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8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280BA-573F-4A64-9273-A127F17A97F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80AB-9C91-431A-867D-8F0B4DDA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0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highlight>
                  <a:srgbClr val="FFFF00"/>
                </a:highlight>
              </a:rPr>
              <a:t>Housekeeping: </a:t>
            </a:r>
            <a:r>
              <a:rPr lang="en-US" sz="1200" dirty="0">
                <a:highlight>
                  <a:srgbClr val="FFFF00"/>
                </a:highlight>
              </a:rPr>
              <a:t>Use</a:t>
            </a:r>
            <a:r>
              <a:rPr lang="en-US" sz="1200" dirty="0"/>
              <a:t> Q &amp; A feature at the bottom of the screen to enter your questions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webinar is being recorded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Disclosure statement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78678-88A4-4BE9-BB45-C5BDA72D90F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60C8C-3F88-66E3-E99A-DBBC2A0AE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D5F418-1C57-3CEB-966E-36FFA87A8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5E960-F762-40E4-8BA0-E4640B7A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A2738-ED61-FCD7-81C7-F31F0D0D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C7368-3C44-03E2-69B9-274F7E1C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6E14F-BDE2-81BD-4DB7-25063CFD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0DD75-C811-054A-6242-83F875382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E96B5-426B-9F0D-129B-F54F45A80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91AE9-3FBA-10C4-EF41-D7EF10FA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8748A-1FC4-B393-6C09-30F26C6D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7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5C772-6E22-DF87-4053-9DFAEC79C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01EED-5E0E-4463-4BE4-993876BF6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92757-2DA6-C743-5268-E53D984C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84833-16FF-B8FB-0B87-F6A19CF1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94687-993F-590B-376E-C358FFFA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Op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1C245E-AFFF-406F-9573-2C5C7E1471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65818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711200" y="1981200"/>
            <a:ext cx="109728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Presentation/Conference Title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711200" y="2743200"/>
            <a:ext cx="109728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or session name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711200" y="3352800"/>
            <a:ext cx="10972800" cy="609600"/>
          </a:xfrm>
        </p:spPr>
        <p:txBody>
          <a:bodyPr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Speaker name, credentials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711200" y="3962400"/>
            <a:ext cx="10972800" cy="609600"/>
          </a:xfrm>
        </p:spPr>
        <p:txBody>
          <a:bodyPr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Location or speaker organization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930400" y="4800600"/>
            <a:ext cx="8534400" cy="457200"/>
          </a:xfrm>
        </p:spPr>
        <p:txBody>
          <a:bodyPr>
            <a:noAutofit/>
          </a:bodyPr>
          <a:lstStyle>
            <a:lvl1pPr algn="ctr">
              <a:buNone/>
              <a:defRPr sz="2000" i="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2568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84AF-DB58-CCFD-AE2C-70AA3226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4513B-FFF5-BFAA-73A4-93AC1786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E44FB-A9EB-FC7A-16DD-AA8203F5D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857DF-1421-400E-C827-018EAB3E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EC920-E488-F62D-22A4-3EE2C747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A409-B542-0D55-25E2-9297F3CAE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0E54-DB0E-4E71-B904-56771E324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A44B-87C9-03BE-FEA5-228E92BB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D360-80E9-951F-0FC8-D1B37E9B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2B99F-869C-2ECE-D85D-7A501D5E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EF1B-2328-EB5B-5F39-F7798F69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2DF2-CCF1-6C3F-26BB-0C9F640EF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E43C7-B576-6F6D-C735-1550F3A38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03744-DE5C-2125-5347-6EB9DF0A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88BFC-7159-F6B4-26F3-5A2043D1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B6043-CDDF-CBD7-6B97-440DEBB81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5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76B1-0BD5-C684-C2FA-628D6275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788ED-4301-CFDB-A470-96E1EDBE5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B0DA7-F6F1-B594-4BB2-DCB238642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4FA128-020B-C6BA-EA89-5D7561859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8C099-5AC2-B4DC-4DBF-16369EB77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506F4B-7DF2-BDCC-12D2-79E9E3BD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3C9CD-E4C5-C301-8E43-42F569B5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299F8-862B-77EA-BBE9-928E9FA0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F578-4707-40E9-35D1-AB5DCBD2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26DC5-A815-C7C2-2301-CE060AA8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B8F67-86EE-C7C4-DDEB-BD88254C9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F2C69-C6E9-EF3A-E04E-11CC43BC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E76EB-4706-78BD-698E-4075A457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8949AE-47AC-C9FE-5BCF-5F26EB72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39653-78F3-41D8-63B1-84BF7E0F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2040-1443-222A-555F-D9C6835D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C47D-2F48-FD3D-3BF0-1FBCAC069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57C17-DB53-E7ED-D3FD-AD95B09D9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4E9C9-F17B-7710-4D5E-B0A57968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5E8F-C13D-600C-20D8-09FC1F9E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89751-7A9A-4DBC-5103-1077B42E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C7E9-08F4-D114-7D65-444E8561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BEAF0-8999-788F-87F4-8CA4B4062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62A3C-37CC-AE95-6843-3B6F85A4C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1D608-1902-CF0C-472B-FB7F2D0F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BD8C2-454E-7E06-AB74-1423C2F0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A30EA-55ED-46C1-02F1-08FF27BE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6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1BE5A-6BC5-F15F-DB56-B55069D1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AB9F9-B4AC-258C-81CC-6BCE25709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45511-E71E-5053-8131-6A74D70AD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1FFE-4B61-4CC7-9223-624B6DC1506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3D962-BF21-7BF0-5238-7298A5E5C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C606D-CAA8-7826-3D88-C36AB11AC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580A-2B7D-40F7-A3F1-88496EE50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0" y="723901"/>
            <a:ext cx="8229600" cy="20954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Webinar on Addressing Sexual Assault Against People with Disabilities </a:t>
            </a:r>
            <a:b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June 14, 2023 | 3:30-5:00 PM ET </a:t>
            </a:r>
            <a:b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Agenda </a:t>
            </a:r>
            <a:br>
              <a:rPr lang="en-US" sz="27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7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682625" y="2990851"/>
            <a:ext cx="10972800" cy="2095499"/>
          </a:xfrm>
        </p:spPr>
        <p:txBody>
          <a:bodyPr>
            <a:norm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Opening Remarks from Federal Partners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An Introduction to ID/DD &amp; Sexual Assault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Panel Discussion with Survivors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Q &amp; A Opportunity 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CEUs information</a:t>
            </a:r>
          </a:p>
        </p:txBody>
      </p:sp>
    </p:spTree>
    <p:extLst>
      <p:ext uri="{BB962C8B-B14F-4D97-AF65-F5344CB8AC3E}">
        <p14:creationId xmlns:p14="http://schemas.microsoft.com/office/powerpoint/2010/main" val="230485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     Webinar on Addressing Sexual Assault Against People with Disabilities  June 14, 2023 | 3:30-5:00 PM ET   Agenda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Leef, Elizabeth  (ACL)</dc:creator>
  <cp:lastModifiedBy>Leef, Elizabeth  (ACL)</cp:lastModifiedBy>
  <cp:revision>2</cp:revision>
  <dcterms:created xsi:type="dcterms:W3CDTF">2023-07-05T13:39:20Z</dcterms:created>
  <dcterms:modified xsi:type="dcterms:W3CDTF">2023-07-06T18:51:15Z</dcterms:modified>
</cp:coreProperties>
</file>