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1"/>
  </p:notesMasterIdLst>
  <p:sldIdLst>
    <p:sldId id="257" r:id="rId5"/>
    <p:sldId id="1654" r:id="rId6"/>
    <p:sldId id="1695" r:id="rId7"/>
    <p:sldId id="1838" r:id="rId8"/>
    <p:sldId id="1882" r:id="rId9"/>
    <p:sldId id="1883" r:id="rId10"/>
    <p:sldId id="1837" r:id="rId11"/>
    <p:sldId id="1792" r:id="rId12"/>
    <p:sldId id="1796" r:id="rId13"/>
    <p:sldId id="1793" r:id="rId14"/>
    <p:sldId id="1891" r:id="rId15"/>
    <p:sldId id="1892" r:id="rId16"/>
    <p:sldId id="1841" r:id="rId17"/>
    <p:sldId id="1853" r:id="rId18"/>
    <p:sldId id="1890" r:id="rId19"/>
    <p:sldId id="1843" r:id="rId20"/>
    <p:sldId id="1854" r:id="rId21"/>
    <p:sldId id="363" r:id="rId22"/>
    <p:sldId id="1872" r:id="rId23"/>
    <p:sldId id="1893" r:id="rId24"/>
    <p:sldId id="1888" r:id="rId25"/>
    <p:sldId id="1856" r:id="rId26"/>
    <p:sldId id="1855" r:id="rId27"/>
    <p:sldId id="1857" r:id="rId28"/>
    <p:sldId id="1858" r:id="rId29"/>
    <p:sldId id="1859" r:id="rId30"/>
    <p:sldId id="1886" r:id="rId31"/>
    <p:sldId id="1860" r:id="rId32"/>
    <p:sldId id="1861" r:id="rId33"/>
    <p:sldId id="1862" r:id="rId34"/>
    <p:sldId id="1876" r:id="rId35"/>
    <p:sldId id="1877" r:id="rId36"/>
    <p:sldId id="1863" r:id="rId37"/>
    <p:sldId id="1864" r:id="rId38"/>
    <p:sldId id="1878" r:id="rId39"/>
    <p:sldId id="1865" r:id="rId40"/>
    <p:sldId id="1894" r:id="rId41"/>
    <p:sldId id="1895" r:id="rId42"/>
    <p:sldId id="1867" r:id="rId43"/>
    <p:sldId id="1880" r:id="rId44"/>
    <p:sldId id="1868" r:id="rId45"/>
    <p:sldId id="1869" r:id="rId46"/>
    <p:sldId id="1870" r:id="rId47"/>
    <p:sldId id="1871" r:id="rId48"/>
    <p:sldId id="1897" r:id="rId49"/>
    <p:sldId id="1884" r:id="rId50"/>
    <p:sldId id="1885" r:id="rId51"/>
    <p:sldId id="1898" r:id="rId52"/>
    <p:sldId id="1887" r:id="rId53"/>
    <p:sldId id="1791" r:id="rId54"/>
    <p:sldId id="591" r:id="rId55"/>
    <p:sldId id="1875" r:id="rId56"/>
    <p:sldId id="1881" r:id="rId57"/>
    <p:sldId id="1899" r:id="rId58"/>
    <p:sldId id="1795" r:id="rId59"/>
    <p:sldId id="291" r:id="rId6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B79EE09-B983-2DF1-4C67-BFFBB982CF83}" name="Kelsey, Alice E (ACL)" initials="KAE(" userId="S::Alice.Kelsey@acl.hhs.gov::603999d2-ed56-403f-8777-20490e763fb9" providerId="AD"/>
  <p188:author id="{E8F5AA0E-42CE-20EF-8023-85B909233146}" name="Simpson, Melissa (ACL)" initials="S(" userId="S::melissa.simpson@acl.hhs.gov::54862963-2e06-4730-bd44-617ff5af4044" providerId="AD"/>
  <p188:author id="{F886C040-1264-12A8-F61A-96F16082706F}" name="Brown, Mary Kate (ACL) (CTR)" initials="B(" userId="S::marykate.brown@acl.hhs.gov::5eaa643c-d395-464b-944b-ca3c8a7e25f0" providerId="AD"/>
  <p188:author id="{5E815941-32D0-DE92-3CB7-1EC23D2E02F7}" name="Frank-Carr, Claire (ACL) (CTR)" initials="FCC((" userId="S::Claire.Frank-carr@acl.hhs.gov::023a24b7-4ee5-46bf-8a1c-3b2e4b8d21fb" providerId="AD"/>
  <p188:author id="{9F2FBD52-A8DB-FB1F-3AB5-328AEA64B0D5}" name="Kelsey, Alice E (ACL)" initials="K(" userId="S::alice.kelsey@acl.hhs.gov::603999d2-ed56-403f-8777-20490e763fb9" providerId="AD"/>
  <p188:author id="{CDA71A59-7D9C-F139-E773-E3D01D3966EF}" name="Alison Barkoff" initials="ANB" userId="Alison Barkoff" providerId="None"/>
  <p188:author id="{02A4F35E-26F2-ECA5-3D55-BC85DEEF69B8}" name="Wiatr-Rodriguez, Amy (ACL)" initials="W(" userId="S::amy.wiatr-rodriguez@acl.hhs.gov::c0cc0f9c-2144-4fff-96fa-b7fe924e9c14" providerId="AD"/>
  <p188:author id="{2E752467-BC56-6836-8667-811BCB8B71A2}" name="Baker, Jennifer (ACL)" initials="B(" userId="S::jennifer.baker@acl.hhs.gov::fb3ba960-bbdd-4534-b027-e2c1d086d0e5" providerId="AD"/>
  <p188:author id="{734EA882-3244-CADE-CB1A-FF38AA40F436}" name="Cole, Stephanie (ACL)" initials="CS(" userId="S::Stephanie.Cole@acl.hhs.gov::b2e39847-6975-4e11-bee3-e526bb789109" providerId="AD"/>
  <p188:author id="{2091F188-69E6-1671-7117-31A16AB1751D}" name="Laubert, Beverley (ACL)" initials="L(" userId="S::beverley.laubert@acl.hhs.gov::827bf483-9bea-4fc2-b4c5-fcb2cb2922fb" providerId="AD"/>
  <p188:author id="{76F67795-41BE-FDA0-63A0-2BDCD64323A8}" name="Baker, Jennifer (ACL)" initials="BJ(" userId="S::Jennifer.Baker@acl.hhs.gov::fb3ba960-bbdd-4534-b027-e2c1d086d0e5" providerId="AD"/>
  <p188:author id="{7655D795-EB03-7311-0CC1-24AA72EB7610}" name="Mosey, Adam (ACL)" initials="M(" userId="S::adam.mosey@acl.hhs.gov::fd712309-00fe-48f8-906f-39a689e4f7db" providerId="AD"/>
  <p188:author id="{E3932B9D-4AD6-B08C-4888-93B3B597E0E1}" name="Phillips, Christine (ACL)" initials="P(" userId="S::christine.phillips@acl.hhs.gov::a49825c3-fe1a-4788-9c55-d41e0f6a1a67" providerId="AD"/>
  <p188:author id="{B0B058A8-5F7D-7D8F-C9F5-41AD6BC2A646}" name="Mosey, Adam (ACL)" initials="MA(" userId="S::Adam.Mosey@acl.hhs.gov::fd712309-00fe-48f8-906f-39a689e4f7db" providerId="AD"/>
  <p188:author id="{C18527AB-A0B2-55B8-C431-469F24D139E7}" name="Frank-Carr, Claire (ACL) (CTR)" initials="F(" userId="S::claire.frank-carr@acl.hhs.gov::023a24b7-4ee5-46bf-8a1c-3b2e4b8d21fb" providerId="AD"/>
  <p188:author id="{7BC7F1B5-B1DE-E26D-B8BD-F19C9EFCCF28}" name="Schwartz, Rhonda (ACL)" initials="S(" userId="S::rhonda.schwartz@acl.hhs.gov::be491396-ab09-4a5f-bcaa-07043141a9ed" providerId="AD"/>
  <p188:author id="{F3FF99C9-31F7-A497-853C-EB20D8DEB351}" name="Wiatr-Rodriguez, Amy (ACL)" initials="WRA(" userId="S::Amy.Wiatr-Rodriguez@acl.hhs.gov::c0cc0f9c-2144-4fff-96fa-b7fe924e9c1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7" name="Simpson, Melissa (ACL)" initials="SM(" lastIdx="12" clrIdx="6">
    <p:extLst>
      <p:ext uri="{19B8F6BF-5375-455C-9EA6-DF929625EA0E}">
        <p15:presenceInfo xmlns:p15="http://schemas.microsoft.com/office/powerpoint/2012/main" userId="S::Melissa.Simpson@acl.hhs.gov::54862963-2e06-4730-bd44-617ff5af4044" providerId="AD"/>
      </p:ext>
    </p:extLst>
  </p:cmAuthor>
  <p:cmAuthor id="1" name="Perng, Anna (ACL)" initials="PA(" lastIdx="12" clrIdx="0">
    <p:extLst>
      <p:ext uri="{19B8F6BF-5375-455C-9EA6-DF929625EA0E}">
        <p15:presenceInfo xmlns:p15="http://schemas.microsoft.com/office/powerpoint/2012/main" userId="S::Anna.Perng@acl.hhs.gov::be95e65b-22fc-41b7-a191-cd6599cb4da1" providerId="AD"/>
      </p:ext>
    </p:extLst>
  </p:cmAuthor>
  <p:cmAuthor id="2" name="Alison Barkoff" initials="AB" lastIdx="12" clrIdx="1">
    <p:extLst>
      <p:ext uri="{19B8F6BF-5375-455C-9EA6-DF929625EA0E}">
        <p15:presenceInfo xmlns:p15="http://schemas.microsoft.com/office/powerpoint/2012/main" userId="Alison Barkoff" providerId="None"/>
      </p:ext>
    </p:extLst>
  </p:cmAuthor>
  <p:cmAuthor id="3" name="ACL" initials="ACL" lastIdx="37" clrIdx="2">
    <p:extLst>
      <p:ext uri="{19B8F6BF-5375-455C-9EA6-DF929625EA0E}">
        <p15:presenceInfo xmlns:p15="http://schemas.microsoft.com/office/powerpoint/2012/main" userId="ACL" providerId="None"/>
      </p:ext>
    </p:extLst>
  </p:cmAuthor>
  <p:cmAuthor id="4" name="Nicholls, Richard (ACL)" initials="N(" lastIdx="6" clrIdx="3">
    <p:extLst>
      <p:ext uri="{19B8F6BF-5375-455C-9EA6-DF929625EA0E}">
        <p15:presenceInfo xmlns:p15="http://schemas.microsoft.com/office/powerpoint/2012/main" userId="S::richard.nicholls@acl.hhs.gov::0b06a1cb-a6da-49cc-9965-c4e74bb2c319" providerId="AD"/>
      </p:ext>
    </p:extLst>
  </p:cmAuthor>
  <p:cmAuthor id="5" name="Klocinski, Jennifer (ACL)" initials="K(" lastIdx="3" clrIdx="4">
    <p:extLst>
      <p:ext uri="{19B8F6BF-5375-455C-9EA6-DF929625EA0E}">
        <p15:presenceInfo xmlns:p15="http://schemas.microsoft.com/office/powerpoint/2012/main" userId="S::jennifer.klocinski@acl.hhs.gov::95151364-60b3-4aa9-afcd-8fb293882e12" providerId="AD"/>
      </p:ext>
    </p:extLst>
  </p:cmAuthor>
  <p:cmAuthor id="6" name="Barkoff, Alison (ACL)" initials="B(" lastIdx="21" clrIdx="5">
    <p:extLst>
      <p:ext uri="{19B8F6BF-5375-455C-9EA6-DF929625EA0E}">
        <p15:presenceInfo xmlns:p15="http://schemas.microsoft.com/office/powerpoint/2012/main" userId="S::alison.barkoff@acl.hhs.gov::72cd914b-0766-4f69-85df-a162d0cbdb6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97387"/>
    <a:srgbClr val="6666F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1424158-2623-439F-8C39-32373E39EEBC}" v="6" dt="2024-04-15T14:39:28.92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628" autoAdjust="0"/>
  </p:normalViewPr>
  <p:slideViewPr>
    <p:cSldViewPr snapToGrid="0">
      <p:cViewPr varScale="1">
        <p:scale>
          <a:sx n="51" d="100"/>
          <a:sy n="51" d="100"/>
        </p:scale>
        <p:origin x="1232"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presProps" Target="presProps.xml"/><Relationship Id="rId68" Type="http://schemas.microsoft.com/office/2015/10/relationships/revisionInfo" Target="revisionInfo.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61"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viewProps" Target="viewProps.xml"/><Relationship Id="rId69" Type="http://schemas.microsoft.com/office/2018/10/relationships/authors" Target="author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microsoft.com/office/2016/11/relationships/changesInfo" Target="changesInfos/changesInfo1.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commentAuthors" Target="commen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rank-Carr, Claire (ACL) (CTR)" userId="S::claire.frank-carr@acl.hhs.gov::023a24b7-4ee5-46bf-8a1c-3b2e4b8d21fb" providerId="AD" clId="Web-{4DBBBA50-52BB-E74D-F707-04BEA8D0585F}"/>
    <pc:docChg chg="">
      <pc:chgData name="Frank-Carr, Claire (ACL) (CTR)" userId="S::claire.frank-carr@acl.hhs.gov::023a24b7-4ee5-46bf-8a1c-3b2e4b8d21fb" providerId="AD" clId="Web-{4DBBBA50-52BB-E74D-F707-04BEA8D0585F}" dt="2024-03-12T15:14:36.327" v="0"/>
      <pc:docMkLst>
        <pc:docMk/>
      </pc:docMkLst>
      <pc:sldChg chg="modCm">
        <pc:chgData name="Frank-Carr, Claire (ACL) (CTR)" userId="S::claire.frank-carr@acl.hhs.gov::023a24b7-4ee5-46bf-8a1c-3b2e4b8d21fb" providerId="AD" clId="Web-{4DBBBA50-52BB-E74D-F707-04BEA8D0585F}" dt="2024-03-12T15:14:36.327" v="0"/>
        <pc:sldMkLst>
          <pc:docMk/>
          <pc:sldMk cId="1065429658" sldId="363"/>
        </pc:sldMkLst>
      </pc:sldChg>
    </pc:docChg>
  </pc:docChgLst>
  <pc:docChgLst>
    <pc:chgData name="Laubert, Beverley (ACL)" userId="S::beverley.laubert@acl.hhs.gov::827bf483-9bea-4fc2-b4c5-fcb2cb2922fb" providerId="AD" clId="Web-{69721C9E-D186-C541-3F0F-EC7BE6DCC08F}"/>
    <pc:docChg chg="mod">
      <pc:chgData name="Laubert, Beverley (ACL)" userId="S::beverley.laubert@acl.hhs.gov::827bf483-9bea-4fc2-b4c5-fcb2cb2922fb" providerId="AD" clId="Web-{69721C9E-D186-C541-3F0F-EC7BE6DCC08F}" dt="2024-03-25T15:58:15.878" v="1"/>
      <pc:docMkLst>
        <pc:docMk/>
      </pc:docMkLst>
      <pc:sldChg chg="modCm">
        <pc:chgData name="Laubert, Beverley (ACL)" userId="S::beverley.laubert@acl.hhs.gov::827bf483-9bea-4fc2-b4c5-fcb2cb2922fb" providerId="AD" clId="Web-{69721C9E-D186-C541-3F0F-EC7BE6DCC08F}" dt="2024-03-25T15:58:15.878" v="1"/>
        <pc:sldMkLst>
          <pc:docMk/>
          <pc:sldMk cId="906617775" sldId="1859"/>
        </pc:sldMkLst>
      </pc:sldChg>
    </pc:docChg>
  </pc:docChgLst>
  <pc:docChgLst>
    <pc:chgData name="Kelsey, Alice E (ACL)" userId="S::alice.kelsey@acl.hhs.gov::603999d2-ed56-403f-8777-20490e763fb9" providerId="AD" clId="Web-{CB983D16-22EA-4444-934D-D9084B042B39}"/>
    <pc:docChg chg="modSld">
      <pc:chgData name="Kelsey, Alice E (ACL)" userId="S::alice.kelsey@acl.hhs.gov::603999d2-ed56-403f-8777-20490e763fb9" providerId="AD" clId="Web-{CB983D16-22EA-4444-934D-D9084B042B39}" dt="2024-02-27T18:58:44.821" v="84" actId="20577"/>
      <pc:docMkLst>
        <pc:docMk/>
      </pc:docMkLst>
      <pc:sldChg chg="addCm">
        <pc:chgData name="Kelsey, Alice E (ACL)" userId="S::alice.kelsey@acl.hhs.gov::603999d2-ed56-403f-8777-20490e763fb9" providerId="AD" clId="Web-{CB983D16-22EA-4444-934D-D9084B042B39}" dt="2024-02-27T18:51:33.409" v="1"/>
        <pc:sldMkLst>
          <pc:docMk/>
          <pc:sldMk cId="4061801561" sldId="1841"/>
        </pc:sldMkLst>
      </pc:sldChg>
      <pc:sldChg chg="addCm">
        <pc:chgData name="Kelsey, Alice E (ACL)" userId="S::alice.kelsey@acl.hhs.gov::603999d2-ed56-403f-8777-20490e763fb9" providerId="AD" clId="Web-{CB983D16-22EA-4444-934D-D9084B042B39}" dt="2024-02-27T18:55:37.365" v="3"/>
        <pc:sldMkLst>
          <pc:docMk/>
          <pc:sldMk cId="127056938" sldId="1842"/>
        </pc:sldMkLst>
      </pc:sldChg>
      <pc:sldChg chg="addCm">
        <pc:chgData name="Kelsey, Alice E (ACL)" userId="S::alice.kelsey@acl.hhs.gov::603999d2-ed56-403f-8777-20490e763fb9" providerId="AD" clId="Web-{CB983D16-22EA-4444-934D-D9084B042B39}" dt="2024-02-27T18:53:19.160" v="2"/>
        <pc:sldMkLst>
          <pc:docMk/>
          <pc:sldMk cId="2566220925" sldId="1853"/>
        </pc:sldMkLst>
      </pc:sldChg>
      <pc:sldChg chg="modSp">
        <pc:chgData name="Kelsey, Alice E (ACL)" userId="S::alice.kelsey@acl.hhs.gov::603999d2-ed56-403f-8777-20490e763fb9" providerId="AD" clId="Web-{CB983D16-22EA-4444-934D-D9084B042B39}" dt="2024-02-27T18:58:44.821" v="84" actId="20577"/>
        <pc:sldMkLst>
          <pc:docMk/>
          <pc:sldMk cId="1379152078" sldId="1854"/>
        </pc:sldMkLst>
        <pc:spChg chg="mod">
          <ac:chgData name="Kelsey, Alice E (ACL)" userId="S::alice.kelsey@acl.hhs.gov::603999d2-ed56-403f-8777-20490e763fb9" providerId="AD" clId="Web-{CB983D16-22EA-4444-934D-D9084B042B39}" dt="2024-02-27T18:58:44.821" v="84" actId="20577"/>
          <ac:spMkLst>
            <pc:docMk/>
            <pc:sldMk cId="1379152078" sldId="1854"/>
            <ac:spMk id="3" creationId="{D85BDA40-5D47-5AA2-EEE2-EBD76B972A07}"/>
          </ac:spMkLst>
        </pc:spChg>
      </pc:sldChg>
      <pc:sldChg chg="modSp">
        <pc:chgData name="Kelsey, Alice E (ACL)" userId="S::alice.kelsey@acl.hhs.gov::603999d2-ed56-403f-8777-20490e763fb9" providerId="AD" clId="Web-{CB983D16-22EA-4444-934D-D9084B042B39}" dt="2024-02-27T18:47:58.219" v="0"/>
        <pc:sldMkLst>
          <pc:docMk/>
          <pc:sldMk cId="3668024261" sldId="1875"/>
        </pc:sldMkLst>
        <pc:graphicFrameChg chg="modGraphic">
          <ac:chgData name="Kelsey, Alice E (ACL)" userId="S::alice.kelsey@acl.hhs.gov::603999d2-ed56-403f-8777-20490e763fb9" providerId="AD" clId="Web-{CB983D16-22EA-4444-934D-D9084B042B39}" dt="2024-02-27T18:47:58.219" v="0"/>
          <ac:graphicFrameMkLst>
            <pc:docMk/>
            <pc:sldMk cId="3668024261" sldId="1875"/>
            <ac:graphicFrameMk id="5" creationId="{681D3050-B084-8B83-7E1C-C3EB4DC3D0B7}"/>
          </ac:graphicFrameMkLst>
        </pc:graphicFrameChg>
      </pc:sldChg>
    </pc:docChg>
  </pc:docChgLst>
  <pc:docChgLst>
    <pc:chgData name="Wiatr-Rodriguez, Amy (ACL)" userId="c0cc0f9c-2144-4fff-96fa-b7fe924e9c14" providerId="ADAL" clId="{1ABED6D0-71C8-40B2-A0FF-3E24DB3957B5}"/>
    <pc:docChg chg="undo custSel addSld modSld">
      <pc:chgData name="Wiatr-Rodriguez, Amy (ACL)" userId="c0cc0f9c-2144-4fff-96fa-b7fe924e9c14" providerId="ADAL" clId="{1ABED6D0-71C8-40B2-A0FF-3E24DB3957B5}" dt="2024-04-03T17:56:30.641" v="14473"/>
      <pc:docMkLst>
        <pc:docMk/>
      </pc:docMkLst>
      <pc:sldChg chg="modNotesTx">
        <pc:chgData name="Wiatr-Rodriguez, Amy (ACL)" userId="c0cc0f9c-2144-4fff-96fa-b7fe924e9c14" providerId="ADAL" clId="{1ABED6D0-71C8-40B2-A0FF-3E24DB3957B5}" dt="2024-04-02T19:50:22.586" v="9091" actId="20577"/>
        <pc:sldMkLst>
          <pc:docMk/>
          <pc:sldMk cId="138188553" sldId="291"/>
        </pc:sldMkLst>
      </pc:sldChg>
      <pc:sldChg chg="modNotesTx">
        <pc:chgData name="Wiatr-Rodriguez, Amy (ACL)" userId="c0cc0f9c-2144-4fff-96fa-b7fe924e9c14" providerId="ADAL" clId="{1ABED6D0-71C8-40B2-A0FF-3E24DB3957B5}" dt="2024-04-02T16:17:15.972" v="7709"/>
        <pc:sldMkLst>
          <pc:docMk/>
          <pc:sldMk cId="1065429658" sldId="363"/>
        </pc:sldMkLst>
      </pc:sldChg>
      <pc:sldChg chg="modNotesTx">
        <pc:chgData name="Wiatr-Rodriguez, Amy (ACL)" userId="c0cc0f9c-2144-4fff-96fa-b7fe924e9c14" providerId="ADAL" clId="{1ABED6D0-71C8-40B2-A0FF-3E24DB3957B5}" dt="2024-04-02T16:30:13.805" v="7833" actId="20577"/>
        <pc:sldMkLst>
          <pc:docMk/>
          <pc:sldMk cId="1495716141" sldId="591"/>
        </pc:sldMkLst>
      </pc:sldChg>
      <pc:sldChg chg="modNotesTx">
        <pc:chgData name="Wiatr-Rodriguez, Amy (ACL)" userId="c0cc0f9c-2144-4fff-96fa-b7fe924e9c14" providerId="ADAL" clId="{1ABED6D0-71C8-40B2-A0FF-3E24DB3957B5}" dt="2024-04-02T20:11:40.321" v="11184" actId="20577"/>
        <pc:sldMkLst>
          <pc:docMk/>
          <pc:sldMk cId="3860242403" sldId="1654"/>
        </pc:sldMkLst>
      </pc:sldChg>
      <pc:sldChg chg="modNotesTx">
        <pc:chgData name="Wiatr-Rodriguez, Amy (ACL)" userId="c0cc0f9c-2144-4fff-96fa-b7fe924e9c14" providerId="ADAL" clId="{1ABED6D0-71C8-40B2-A0FF-3E24DB3957B5}" dt="2024-04-03T00:07:20.274" v="13054" actId="20577"/>
        <pc:sldMkLst>
          <pc:docMk/>
          <pc:sldMk cId="1794922162" sldId="1695"/>
        </pc:sldMkLst>
      </pc:sldChg>
      <pc:sldChg chg="modNotesTx">
        <pc:chgData name="Wiatr-Rodriguez, Amy (ACL)" userId="c0cc0f9c-2144-4fff-96fa-b7fe924e9c14" providerId="ADAL" clId="{1ABED6D0-71C8-40B2-A0FF-3E24DB3957B5}" dt="2024-04-02T20:28:14.773" v="11427" actId="20577"/>
        <pc:sldMkLst>
          <pc:docMk/>
          <pc:sldMk cId="1013856492" sldId="1792"/>
        </pc:sldMkLst>
      </pc:sldChg>
      <pc:sldChg chg="modNotesTx">
        <pc:chgData name="Wiatr-Rodriguez, Amy (ACL)" userId="c0cc0f9c-2144-4fff-96fa-b7fe924e9c14" providerId="ADAL" clId="{1ABED6D0-71C8-40B2-A0FF-3E24DB3957B5}" dt="2024-04-02T16:06:12.033" v="7116" actId="20577"/>
        <pc:sldMkLst>
          <pc:docMk/>
          <pc:sldMk cId="3422607719" sldId="1793"/>
        </pc:sldMkLst>
      </pc:sldChg>
      <pc:sldChg chg="modNotesTx">
        <pc:chgData name="Wiatr-Rodriguez, Amy (ACL)" userId="c0cc0f9c-2144-4fff-96fa-b7fe924e9c14" providerId="ADAL" clId="{1ABED6D0-71C8-40B2-A0FF-3E24DB3957B5}" dt="2024-04-02T19:48:50.255" v="8803" actId="20577"/>
        <pc:sldMkLst>
          <pc:docMk/>
          <pc:sldMk cId="1157531942" sldId="1795"/>
        </pc:sldMkLst>
      </pc:sldChg>
      <pc:sldChg chg="modSp mod modCm modNotesTx">
        <pc:chgData name="Wiatr-Rodriguez, Amy (ACL)" userId="c0cc0f9c-2144-4fff-96fa-b7fe924e9c14" providerId="ADAL" clId="{1ABED6D0-71C8-40B2-A0FF-3E24DB3957B5}" dt="2024-04-02T20:23:35.664" v="11423" actId="20577"/>
        <pc:sldMkLst>
          <pc:docMk/>
          <pc:sldMk cId="3966055779" sldId="1796"/>
        </pc:sldMkLst>
        <pc:spChg chg="mod">
          <ac:chgData name="Wiatr-Rodriguez, Amy (ACL)" userId="c0cc0f9c-2144-4fff-96fa-b7fe924e9c14" providerId="ADAL" clId="{1ABED6D0-71C8-40B2-A0FF-3E24DB3957B5}" dt="2024-04-02T20:23:31.327" v="11422" actId="20577"/>
          <ac:spMkLst>
            <pc:docMk/>
            <pc:sldMk cId="3966055779" sldId="1796"/>
            <ac:spMk id="3" creationId="{814ABA64-08CB-A4E4-B367-66AB6869EBC4}"/>
          </ac:spMkLst>
        </pc:spChg>
      </pc:sldChg>
      <pc:sldChg chg="modNotesTx">
        <pc:chgData name="Wiatr-Rodriguez, Amy (ACL)" userId="c0cc0f9c-2144-4fff-96fa-b7fe924e9c14" providerId="ADAL" clId="{1ABED6D0-71C8-40B2-A0FF-3E24DB3957B5}" dt="2024-04-02T20:21:02.604" v="11302" actId="20577"/>
        <pc:sldMkLst>
          <pc:docMk/>
          <pc:sldMk cId="3411048572" sldId="1837"/>
        </pc:sldMkLst>
      </pc:sldChg>
      <pc:sldChg chg="modNotesTx">
        <pc:chgData name="Wiatr-Rodriguez, Amy (ACL)" userId="c0cc0f9c-2144-4fff-96fa-b7fe924e9c14" providerId="ADAL" clId="{1ABED6D0-71C8-40B2-A0FF-3E24DB3957B5}" dt="2024-04-02T20:14:25.266" v="11185" actId="20577"/>
        <pc:sldMkLst>
          <pc:docMk/>
          <pc:sldMk cId="558220783" sldId="1838"/>
        </pc:sldMkLst>
      </pc:sldChg>
      <pc:sldChg chg="modSp mod modNotesTx">
        <pc:chgData name="Wiatr-Rodriguez, Amy (ACL)" userId="c0cc0f9c-2144-4fff-96fa-b7fe924e9c14" providerId="ADAL" clId="{1ABED6D0-71C8-40B2-A0FF-3E24DB3957B5}" dt="2024-04-02T23:06:02.348" v="12330" actId="20577"/>
        <pc:sldMkLst>
          <pc:docMk/>
          <pc:sldMk cId="4061801561" sldId="1841"/>
        </pc:sldMkLst>
        <pc:spChg chg="mod">
          <ac:chgData name="Wiatr-Rodriguez, Amy (ACL)" userId="c0cc0f9c-2144-4fff-96fa-b7fe924e9c14" providerId="ADAL" clId="{1ABED6D0-71C8-40B2-A0FF-3E24DB3957B5}" dt="2024-04-02T20:57:30.130" v="11954" actId="20577"/>
          <ac:spMkLst>
            <pc:docMk/>
            <pc:sldMk cId="4061801561" sldId="1841"/>
            <ac:spMk id="3" creationId="{D85BDA40-5D47-5AA2-EEE2-EBD76B972A07}"/>
          </ac:spMkLst>
        </pc:spChg>
      </pc:sldChg>
      <pc:sldChg chg="modNotesTx">
        <pc:chgData name="Wiatr-Rodriguez, Amy (ACL)" userId="c0cc0f9c-2144-4fff-96fa-b7fe924e9c14" providerId="ADAL" clId="{1ABED6D0-71C8-40B2-A0FF-3E24DB3957B5}" dt="2024-04-02T16:16:18.802" v="7707" actId="20577"/>
        <pc:sldMkLst>
          <pc:docMk/>
          <pc:sldMk cId="3732407987" sldId="1843"/>
        </pc:sldMkLst>
      </pc:sldChg>
      <pc:sldChg chg="modNotesTx">
        <pc:chgData name="Wiatr-Rodriguez, Amy (ACL)" userId="c0cc0f9c-2144-4fff-96fa-b7fe924e9c14" providerId="ADAL" clId="{1ABED6D0-71C8-40B2-A0FF-3E24DB3957B5}" dt="2024-04-02T23:10:19.168" v="12742" actId="20577"/>
        <pc:sldMkLst>
          <pc:docMk/>
          <pc:sldMk cId="2566220925" sldId="1853"/>
        </pc:sldMkLst>
      </pc:sldChg>
      <pc:sldChg chg="modNotesTx">
        <pc:chgData name="Wiatr-Rodriguez, Amy (ACL)" userId="c0cc0f9c-2144-4fff-96fa-b7fe924e9c14" providerId="ADAL" clId="{1ABED6D0-71C8-40B2-A0FF-3E24DB3957B5}" dt="2024-04-02T16:17:10.503" v="7708"/>
        <pc:sldMkLst>
          <pc:docMk/>
          <pc:sldMk cId="1379152078" sldId="1854"/>
        </pc:sldMkLst>
      </pc:sldChg>
      <pc:sldChg chg="modNotesTx">
        <pc:chgData name="Wiatr-Rodriguez, Amy (ACL)" userId="c0cc0f9c-2144-4fff-96fa-b7fe924e9c14" providerId="ADAL" clId="{1ABED6D0-71C8-40B2-A0FF-3E24DB3957B5}" dt="2024-04-02T16:17:41.365" v="7714"/>
        <pc:sldMkLst>
          <pc:docMk/>
          <pc:sldMk cId="1057267979" sldId="1855"/>
        </pc:sldMkLst>
      </pc:sldChg>
      <pc:sldChg chg="modNotesTx">
        <pc:chgData name="Wiatr-Rodriguez, Amy (ACL)" userId="c0cc0f9c-2144-4fff-96fa-b7fe924e9c14" providerId="ADAL" clId="{1ABED6D0-71C8-40B2-A0FF-3E24DB3957B5}" dt="2024-04-02T16:17:37.069" v="7713"/>
        <pc:sldMkLst>
          <pc:docMk/>
          <pc:sldMk cId="2579315798" sldId="1856"/>
        </pc:sldMkLst>
      </pc:sldChg>
      <pc:sldChg chg="modNotesTx">
        <pc:chgData name="Wiatr-Rodriguez, Amy (ACL)" userId="c0cc0f9c-2144-4fff-96fa-b7fe924e9c14" providerId="ADAL" clId="{1ABED6D0-71C8-40B2-A0FF-3E24DB3957B5}" dt="2024-04-02T16:17:44.780" v="7715"/>
        <pc:sldMkLst>
          <pc:docMk/>
          <pc:sldMk cId="624739371" sldId="1857"/>
        </pc:sldMkLst>
      </pc:sldChg>
      <pc:sldChg chg="modNotesTx">
        <pc:chgData name="Wiatr-Rodriguez, Amy (ACL)" userId="c0cc0f9c-2144-4fff-96fa-b7fe924e9c14" providerId="ADAL" clId="{1ABED6D0-71C8-40B2-A0FF-3E24DB3957B5}" dt="2024-04-02T16:17:49.548" v="7716"/>
        <pc:sldMkLst>
          <pc:docMk/>
          <pc:sldMk cId="3025291994" sldId="1858"/>
        </pc:sldMkLst>
      </pc:sldChg>
      <pc:sldChg chg="modNotesTx">
        <pc:chgData name="Wiatr-Rodriguez, Amy (ACL)" userId="c0cc0f9c-2144-4fff-96fa-b7fe924e9c14" providerId="ADAL" clId="{1ABED6D0-71C8-40B2-A0FF-3E24DB3957B5}" dt="2024-04-02T16:18:02.198" v="7717"/>
        <pc:sldMkLst>
          <pc:docMk/>
          <pc:sldMk cId="906617775" sldId="1859"/>
        </pc:sldMkLst>
      </pc:sldChg>
      <pc:sldChg chg="modNotesTx">
        <pc:chgData name="Wiatr-Rodriguez, Amy (ACL)" userId="c0cc0f9c-2144-4fff-96fa-b7fe924e9c14" providerId="ADAL" clId="{1ABED6D0-71C8-40B2-A0FF-3E24DB3957B5}" dt="2024-04-02T16:18:12.285" v="7719"/>
        <pc:sldMkLst>
          <pc:docMk/>
          <pc:sldMk cId="2094993793" sldId="1860"/>
        </pc:sldMkLst>
      </pc:sldChg>
      <pc:sldChg chg="modNotesTx">
        <pc:chgData name="Wiatr-Rodriguez, Amy (ACL)" userId="c0cc0f9c-2144-4fff-96fa-b7fe924e9c14" providerId="ADAL" clId="{1ABED6D0-71C8-40B2-A0FF-3E24DB3957B5}" dt="2024-04-02T23:51:42.573" v="12748" actId="20577"/>
        <pc:sldMkLst>
          <pc:docMk/>
          <pc:sldMk cId="2653463442" sldId="1861"/>
        </pc:sldMkLst>
      </pc:sldChg>
      <pc:sldChg chg="modNotesTx">
        <pc:chgData name="Wiatr-Rodriguez, Amy (ACL)" userId="c0cc0f9c-2144-4fff-96fa-b7fe924e9c14" providerId="ADAL" clId="{1ABED6D0-71C8-40B2-A0FF-3E24DB3957B5}" dt="2024-04-02T16:18:21.956" v="7721"/>
        <pc:sldMkLst>
          <pc:docMk/>
          <pc:sldMk cId="796688735" sldId="1862"/>
        </pc:sldMkLst>
      </pc:sldChg>
      <pc:sldChg chg="modNotesTx">
        <pc:chgData name="Wiatr-Rodriguez, Amy (ACL)" userId="c0cc0f9c-2144-4fff-96fa-b7fe924e9c14" providerId="ADAL" clId="{1ABED6D0-71C8-40B2-A0FF-3E24DB3957B5}" dt="2024-04-02T16:18:58.896" v="7724"/>
        <pc:sldMkLst>
          <pc:docMk/>
          <pc:sldMk cId="3566154760" sldId="1863"/>
        </pc:sldMkLst>
      </pc:sldChg>
      <pc:sldChg chg="modNotesTx">
        <pc:chgData name="Wiatr-Rodriguez, Amy (ACL)" userId="c0cc0f9c-2144-4fff-96fa-b7fe924e9c14" providerId="ADAL" clId="{1ABED6D0-71C8-40B2-A0FF-3E24DB3957B5}" dt="2024-04-02T16:19:06.093" v="7725"/>
        <pc:sldMkLst>
          <pc:docMk/>
          <pc:sldMk cId="196072564" sldId="1864"/>
        </pc:sldMkLst>
      </pc:sldChg>
      <pc:sldChg chg="modNotesTx">
        <pc:chgData name="Wiatr-Rodriguez, Amy (ACL)" userId="c0cc0f9c-2144-4fff-96fa-b7fe924e9c14" providerId="ADAL" clId="{1ABED6D0-71C8-40B2-A0FF-3E24DB3957B5}" dt="2024-04-02T16:19:19.961" v="7728" actId="5793"/>
        <pc:sldMkLst>
          <pc:docMk/>
          <pc:sldMk cId="320461977" sldId="1865"/>
        </pc:sldMkLst>
      </pc:sldChg>
      <pc:sldChg chg="modNotesTx">
        <pc:chgData name="Wiatr-Rodriguez, Amy (ACL)" userId="c0cc0f9c-2144-4fff-96fa-b7fe924e9c14" providerId="ADAL" clId="{1ABED6D0-71C8-40B2-A0FF-3E24DB3957B5}" dt="2024-04-01T21:22:03.169" v="327" actId="20577"/>
        <pc:sldMkLst>
          <pc:docMk/>
          <pc:sldMk cId="3215495334" sldId="1867"/>
        </pc:sldMkLst>
      </pc:sldChg>
      <pc:sldChg chg="modNotesTx">
        <pc:chgData name="Wiatr-Rodriguez, Amy (ACL)" userId="c0cc0f9c-2144-4fff-96fa-b7fe924e9c14" providerId="ADAL" clId="{1ABED6D0-71C8-40B2-A0FF-3E24DB3957B5}" dt="2024-04-02T16:29:47.110" v="7823"/>
        <pc:sldMkLst>
          <pc:docMk/>
          <pc:sldMk cId="3544412975" sldId="1868"/>
        </pc:sldMkLst>
      </pc:sldChg>
      <pc:sldChg chg="modSp mod modNotesTx">
        <pc:chgData name="Wiatr-Rodriguez, Amy (ACL)" userId="c0cc0f9c-2144-4fff-96fa-b7fe924e9c14" providerId="ADAL" clId="{1ABED6D0-71C8-40B2-A0FF-3E24DB3957B5}" dt="2024-04-02T16:29:42.409" v="7822"/>
        <pc:sldMkLst>
          <pc:docMk/>
          <pc:sldMk cId="1851077296" sldId="1869"/>
        </pc:sldMkLst>
        <pc:spChg chg="mod">
          <ac:chgData name="Wiatr-Rodriguez, Amy (ACL)" userId="c0cc0f9c-2144-4fff-96fa-b7fe924e9c14" providerId="ADAL" clId="{1ABED6D0-71C8-40B2-A0FF-3E24DB3957B5}" dt="2024-04-01T21:25:02.184" v="388" actId="27636"/>
          <ac:spMkLst>
            <pc:docMk/>
            <pc:sldMk cId="1851077296" sldId="1869"/>
            <ac:spMk id="3" creationId="{D85BDA40-5D47-5AA2-EEE2-EBD76B972A07}"/>
          </ac:spMkLst>
        </pc:spChg>
      </pc:sldChg>
      <pc:sldChg chg="modNotesTx">
        <pc:chgData name="Wiatr-Rodriguez, Amy (ACL)" userId="c0cc0f9c-2144-4fff-96fa-b7fe924e9c14" providerId="ADAL" clId="{1ABED6D0-71C8-40B2-A0FF-3E24DB3957B5}" dt="2024-04-03T00:02:29.334" v="12769" actId="20577"/>
        <pc:sldMkLst>
          <pc:docMk/>
          <pc:sldMk cId="2566445357" sldId="1870"/>
        </pc:sldMkLst>
      </pc:sldChg>
      <pc:sldChg chg="modCm modNotesTx">
        <pc:chgData name="Wiatr-Rodriguez, Amy (ACL)" userId="c0cc0f9c-2144-4fff-96fa-b7fe924e9c14" providerId="ADAL" clId="{1ABED6D0-71C8-40B2-A0FF-3E24DB3957B5}" dt="2024-04-02T16:29:31.229" v="7820"/>
        <pc:sldMkLst>
          <pc:docMk/>
          <pc:sldMk cId="3476755189" sldId="1871"/>
        </pc:sldMkLst>
      </pc:sldChg>
      <pc:sldChg chg="modNotesTx">
        <pc:chgData name="Wiatr-Rodriguez, Amy (ACL)" userId="c0cc0f9c-2144-4fff-96fa-b7fe924e9c14" providerId="ADAL" clId="{1ABED6D0-71C8-40B2-A0FF-3E24DB3957B5}" dt="2024-04-02T23:13:03.805" v="12747" actId="20577"/>
        <pc:sldMkLst>
          <pc:docMk/>
          <pc:sldMk cId="1395070506" sldId="1872"/>
        </pc:sldMkLst>
      </pc:sldChg>
      <pc:sldChg chg="modSp mod modNotesTx">
        <pc:chgData name="Wiatr-Rodriguez, Amy (ACL)" userId="c0cc0f9c-2144-4fff-96fa-b7fe924e9c14" providerId="ADAL" clId="{1ABED6D0-71C8-40B2-A0FF-3E24DB3957B5}" dt="2024-04-02T16:36:42.836" v="8018" actId="20577"/>
        <pc:sldMkLst>
          <pc:docMk/>
          <pc:sldMk cId="3668024261" sldId="1875"/>
        </pc:sldMkLst>
        <pc:spChg chg="mod">
          <ac:chgData name="Wiatr-Rodriguez, Amy (ACL)" userId="c0cc0f9c-2144-4fff-96fa-b7fe924e9c14" providerId="ADAL" clId="{1ABED6D0-71C8-40B2-A0FF-3E24DB3957B5}" dt="2024-04-02T16:36:42.836" v="8018" actId="20577"/>
          <ac:spMkLst>
            <pc:docMk/>
            <pc:sldMk cId="3668024261" sldId="1875"/>
            <ac:spMk id="3" creationId="{65A0C897-B923-7A00-D646-33C71EF954AA}"/>
          </ac:spMkLst>
        </pc:spChg>
        <pc:graphicFrameChg chg="modGraphic">
          <ac:chgData name="Wiatr-Rodriguez, Amy (ACL)" userId="c0cc0f9c-2144-4fff-96fa-b7fe924e9c14" providerId="ADAL" clId="{1ABED6D0-71C8-40B2-A0FF-3E24DB3957B5}" dt="2024-04-02T16:34:35.634" v="7855" actId="20577"/>
          <ac:graphicFrameMkLst>
            <pc:docMk/>
            <pc:sldMk cId="3668024261" sldId="1875"/>
            <ac:graphicFrameMk id="5" creationId="{681D3050-B084-8B83-7E1C-C3EB4DC3D0B7}"/>
          </ac:graphicFrameMkLst>
        </pc:graphicFrameChg>
      </pc:sldChg>
      <pc:sldChg chg="modNotesTx">
        <pc:chgData name="Wiatr-Rodriguez, Amy (ACL)" userId="c0cc0f9c-2144-4fff-96fa-b7fe924e9c14" providerId="ADAL" clId="{1ABED6D0-71C8-40B2-A0FF-3E24DB3957B5}" dt="2024-04-02T23:53:23.650" v="12750" actId="313"/>
        <pc:sldMkLst>
          <pc:docMk/>
          <pc:sldMk cId="3818605351" sldId="1876"/>
        </pc:sldMkLst>
      </pc:sldChg>
      <pc:sldChg chg="modNotesTx">
        <pc:chgData name="Wiatr-Rodriguez, Amy (ACL)" userId="c0cc0f9c-2144-4fff-96fa-b7fe924e9c14" providerId="ADAL" clId="{1ABED6D0-71C8-40B2-A0FF-3E24DB3957B5}" dt="2024-04-02T16:18:32.061" v="7723"/>
        <pc:sldMkLst>
          <pc:docMk/>
          <pc:sldMk cId="3005415265" sldId="1877"/>
        </pc:sldMkLst>
      </pc:sldChg>
      <pc:sldChg chg="modNotesTx">
        <pc:chgData name="Wiatr-Rodriguez, Amy (ACL)" userId="c0cc0f9c-2144-4fff-96fa-b7fe924e9c14" providerId="ADAL" clId="{1ABED6D0-71C8-40B2-A0FF-3E24DB3957B5}" dt="2024-04-02T16:19:11.272" v="7726"/>
        <pc:sldMkLst>
          <pc:docMk/>
          <pc:sldMk cId="1733803693" sldId="1878"/>
        </pc:sldMkLst>
      </pc:sldChg>
      <pc:sldChg chg="modNotesTx">
        <pc:chgData name="Wiatr-Rodriguez, Amy (ACL)" userId="c0cc0f9c-2144-4fff-96fa-b7fe924e9c14" providerId="ADAL" clId="{1ABED6D0-71C8-40B2-A0FF-3E24DB3957B5}" dt="2024-04-03T17:47:10.955" v="14382" actId="20577"/>
        <pc:sldMkLst>
          <pc:docMk/>
          <pc:sldMk cId="2963569818" sldId="1880"/>
        </pc:sldMkLst>
      </pc:sldChg>
      <pc:sldChg chg="modSp mod modNotesTx">
        <pc:chgData name="Wiatr-Rodriguez, Amy (ACL)" userId="c0cc0f9c-2144-4fff-96fa-b7fe924e9c14" providerId="ADAL" clId="{1ABED6D0-71C8-40B2-A0FF-3E24DB3957B5}" dt="2024-04-03T01:01:59.367" v="13422" actId="20577"/>
        <pc:sldMkLst>
          <pc:docMk/>
          <pc:sldMk cId="1482807735" sldId="1881"/>
        </pc:sldMkLst>
        <pc:spChg chg="mod">
          <ac:chgData name="Wiatr-Rodriguez, Amy (ACL)" userId="c0cc0f9c-2144-4fff-96fa-b7fe924e9c14" providerId="ADAL" clId="{1ABED6D0-71C8-40B2-A0FF-3E24DB3957B5}" dt="2024-04-02T19:43:19.487" v="8446" actId="20577"/>
          <ac:spMkLst>
            <pc:docMk/>
            <pc:sldMk cId="1482807735" sldId="1881"/>
            <ac:spMk id="3" creationId="{92D4719B-3C40-4007-4E94-863DD39987D0}"/>
          </ac:spMkLst>
        </pc:spChg>
      </pc:sldChg>
      <pc:sldChg chg="modSp mod addCm modCm modNotesTx">
        <pc:chgData name="Wiatr-Rodriguez, Amy (ACL)" userId="c0cc0f9c-2144-4fff-96fa-b7fe924e9c14" providerId="ADAL" clId="{1ABED6D0-71C8-40B2-A0FF-3E24DB3957B5}" dt="2024-04-03T17:56:30.641" v="14473"/>
        <pc:sldMkLst>
          <pc:docMk/>
          <pc:sldMk cId="4041273301" sldId="1882"/>
        </pc:sldMkLst>
        <pc:spChg chg="mod">
          <ac:chgData name="Wiatr-Rodriguez, Amy (ACL)" userId="c0cc0f9c-2144-4fff-96fa-b7fe924e9c14" providerId="ADAL" clId="{1ABED6D0-71C8-40B2-A0FF-3E24DB3957B5}" dt="2024-04-02T20:16:02.541" v="11186" actId="1076"/>
          <ac:spMkLst>
            <pc:docMk/>
            <pc:sldMk cId="4041273301" sldId="1882"/>
            <ac:spMk id="3" creationId="{54441704-26C9-09A9-1B53-64075746C6EB}"/>
          </ac:spMkLst>
        </pc:spChg>
      </pc:sldChg>
      <pc:sldChg chg="modNotesTx">
        <pc:chgData name="Wiatr-Rodriguez, Amy (ACL)" userId="c0cc0f9c-2144-4fff-96fa-b7fe924e9c14" providerId="ADAL" clId="{1ABED6D0-71C8-40B2-A0FF-3E24DB3957B5}" dt="2024-04-03T01:48:55.743" v="14047" actId="20577"/>
        <pc:sldMkLst>
          <pc:docMk/>
          <pc:sldMk cId="1176857753" sldId="1883"/>
        </pc:sldMkLst>
      </pc:sldChg>
      <pc:sldChg chg="modSp mod modCm modNotesTx">
        <pc:chgData name="Wiatr-Rodriguez, Amy (ACL)" userId="c0cc0f9c-2144-4fff-96fa-b7fe924e9c14" providerId="ADAL" clId="{1ABED6D0-71C8-40B2-A0FF-3E24DB3957B5}" dt="2024-04-03T17:42:54.720" v="14241" actId="20577"/>
        <pc:sldMkLst>
          <pc:docMk/>
          <pc:sldMk cId="1961835762" sldId="1884"/>
        </pc:sldMkLst>
        <pc:spChg chg="mod">
          <ac:chgData name="Wiatr-Rodriguez, Amy (ACL)" userId="c0cc0f9c-2144-4fff-96fa-b7fe924e9c14" providerId="ADAL" clId="{1ABED6D0-71C8-40B2-A0FF-3E24DB3957B5}" dt="2024-04-02T15:22:58.771" v="2748" actId="313"/>
          <ac:spMkLst>
            <pc:docMk/>
            <pc:sldMk cId="1961835762" sldId="1884"/>
            <ac:spMk id="2" creationId="{627C28B6-6EE7-BEE6-2B19-393BE5444574}"/>
          </ac:spMkLst>
        </pc:spChg>
        <pc:spChg chg="mod">
          <ac:chgData name="Wiatr-Rodriguez, Amy (ACL)" userId="c0cc0f9c-2144-4fff-96fa-b7fe924e9c14" providerId="ADAL" clId="{1ABED6D0-71C8-40B2-A0FF-3E24DB3957B5}" dt="2024-04-01T21:47:42.116" v="1627" actId="27636"/>
          <ac:spMkLst>
            <pc:docMk/>
            <pc:sldMk cId="1961835762" sldId="1884"/>
            <ac:spMk id="3" creationId="{6A77D4C1-A940-84A3-C193-D1ADDE5938B7}"/>
          </ac:spMkLst>
        </pc:spChg>
      </pc:sldChg>
      <pc:sldChg chg="modSp mod modCm modNotesTx">
        <pc:chgData name="Wiatr-Rodriguez, Amy (ACL)" userId="c0cc0f9c-2144-4fff-96fa-b7fe924e9c14" providerId="ADAL" clId="{1ABED6D0-71C8-40B2-A0FF-3E24DB3957B5}" dt="2024-04-02T16:29:10.970" v="7817"/>
        <pc:sldMkLst>
          <pc:docMk/>
          <pc:sldMk cId="522992623" sldId="1885"/>
        </pc:sldMkLst>
        <pc:spChg chg="mod">
          <ac:chgData name="Wiatr-Rodriguez, Amy (ACL)" userId="c0cc0f9c-2144-4fff-96fa-b7fe924e9c14" providerId="ADAL" clId="{1ABED6D0-71C8-40B2-A0FF-3E24DB3957B5}" dt="2024-04-02T15:33:41.466" v="3926" actId="20577"/>
          <ac:spMkLst>
            <pc:docMk/>
            <pc:sldMk cId="522992623" sldId="1885"/>
            <ac:spMk id="3" creationId="{6A77D4C1-A940-84A3-C193-D1ADDE5938B7}"/>
          </ac:spMkLst>
        </pc:spChg>
      </pc:sldChg>
      <pc:sldChg chg="modNotesTx">
        <pc:chgData name="Wiatr-Rodriguez, Amy (ACL)" userId="c0cc0f9c-2144-4fff-96fa-b7fe924e9c14" providerId="ADAL" clId="{1ABED6D0-71C8-40B2-A0FF-3E24DB3957B5}" dt="2024-04-02T16:18:07.558" v="7718"/>
        <pc:sldMkLst>
          <pc:docMk/>
          <pc:sldMk cId="2289798246" sldId="1886"/>
        </pc:sldMkLst>
      </pc:sldChg>
      <pc:sldChg chg="modSp mod modCm modNotesTx">
        <pc:chgData name="Wiatr-Rodriguez, Amy (ACL)" userId="c0cc0f9c-2144-4fff-96fa-b7fe924e9c14" providerId="ADAL" clId="{1ABED6D0-71C8-40B2-A0FF-3E24DB3957B5}" dt="2024-04-03T00:38:54.907" v="13177" actId="20577"/>
        <pc:sldMkLst>
          <pc:docMk/>
          <pc:sldMk cId="1062869398" sldId="1887"/>
        </pc:sldMkLst>
        <pc:spChg chg="mod">
          <ac:chgData name="Wiatr-Rodriguez, Amy (ACL)" userId="c0cc0f9c-2144-4fff-96fa-b7fe924e9c14" providerId="ADAL" clId="{1ABED6D0-71C8-40B2-A0FF-3E24DB3957B5}" dt="2024-04-02T15:58:07.433" v="6657" actId="20577"/>
          <ac:spMkLst>
            <pc:docMk/>
            <pc:sldMk cId="1062869398" sldId="1887"/>
            <ac:spMk id="3" creationId="{6A77D4C1-A940-84A3-C193-D1ADDE5938B7}"/>
          </ac:spMkLst>
        </pc:spChg>
      </pc:sldChg>
      <pc:sldChg chg="modNotesTx">
        <pc:chgData name="Wiatr-Rodriguez, Amy (ACL)" userId="c0cc0f9c-2144-4fff-96fa-b7fe924e9c14" providerId="ADAL" clId="{1ABED6D0-71C8-40B2-A0FF-3E24DB3957B5}" dt="2024-04-02T16:17:31.245" v="7712"/>
        <pc:sldMkLst>
          <pc:docMk/>
          <pc:sldMk cId="1728468144" sldId="1888"/>
        </pc:sldMkLst>
      </pc:sldChg>
      <pc:sldChg chg="modNotesTx">
        <pc:chgData name="Wiatr-Rodriguez, Amy (ACL)" userId="c0cc0f9c-2144-4fff-96fa-b7fe924e9c14" providerId="ADAL" clId="{1ABED6D0-71C8-40B2-A0FF-3E24DB3957B5}" dt="2024-04-03T17:48:32.359" v="14472" actId="20577"/>
        <pc:sldMkLst>
          <pc:docMk/>
          <pc:sldMk cId="3183718981" sldId="1890"/>
        </pc:sldMkLst>
      </pc:sldChg>
      <pc:sldChg chg="modSp mod modNotesTx">
        <pc:chgData name="Wiatr-Rodriguez, Amy (ACL)" userId="c0cc0f9c-2144-4fff-96fa-b7fe924e9c14" providerId="ADAL" clId="{1ABED6D0-71C8-40B2-A0FF-3E24DB3957B5}" dt="2024-04-03T00:16:36.441" v="13162" actId="20577"/>
        <pc:sldMkLst>
          <pc:docMk/>
          <pc:sldMk cId="3162976672" sldId="1891"/>
        </pc:sldMkLst>
        <pc:spChg chg="mod">
          <ac:chgData name="Wiatr-Rodriguez, Amy (ACL)" userId="c0cc0f9c-2144-4fff-96fa-b7fe924e9c14" providerId="ADAL" clId="{1ABED6D0-71C8-40B2-A0FF-3E24DB3957B5}" dt="2024-04-02T20:35:28.199" v="11495" actId="20577"/>
          <ac:spMkLst>
            <pc:docMk/>
            <pc:sldMk cId="3162976672" sldId="1891"/>
            <ac:spMk id="2" creationId="{92068438-CD00-275B-5F1D-FCC6F21295E7}"/>
          </ac:spMkLst>
        </pc:spChg>
        <pc:graphicFrameChg chg="mod modGraphic">
          <ac:chgData name="Wiatr-Rodriguez, Amy (ACL)" userId="c0cc0f9c-2144-4fff-96fa-b7fe924e9c14" providerId="ADAL" clId="{1ABED6D0-71C8-40B2-A0FF-3E24DB3957B5}" dt="2024-04-03T00:16:36.441" v="13162" actId="20577"/>
          <ac:graphicFrameMkLst>
            <pc:docMk/>
            <pc:sldMk cId="3162976672" sldId="1891"/>
            <ac:graphicFrameMk id="5" creationId="{29372D6B-DAC4-49B7-F6A4-5A12501499D6}"/>
          </ac:graphicFrameMkLst>
        </pc:graphicFrameChg>
      </pc:sldChg>
      <pc:sldChg chg="modSp mod modNotesTx">
        <pc:chgData name="Wiatr-Rodriguez, Amy (ACL)" userId="c0cc0f9c-2144-4fff-96fa-b7fe924e9c14" providerId="ADAL" clId="{1ABED6D0-71C8-40B2-A0FF-3E24DB3957B5}" dt="2024-04-02T20:42:06.866" v="11756" actId="20577"/>
        <pc:sldMkLst>
          <pc:docMk/>
          <pc:sldMk cId="3866655677" sldId="1892"/>
        </pc:sldMkLst>
        <pc:spChg chg="mod">
          <ac:chgData name="Wiatr-Rodriguez, Amy (ACL)" userId="c0cc0f9c-2144-4fff-96fa-b7fe924e9c14" providerId="ADAL" clId="{1ABED6D0-71C8-40B2-A0FF-3E24DB3957B5}" dt="2024-04-02T20:35:54.862" v="11504" actId="20577"/>
          <ac:spMkLst>
            <pc:docMk/>
            <pc:sldMk cId="3866655677" sldId="1892"/>
            <ac:spMk id="2" creationId="{92068438-CD00-275B-5F1D-FCC6F21295E7}"/>
          </ac:spMkLst>
        </pc:spChg>
        <pc:graphicFrameChg chg="modGraphic">
          <ac:chgData name="Wiatr-Rodriguez, Amy (ACL)" userId="c0cc0f9c-2144-4fff-96fa-b7fe924e9c14" providerId="ADAL" clId="{1ABED6D0-71C8-40B2-A0FF-3E24DB3957B5}" dt="2024-04-02T20:41:22.160" v="11680" actId="20577"/>
          <ac:graphicFrameMkLst>
            <pc:docMk/>
            <pc:sldMk cId="3866655677" sldId="1892"/>
            <ac:graphicFrameMk id="5" creationId="{29372D6B-DAC4-49B7-F6A4-5A12501499D6}"/>
          </ac:graphicFrameMkLst>
        </pc:graphicFrameChg>
      </pc:sldChg>
      <pc:sldChg chg="modNotesTx">
        <pc:chgData name="Wiatr-Rodriguez, Amy (ACL)" userId="c0cc0f9c-2144-4fff-96fa-b7fe924e9c14" providerId="ADAL" clId="{1ABED6D0-71C8-40B2-A0FF-3E24DB3957B5}" dt="2024-04-02T16:17:26.369" v="7711"/>
        <pc:sldMkLst>
          <pc:docMk/>
          <pc:sldMk cId="4139047249" sldId="1893"/>
        </pc:sldMkLst>
      </pc:sldChg>
      <pc:sldChg chg="modSp mod modCm modNotesTx">
        <pc:chgData name="Wiatr-Rodriguez, Amy (ACL)" userId="c0cc0f9c-2144-4fff-96fa-b7fe924e9c14" providerId="ADAL" clId="{1ABED6D0-71C8-40B2-A0FF-3E24DB3957B5}" dt="2024-04-02T16:51:06.932" v="8040" actId="20577"/>
        <pc:sldMkLst>
          <pc:docMk/>
          <pc:sldMk cId="1759787794" sldId="1894"/>
        </pc:sldMkLst>
        <pc:spChg chg="mod">
          <ac:chgData name="Wiatr-Rodriguez, Amy (ACL)" userId="c0cc0f9c-2144-4fff-96fa-b7fe924e9c14" providerId="ADAL" clId="{1ABED6D0-71C8-40B2-A0FF-3E24DB3957B5}" dt="2024-04-02T16:51:06.932" v="8040" actId="20577"/>
          <ac:spMkLst>
            <pc:docMk/>
            <pc:sldMk cId="1759787794" sldId="1894"/>
            <ac:spMk id="3" creationId="{D85BDA40-5D47-5AA2-EEE2-EBD76B972A07}"/>
          </ac:spMkLst>
        </pc:spChg>
      </pc:sldChg>
      <pc:sldChg chg="modNotesTx">
        <pc:chgData name="Wiatr-Rodriguez, Amy (ACL)" userId="c0cc0f9c-2144-4fff-96fa-b7fe924e9c14" providerId="ADAL" clId="{1ABED6D0-71C8-40B2-A0FF-3E24DB3957B5}" dt="2024-04-03T00:09:15.858" v="13161" actId="20577"/>
        <pc:sldMkLst>
          <pc:docMk/>
          <pc:sldMk cId="2256242821" sldId="1895"/>
        </pc:sldMkLst>
      </pc:sldChg>
      <pc:sldChg chg="modSp mod modCm modNotesTx">
        <pc:chgData name="Wiatr-Rodriguez, Amy (ACL)" userId="c0cc0f9c-2144-4fff-96fa-b7fe924e9c14" providerId="ADAL" clId="{1ABED6D0-71C8-40B2-A0FF-3E24DB3957B5}" dt="2024-04-03T00:03:47.296" v="12832" actId="6549"/>
        <pc:sldMkLst>
          <pc:docMk/>
          <pc:sldMk cId="370915536" sldId="1897"/>
        </pc:sldMkLst>
        <pc:spChg chg="mod">
          <ac:chgData name="Wiatr-Rodriguez, Amy (ACL)" userId="c0cc0f9c-2144-4fff-96fa-b7fe924e9c14" providerId="ADAL" clId="{1ABED6D0-71C8-40B2-A0FF-3E24DB3957B5}" dt="2024-04-03T00:03:14.279" v="12775" actId="20577"/>
          <ac:spMkLst>
            <pc:docMk/>
            <pc:sldMk cId="370915536" sldId="1897"/>
            <ac:spMk id="3" creationId="{6A77D4C1-A940-84A3-C193-D1ADDE5938B7}"/>
          </ac:spMkLst>
        </pc:spChg>
      </pc:sldChg>
      <pc:sldChg chg="modSp add mod modNotesTx">
        <pc:chgData name="Wiatr-Rodriguez, Amy (ACL)" userId="c0cc0f9c-2144-4fff-96fa-b7fe924e9c14" providerId="ADAL" clId="{1ABED6D0-71C8-40B2-A0FF-3E24DB3957B5}" dt="2024-04-03T00:38:16.436" v="13171" actId="20577"/>
        <pc:sldMkLst>
          <pc:docMk/>
          <pc:sldMk cId="837380056" sldId="1898"/>
        </pc:sldMkLst>
        <pc:spChg chg="mod">
          <ac:chgData name="Wiatr-Rodriguez, Amy (ACL)" userId="c0cc0f9c-2144-4fff-96fa-b7fe924e9c14" providerId="ADAL" clId="{1ABED6D0-71C8-40B2-A0FF-3E24DB3957B5}" dt="2024-04-01T22:08:00.369" v="1873" actId="20577"/>
          <ac:spMkLst>
            <pc:docMk/>
            <pc:sldMk cId="837380056" sldId="1898"/>
            <ac:spMk id="2" creationId="{627C28B6-6EE7-BEE6-2B19-393BE5444574}"/>
          </ac:spMkLst>
        </pc:spChg>
        <pc:spChg chg="mod">
          <ac:chgData name="Wiatr-Rodriguez, Amy (ACL)" userId="c0cc0f9c-2144-4fff-96fa-b7fe924e9c14" providerId="ADAL" clId="{1ABED6D0-71C8-40B2-A0FF-3E24DB3957B5}" dt="2024-04-02T15:43:57.460" v="4533" actId="20577"/>
          <ac:spMkLst>
            <pc:docMk/>
            <pc:sldMk cId="837380056" sldId="1898"/>
            <ac:spMk id="3" creationId="{6A77D4C1-A940-84A3-C193-D1ADDE5938B7}"/>
          </ac:spMkLst>
        </pc:spChg>
      </pc:sldChg>
      <pc:sldChg chg="modSp mod modNotesTx">
        <pc:chgData name="Wiatr-Rodriguez, Amy (ACL)" userId="c0cc0f9c-2144-4fff-96fa-b7fe924e9c14" providerId="ADAL" clId="{1ABED6D0-71C8-40B2-A0FF-3E24DB3957B5}" dt="2024-04-03T00:41:14.268" v="13389" actId="20577"/>
        <pc:sldMkLst>
          <pc:docMk/>
          <pc:sldMk cId="659903072" sldId="1899"/>
        </pc:sldMkLst>
        <pc:spChg chg="mod">
          <ac:chgData name="Wiatr-Rodriguez, Amy (ACL)" userId="c0cc0f9c-2144-4fff-96fa-b7fe924e9c14" providerId="ADAL" clId="{1ABED6D0-71C8-40B2-A0FF-3E24DB3957B5}" dt="2024-04-02T19:44:49.169" v="8475" actId="1076"/>
          <ac:spMkLst>
            <pc:docMk/>
            <pc:sldMk cId="659903072" sldId="1899"/>
            <ac:spMk id="2" creationId="{1BD1D58F-0F49-4F6F-BCCF-376C59F05C25}"/>
          </ac:spMkLst>
        </pc:spChg>
        <pc:spChg chg="mod">
          <ac:chgData name="Wiatr-Rodriguez, Amy (ACL)" userId="c0cc0f9c-2144-4fff-96fa-b7fe924e9c14" providerId="ADAL" clId="{1ABED6D0-71C8-40B2-A0FF-3E24DB3957B5}" dt="2024-04-02T19:45:56.041" v="8476" actId="20577"/>
          <ac:spMkLst>
            <pc:docMk/>
            <pc:sldMk cId="659903072" sldId="1899"/>
            <ac:spMk id="3" creationId="{92D4719B-3C40-4007-4E94-863DD39987D0}"/>
          </ac:spMkLst>
        </pc:spChg>
      </pc:sldChg>
    </pc:docChg>
  </pc:docChgLst>
  <pc:docChgLst>
    <pc:chgData name="Frank-Carr, Claire (ACL) (CTR)" userId="023a24b7-4ee5-46bf-8a1c-3b2e4b8d21fb" providerId="ADAL" clId="{11424158-2623-439F-8C39-32373E39EEBC}"/>
    <pc:docChg chg="undo custSel modSld">
      <pc:chgData name="Frank-Carr, Claire (ACL) (CTR)" userId="023a24b7-4ee5-46bf-8a1c-3b2e4b8d21fb" providerId="ADAL" clId="{11424158-2623-439F-8C39-32373E39EEBC}" dt="2024-04-15T14:39:50.027" v="157" actId="20577"/>
      <pc:docMkLst>
        <pc:docMk/>
      </pc:docMkLst>
      <pc:sldChg chg="modNotesTx">
        <pc:chgData name="Frank-Carr, Claire (ACL) (CTR)" userId="023a24b7-4ee5-46bf-8a1c-3b2e4b8d21fb" providerId="ADAL" clId="{11424158-2623-439F-8C39-32373E39EEBC}" dt="2024-04-03T23:38:13.081" v="0" actId="20577"/>
        <pc:sldMkLst>
          <pc:docMk/>
          <pc:sldMk cId="1408652171" sldId="257"/>
        </pc:sldMkLst>
      </pc:sldChg>
      <pc:sldChg chg="modNotesTx">
        <pc:chgData name="Frank-Carr, Claire (ACL) (CTR)" userId="023a24b7-4ee5-46bf-8a1c-3b2e4b8d21fb" providerId="ADAL" clId="{11424158-2623-439F-8C39-32373E39EEBC}" dt="2024-04-03T23:44:05.072" v="126" actId="20577"/>
        <pc:sldMkLst>
          <pc:docMk/>
          <pc:sldMk cId="138188553" sldId="291"/>
        </pc:sldMkLst>
      </pc:sldChg>
      <pc:sldChg chg="modNotesTx">
        <pc:chgData name="Frank-Carr, Claire (ACL) (CTR)" userId="023a24b7-4ee5-46bf-8a1c-3b2e4b8d21fb" providerId="ADAL" clId="{11424158-2623-439F-8C39-32373E39EEBC}" dt="2024-04-03T23:40:05.643" v="22" actId="20577"/>
        <pc:sldMkLst>
          <pc:docMk/>
          <pc:sldMk cId="1065429658" sldId="363"/>
        </pc:sldMkLst>
      </pc:sldChg>
      <pc:sldChg chg="modNotesTx">
        <pc:chgData name="Frank-Carr, Claire (ACL) (CTR)" userId="023a24b7-4ee5-46bf-8a1c-3b2e4b8d21fb" providerId="ADAL" clId="{11424158-2623-439F-8C39-32373E39EEBC}" dt="2024-04-03T23:43:19.305" v="75" actId="20577"/>
        <pc:sldMkLst>
          <pc:docMk/>
          <pc:sldMk cId="1495716141" sldId="591"/>
        </pc:sldMkLst>
      </pc:sldChg>
      <pc:sldChg chg="modNotesTx">
        <pc:chgData name="Frank-Carr, Claire (ACL) (CTR)" userId="023a24b7-4ee5-46bf-8a1c-3b2e4b8d21fb" providerId="ADAL" clId="{11424158-2623-439F-8C39-32373E39EEBC}" dt="2024-04-03T23:38:20.498" v="1" actId="20577"/>
        <pc:sldMkLst>
          <pc:docMk/>
          <pc:sldMk cId="3860242403" sldId="1654"/>
        </pc:sldMkLst>
      </pc:sldChg>
      <pc:sldChg chg="modNotesTx">
        <pc:chgData name="Frank-Carr, Claire (ACL) (CTR)" userId="023a24b7-4ee5-46bf-8a1c-3b2e4b8d21fb" providerId="ADAL" clId="{11424158-2623-439F-8C39-32373E39EEBC}" dt="2024-04-03T23:38:25.105" v="2" actId="20577"/>
        <pc:sldMkLst>
          <pc:docMk/>
          <pc:sldMk cId="1794922162" sldId="1695"/>
        </pc:sldMkLst>
      </pc:sldChg>
      <pc:sldChg chg="modNotesTx">
        <pc:chgData name="Frank-Carr, Claire (ACL) (CTR)" userId="023a24b7-4ee5-46bf-8a1c-3b2e4b8d21fb" providerId="ADAL" clId="{11424158-2623-439F-8C39-32373E39EEBC}" dt="2024-04-03T23:43:12.463" v="74" actId="20577"/>
        <pc:sldMkLst>
          <pc:docMk/>
          <pc:sldMk cId="582255777" sldId="1791"/>
        </pc:sldMkLst>
      </pc:sldChg>
      <pc:sldChg chg="modNotesTx">
        <pc:chgData name="Frank-Carr, Claire (ACL) (CTR)" userId="023a24b7-4ee5-46bf-8a1c-3b2e4b8d21fb" providerId="ADAL" clId="{11424158-2623-439F-8C39-32373E39EEBC}" dt="2024-04-03T23:38:45.080" v="7" actId="20577"/>
        <pc:sldMkLst>
          <pc:docMk/>
          <pc:sldMk cId="1013856492" sldId="1792"/>
        </pc:sldMkLst>
      </pc:sldChg>
      <pc:sldChg chg="modNotesTx">
        <pc:chgData name="Frank-Carr, Claire (ACL) (CTR)" userId="023a24b7-4ee5-46bf-8a1c-3b2e4b8d21fb" providerId="ADAL" clId="{11424158-2623-439F-8C39-32373E39EEBC}" dt="2024-04-03T23:39:02.483" v="9" actId="20577"/>
        <pc:sldMkLst>
          <pc:docMk/>
          <pc:sldMk cId="3422607719" sldId="1793"/>
        </pc:sldMkLst>
      </pc:sldChg>
      <pc:sldChg chg="modSp mod modNotesTx">
        <pc:chgData name="Frank-Carr, Claire (ACL) (CTR)" userId="023a24b7-4ee5-46bf-8a1c-3b2e4b8d21fb" providerId="ADAL" clId="{11424158-2623-439F-8C39-32373E39EEBC}" dt="2024-04-15T14:39:32.773" v="156" actId="20577"/>
        <pc:sldMkLst>
          <pc:docMk/>
          <pc:sldMk cId="1157531942" sldId="1795"/>
        </pc:sldMkLst>
        <pc:spChg chg="mod">
          <ac:chgData name="Frank-Carr, Claire (ACL) (CTR)" userId="023a24b7-4ee5-46bf-8a1c-3b2e4b8d21fb" providerId="ADAL" clId="{11424158-2623-439F-8C39-32373E39EEBC}" dt="2024-04-15T14:39:23.942" v="154" actId="207"/>
          <ac:spMkLst>
            <pc:docMk/>
            <pc:sldMk cId="1157531942" sldId="1795"/>
            <ac:spMk id="3" creationId="{92D4719B-3C40-4007-4E94-863DD39987D0}"/>
          </ac:spMkLst>
        </pc:spChg>
      </pc:sldChg>
      <pc:sldChg chg="modSp mod modNotesTx">
        <pc:chgData name="Frank-Carr, Claire (ACL) (CTR)" userId="023a24b7-4ee5-46bf-8a1c-3b2e4b8d21fb" providerId="ADAL" clId="{11424158-2623-439F-8C39-32373E39EEBC}" dt="2024-04-15T14:35:35.546" v="130" actId="207"/>
        <pc:sldMkLst>
          <pc:docMk/>
          <pc:sldMk cId="3966055779" sldId="1796"/>
        </pc:sldMkLst>
        <pc:spChg chg="mod">
          <ac:chgData name="Frank-Carr, Claire (ACL) (CTR)" userId="023a24b7-4ee5-46bf-8a1c-3b2e4b8d21fb" providerId="ADAL" clId="{11424158-2623-439F-8C39-32373E39EEBC}" dt="2024-04-15T14:35:35.546" v="130" actId="207"/>
          <ac:spMkLst>
            <pc:docMk/>
            <pc:sldMk cId="3966055779" sldId="1796"/>
            <ac:spMk id="3" creationId="{814ABA64-08CB-A4E4-B367-66AB6869EBC4}"/>
          </ac:spMkLst>
        </pc:spChg>
      </pc:sldChg>
      <pc:sldChg chg="modNotesTx">
        <pc:chgData name="Frank-Carr, Claire (ACL) (CTR)" userId="023a24b7-4ee5-46bf-8a1c-3b2e4b8d21fb" providerId="ADAL" clId="{11424158-2623-439F-8C39-32373E39EEBC}" dt="2024-04-03T23:38:41.587" v="6" actId="20577"/>
        <pc:sldMkLst>
          <pc:docMk/>
          <pc:sldMk cId="3411048572" sldId="1837"/>
        </pc:sldMkLst>
      </pc:sldChg>
      <pc:sldChg chg="modNotesTx">
        <pc:chgData name="Frank-Carr, Claire (ACL) (CTR)" userId="023a24b7-4ee5-46bf-8a1c-3b2e4b8d21fb" providerId="ADAL" clId="{11424158-2623-439F-8C39-32373E39EEBC}" dt="2024-04-03T23:38:28.392" v="3" actId="20577"/>
        <pc:sldMkLst>
          <pc:docMk/>
          <pc:sldMk cId="558220783" sldId="1838"/>
        </pc:sldMkLst>
      </pc:sldChg>
      <pc:sldChg chg="modNotesTx">
        <pc:chgData name="Frank-Carr, Claire (ACL) (CTR)" userId="023a24b7-4ee5-46bf-8a1c-3b2e4b8d21fb" providerId="ADAL" clId="{11424158-2623-439F-8C39-32373E39EEBC}" dt="2024-04-03T23:39:31.272" v="15" actId="6549"/>
        <pc:sldMkLst>
          <pc:docMk/>
          <pc:sldMk cId="4061801561" sldId="1841"/>
        </pc:sldMkLst>
      </pc:sldChg>
      <pc:sldChg chg="modNotesTx">
        <pc:chgData name="Frank-Carr, Claire (ACL) (CTR)" userId="023a24b7-4ee5-46bf-8a1c-3b2e4b8d21fb" providerId="ADAL" clId="{11424158-2623-439F-8C39-32373E39EEBC}" dt="2024-04-03T23:39:55.416" v="19" actId="20577"/>
        <pc:sldMkLst>
          <pc:docMk/>
          <pc:sldMk cId="3732407987" sldId="1843"/>
        </pc:sldMkLst>
      </pc:sldChg>
      <pc:sldChg chg="modNotesTx">
        <pc:chgData name="Frank-Carr, Claire (ACL) (CTR)" userId="023a24b7-4ee5-46bf-8a1c-3b2e4b8d21fb" providerId="ADAL" clId="{11424158-2623-439F-8C39-32373E39EEBC}" dt="2024-04-03T23:39:37.661" v="17" actId="6549"/>
        <pc:sldMkLst>
          <pc:docMk/>
          <pc:sldMk cId="2566220925" sldId="1853"/>
        </pc:sldMkLst>
      </pc:sldChg>
      <pc:sldChg chg="modNotesTx">
        <pc:chgData name="Frank-Carr, Claire (ACL) (CTR)" userId="023a24b7-4ee5-46bf-8a1c-3b2e4b8d21fb" providerId="ADAL" clId="{11424158-2623-439F-8C39-32373E39EEBC}" dt="2024-04-03T23:40:01.410" v="21" actId="6549"/>
        <pc:sldMkLst>
          <pc:docMk/>
          <pc:sldMk cId="1379152078" sldId="1854"/>
        </pc:sldMkLst>
      </pc:sldChg>
      <pc:sldChg chg="modNotesTx">
        <pc:chgData name="Frank-Carr, Claire (ACL) (CTR)" userId="023a24b7-4ee5-46bf-8a1c-3b2e4b8d21fb" providerId="ADAL" clId="{11424158-2623-439F-8C39-32373E39EEBC}" dt="2024-04-03T23:40:39.339" v="32" actId="6549"/>
        <pc:sldMkLst>
          <pc:docMk/>
          <pc:sldMk cId="1057267979" sldId="1855"/>
        </pc:sldMkLst>
      </pc:sldChg>
      <pc:sldChg chg="modNotesTx">
        <pc:chgData name="Frank-Carr, Claire (ACL) (CTR)" userId="023a24b7-4ee5-46bf-8a1c-3b2e4b8d21fb" providerId="ADAL" clId="{11424158-2623-439F-8C39-32373E39EEBC}" dt="2024-04-03T23:40:31.032" v="30" actId="6549"/>
        <pc:sldMkLst>
          <pc:docMk/>
          <pc:sldMk cId="2579315798" sldId="1856"/>
        </pc:sldMkLst>
      </pc:sldChg>
      <pc:sldChg chg="modNotesTx">
        <pc:chgData name="Frank-Carr, Claire (ACL) (CTR)" userId="023a24b7-4ee5-46bf-8a1c-3b2e4b8d21fb" providerId="ADAL" clId="{11424158-2623-439F-8C39-32373E39EEBC}" dt="2024-04-03T23:40:46.230" v="34" actId="6549"/>
        <pc:sldMkLst>
          <pc:docMk/>
          <pc:sldMk cId="624739371" sldId="1857"/>
        </pc:sldMkLst>
      </pc:sldChg>
      <pc:sldChg chg="modNotesTx">
        <pc:chgData name="Frank-Carr, Claire (ACL) (CTR)" userId="023a24b7-4ee5-46bf-8a1c-3b2e4b8d21fb" providerId="ADAL" clId="{11424158-2623-439F-8C39-32373E39EEBC}" dt="2024-04-03T23:40:53.608" v="36" actId="6549"/>
        <pc:sldMkLst>
          <pc:docMk/>
          <pc:sldMk cId="3025291994" sldId="1858"/>
        </pc:sldMkLst>
      </pc:sldChg>
      <pc:sldChg chg="modNotesTx">
        <pc:chgData name="Frank-Carr, Claire (ACL) (CTR)" userId="023a24b7-4ee5-46bf-8a1c-3b2e4b8d21fb" providerId="ADAL" clId="{11424158-2623-439F-8C39-32373E39EEBC}" dt="2024-04-03T23:40:57.461" v="37" actId="20577"/>
        <pc:sldMkLst>
          <pc:docMk/>
          <pc:sldMk cId="906617775" sldId="1859"/>
        </pc:sldMkLst>
      </pc:sldChg>
      <pc:sldChg chg="modNotesTx">
        <pc:chgData name="Frank-Carr, Claire (ACL) (CTR)" userId="023a24b7-4ee5-46bf-8a1c-3b2e4b8d21fb" providerId="ADAL" clId="{11424158-2623-439F-8C39-32373E39EEBC}" dt="2024-04-03T23:41:08.872" v="39" actId="20577"/>
        <pc:sldMkLst>
          <pc:docMk/>
          <pc:sldMk cId="2094993793" sldId="1860"/>
        </pc:sldMkLst>
      </pc:sldChg>
      <pc:sldChg chg="modNotesTx">
        <pc:chgData name="Frank-Carr, Claire (ACL) (CTR)" userId="023a24b7-4ee5-46bf-8a1c-3b2e4b8d21fb" providerId="ADAL" clId="{11424158-2623-439F-8C39-32373E39EEBC}" dt="2024-04-03T23:41:14.289" v="41" actId="6549"/>
        <pc:sldMkLst>
          <pc:docMk/>
          <pc:sldMk cId="2653463442" sldId="1861"/>
        </pc:sldMkLst>
      </pc:sldChg>
      <pc:sldChg chg="modNotesTx">
        <pc:chgData name="Frank-Carr, Claire (ACL) (CTR)" userId="023a24b7-4ee5-46bf-8a1c-3b2e4b8d21fb" providerId="ADAL" clId="{11424158-2623-439F-8C39-32373E39EEBC}" dt="2024-04-03T23:41:19.955" v="43" actId="6549"/>
        <pc:sldMkLst>
          <pc:docMk/>
          <pc:sldMk cId="796688735" sldId="1862"/>
        </pc:sldMkLst>
      </pc:sldChg>
      <pc:sldChg chg="modNotesTx">
        <pc:chgData name="Frank-Carr, Claire (ACL) (CTR)" userId="023a24b7-4ee5-46bf-8a1c-3b2e4b8d21fb" providerId="ADAL" clId="{11424158-2623-439F-8C39-32373E39EEBC}" dt="2024-04-03T23:41:37.575" v="48" actId="20577"/>
        <pc:sldMkLst>
          <pc:docMk/>
          <pc:sldMk cId="3566154760" sldId="1863"/>
        </pc:sldMkLst>
      </pc:sldChg>
      <pc:sldChg chg="modNotesTx">
        <pc:chgData name="Frank-Carr, Claire (ACL) (CTR)" userId="023a24b7-4ee5-46bf-8a1c-3b2e4b8d21fb" providerId="ADAL" clId="{11424158-2623-439F-8C39-32373E39EEBC}" dt="2024-04-03T23:41:43.414" v="50" actId="6549"/>
        <pc:sldMkLst>
          <pc:docMk/>
          <pc:sldMk cId="196072564" sldId="1864"/>
        </pc:sldMkLst>
      </pc:sldChg>
      <pc:sldChg chg="modNotesTx">
        <pc:chgData name="Frank-Carr, Claire (ACL) (CTR)" userId="023a24b7-4ee5-46bf-8a1c-3b2e4b8d21fb" providerId="ADAL" clId="{11424158-2623-439F-8C39-32373E39EEBC}" dt="2024-04-03T23:41:53.582" v="52" actId="20577"/>
        <pc:sldMkLst>
          <pc:docMk/>
          <pc:sldMk cId="320461977" sldId="1865"/>
        </pc:sldMkLst>
      </pc:sldChg>
      <pc:sldChg chg="modNotesTx">
        <pc:chgData name="Frank-Carr, Claire (ACL) (CTR)" userId="023a24b7-4ee5-46bf-8a1c-3b2e4b8d21fb" providerId="ADAL" clId="{11424158-2623-439F-8C39-32373E39EEBC}" dt="2024-04-03T23:42:14.523" v="58" actId="6549"/>
        <pc:sldMkLst>
          <pc:docMk/>
          <pc:sldMk cId="3215495334" sldId="1867"/>
        </pc:sldMkLst>
      </pc:sldChg>
      <pc:sldChg chg="modNotesTx">
        <pc:chgData name="Frank-Carr, Claire (ACL) (CTR)" userId="023a24b7-4ee5-46bf-8a1c-3b2e4b8d21fb" providerId="ADAL" clId="{11424158-2623-439F-8C39-32373E39EEBC}" dt="2024-04-03T23:42:25.248" v="62" actId="6549"/>
        <pc:sldMkLst>
          <pc:docMk/>
          <pc:sldMk cId="3544412975" sldId="1868"/>
        </pc:sldMkLst>
      </pc:sldChg>
      <pc:sldChg chg="modNotesTx">
        <pc:chgData name="Frank-Carr, Claire (ACL) (CTR)" userId="023a24b7-4ee5-46bf-8a1c-3b2e4b8d21fb" providerId="ADAL" clId="{11424158-2623-439F-8C39-32373E39EEBC}" dt="2024-04-03T23:42:31.020" v="63" actId="20577"/>
        <pc:sldMkLst>
          <pc:docMk/>
          <pc:sldMk cId="1851077296" sldId="1869"/>
        </pc:sldMkLst>
      </pc:sldChg>
      <pc:sldChg chg="modNotesTx">
        <pc:chgData name="Frank-Carr, Claire (ACL) (CTR)" userId="023a24b7-4ee5-46bf-8a1c-3b2e4b8d21fb" providerId="ADAL" clId="{11424158-2623-439F-8C39-32373E39EEBC}" dt="2024-04-03T23:42:35.239" v="64" actId="20577"/>
        <pc:sldMkLst>
          <pc:docMk/>
          <pc:sldMk cId="2566445357" sldId="1870"/>
        </pc:sldMkLst>
      </pc:sldChg>
      <pc:sldChg chg="modNotesTx">
        <pc:chgData name="Frank-Carr, Claire (ACL) (CTR)" userId="023a24b7-4ee5-46bf-8a1c-3b2e4b8d21fb" providerId="ADAL" clId="{11424158-2623-439F-8C39-32373E39EEBC}" dt="2024-04-03T23:42:40.761" v="66" actId="6549"/>
        <pc:sldMkLst>
          <pc:docMk/>
          <pc:sldMk cId="3476755189" sldId="1871"/>
        </pc:sldMkLst>
      </pc:sldChg>
      <pc:sldChg chg="modNotesTx">
        <pc:chgData name="Frank-Carr, Claire (ACL) (CTR)" userId="023a24b7-4ee5-46bf-8a1c-3b2e4b8d21fb" providerId="ADAL" clId="{11424158-2623-439F-8C39-32373E39EEBC}" dt="2024-04-03T23:40:11.622" v="24" actId="6549"/>
        <pc:sldMkLst>
          <pc:docMk/>
          <pc:sldMk cId="1395070506" sldId="1872"/>
        </pc:sldMkLst>
      </pc:sldChg>
      <pc:sldChg chg="modNotesTx">
        <pc:chgData name="Frank-Carr, Claire (ACL) (CTR)" userId="023a24b7-4ee5-46bf-8a1c-3b2e4b8d21fb" providerId="ADAL" clId="{11424158-2623-439F-8C39-32373E39EEBC}" dt="2024-04-03T23:43:23.488" v="76" actId="20577"/>
        <pc:sldMkLst>
          <pc:docMk/>
          <pc:sldMk cId="3668024261" sldId="1875"/>
        </pc:sldMkLst>
      </pc:sldChg>
      <pc:sldChg chg="modNotesTx">
        <pc:chgData name="Frank-Carr, Claire (ACL) (CTR)" userId="023a24b7-4ee5-46bf-8a1c-3b2e4b8d21fb" providerId="ADAL" clId="{11424158-2623-439F-8C39-32373E39EEBC}" dt="2024-04-03T23:41:25.903" v="45" actId="6549"/>
        <pc:sldMkLst>
          <pc:docMk/>
          <pc:sldMk cId="3818605351" sldId="1876"/>
        </pc:sldMkLst>
      </pc:sldChg>
      <pc:sldChg chg="modNotesTx">
        <pc:chgData name="Frank-Carr, Claire (ACL) (CTR)" userId="023a24b7-4ee5-46bf-8a1c-3b2e4b8d21fb" providerId="ADAL" clId="{11424158-2623-439F-8C39-32373E39EEBC}" dt="2024-04-03T23:41:33.296" v="47" actId="6549"/>
        <pc:sldMkLst>
          <pc:docMk/>
          <pc:sldMk cId="3005415265" sldId="1877"/>
        </pc:sldMkLst>
      </pc:sldChg>
      <pc:sldChg chg="modNotesTx">
        <pc:chgData name="Frank-Carr, Claire (ACL) (CTR)" userId="023a24b7-4ee5-46bf-8a1c-3b2e4b8d21fb" providerId="ADAL" clId="{11424158-2623-439F-8C39-32373E39EEBC}" dt="2024-04-03T23:41:46.831" v="51" actId="20577"/>
        <pc:sldMkLst>
          <pc:docMk/>
          <pc:sldMk cId="1733803693" sldId="1878"/>
        </pc:sldMkLst>
      </pc:sldChg>
      <pc:sldChg chg="modNotesTx">
        <pc:chgData name="Frank-Carr, Claire (ACL) (CTR)" userId="023a24b7-4ee5-46bf-8a1c-3b2e4b8d21fb" providerId="ADAL" clId="{11424158-2623-439F-8C39-32373E39EEBC}" dt="2024-04-03T23:42:20.983" v="60" actId="6549"/>
        <pc:sldMkLst>
          <pc:docMk/>
          <pc:sldMk cId="2963569818" sldId="1880"/>
        </pc:sldMkLst>
      </pc:sldChg>
      <pc:sldChg chg="modSp mod modNotesTx">
        <pc:chgData name="Frank-Carr, Claire (ACL) (CTR)" userId="023a24b7-4ee5-46bf-8a1c-3b2e4b8d21fb" providerId="ADAL" clId="{11424158-2623-439F-8C39-32373E39EEBC}" dt="2024-04-15T14:39:50.027" v="157" actId="20577"/>
        <pc:sldMkLst>
          <pc:docMk/>
          <pc:sldMk cId="1482807735" sldId="1881"/>
        </pc:sldMkLst>
        <pc:spChg chg="mod">
          <ac:chgData name="Frank-Carr, Claire (ACL) (CTR)" userId="023a24b7-4ee5-46bf-8a1c-3b2e4b8d21fb" providerId="ADAL" clId="{11424158-2623-439F-8C39-32373E39EEBC}" dt="2024-04-15T14:36:44.789" v="152" actId="207"/>
          <ac:spMkLst>
            <pc:docMk/>
            <pc:sldMk cId="1482807735" sldId="1881"/>
            <ac:spMk id="3" creationId="{92D4719B-3C40-4007-4E94-863DD39987D0}"/>
          </ac:spMkLst>
        </pc:spChg>
      </pc:sldChg>
      <pc:sldChg chg="modNotesTx">
        <pc:chgData name="Frank-Carr, Claire (ACL) (CTR)" userId="023a24b7-4ee5-46bf-8a1c-3b2e4b8d21fb" providerId="ADAL" clId="{11424158-2623-439F-8C39-32373E39EEBC}" dt="2024-04-03T23:38:32.514" v="4" actId="20577"/>
        <pc:sldMkLst>
          <pc:docMk/>
          <pc:sldMk cId="4041273301" sldId="1882"/>
        </pc:sldMkLst>
      </pc:sldChg>
      <pc:sldChg chg="modNotesTx">
        <pc:chgData name="Frank-Carr, Claire (ACL) (CTR)" userId="023a24b7-4ee5-46bf-8a1c-3b2e4b8d21fb" providerId="ADAL" clId="{11424158-2623-439F-8C39-32373E39EEBC}" dt="2024-04-03T23:38:37.215" v="5" actId="20577"/>
        <pc:sldMkLst>
          <pc:docMk/>
          <pc:sldMk cId="1176857753" sldId="1883"/>
        </pc:sldMkLst>
      </pc:sldChg>
      <pc:sldChg chg="modNotesTx">
        <pc:chgData name="Frank-Carr, Claire (ACL) (CTR)" userId="023a24b7-4ee5-46bf-8a1c-3b2e4b8d21fb" providerId="ADAL" clId="{11424158-2623-439F-8C39-32373E39EEBC}" dt="2024-04-03T23:42:54.786" v="70" actId="6549"/>
        <pc:sldMkLst>
          <pc:docMk/>
          <pc:sldMk cId="1961835762" sldId="1884"/>
        </pc:sldMkLst>
      </pc:sldChg>
      <pc:sldChg chg="modNotesTx">
        <pc:chgData name="Frank-Carr, Claire (ACL) (CTR)" userId="023a24b7-4ee5-46bf-8a1c-3b2e4b8d21fb" providerId="ADAL" clId="{11424158-2623-439F-8C39-32373E39EEBC}" dt="2024-04-03T23:42:58.992" v="71" actId="20577"/>
        <pc:sldMkLst>
          <pc:docMk/>
          <pc:sldMk cId="522992623" sldId="1885"/>
        </pc:sldMkLst>
      </pc:sldChg>
      <pc:sldChg chg="modNotesTx">
        <pc:chgData name="Frank-Carr, Claire (ACL) (CTR)" userId="023a24b7-4ee5-46bf-8a1c-3b2e4b8d21fb" providerId="ADAL" clId="{11424158-2623-439F-8C39-32373E39EEBC}" dt="2024-04-03T23:41:03.651" v="38" actId="20577"/>
        <pc:sldMkLst>
          <pc:docMk/>
          <pc:sldMk cId="2289798246" sldId="1886"/>
        </pc:sldMkLst>
      </pc:sldChg>
      <pc:sldChg chg="modNotesTx">
        <pc:chgData name="Frank-Carr, Claire (ACL) (CTR)" userId="023a24b7-4ee5-46bf-8a1c-3b2e4b8d21fb" providerId="ADAL" clId="{11424158-2623-439F-8C39-32373E39EEBC}" dt="2024-04-03T23:43:08.671" v="73" actId="20577"/>
        <pc:sldMkLst>
          <pc:docMk/>
          <pc:sldMk cId="1062869398" sldId="1887"/>
        </pc:sldMkLst>
      </pc:sldChg>
      <pc:sldChg chg="modNotesTx">
        <pc:chgData name="Frank-Carr, Claire (ACL) (CTR)" userId="023a24b7-4ee5-46bf-8a1c-3b2e4b8d21fb" providerId="ADAL" clId="{11424158-2623-439F-8C39-32373E39EEBC}" dt="2024-04-03T23:40:25.116" v="28" actId="6549"/>
        <pc:sldMkLst>
          <pc:docMk/>
          <pc:sldMk cId="1728468144" sldId="1888"/>
        </pc:sldMkLst>
      </pc:sldChg>
      <pc:sldChg chg="modNotesTx">
        <pc:chgData name="Frank-Carr, Claire (ACL) (CTR)" userId="023a24b7-4ee5-46bf-8a1c-3b2e4b8d21fb" providerId="ADAL" clId="{11424158-2623-439F-8C39-32373E39EEBC}" dt="2024-04-03T23:39:46.615" v="18" actId="20577"/>
        <pc:sldMkLst>
          <pc:docMk/>
          <pc:sldMk cId="3183718981" sldId="1890"/>
        </pc:sldMkLst>
      </pc:sldChg>
      <pc:sldChg chg="modNotesTx">
        <pc:chgData name="Frank-Carr, Claire (ACL) (CTR)" userId="023a24b7-4ee5-46bf-8a1c-3b2e4b8d21fb" providerId="ADAL" clId="{11424158-2623-439F-8C39-32373E39EEBC}" dt="2024-04-03T23:39:10.553" v="11" actId="6549"/>
        <pc:sldMkLst>
          <pc:docMk/>
          <pc:sldMk cId="3162976672" sldId="1891"/>
        </pc:sldMkLst>
      </pc:sldChg>
      <pc:sldChg chg="modNotesTx">
        <pc:chgData name="Frank-Carr, Claire (ACL) (CTR)" userId="023a24b7-4ee5-46bf-8a1c-3b2e4b8d21fb" providerId="ADAL" clId="{11424158-2623-439F-8C39-32373E39EEBC}" dt="2024-04-03T23:39:19.428" v="13" actId="6549"/>
        <pc:sldMkLst>
          <pc:docMk/>
          <pc:sldMk cId="3866655677" sldId="1892"/>
        </pc:sldMkLst>
      </pc:sldChg>
      <pc:sldChg chg="modNotesTx">
        <pc:chgData name="Frank-Carr, Claire (ACL) (CTR)" userId="023a24b7-4ee5-46bf-8a1c-3b2e4b8d21fb" providerId="ADAL" clId="{11424158-2623-439F-8C39-32373E39EEBC}" dt="2024-04-03T23:40:20.129" v="26" actId="6549"/>
        <pc:sldMkLst>
          <pc:docMk/>
          <pc:sldMk cId="4139047249" sldId="1893"/>
        </pc:sldMkLst>
      </pc:sldChg>
      <pc:sldChg chg="modNotesTx">
        <pc:chgData name="Frank-Carr, Claire (ACL) (CTR)" userId="023a24b7-4ee5-46bf-8a1c-3b2e4b8d21fb" providerId="ADAL" clId="{11424158-2623-439F-8C39-32373E39EEBC}" dt="2024-04-03T23:41:59.295" v="54" actId="6549"/>
        <pc:sldMkLst>
          <pc:docMk/>
          <pc:sldMk cId="1759787794" sldId="1894"/>
        </pc:sldMkLst>
      </pc:sldChg>
      <pc:sldChg chg="modNotesTx">
        <pc:chgData name="Frank-Carr, Claire (ACL) (CTR)" userId="023a24b7-4ee5-46bf-8a1c-3b2e4b8d21fb" providerId="ADAL" clId="{11424158-2623-439F-8C39-32373E39EEBC}" dt="2024-04-03T23:42:07.747" v="56" actId="6549"/>
        <pc:sldMkLst>
          <pc:docMk/>
          <pc:sldMk cId="2256242821" sldId="1895"/>
        </pc:sldMkLst>
      </pc:sldChg>
      <pc:sldChg chg="modNotesTx">
        <pc:chgData name="Frank-Carr, Claire (ACL) (CTR)" userId="023a24b7-4ee5-46bf-8a1c-3b2e4b8d21fb" providerId="ADAL" clId="{11424158-2623-439F-8C39-32373E39EEBC}" dt="2024-04-03T23:42:47.260" v="68" actId="6549"/>
        <pc:sldMkLst>
          <pc:docMk/>
          <pc:sldMk cId="370915536" sldId="1897"/>
        </pc:sldMkLst>
      </pc:sldChg>
      <pc:sldChg chg="modNotesTx">
        <pc:chgData name="Frank-Carr, Claire (ACL) (CTR)" userId="023a24b7-4ee5-46bf-8a1c-3b2e4b8d21fb" providerId="ADAL" clId="{11424158-2623-439F-8C39-32373E39EEBC}" dt="2024-04-03T23:43:03.854" v="72" actId="20577"/>
        <pc:sldMkLst>
          <pc:docMk/>
          <pc:sldMk cId="837380056" sldId="1898"/>
        </pc:sldMkLst>
      </pc:sldChg>
      <pc:sldChg chg="modNotesTx">
        <pc:chgData name="Frank-Carr, Claire (ACL) (CTR)" userId="023a24b7-4ee5-46bf-8a1c-3b2e4b8d21fb" providerId="ADAL" clId="{11424158-2623-439F-8C39-32373E39EEBC}" dt="2024-04-03T23:43:54.299" v="124" actId="20577"/>
        <pc:sldMkLst>
          <pc:docMk/>
          <pc:sldMk cId="659903072" sldId="1899"/>
        </pc:sldMkLst>
      </pc:sldChg>
    </pc:docChg>
  </pc:docChgLst>
  <pc:docChgLst>
    <pc:chgData name="Kelsey, Alice E (ACL)" userId="S::alice.kelsey@acl.hhs.gov::603999d2-ed56-403f-8777-20490e763fb9" providerId="AD" clId="Web-{1CABCCC5-5995-1E52-81AA-434CF9DC9E10}"/>
    <pc:docChg chg="">
      <pc:chgData name="Kelsey, Alice E (ACL)" userId="S::alice.kelsey@acl.hhs.gov::603999d2-ed56-403f-8777-20490e763fb9" providerId="AD" clId="Web-{1CABCCC5-5995-1E52-81AA-434CF9DC9E10}" dt="2024-04-02T15:49:51.968" v="0"/>
      <pc:docMkLst>
        <pc:docMk/>
      </pc:docMkLst>
      <pc:sldChg chg="modCm">
        <pc:chgData name="Kelsey, Alice E (ACL)" userId="S::alice.kelsey@acl.hhs.gov::603999d2-ed56-403f-8777-20490e763fb9" providerId="AD" clId="Web-{1CABCCC5-5995-1E52-81AA-434CF9DC9E10}" dt="2024-04-02T15:49:51.968" v="0"/>
        <pc:sldMkLst>
          <pc:docMk/>
          <pc:sldMk cId="1961835762" sldId="1884"/>
        </pc:sldMkLst>
      </pc:sldChg>
    </pc:docChg>
  </pc:docChgLst>
  <pc:docChgLst>
    <pc:chgData name="Wiatr-Rodriguez, Amy (ACL)" userId="c0cc0f9c-2144-4fff-96fa-b7fe924e9c14" providerId="ADAL" clId="{A4171DF6-35F5-46AB-A9AC-9DD9D4FA5AC0}"/>
    <pc:docChg chg="undo custSel addSld modSld sldOrd">
      <pc:chgData name="Wiatr-Rodriguez, Amy (ACL)" userId="c0cc0f9c-2144-4fff-96fa-b7fe924e9c14" providerId="ADAL" clId="{A4171DF6-35F5-46AB-A9AC-9DD9D4FA5AC0}" dt="2024-03-22T15:21:27.223" v="27315"/>
      <pc:docMkLst>
        <pc:docMk/>
      </pc:docMkLst>
      <pc:sldChg chg="modNotesTx">
        <pc:chgData name="Wiatr-Rodriguez, Amy (ACL)" userId="c0cc0f9c-2144-4fff-96fa-b7fe924e9c14" providerId="ADAL" clId="{A4171DF6-35F5-46AB-A9AC-9DD9D4FA5AC0}" dt="2024-03-22T15:11:25.015" v="27314" actId="20577"/>
        <pc:sldMkLst>
          <pc:docMk/>
          <pc:sldMk cId="1408652171" sldId="257"/>
        </pc:sldMkLst>
      </pc:sldChg>
      <pc:sldChg chg="modSp mod ord modCm modNotesTx">
        <pc:chgData name="Wiatr-Rodriguez, Amy (ACL)" userId="c0cc0f9c-2144-4fff-96fa-b7fe924e9c14" providerId="ADAL" clId="{A4171DF6-35F5-46AB-A9AC-9DD9D4FA5AC0}" dt="2024-03-15T16:36:14.277" v="7411" actId="20577"/>
        <pc:sldMkLst>
          <pc:docMk/>
          <pc:sldMk cId="1065429658" sldId="363"/>
        </pc:sldMkLst>
        <pc:spChg chg="mod">
          <ac:chgData name="Wiatr-Rodriguez, Amy (ACL)" userId="c0cc0f9c-2144-4fff-96fa-b7fe924e9c14" providerId="ADAL" clId="{A4171DF6-35F5-46AB-A9AC-9DD9D4FA5AC0}" dt="2024-03-14T22:28:48.102" v="4867" actId="14100"/>
          <ac:spMkLst>
            <pc:docMk/>
            <pc:sldMk cId="1065429658" sldId="363"/>
            <ac:spMk id="6" creationId="{327D7A14-229B-4FE8-B194-183517A56F69}"/>
          </ac:spMkLst>
        </pc:spChg>
        <pc:graphicFrameChg chg="mod modGraphic">
          <ac:chgData name="Wiatr-Rodriguez, Amy (ACL)" userId="c0cc0f9c-2144-4fff-96fa-b7fe924e9c14" providerId="ADAL" clId="{A4171DF6-35F5-46AB-A9AC-9DD9D4FA5AC0}" dt="2024-03-14T22:40:55.740" v="5418" actId="20577"/>
          <ac:graphicFrameMkLst>
            <pc:docMk/>
            <pc:sldMk cId="1065429658" sldId="363"/>
            <ac:graphicFrameMk id="5" creationId="{BC2DD71D-2B58-4954-9F35-161B57CA971B}"/>
          </ac:graphicFrameMkLst>
        </pc:graphicFrameChg>
      </pc:sldChg>
      <pc:sldChg chg="addCm modCm modNotesTx">
        <pc:chgData name="Wiatr-Rodriguez, Amy (ACL)" userId="c0cc0f9c-2144-4fff-96fa-b7fe924e9c14" providerId="ADAL" clId="{A4171DF6-35F5-46AB-A9AC-9DD9D4FA5AC0}" dt="2024-03-12T17:45:15.368" v="112" actId="20577"/>
        <pc:sldMkLst>
          <pc:docMk/>
          <pc:sldMk cId="1794922162" sldId="1695"/>
        </pc:sldMkLst>
      </pc:sldChg>
      <pc:sldChg chg="modNotesTx">
        <pc:chgData name="Wiatr-Rodriguez, Amy (ACL)" userId="c0cc0f9c-2144-4fff-96fa-b7fe924e9c14" providerId="ADAL" clId="{A4171DF6-35F5-46AB-A9AC-9DD9D4FA5AC0}" dt="2024-03-12T21:32:25.955" v="142" actId="20577"/>
        <pc:sldMkLst>
          <pc:docMk/>
          <pc:sldMk cId="1013856492" sldId="1792"/>
        </pc:sldMkLst>
      </pc:sldChg>
      <pc:sldChg chg="modNotesTx">
        <pc:chgData name="Wiatr-Rodriguez, Amy (ACL)" userId="c0cc0f9c-2144-4fff-96fa-b7fe924e9c14" providerId="ADAL" clId="{A4171DF6-35F5-46AB-A9AC-9DD9D4FA5AC0}" dt="2024-03-15T22:09:25.796" v="22876" actId="20577"/>
        <pc:sldMkLst>
          <pc:docMk/>
          <pc:sldMk cId="3422607719" sldId="1793"/>
        </pc:sldMkLst>
      </pc:sldChg>
      <pc:sldChg chg="modSp mod modCm modNotesTx">
        <pc:chgData name="Wiatr-Rodriguez, Amy (ACL)" userId="c0cc0f9c-2144-4fff-96fa-b7fe924e9c14" providerId="ADAL" clId="{A4171DF6-35F5-46AB-A9AC-9DD9D4FA5AC0}" dt="2024-03-14T16:01:13.713" v="1930"/>
        <pc:sldMkLst>
          <pc:docMk/>
          <pc:sldMk cId="3966055779" sldId="1796"/>
        </pc:sldMkLst>
        <pc:spChg chg="mod">
          <ac:chgData name="Wiatr-Rodriguez, Amy (ACL)" userId="c0cc0f9c-2144-4fff-96fa-b7fe924e9c14" providerId="ADAL" clId="{A4171DF6-35F5-46AB-A9AC-9DD9D4FA5AC0}" dt="2024-03-14T15:56:59.514" v="1746" actId="20577"/>
          <ac:spMkLst>
            <pc:docMk/>
            <pc:sldMk cId="3966055779" sldId="1796"/>
            <ac:spMk id="3" creationId="{814ABA64-08CB-A4E4-B367-66AB6869EBC4}"/>
          </ac:spMkLst>
        </pc:spChg>
      </pc:sldChg>
      <pc:sldChg chg="modNotesTx">
        <pc:chgData name="Wiatr-Rodriguez, Amy (ACL)" userId="c0cc0f9c-2144-4fff-96fa-b7fe924e9c14" providerId="ADAL" clId="{A4171DF6-35F5-46AB-A9AC-9DD9D4FA5AC0}" dt="2024-03-22T15:21:27.223" v="27315"/>
        <pc:sldMkLst>
          <pc:docMk/>
          <pc:sldMk cId="558220783" sldId="1838"/>
        </pc:sldMkLst>
      </pc:sldChg>
      <pc:sldChg chg="modSp mod modNotesTx">
        <pc:chgData name="Wiatr-Rodriguez, Amy (ACL)" userId="c0cc0f9c-2144-4fff-96fa-b7fe924e9c14" providerId="ADAL" clId="{A4171DF6-35F5-46AB-A9AC-9DD9D4FA5AC0}" dt="2024-03-12T21:53:07.850" v="1053" actId="20577"/>
        <pc:sldMkLst>
          <pc:docMk/>
          <pc:sldMk cId="4061801561" sldId="1841"/>
        </pc:sldMkLst>
        <pc:spChg chg="mod">
          <ac:chgData name="Wiatr-Rodriguez, Amy (ACL)" userId="c0cc0f9c-2144-4fff-96fa-b7fe924e9c14" providerId="ADAL" clId="{A4171DF6-35F5-46AB-A9AC-9DD9D4FA5AC0}" dt="2024-03-12T21:53:02.064" v="1038" actId="20577"/>
          <ac:spMkLst>
            <pc:docMk/>
            <pc:sldMk cId="4061801561" sldId="1841"/>
            <ac:spMk id="3" creationId="{D85BDA40-5D47-5AA2-EEE2-EBD76B972A07}"/>
          </ac:spMkLst>
        </pc:spChg>
      </pc:sldChg>
      <pc:sldChg chg="modNotesTx">
        <pc:chgData name="Wiatr-Rodriguez, Amy (ACL)" userId="c0cc0f9c-2144-4fff-96fa-b7fe924e9c14" providerId="ADAL" clId="{A4171DF6-35F5-46AB-A9AC-9DD9D4FA5AC0}" dt="2024-03-14T19:39:31.253" v="2753" actId="20577"/>
        <pc:sldMkLst>
          <pc:docMk/>
          <pc:sldMk cId="3732407987" sldId="1843"/>
        </pc:sldMkLst>
      </pc:sldChg>
      <pc:sldChg chg="modSp mod modCm">
        <pc:chgData name="Wiatr-Rodriguez, Amy (ACL)" userId="c0cc0f9c-2144-4fff-96fa-b7fe924e9c14" providerId="ADAL" clId="{A4171DF6-35F5-46AB-A9AC-9DD9D4FA5AC0}" dt="2024-03-14T15:58:40.921" v="1784" actId="20577"/>
        <pc:sldMkLst>
          <pc:docMk/>
          <pc:sldMk cId="2566220925" sldId="1853"/>
        </pc:sldMkLst>
        <pc:spChg chg="mod">
          <ac:chgData name="Wiatr-Rodriguez, Amy (ACL)" userId="c0cc0f9c-2144-4fff-96fa-b7fe924e9c14" providerId="ADAL" clId="{A4171DF6-35F5-46AB-A9AC-9DD9D4FA5AC0}" dt="2024-03-14T15:58:40.921" v="1784" actId="20577"/>
          <ac:spMkLst>
            <pc:docMk/>
            <pc:sldMk cId="2566220925" sldId="1853"/>
            <ac:spMk id="3" creationId="{5807D131-0DF9-5176-9E97-242E958F6833}"/>
          </ac:spMkLst>
        </pc:spChg>
      </pc:sldChg>
      <pc:sldChg chg="modNotesTx">
        <pc:chgData name="Wiatr-Rodriguez, Amy (ACL)" userId="c0cc0f9c-2144-4fff-96fa-b7fe924e9c14" providerId="ADAL" clId="{A4171DF6-35F5-46AB-A9AC-9DD9D4FA5AC0}" dt="2024-03-14T19:44:20.968" v="3498" actId="20577"/>
        <pc:sldMkLst>
          <pc:docMk/>
          <pc:sldMk cId="1379152078" sldId="1854"/>
        </pc:sldMkLst>
      </pc:sldChg>
      <pc:sldChg chg="modSp mod modNotesTx">
        <pc:chgData name="Wiatr-Rodriguez, Amy (ACL)" userId="c0cc0f9c-2144-4fff-96fa-b7fe924e9c14" providerId="ADAL" clId="{A4171DF6-35F5-46AB-A9AC-9DD9D4FA5AC0}" dt="2024-03-15T22:54:59.558" v="24425" actId="20577"/>
        <pc:sldMkLst>
          <pc:docMk/>
          <pc:sldMk cId="1057267979" sldId="1855"/>
        </pc:sldMkLst>
        <pc:spChg chg="mod">
          <ac:chgData name="Wiatr-Rodriguez, Amy (ACL)" userId="c0cc0f9c-2144-4fff-96fa-b7fe924e9c14" providerId="ADAL" clId="{A4171DF6-35F5-46AB-A9AC-9DD9D4FA5AC0}" dt="2024-03-15T19:30:43.093" v="10764" actId="113"/>
          <ac:spMkLst>
            <pc:docMk/>
            <pc:sldMk cId="1057267979" sldId="1855"/>
            <ac:spMk id="3" creationId="{D85BDA40-5D47-5AA2-EEE2-EBD76B972A07}"/>
          </ac:spMkLst>
        </pc:spChg>
      </pc:sldChg>
      <pc:sldChg chg="modSp mod modNotesTx">
        <pc:chgData name="Wiatr-Rodriguez, Amy (ACL)" userId="c0cc0f9c-2144-4fff-96fa-b7fe924e9c14" providerId="ADAL" clId="{A4171DF6-35F5-46AB-A9AC-9DD9D4FA5AC0}" dt="2024-03-15T19:26:57.120" v="10750" actId="20577"/>
        <pc:sldMkLst>
          <pc:docMk/>
          <pc:sldMk cId="2579315798" sldId="1856"/>
        </pc:sldMkLst>
        <pc:spChg chg="mod">
          <ac:chgData name="Wiatr-Rodriguez, Amy (ACL)" userId="c0cc0f9c-2144-4fff-96fa-b7fe924e9c14" providerId="ADAL" clId="{A4171DF6-35F5-46AB-A9AC-9DD9D4FA5AC0}" dt="2024-03-15T19:24:12.610" v="10554" actId="108"/>
          <ac:spMkLst>
            <pc:docMk/>
            <pc:sldMk cId="2579315798" sldId="1856"/>
            <ac:spMk id="3" creationId="{D85BDA40-5D47-5AA2-EEE2-EBD76B972A07}"/>
          </ac:spMkLst>
        </pc:spChg>
      </pc:sldChg>
      <pc:sldChg chg="modSp mod modCm modNotesTx">
        <pc:chgData name="Wiatr-Rodriguez, Amy (ACL)" userId="c0cc0f9c-2144-4fff-96fa-b7fe924e9c14" providerId="ADAL" clId="{A4171DF6-35F5-46AB-A9AC-9DD9D4FA5AC0}" dt="2024-03-15T19:45:36.856" v="11358"/>
        <pc:sldMkLst>
          <pc:docMk/>
          <pc:sldMk cId="624739371" sldId="1857"/>
        </pc:sldMkLst>
        <pc:spChg chg="mod">
          <ac:chgData name="Wiatr-Rodriguez, Amy (ACL)" userId="c0cc0f9c-2144-4fff-96fa-b7fe924e9c14" providerId="ADAL" clId="{A4171DF6-35F5-46AB-A9AC-9DD9D4FA5AC0}" dt="2024-03-15T19:41:37.168" v="11074" actId="20577"/>
          <ac:spMkLst>
            <pc:docMk/>
            <pc:sldMk cId="624739371" sldId="1857"/>
            <ac:spMk id="3" creationId="{D85BDA40-5D47-5AA2-EEE2-EBD76B972A07}"/>
          </ac:spMkLst>
        </pc:spChg>
      </pc:sldChg>
      <pc:sldChg chg="modSp mod modCm modNotesTx">
        <pc:chgData name="Wiatr-Rodriguez, Amy (ACL)" userId="c0cc0f9c-2144-4fff-96fa-b7fe924e9c14" providerId="ADAL" clId="{A4171DF6-35F5-46AB-A9AC-9DD9D4FA5AC0}" dt="2024-03-15T19:55:14.084" v="12050" actId="20577"/>
        <pc:sldMkLst>
          <pc:docMk/>
          <pc:sldMk cId="3025291994" sldId="1858"/>
        </pc:sldMkLst>
        <pc:spChg chg="mod">
          <ac:chgData name="Wiatr-Rodriguez, Amy (ACL)" userId="c0cc0f9c-2144-4fff-96fa-b7fe924e9c14" providerId="ADAL" clId="{A4171DF6-35F5-46AB-A9AC-9DD9D4FA5AC0}" dt="2024-03-15T19:52:42.483" v="11904" actId="20577"/>
          <ac:spMkLst>
            <pc:docMk/>
            <pc:sldMk cId="3025291994" sldId="1858"/>
            <ac:spMk id="3" creationId="{D85BDA40-5D47-5AA2-EEE2-EBD76B972A07}"/>
          </ac:spMkLst>
        </pc:spChg>
      </pc:sldChg>
      <pc:sldChg chg="modSp mod modCm modNotesTx">
        <pc:chgData name="Wiatr-Rodriguez, Amy (ACL)" userId="c0cc0f9c-2144-4fff-96fa-b7fe924e9c14" providerId="ADAL" clId="{A4171DF6-35F5-46AB-A9AC-9DD9D4FA5AC0}" dt="2024-03-15T20:21:09.536" v="13024" actId="20577"/>
        <pc:sldMkLst>
          <pc:docMk/>
          <pc:sldMk cId="906617775" sldId="1859"/>
        </pc:sldMkLst>
        <pc:spChg chg="mod">
          <ac:chgData name="Wiatr-Rodriguez, Amy (ACL)" userId="c0cc0f9c-2144-4fff-96fa-b7fe924e9c14" providerId="ADAL" clId="{A4171DF6-35F5-46AB-A9AC-9DD9D4FA5AC0}" dt="2024-03-15T20:20:04.648" v="12809" actId="20577"/>
          <ac:spMkLst>
            <pc:docMk/>
            <pc:sldMk cId="906617775" sldId="1859"/>
            <ac:spMk id="3" creationId="{D85BDA40-5D47-5AA2-EEE2-EBD76B972A07}"/>
          </ac:spMkLst>
        </pc:spChg>
      </pc:sldChg>
      <pc:sldChg chg="modSp mod modCm modNotesTx">
        <pc:chgData name="Wiatr-Rodriguez, Amy (ACL)" userId="c0cc0f9c-2144-4fff-96fa-b7fe924e9c14" providerId="ADAL" clId="{A4171DF6-35F5-46AB-A9AC-9DD9D4FA5AC0}" dt="2024-03-15T21:01:26.872" v="15548"/>
        <pc:sldMkLst>
          <pc:docMk/>
          <pc:sldMk cId="2094993793" sldId="1860"/>
        </pc:sldMkLst>
        <pc:spChg chg="mod">
          <ac:chgData name="Wiatr-Rodriguez, Amy (ACL)" userId="c0cc0f9c-2144-4fff-96fa-b7fe924e9c14" providerId="ADAL" clId="{A4171DF6-35F5-46AB-A9AC-9DD9D4FA5AC0}" dt="2024-03-15T20:44:51.291" v="13722" actId="20577"/>
          <ac:spMkLst>
            <pc:docMk/>
            <pc:sldMk cId="2094993793" sldId="1860"/>
            <ac:spMk id="3" creationId="{D85BDA40-5D47-5AA2-EEE2-EBD76B972A07}"/>
          </ac:spMkLst>
        </pc:spChg>
      </pc:sldChg>
      <pc:sldChg chg="addCm modNotesTx">
        <pc:chgData name="Wiatr-Rodriguez, Amy (ACL)" userId="c0cc0f9c-2144-4fff-96fa-b7fe924e9c14" providerId="ADAL" clId="{A4171DF6-35F5-46AB-A9AC-9DD9D4FA5AC0}" dt="2024-03-15T21:07:42.619" v="16460"/>
        <pc:sldMkLst>
          <pc:docMk/>
          <pc:sldMk cId="2653463442" sldId="1861"/>
        </pc:sldMkLst>
      </pc:sldChg>
      <pc:sldChg chg="modNotesTx">
        <pc:chgData name="Wiatr-Rodriguez, Amy (ACL)" userId="c0cc0f9c-2144-4fff-96fa-b7fe924e9c14" providerId="ADAL" clId="{A4171DF6-35F5-46AB-A9AC-9DD9D4FA5AC0}" dt="2024-03-15T21:13:46.981" v="17122" actId="20577"/>
        <pc:sldMkLst>
          <pc:docMk/>
          <pc:sldMk cId="796688735" sldId="1862"/>
        </pc:sldMkLst>
      </pc:sldChg>
      <pc:sldChg chg="modSp mod modNotesTx">
        <pc:chgData name="Wiatr-Rodriguez, Amy (ACL)" userId="c0cc0f9c-2144-4fff-96fa-b7fe924e9c14" providerId="ADAL" clId="{A4171DF6-35F5-46AB-A9AC-9DD9D4FA5AC0}" dt="2024-03-15T21:55:18.993" v="21297" actId="20577"/>
        <pc:sldMkLst>
          <pc:docMk/>
          <pc:sldMk cId="3566154760" sldId="1863"/>
        </pc:sldMkLst>
        <pc:spChg chg="mod">
          <ac:chgData name="Wiatr-Rodriguez, Amy (ACL)" userId="c0cc0f9c-2144-4fff-96fa-b7fe924e9c14" providerId="ADAL" clId="{A4171DF6-35F5-46AB-A9AC-9DD9D4FA5AC0}" dt="2024-03-15T21:52:39.791" v="21006" actId="20577"/>
          <ac:spMkLst>
            <pc:docMk/>
            <pc:sldMk cId="3566154760" sldId="1863"/>
            <ac:spMk id="3" creationId="{D85BDA40-5D47-5AA2-EEE2-EBD76B972A07}"/>
          </ac:spMkLst>
        </pc:spChg>
      </pc:sldChg>
      <pc:sldChg chg="modNotesTx">
        <pc:chgData name="Wiatr-Rodriguez, Amy (ACL)" userId="c0cc0f9c-2144-4fff-96fa-b7fe924e9c14" providerId="ADAL" clId="{A4171DF6-35F5-46AB-A9AC-9DD9D4FA5AC0}" dt="2024-03-15T22:06:25.422" v="22381" actId="6549"/>
        <pc:sldMkLst>
          <pc:docMk/>
          <pc:sldMk cId="196072564" sldId="1864"/>
        </pc:sldMkLst>
      </pc:sldChg>
      <pc:sldChg chg="modSp mod modNotesTx">
        <pc:chgData name="Wiatr-Rodriguez, Amy (ACL)" userId="c0cc0f9c-2144-4fff-96fa-b7fe924e9c14" providerId="ADAL" clId="{A4171DF6-35F5-46AB-A9AC-9DD9D4FA5AC0}" dt="2024-03-15T22:57:35.321" v="24616" actId="20577"/>
        <pc:sldMkLst>
          <pc:docMk/>
          <pc:sldMk cId="320461977" sldId="1865"/>
        </pc:sldMkLst>
        <pc:spChg chg="mod">
          <ac:chgData name="Wiatr-Rodriguez, Amy (ACL)" userId="c0cc0f9c-2144-4fff-96fa-b7fe924e9c14" providerId="ADAL" clId="{A4171DF6-35F5-46AB-A9AC-9DD9D4FA5AC0}" dt="2024-03-15T22:50:54.300" v="24174" actId="20577"/>
          <ac:spMkLst>
            <pc:docMk/>
            <pc:sldMk cId="320461977" sldId="1865"/>
            <ac:spMk id="3" creationId="{D85BDA40-5D47-5AA2-EEE2-EBD76B972A07}"/>
          </ac:spMkLst>
        </pc:spChg>
      </pc:sldChg>
      <pc:sldChg chg="modSp mod modShow addCm modNotesTx">
        <pc:chgData name="Wiatr-Rodriguez, Amy (ACL)" userId="c0cc0f9c-2144-4fff-96fa-b7fe924e9c14" providerId="ADAL" clId="{A4171DF6-35F5-46AB-A9AC-9DD9D4FA5AC0}" dt="2024-03-15T23:52:02.969" v="27223"/>
        <pc:sldMkLst>
          <pc:docMk/>
          <pc:sldMk cId="3109719037" sldId="1866"/>
        </pc:sldMkLst>
        <pc:spChg chg="mod">
          <ac:chgData name="Wiatr-Rodriguez, Amy (ACL)" userId="c0cc0f9c-2144-4fff-96fa-b7fe924e9c14" providerId="ADAL" clId="{A4171DF6-35F5-46AB-A9AC-9DD9D4FA5AC0}" dt="2024-03-15T23:00:29.862" v="24772" actId="20577"/>
          <ac:spMkLst>
            <pc:docMk/>
            <pc:sldMk cId="3109719037" sldId="1866"/>
            <ac:spMk id="3" creationId="{D85BDA40-5D47-5AA2-EEE2-EBD76B972A07}"/>
          </ac:spMkLst>
        </pc:spChg>
      </pc:sldChg>
      <pc:sldChg chg="modNotesTx">
        <pc:chgData name="Wiatr-Rodriguez, Amy (ACL)" userId="c0cc0f9c-2144-4fff-96fa-b7fe924e9c14" providerId="ADAL" clId="{A4171DF6-35F5-46AB-A9AC-9DD9D4FA5AC0}" dt="2024-03-15T23:50:51.023" v="27222" actId="20577"/>
        <pc:sldMkLst>
          <pc:docMk/>
          <pc:sldMk cId="3215495334" sldId="1867"/>
        </pc:sldMkLst>
      </pc:sldChg>
      <pc:sldChg chg="modSp mod addCm delCm modCm modNotesTx">
        <pc:chgData name="Wiatr-Rodriguez, Amy (ACL)" userId="c0cc0f9c-2144-4fff-96fa-b7fe924e9c14" providerId="ADAL" clId="{A4171DF6-35F5-46AB-A9AC-9DD9D4FA5AC0}" dt="2024-03-15T16:48:53.330" v="8104" actId="20577"/>
        <pc:sldMkLst>
          <pc:docMk/>
          <pc:sldMk cId="1395070506" sldId="1872"/>
        </pc:sldMkLst>
        <pc:spChg chg="mod">
          <ac:chgData name="Wiatr-Rodriguez, Amy (ACL)" userId="c0cc0f9c-2144-4fff-96fa-b7fe924e9c14" providerId="ADAL" clId="{A4171DF6-35F5-46AB-A9AC-9DD9D4FA5AC0}" dt="2024-03-15T16:48:32.584" v="8103" actId="5793"/>
          <ac:spMkLst>
            <pc:docMk/>
            <pc:sldMk cId="1395070506" sldId="1872"/>
            <ac:spMk id="3" creationId="{D85BDA40-5D47-5AA2-EEE2-EBD76B972A07}"/>
          </ac:spMkLst>
        </pc:spChg>
      </pc:sldChg>
      <pc:sldChg chg="modSp mod modCm modNotesTx">
        <pc:chgData name="Wiatr-Rodriguez, Amy (ACL)" userId="c0cc0f9c-2144-4fff-96fa-b7fe924e9c14" providerId="ADAL" clId="{A4171DF6-35F5-46AB-A9AC-9DD9D4FA5AC0}" dt="2024-03-15T21:29:32.262" v="19270" actId="20577"/>
        <pc:sldMkLst>
          <pc:docMk/>
          <pc:sldMk cId="3818605351" sldId="1876"/>
        </pc:sldMkLst>
        <pc:spChg chg="mod">
          <ac:chgData name="Wiatr-Rodriguez, Amy (ACL)" userId="c0cc0f9c-2144-4fff-96fa-b7fe924e9c14" providerId="ADAL" clId="{A4171DF6-35F5-46AB-A9AC-9DD9D4FA5AC0}" dt="2024-03-15T21:16:05.507" v="17187" actId="20577"/>
          <ac:spMkLst>
            <pc:docMk/>
            <pc:sldMk cId="3818605351" sldId="1876"/>
            <ac:spMk id="3" creationId="{D85BDA40-5D47-5AA2-EEE2-EBD76B972A07}"/>
          </ac:spMkLst>
        </pc:spChg>
      </pc:sldChg>
      <pc:sldChg chg="modSp mod modNotesTx">
        <pc:chgData name="Wiatr-Rodriguez, Amy (ACL)" userId="c0cc0f9c-2144-4fff-96fa-b7fe924e9c14" providerId="ADAL" clId="{A4171DF6-35F5-46AB-A9AC-9DD9D4FA5AC0}" dt="2024-03-15T22:13:35.998" v="23232" actId="20577"/>
        <pc:sldMkLst>
          <pc:docMk/>
          <pc:sldMk cId="3005415265" sldId="1877"/>
        </pc:sldMkLst>
        <pc:spChg chg="mod">
          <ac:chgData name="Wiatr-Rodriguez, Amy (ACL)" userId="c0cc0f9c-2144-4fff-96fa-b7fe924e9c14" providerId="ADAL" clId="{A4171DF6-35F5-46AB-A9AC-9DD9D4FA5AC0}" dt="2024-03-15T22:13:35.998" v="23232" actId="20577"/>
          <ac:spMkLst>
            <pc:docMk/>
            <pc:sldMk cId="3005415265" sldId="1877"/>
            <ac:spMk id="3" creationId="{D85BDA40-5D47-5AA2-EEE2-EBD76B972A07}"/>
          </ac:spMkLst>
        </pc:spChg>
      </pc:sldChg>
      <pc:sldChg chg="modNotesTx">
        <pc:chgData name="Wiatr-Rodriguez, Amy (ACL)" userId="c0cc0f9c-2144-4fff-96fa-b7fe924e9c14" providerId="ADAL" clId="{A4171DF6-35F5-46AB-A9AC-9DD9D4FA5AC0}" dt="2024-03-15T22:11:59.093" v="23225" actId="20577"/>
        <pc:sldMkLst>
          <pc:docMk/>
          <pc:sldMk cId="1733803693" sldId="1878"/>
        </pc:sldMkLst>
      </pc:sldChg>
      <pc:sldChg chg="mod modShow addCm">
        <pc:chgData name="Wiatr-Rodriguez, Amy (ACL)" userId="c0cc0f9c-2144-4fff-96fa-b7fe924e9c14" providerId="ADAL" clId="{A4171DF6-35F5-46AB-A9AC-9DD9D4FA5AC0}" dt="2024-03-15T22:50:29.704" v="24172"/>
        <pc:sldMkLst>
          <pc:docMk/>
          <pc:sldMk cId="1800011076" sldId="1879"/>
        </pc:sldMkLst>
      </pc:sldChg>
      <pc:sldChg chg="modSp mod modNotesTx">
        <pc:chgData name="Wiatr-Rodriguez, Amy (ACL)" userId="c0cc0f9c-2144-4fff-96fa-b7fe924e9c14" providerId="ADAL" clId="{A4171DF6-35F5-46AB-A9AC-9DD9D4FA5AC0}" dt="2024-03-15T20:35:03.219" v="13446" actId="20577"/>
        <pc:sldMkLst>
          <pc:docMk/>
          <pc:sldMk cId="2289798246" sldId="1886"/>
        </pc:sldMkLst>
        <pc:spChg chg="mod">
          <ac:chgData name="Wiatr-Rodriguez, Amy (ACL)" userId="c0cc0f9c-2144-4fff-96fa-b7fe924e9c14" providerId="ADAL" clId="{A4171DF6-35F5-46AB-A9AC-9DD9D4FA5AC0}" dt="2024-03-15T20:32:44.084" v="13379" actId="20577"/>
          <ac:spMkLst>
            <pc:docMk/>
            <pc:sldMk cId="2289798246" sldId="1886"/>
            <ac:spMk id="2" creationId="{627C28B6-6EE7-BEE6-2B19-393BE5444574}"/>
          </ac:spMkLst>
        </pc:spChg>
        <pc:spChg chg="mod">
          <ac:chgData name="Wiatr-Rodriguez, Amy (ACL)" userId="c0cc0f9c-2144-4fff-96fa-b7fe924e9c14" providerId="ADAL" clId="{A4171DF6-35F5-46AB-A9AC-9DD9D4FA5AC0}" dt="2024-03-15T20:33:50.138" v="13426" actId="20577"/>
          <ac:spMkLst>
            <pc:docMk/>
            <pc:sldMk cId="2289798246" sldId="1886"/>
            <ac:spMk id="3" creationId="{6A77D4C1-A940-84A3-C193-D1ADDE5938B7}"/>
          </ac:spMkLst>
        </pc:spChg>
      </pc:sldChg>
      <pc:sldChg chg="modSp mod modCm modNotesTx">
        <pc:chgData name="Wiatr-Rodriguez, Amy (ACL)" userId="c0cc0f9c-2144-4fff-96fa-b7fe924e9c14" providerId="ADAL" clId="{A4171DF6-35F5-46AB-A9AC-9DD9D4FA5AC0}" dt="2024-03-15T19:12:36.766" v="9717" actId="20577"/>
        <pc:sldMkLst>
          <pc:docMk/>
          <pc:sldMk cId="1728468144" sldId="1888"/>
        </pc:sldMkLst>
        <pc:spChg chg="mod">
          <ac:chgData name="Wiatr-Rodriguez, Amy (ACL)" userId="c0cc0f9c-2144-4fff-96fa-b7fe924e9c14" providerId="ADAL" clId="{A4171DF6-35F5-46AB-A9AC-9DD9D4FA5AC0}" dt="2024-03-15T00:02:22.564" v="6460" actId="20577"/>
          <ac:spMkLst>
            <pc:docMk/>
            <pc:sldMk cId="1728468144" sldId="1888"/>
            <ac:spMk id="2" creationId="{81D53530-87FA-78CD-FA72-EFA7DA10493B}"/>
          </ac:spMkLst>
        </pc:spChg>
        <pc:spChg chg="mod">
          <ac:chgData name="Wiatr-Rodriguez, Amy (ACL)" userId="c0cc0f9c-2144-4fff-96fa-b7fe924e9c14" providerId="ADAL" clId="{A4171DF6-35F5-46AB-A9AC-9DD9D4FA5AC0}" dt="2024-03-15T16:49:30.897" v="8110" actId="27636"/>
          <ac:spMkLst>
            <pc:docMk/>
            <pc:sldMk cId="1728468144" sldId="1888"/>
            <ac:spMk id="3" creationId="{2D61EFF0-3D1A-AFB8-6B01-C981493BABE2}"/>
          </ac:spMkLst>
        </pc:spChg>
      </pc:sldChg>
      <pc:sldChg chg="modSp mod modNotesTx">
        <pc:chgData name="Wiatr-Rodriguez, Amy (ACL)" userId="c0cc0f9c-2144-4fff-96fa-b7fe924e9c14" providerId="ADAL" clId="{A4171DF6-35F5-46AB-A9AC-9DD9D4FA5AC0}" dt="2024-03-14T19:34:49.877" v="2101" actId="20577"/>
        <pc:sldMkLst>
          <pc:docMk/>
          <pc:sldMk cId="3183718981" sldId="1890"/>
        </pc:sldMkLst>
        <pc:spChg chg="mod">
          <ac:chgData name="Wiatr-Rodriguez, Amy (ACL)" userId="c0cc0f9c-2144-4fff-96fa-b7fe924e9c14" providerId="ADAL" clId="{A4171DF6-35F5-46AB-A9AC-9DD9D4FA5AC0}" dt="2024-03-12T17:33:27.038" v="69" actId="20577"/>
          <ac:spMkLst>
            <pc:docMk/>
            <pc:sldMk cId="3183718981" sldId="1890"/>
            <ac:spMk id="3" creationId="{D85BDA40-5D47-5AA2-EEE2-EBD76B972A07}"/>
          </ac:spMkLst>
        </pc:spChg>
      </pc:sldChg>
      <pc:sldChg chg="modSp mod modNotesTx">
        <pc:chgData name="Wiatr-Rodriguez, Amy (ACL)" userId="c0cc0f9c-2144-4fff-96fa-b7fe924e9c14" providerId="ADAL" clId="{A4171DF6-35F5-46AB-A9AC-9DD9D4FA5AC0}" dt="2024-03-12T21:50:10.495" v="726" actId="20577"/>
        <pc:sldMkLst>
          <pc:docMk/>
          <pc:sldMk cId="3162976672" sldId="1891"/>
        </pc:sldMkLst>
        <pc:spChg chg="mod">
          <ac:chgData name="Wiatr-Rodriguez, Amy (ACL)" userId="c0cc0f9c-2144-4fff-96fa-b7fe924e9c14" providerId="ADAL" clId="{A4171DF6-35F5-46AB-A9AC-9DD9D4FA5AC0}" dt="2024-03-12T21:39:22.377" v="161" actId="20577"/>
          <ac:spMkLst>
            <pc:docMk/>
            <pc:sldMk cId="3162976672" sldId="1891"/>
            <ac:spMk id="2" creationId="{92068438-CD00-275B-5F1D-FCC6F21295E7}"/>
          </ac:spMkLst>
        </pc:spChg>
        <pc:graphicFrameChg chg="modGraphic">
          <ac:chgData name="Wiatr-Rodriguez, Amy (ACL)" userId="c0cc0f9c-2144-4fff-96fa-b7fe924e9c14" providerId="ADAL" clId="{A4171DF6-35F5-46AB-A9AC-9DD9D4FA5AC0}" dt="2024-03-12T21:38:39.417" v="145" actId="6549"/>
          <ac:graphicFrameMkLst>
            <pc:docMk/>
            <pc:sldMk cId="3162976672" sldId="1891"/>
            <ac:graphicFrameMk id="5" creationId="{29372D6B-DAC4-49B7-F6A4-5A12501499D6}"/>
          </ac:graphicFrameMkLst>
        </pc:graphicFrameChg>
      </pc:sldChg>
      <pc:sldChg chg="modSp mod modNotesTx">
        <pc:chgData name="Wiatr-Rodriguez, Amy (ACL)" userId="c0cc0f9c-2144-4fff-96fa-b7fe924e9c14" providerId="ADAL" clId="{A4171DF6-35F5-46AB-A9AC-9DD9D4FA5AC0}" dt="2024-03-12T21:50:32.211" v="759" actId="20577"/>
        <pc:sldMkLst>
          <pc:docMk/>
          <pc:sldMk cId="3866655677" sldId="1892"/>
        </pc:sldMkLst>
        <pc:spChg chg="mod">
          <ac:chgData name="Wiatr-Rodriguez, Amy (ACL)" userId="c0cc0f9c-2144-4fff-96fa-b7fe924e9c14" providerId="ADAL" clId="{A4171DF6-35F5-46AB-A9AC-9DD9D4FA5AC0}" dt="2024-03-12T21:39:28.344" v="177" actId="20577"/>
          <ac:spMkLst>
            <pc:docMk/>
            <pc:sldMk cId="3866655677" sldId="1892"/>
            <ac:spMk id="2" creationId="{92068438-CD00-275B-5F1D-FCC6F21295E7}"/>
          </ac:spMkLst>
        </pc:spChg>
        <pc:graphicFrameChg chg="modGraphic">
          <ac:chgData name="Wiatr-Rodriguez, Amy (ACL)" userId="c0cc0f9c-2144-4fff-96fa-b7fe924e9c14" providerId="ADAL" clId="{A4171DF6-35F5-46AB-A9AC-9DD9D4FA5AC0}" dt="2024-03-12T21:46:50.692" v="292" actId="20577"/>
          <ac:graphicFrameMkLst>
            <pc:docMk/>
            <pc:sldMk cId="3866655677" sldId="1892"/>
            <ac:graphicFrameMk id="5" creationId="{29372D6B-DAC4-49B7-F6A4-5A12501499D6}"/>
          </ac:graphicFrameMkLst>
        </pc:graphicFrameChg>
      </pc:sldChg>
      <pc:sldChg chg="modSp add mod modCm modNotesTx">
        <pc:chgData name="Wiatr-Rodriguez, Amy (ACL)" userId="c0cc0f9c-2144-4fff-96fa-b7fe924e9c14" providerId="ADAL" clId="{A4171DF6-35F5-46AB-A9AC-9DD9D4FA5AC0}" dt="2024-03-15T19:09:13.786" v="9573" actId="20577"/>
        <pc:sldMkLst>
          <pc:docMk/>
          <pc:sldMk cId="4139047249" sldId="1893"/>
        </pc:sldMkLst>
        <pc:spChg chg="mod">
          <ac:chgData name="Wiatr-Rodriguez, Amy (ACL)" userId="c0cc0f9c-2144-4fff-96fa-b7fe924e9c14" providerId="ADAL" clId="{A4171DF6-35F5-46AB-A9AC-9DD9D4FA5AC0}" dt="2024-03-14T22:52:35.323" v="6335" actId="27636"/>
          <ac:spMkLst>
            <pc:docMk/>
            <pc:sldMk cId="4139047249" sldId="1893"/>
            <ac:spMk id="2" creationId="{11EEBE45-7ECB-C25B-B29B-9775D9A05D31}"/>
          </ac:spMkLst>
        </pc:spChg>
        <pc:spChg chg="mod">
          <ac:chgData name="Wiatr-Rodriguez, Amy (ACL)" userId="c0cc0f9c-2144-4fff-96fa-b7fe924e9c14" providerId="ADAL" clId="{A4171DF6-35F5-46AB-A9AC-9DD9D4FA5AC0}" dt="2024-03-15T16:49:27.710" v="8108" actId="27636"/>
          <ac:spMkLst>
            <pc:docMk/>
            <pc:sldMk cId="4139047249" sldId="1893"/>
            <ac:spMk id="3" creationId="{D85BDA40-5D47-5AA2-EEE2-EBD76B972A07}"/>
          </ac:spMkLst>
        </pc:spChg>
      </pc:sldChg>
      <pc:sldChg chg="modSp add mod modNotesTx">
        <pc:chgData name="Wiatr-Rodriguez, Amy (ACL)" userId="c0cc0f9c-2144-4fff-96fa-b7fe924e9c14" providerId="ADAL" clId="{A4171DF6-35F5-46AB-A9AC-9DD9D4FA5AC0}" dt="2024-03-15T23:39:33.722" v="26678" actId="20577"/>
        <pc:sldMkLst>
          <pc:docMk/>
          <pc:sldMk cId="1759787794" sldId="1894"/>
        </pc:sldMkLst>
        <pc:spChg chg="mod">
          <ac:chgData name="Wiatr-Rodriguez, Amy (ACL)" userId="c0cc0f9c-2144-4fff-96fa-b7fe924e9c14" providerId="ADAL" clId="{A4171DF6-35F5-46AB-A9AC-9DD9D4FA5AC0}" dt="2024-03-15T23:34:26.556" v="26490" actId="20577"/>
          <ac:spMkLst>
            <pc:docMk/>
            <pc:sldMk cId="1759787794" sldId="1894"/>
            <ac:spMk id="3" creationId="{D85BDA40-5D47-5AA2-EEE2-EBD76B972A07}"/>
          </ac:spMkLst>
        </pc:spChg>
      </pc:sldChg>
      <pc:sldChg chg="modSp add mod modNotesTx">
        <pc:chgData name="Wiatr-Rodriguez, Amy (ACL)" userId="c0cc0f9c-2144-4fff-96fa-b7fe924e9c14" providerId="ADAL" clId="{A4171DF6-35F5-46AB-A9AC-9DD9D4FA5AC0}" dt="2024-03-15T23:47:50.806" v="27025" actId="20577"/>
        <pc:sldMkLst>
          <pc:docMk/>
          <pc:sldMk cId="2256242821" sldId="1895"/>
        </pc:sldMkLst>
        <pc:spChg chg="mod">
          <ac:chgData name="Wiatr-Rodriguez, Amy (ACL)" userId="c0cc0f9c-2144-4fff-96fa-b7fe924e9c14" providerId="ADAL" clId="{A4171DF6-35F5-46AB-A9AC-9DD9D4FA5AC0}" dt="2024-03-15T23:35:30.758" v="26535" actId="20577"/>
          <ac:spMkLst>
            <pc:docMk/>
            <pc:sldMk cId="2256242821" sldId="1895"/>
            <ac:spMk id="3" creationId="{D85BDA40-5D47-5AA2-EEE2-EBD76B972A07}"/>
          </ac:spMkLst>
        </pc:spChg>
      </pc:sldChg>
    </pc:docChg>
  </pc:docChgLst>
  <pc:docChgLst>
    <pc:chgData name="Frank-Carr, Claire (ACL) (CTR)" userId="S::claire.frank-carr@acl.hhs.gov::023a24b7-4ee5-46bf-8a1c-3b2e4b8d21fb" providerId="AD" clId="Web-{2E2C89E3-01C1-6841-30AD-6A08EC180D97}"/>
    <pc:docChg chg="modSld">
      <pc:chgData name="Frank-Carr, Claire (ACL) (CTR)" userId="S::claire.frank-carr@acl.hhs.gov::023a24b7-4ee5-46bf-8a1c-3b2e4b8d21fb" providerId="AD" clId="Web-{2E2C89E3-01C1-6841-30AD-6A08EC180D97}" dt="2024-03-25T16:16:34.123" v="23"/>
      <pc:docMkLst>
        <pc:docMk/>
      </pc:docMkLst>
      <pc:sldChg chg="modSp modCm">
        <pc:chgData name="Frank-Carr, Claire (ACL) (CTR)" userId="S::claire.frank-carr@acl.hhs.gov::023a24b7-4ee5-46bf-8a1c-3b2e4b8d21fb" providerId="AD" clId="Web-{2E2C89E3-01C1-6841-30AD-6A08EC180D97}" dt="2024-03-25T16:16:34.123" v="23"/>
        <pc:sldMkLst>
          <pc:docMk/>
          <pc:sldMk cId="3476755189" sldId="1871"/>
        </pc:sldMkLst>
        <pc:spChg chg="mod">
          <ac:chgData name="Frank-Carr, Claire (ACL) (CTR)" userId="S::claire.frank-carr@acl.hhs.gov::023a24b7-4ee5-46bf-8a1c-3b2e4b8d21fb" providerId="AD" clId="Web-{2E2C89E3-01C1-6841-30AD-6A08EC180D97}" dt="2024-03-25T16:15:37.280" v="22" actId="1076"/>
          <ac:spMkLst>
            <pc:docMk/>
            <pc:sldMk cId="3476755189" sldId="1871"/>
            <ac:spMk id="3" creationId="{D85BDA40-5D47-5AA2-EEE2-EBD76B972A07}"/>
          </ac:spMkLst>
        </pc:spChg>
      </pc:sldChg>
    </pc:docChg>
  </pc:docChgLst>
  <pc:docChgLst>
    <pc:chgData name="Frank-Carr, Claire (ACL) (CTR)" userId="S::claire.frank-carr@acl.hhs.gov::023a24b7-4ee5-46bf-8a1c-3b2e4b8d21fb" providerId="AD" clId="Web-{239E41DD-9F1B-79D5-7EE5-73FD270B58C6}"/>
    <pc:docChg chg="modSld">
      <pc:chgData name="Frank-Carr, Claire (ACL) (CTR)" userId="S::claire.frank-carr@acl.hhs.gov::023a24b7-4ee5-46bf-8a1c-3b2e4b8d21fb" providerId="AD" clId="Web-{239E41DD-9F1B-79D5-7EE5-73FD270B58C6}" dt="2024-03-13T14:40:19.709" v="6"/>
      <pc:docMkLst>
        <pc:docMk/>
      </pc:docMkLst>
      <pc:sldChg chg="addCm delCm modCm">
        <pc:chgData name="Frank-Carr, Claire (ACL) (CTR)" userId="S::claire.frank-carr@acl.hhs.gov::023a24b7-4ee5-46bf-8a1c-3b2e4b8d21fb" providerId="AD" clId="Web-{239E41DD-9F1B-79D5-7EE5-73FD270B58C6}" dt="2024-03-13T14:38:55.241" v="4"/>
        <pc:sldMkLst>
          <pc:docMk/>
          <pc:sldMk cId="906617775" sldId="1859"/>
        </pc:sldMkLst>
      </pc:sldChg>
      <pc:sldChg chg="modCm">
        <pc:chgData name="Frank-Carr, Claire (ACL) (CTR)" userId="S::claire.frank-carr@acl.hhs.gov::023a24b7-4ee5-46bf-8a1c-3b2e4b8d21fb" providerId="AD" clId="Web-{239E41DD-9F1B-79D5-7EE5-73FD270B58C6}" dt="2024-03-13T14:40:19.709" v="6"/>
        <pc:sldMkLst>
          <pc:docMk/>
          <pc:sldMk cId="796688735" sldId="1862"/>
        </pc:sldMkLst>
      </pc:sldChg>
      <pc:sldChg chg="modSp">
        <pc:chgData name="Frank-Carr, Claire (ACL) (CTR)" userId="S::claire.frank-carr@acl.hhs.gov::023a24b7-4ee5-46bf-8a1c-3b2e4b8d21fb" providerId="AD" clId="Web-{239E41DD-9F1B-79D5-7EE5-73FD270B58C6}" dt="2024-03-13T14:39:08.037" v="5" actId="1076"/>
        <pc:sldMkLst>
          <pc:docMk/>
          <pc:sldMk cId="3866655677" sldId="1892"/>
        </pc:sldMkLst>
        <pc:graphicFrameChg chg="mod">
          <ac:chgData name="Frank-Carr, Claire (ACL) (CTR)" userId="S::claire.frank-carr@acl.hhs.gov::023a24b7-4ee5-46bf-8a1c-3b2e4b8d21fb" providerId="AD" clId="Web-{239E41DD-9F1B-79D5-7EE5-73FD270B58C6}" dt="2024-03-13T14:39:08.037" v="5" actId="1076"/>
          <ac:graphicFrameMkLst>
            <pc:docMk/>
            <pc:sldMk cId="3866655677" sldId="1892"/>
            <ac:graphicFrameMk id="5" creationId="{29372D6B-DAC4-49B7-F6A4-5A12501499D6}"/>
          </ac:graphicFrameMkLst>
        </pc:graphicFrameChg>
      </pc:sldChg>
    </pc:docChg>
  </pc:docChgLst>
  <pc:docChgLst>
    <pc:chgData name="Frank-Carr, Claire (ACL) (CTR)" userId="023a24b7-4ee5-46bf-8a1c-3b2e4b8d21fb" providerId="ADAL" clId="{5388ABF5-F285-4A82-9F8C-FAF490A14F74}"/>
    <pc:docChg chg="undo redo custSel addSld delSld modSld sldOrd">
      <pc:chgData name="Frank-Carr, Claire (ACL) (CTR)" userId="023a24b7-4ee5-46bf-8a1c-3b2e4b8d21fb" providerId="ADAL" clId="{5388ABF5-F285-4A82-9F8C-FAF490A14F74}" dt="2024-03-22T15:29:51.378" v="5543" actId="20577"/>
      <pc:docMkLst>
        <pc:docMk/>
      </pc:docMkLst>
      <pc:sldChg chg="modSp mod modNotesTx">
        <pc:chgData name="Frank-Carr, Claire (ACL) (CTR)" userId="023a24b7-4ee5-46bf-8a1c-3b2e4b8d21fb" providerId="ADAL" clId="{5388ABF5-F285-4A82-9F8C-FAF490A14F74}" dt="2024-03-22T15:29:33.923" v="5539" actId="20577"/>
        <pc:sldMkLst>
          <pc:docMk/>
          <pc:sldMk cId="1408652171" sldId="257"/>
        </pc:sldMkLst>
        <pc:spChg chg="mod">
          <ac:chgData name="Frank-Carr, Claire (ACL) (CTR)" userId="023a24b7-4ee5-46bf-8a1c-3b2e4b8d21fb" providerId="ADAL" clId="{5388ABF5-F285-4A82-9F8C-FAF490A14F74}" dt="2024-03-12T17:17:31.265" v="2334" actId="1076"/>
          <ac:spMkLst>
            <pc:docMk/>
            <pc:sldMk cId="1408652171" sldId="257"/>
            <ac:spMk id="10" creationId="{48D6F1BE-2269-9427-B0CA-1AF00AC8D06A}"/>
          </ac:spMkLst>
        </pc:spChg>
        <pc:spChg chg="mod">
          <ac:chgData name="Frank-Carr, Claire (ACL) (CTR)" userId="023a24b7-4ee5-46bf-8a1c-3b2e4b8d21fb" providerId="ADAL" clId="{5388ABF5-F285-4A82-9F8C-FAF490A14F74}" dt="2024-03-12T17:17:33.989" v="2335" actId="1076"/>
          <ac:spMkLst>
            <pc:docMk/>
            <pc:sldMk cId="1408652171" sldId="257"/>
            <ac:spMk id="11" creationId="{F7537689-8443-2A06-1A5C-8882B37B7A61}"/>
          </ac:spMkLst>
        </pc:spChg>
      </pc:sldChg>
      <pc:sldChg chg="delSp modSp mod addCm modCm">
        <pc:chgData name="Frank-Carr, Claire (ACL) (CTR)" userId="023a24b7-4ee5-46bf-8a1c-3b2e4b8d21fb" providerId="ADAL" clId="{5388ABF5-F285-4A82-9F8C-FAF490A14F74}" dt="2024-03-12T19:07:15.910" v="3638" actId="1076"/>
        <pc:sldMkLst>
          <pc:docMk/>
          <pc:sldMk cId="1065429658" sldId="363"/>
        </pc:sldMkLst>
        <pc:spChg chg="mod">
          <ac:chgData name="Frank-Carr, Claire (ACL) (CTR)" userId="023a24b7-4ee5-46bf-8a1c-3b2e4b8d21fb" providerId="ADAL" clId="{5388ABF5-F285-4A82-9F8C-FAF490A14F74}" dt="2024-03-12T19:06:54.084" v="3636" actId="1076"/>
          <ac:spMkLst>
            <pc:docMk/>
            <pc:sldMk cId="1065429658" sldId="363"/>
            <ac:spMk id="2" creationId="{4EB125AB-9D92-4192-9730-F2BE9C460670}"/>
          </ac:spMkLst>
        </pc:spChg>
        <pc:spChg chg="del mod">
          <ac:chgData name="Frank-Carr, Claire (ACL) (CTR)" userId="023a24b7-4ee5-46bf-8a1c-3b2e4b8d21fb" providerId="ADAL" clId="{5388ABF5-F285-4A82-9F8C-FAF490A14F74}" dt="2024-03-11T20:31:41.354" v="1312" actId="478"/>
          <ac:spMkLst>
            <pc:docMk/>
            <pc:sldMk cId="1065429658" sldId="363"/>
            <ac:spMk id="3" creationId="{03C2FDD7-16E2-4FE8-9F8B-D57F2595B5F1}"/>
          </ac:spMkLst>
        </pc:spChg>
        <pc:spChg chg="mod">
          <ac:chgData name="Frank-Carr, Claire (ACL) (CTR)" userId="023a24b7-4ee5-46bf-8a1c-3b2e4b8d21fb" providerId="ADAL" clId="{5388ABF5-F285-4A82-9F8C-FAF490A14F74}" dt="2024-03-12T19:07:15.910" v="3638" actId="1076"/>
          <ac:spMkLst>
            <pc:docMk/>
            <pc:sldMk cId="1065429658" sldId="363"/>
            <ac:spMk id="6" creationId="{327D7A14-229B-4FE8-B194-183517A56F69}"/>
          </ac:spMkLst>
        </pc:spChg>
        <pc:graphicFrameChg chg="mod modGraphic">
          <ac:chgData name="Frank-Carr, Claire (ACL) (CTR)" userId="023a24b7-4ee5-46bf-8a1c-3b2e4b8d21fb" providerId="ADAL" clId="{5388ABF5-F285-4A82-9F8C-FAF490A14F74}" dt="2024-03-12T19:07:02.217" v="3637" actId="1076"/>
          <ac:graphicFrameMkLst>
            <pc:docMk/>
            <pc:sldMk cId="1065429658" sldId="363"/>
            <ac:graphicFrameMk id="5" creationId="{BC2DD71D-2B58-4954-9F35-161B57CA971B}"/>
          </ac:graphicFrameMkLst>
        </pc:graphicFrameChg>
      </pc:sldChg>
      <pc:sldChg chg="modSp mod addCm">
        <pc:chgData name="Frank-Carr, Claire (ACL) (CTR)" userId="023a24b7-4ee5-46bf-8a1c-3b2e4b8d21fb" providerId="ADAL" clId="{5388ABF5-F285-4A82-9F8C-FAF490A14F74}" dt="2024-03-12T19:04:12.556" v="3627"/>
        <pc:sldMkLst>
          <pc:docMk/>
          <pc:sldMk cId="1495716141" sldId="591"/>
        </pc:sldMkLst>
        <pc:spChg chg="mod">
          <ac:chgData name="Frank-Carr, Claire (ACL) (CTR)" userId="023a24b7-4ee5-46bf-8a1c-3b2e4b8d21fb" providerId="ADAL" clId="{5388ABF5-F285-4A82-9F8C-FAF490A14F74}" dt="2024-03-12T19:03:54.899" v="3626" actId="20577"/>
          <ac:spMkLst>
            <pc:docMk/>
            <pc:sldMk cId="1495716141" sldId="591"/>
            <ac:spMk id="3" creationId="{92D4719B-3C40-4007-4E94-863DD39987D0}"/>
          </ac:spMkLst>
        </pc:spChg>
      </pc:sldChg>
      <pc:sldChg chg="modNotesTx">
        <pc:chgData name="Frank-Carr, Claire (ACL) (CTR)" userId="023a24b7-4ee5-46bf-8a1c-3b2e4b8d21fb" providerId="ADAL" clId="{5388ABF5-F285-4A82-9F8C-FAF490A14F74}" dt="2024-03-22T15:29:18.029" v="5532" actId="20577"/>
        <pc:sldMkLst>
          <pc:docMk/>
          <pc:sldMk cId="3860242403" sldId="1654"/>
        </pc:sldMkLst>
      </pc:sldChg>
      <pc:sldChg chg="modNotesTx">
        <pc:chgData name="Frank-Carr, Claire (ACL) (CTR)" userId="023a24b7-4ee5-46bf-8a1c-3b2e4b8d21fb" providerId="ADAL" clId="{5388ABF5-F285-4A82-9F8C-FAF490A14F74}" dt="2024-03-22T15:28:52.594" v="5520" actId="20577"/>
        <pc:sldMkLst>
          <pc:docMk/>
          <pc:sldMk cId="582255777" sldId="1791"/>
        </pc:sldMkLst>
      </pc:sldChg>
      <pc:sldChg chg="modSp mod">
        <pc:chgData name="Frank-Carr, Claire (ACL) (CTR)" userId="023a24b7-4ee5-46bf-8a1c-3b2e4b8d21fb" providerId="ADAL" clId="{5388ABF5-F285-4A82-9F8C-FAF490A14F74}" dt="2024-03-08T17:50:59.922" v="412" actId="20577"/>
        <pc:sldMkLst>
          <pc:docMk/>
          <pc:sldMk cId="1013856492" sldId="1792"/>
        </pc:sldMkLst>
        <pc:spChg chg="mod">
          <ac:chgData name="Frank-Carr, Claire (ACL) (CTR)" userId="023a24b7-4ee5-46bf-8a1c-3b2e4b8d21fb" providerId="ADAL" clId="{5388ABF5-F285-4A82-9F8C-FAF490A14F74}" dt="2024-03-08T17:50:59.922" v="412" actId="20577"/>
          <ac:spMkLst>
            <pc:docMk/>
            <pc:sldMk cId="1013856492" sldId="1792"/>
            <ac:spMk id="3" creationId="{D85BDA40-5D47-5AA2-EEE2-EBD76B972A07}"/>
          </ac:spMkLst>
        </pc:spChg>
      </pc:sldChg>
      <pc:sldChg chg="modSp add mod addCm modCm">
        <pc:chgData name="Frank-Carr, Claire (ACL) (CTR)" userId="023a24b7-4ee5-46bf-8a1c-3b2e4b8d21fb" providerId="ADAL" clId="{5388ABF5-F285-4A82-9F8C-FAF490A14F74}" dt="2024-03-14T15:56:56.631" v="5367"/>
        <pc:sldMkLst>
          <pc:docMk/>
          <pc:sldMk cId="3966055779" sldId="1796"/>
        </pc:sldMkLst>
        <pc:spChg chg="mod">
          <ac:chgData name="Frank-Carr, Claire (ACL) (CTR)" userId="023a24b7-4ee5-46bf-8a1c-3b2e4b8d21fb" providerId="ADAL" clId="{5388ABF5-F285-4A82-9F8C-FAF490A14F74}" dt="2024-03-14T15:56:37.060" v="5365" actId="20577"/>
          <ac:spMkLst>
            <pc:docMk/>
            <pc:sldMk cId="3966055779" sldId="1796"/>
            <ac:spMk id="3" creationId="{814ABA64-08CB-A4E4-B367-66AB6869EBC4}"/>
          </ac:spMkLst>
        </pc:spChg>
      </pc:sldChg>
      <pc:sldChg chg="modNotesTx">
        <pc:chgData name="Frank-Carr, Claire (ACL) (CTR)" userId="023a24b7-4ee5-46bf-8a1c-3b2e4b8d21fb" providerId="ADAL" clId="{5388ABF5-F285-4A82-9F8C-FAF490A14F74}" dt="2024-03-22T15:29:51.378" v="5543" actId="20577"/>
        <pc:sldMkLst>
          <pc:docMk/>
          <pc:sldMk cId="558220783" sldId="1838"/>
        </pc:sldMkLst>
      </pc:sldChg>
      <pc:sldChg chg="modSp mod ord modCm">
        <pc:chgData name="Frank-Carr, Claire (ACL) (CTR)" userId="023a24b7-4ee5-46bf-8a1c-3b2e4b8d21fb" providerId="ADAL" clId="{5388ABF5-F285-4A82-9F8C-FAF490A14F74}" dt="2024-03-12T19:22:35.665" v="3764"/>
        <pc:sldMkLst>
          <pc:docMk/>
          <pc:sldMk cId="4061801561" sldId="1841"/>
        </pc:sldMkLst>
        <pc:spChg chg="mod">
          <ac:chgData name="Frank-Carr, Claire (ACL) (CTR)" userId="023a24b7-4ee5-46bf-8a1c-3b2e4b8d21fb" providerId="ADAL" clId="{5388ABF5-F285-4A82-9F8C-FAF490A14F74}" dt="2024-03-08T17:44:43.563" v="275" actId="20577"/>
          <ac:spMkLst>
            <pc:docMk/>
            <pc:sldMk cId="4061801561" sldId="1841"/>
            <ac:spMk id="2" creationId="{11EEBE45-7ECB-C25B-B29B-9775D9A05D31}"/>
          </ac:spMkLst>
        </pc:spChg>
        <pc:spChg chg="mod">
          <ac:chgData name="Frank-Carr, Claire (ACL) (CTR)" userId="023a24b7-4ee5-46bf-8a1c-3b2e4b8d21fb" providerId="ADAL" clId="{5388ABF5-F285-4A82-9F8C-FAF490A14F74}" dt="2024-03-11T19:52:48.744" v="1017" actId="20577"/>
          <ac:spMkLst>
            <pc:docMk/>
            <pc:sldMk cId="4061801561" sldId="1841"/>
            <ac:spMk id="3" creationId="{D85BDA40-5D47-5AA2-EEE2-EBD76B972A07}"/>
          </ac:spMkLst>
        </pc:spChg>
      </pc:sldChg>
      <pc:sldChg chg="modSp mod">
        <pc:chgData name="Frank-Carr, Claire (ACL) (CTR)" userId="023a24b7-4ee5-46bf-8a1c-3b2e4b8d21fb" providerId="ADAL" clId="{5388ABF5-F285-4A82-9F8C-FAF490A14F74}" dt="2024-03-08T18:00:16.624" v="768" actId="20577"/>
        <pc:sldMkLst>
          <pc:docMk/>
          <pc:sldMk cId="3732407987" sldId="1843"/>
        </pc:sldMkLst>
        <pc:spChg chg="mod">
          <ac:chgData name="Frank-Carr, Claire (ACL) (CTR)" userId="023a24b7-4ee5-46bf-8a1c-3b2e4b8d21fb" providerId="ADAL" clId="{5388ABF5-F285-4A82-9F8C-FAF490A14F74}" dt="2024-03-08T18:00:16.624" v="768" actId="20577"/>
          <ac:spMkLst>
            <pc:docMk/>
            <pc:sldMk cId="3732407987" sldId="1843"/>
            <ac:spMk id="3" creationId="{D85BDA40-5D47-5AA2-EEE2-EBD76B972A07}"/>
          </ac:spMkLst>
        </pc:spChg>
      </pc:sldChg>
      <pc:sldChg chg="modSp mod modCm">
        <pc:chgData name="Frank-Carr, Claire (ACL) (CTR)" userId="023a24b7-4ee5-46bf-8a1c-3b2e4b8d21fb" providerId="ADAL" clId="{5388ABF5-F285-4A82-9F8C-FAF490A14F74}" dt="2024-03-12T19:23:11.761" v="3765"/>
        <pc:sldMkLst>
          <pc:docMk/>
          <pc:sldMk cId="2566220925" sldId="1853"/>
        </pc:sldMkLst>
        <pc:spChg chg="mod">
          <ac:chgData name="Frank-Carr, Claire (ACL) (CTR)" userId="023a24b7-4ee5-46bf-8a1c-3b2e4b8d21fb" providerId="ADAL" clId="{5388ABF5-F285-4A82-9F8C-FAF490A14F74}" dt="2024-03-11T19:52:36.346" v="1007" actId="255"/>
          <ac:spMkLst>
            <pc:docMk/>
            <pc:sldMk cId="2566220925" sldId="1853"/>
            <ac:spMk id="3" creationId="{5807D131-0DF9-5176-9E97-242E958F6833}"/>
          </ac:spMkLst>
        </pc:spChg>
      </pc:sldChg>
      <pc:sldChg chg="modSp mod modNotesTx">
        <pc:chgData name="Frank-Carr, Claire (ACL) (CTR)" userId="023a24b7-4ee5-46bf-8a1c-3b2e4b8d21fb" providerId="ADAL" clId="{5388ABF5-F285-4A82-9F8C-FAF490A14F74}" dt="2024-03-11T20:19:27.855" v="1275" actId="403"/>
        <pc:sldMkLst>
          <pc:docMk/>
          <pc:sldMk cId="1379152078" sldId="1854"/>
        </pc:sldMkLst>
        <pc:spChg chg="mod">
          <ac:chgData name="Frank-Carr, Claire (ACL) (CTR)" userId="023a24b7-4ee5-46bf-8a1c-3b2e4b8d21fb" providerId="ADAL" clId="{5388ABF5-F285-4A82-9F8C-FAF490A14F74}" dt="2024-03-11T20:19:27.855" v="1275" actId="403"/>
          <ac:spMkLst>
            <pc:docMk/>
            <pc:sldMk cId="1379152078" sldId="1854"/>
            <ac:spMk id="3" creationId="{D85BDA40-5D47-5AA2-EEE2-EBD76B972A07}"/>
          </ac:spMkLst>
        </pc:spChg>
      </pc:sldChg>
      <pc:sldChg chg="modSp mod addCm modCm">
        <pc:chgData name="Frank-Carr, Claire (ACL) (CTR)" userId="023a24b7-4ee5-46bf-8a1c-3b2e4b8d21fb" providerId="ADAL" clId="{5388ABF5-F285-4A82-9F8C-FAF490A14F74}" dt="2024-03-12T19:21:22.615" v="3754"/>
        <pc:sldMkLst>
          <pc:docMk/>
          <pc:sldMk cId="1057267979" sldId="1855"/>
        </pc:sldMkLst>
        <pc:spChg chg="mod">
          <ac:chgData name="Frank-Carr, Claire (ACL) (CTR)" userId="023a24b7-4ee5-46bf-8a1c-3b2e4b8d21fb" providerId="ADAL" clId="{5388ABF5-F285-4A82-9F8C-FAF490A14F74}" dt="2024-03-11T21:40:40.627" v="1744" actId="14100"/>
          <ac:spMkLst>
            <pc:docMk/>
            <pc:sldMk cId="1057267979" sldId="1855"/>
            <ac:spMk id="2" creationId="{11EEBE45-7ECB-C25B-B29B-9775D9A05D31}"/>
          </ac:spMkLst>
        </pc:spChg>
        <pc:spChg chg="mod">
          <ac:chgData name="Frank-Carr, Claire (ACL) (CTR)" userId="023a24b7-4ee5-46bf-8a1c-3b2e4b8d21fb" providerId="ADAL" clId="{5388ABF5-F285-4A82-9F8C-FAF490A14F74}" dt="2024-03-11T21:43:49.388" v="1829" actId="20577"/>
          <ac:spMkLst>
            <pc:docMk/>
            <pc:sldMk cId="1057267979" sldId="1855"/>
            <ac:spMk id="3" creationId="{D85BDA40-5D47-5AA2-EEE2-EBD76B972A07}"/>
          </ac:spMkLst>
        </pc:spChg>
      </pc:sldChg>
      <pc:sldChg chg="modSp mod modNotesTx">
        <pc:chgData name="Frank-Carr, Claire (ACL) (CTR)" userId="023a24b7-4ee5-46bf-8a1c-3b2e4b8d21fb" providerId="ADAL" clId="{5388ABF5-F285-4A82-9F8C-FAF490A14F74}" dt="2024-03-11T21:26:40.668" v="1571"/>
        <pc:sldMkLst>
          <pc:docMk/>
          <pc:sldMk cId="2579315798" sldId="1856"/>
        </pc:sldMkLst>
        <pc:spChg chg="mod">
          <ac:chgData name="Frank-Carr, Claire (ACL) (CTR)" userId="023a24b7-4ee5-46bf-8a1c-3b2e4b8d21fb" providerId="ADAL" clId="{5388ABF5-F285-4A82-9F8C-FAF490A14F74}" dt="2024-03-11T20:30:18.356" v="1280" actId="20577"/>
          <ac:spMkLst>
            <pc:docMk/>
            <pc:sldMk cId="2579315798" sldId="1856"/>
            <ac:spMk id="2" creationId="{11EEBE45-7ECB-C25B-B29B-9775D9A05D31}"/>
          </ac:spMkLst>
        </pc:spChg>
        <pc:spChg chg="mod">
          <ac:chgData name="Frank-Carr, Claire (ACL) (CTR)" userId="023a24b7-4ee5-46bf-8a1c-3b2e4b8d21fb" providerId="ADAL" clId="{5388ABF5-F285-4A82-9F8C-FAF490A14F74}" dt="2024-03-11T21:12:44.017" v="1568" actId="20577"/>
          <ac:spMkLst>
            <pc:docMk/>
            <pc:sldMk cId="2579315798" sldId="1856"/>
            <ac:spMk id="3" creationId="{D85BDA40-5D47-5AA2-EEE2-EBD76B972A07}"/>
          </ac:spMkLst>
        </pc:spChg>
      </pc:sldChg>
      <pc:sldChg chg="modSp mod addCm modCm modNotesTx">
        <pc:chgData name="Frank-Carr, Claire (ACL) (CTR)" userId="023a24b7-4ee5-46bf-8a1c-3b2e4b8d21fb" providerId="ADAL" clId="{5388ABF5-F285-4A82-9F8C-FAF490A14F74}" dt="2024-03-12T19:09:21.639" v="3662"/>
        <pc:sldMkLst>
          <pc:docMk/>
          <pc:sldMk cId="624739371" sldId="1857"/>
        </pc:sldMkLst>
        <pc:spChg chg="mod">
          <ac:chgData name="Frank-Carr, Claire (ACL) (CTR)" userId="023a24b7-4ee5-46bf-8a1c-3b2e4b8d21fb" providerId="ADAL" clId="{5388ABF5-F285-4A82-9F8C-FAF490A14F74}" dt="2024-03-12T14:28:30.242" v="1868" actId="14100"/>
          <ac:spMkLst>
            <pc:docMk/>
            <pc:sldMk cId="624739371" sldId="1857"/>
            <ac:spMk id="3" creationId="{D85BDA40-5D47-5AA2-EEE2-EBD76B972A07}"/>
          </ac:spMkLst>
        </pc:spChg>
      </pc:sldChg>
      <pc:sldChg chg="modSp mod addCm delCm modCm">
        <pc:chgData name="Frank-Carr, Claire (ACL) (CTR)" userId="023a24b7-4ee5-46bf-8a1c-3b2e4b8d21fb" providerId="ADAL" clId="{5388ABF5-F285-4A82-9F8C-FAF490A14F74}" dt="2024-03-12T14:49:47.378" v="2046" actId="404"/>
        <pc:sldMkLst>
          <pc:docMk/>
          <pc:sldMk cId="3025291994" sldId="1858"/>
        </pc:sldMkLst>
        <pc:spChg chg="mod">
          <ac:chgData name="Frank-Carr, Claire (ACL) (CTR)" userId="023a24b7-4ee5-46bf-8a1c-3b2e4b8d21fb" providerId="ADAL" clId="{5388ABF5-F285-4A82-9F8C-FAF490A14F74}" dt="2024-03-12T14:49:47.378" v="2046" actId="404"/>
          <ac:spMkLst>
            <pc:docMk/>
            <pc:sldMk cId="3025291994" sldId="1858"/>
            <ac:spMk id="3" creationId="{D85BDA40-5D47-5AA2-EEE2-EBD76B972A07}"/>
          </ac:spMkLst>
        </pc:spChg>
      </pc:sldChg>
      <pc:sldChg chg="modSp mod addCm delCm modCm modNotesTx">
        <pc:chgData name="Frank-Carr, Claire (ACL) (CTR)" userId="023a24b7-4ee5-46bf-8a1c-3b2e4b8d21fb" providerId="ADAL" clId="{5388ABF5-F285-4A82-9F8C-FAF490A14F74}" dt="2024-03-12T19:19:36.729" v="3729" actId="20577"/>
        <pc:sldMkLst>
          <pc:docMk/>
          <pc:sldMk cId="906617775" sldId="1859"/>
        </pc:sldMkLst>
        <pc:spChg chg="mod">
          <ac:chgData name="Frank-Carr, Claire (ACL) (CTR)" userId="023a24b7-4ee5-46bf-8a1c-3b2e4b8d21fb" providerId="ADAL" clId="{5388ABF5-F285-4A82-9F8C-FAF490A14F74}" dt="2024-03-12T14:48:01.473" v="2043" actId="404"/>
          <ac:spMkLst>
            <pc:docMk/>
            <pc:sldMk cId="906617775" sldId="1859"/>
            <ac:spMk id="2" creationId="{11EEBE45-7ECB-C25B-B29B-9775D9A05D31}"/>
          </ac:spMkLst>
        </pc:spChg>
        <pc:spChg chg="mod">
          <ac:chgData name="Frank-Carr, Claire (ACL) (CTR)" userId="023a24b7-4ee5-46bf-8a1c-3b2e4b8d21fb" providerId="ADAL" clId="{5388ABF5-F285-4A82-9F8C-FAF490A14F74}" dt="2024-03-12T19:17:24.400" v="3721" actId="403"/>
          <ac:spMkLst>
            <pc:docMk/>
            <pc:sldMk cId="906617775" sldId="1859"/>
            <ac:spMk id="3" creationId="{D85BDA40-5D47-5AA2-EEE2-EBD76B972A07}"/>
          </ac:spMkLst>
        </pc:spChg>
      </pc:sldChg>
      <pc:sldChg chg="modSp mod addCm modCm modNotesTx">
        <pc:chgData name="Frank-Carr, Claire (ACL) (CTR)" userId="023a24b7-4ee5-46bf-8a1c-3b2e4b8d21fb" providerId="ADAL" clId="{5388ABF5-F285-4A82-9F8C-FAF490A14F74}" dt="2024-03-12T19:19:31.334" v="3728" actId="20577"/>
        <pc:sldMkLst>
          <pc:docMk/>
          <pc:sldMk cId="2094993793" sldId="1860"/>
        </pc:sldMkLst>
        <pc:spChg chg="mod">
          <ac:chgData name="Frank-Carr, Claire (ACL) (CTR)" userId="023a24b7-4ee5-46bf-8a1c-3b2e4b8d21fb" providerId="ADAL" clId="{5388ABF5-F285-4A82-9F8C-FAF490A14F74}" dt="2024-03-12T19:12:18.707" v="3695" actId="115"/>
          <ac:spMkLst>
            <pc:docMk/>
            <pc:sldMk cId="2094993793" sldId="1860"/>
            <ac:spMk id="3" creationId="{D85BDA40-5D47-5AA2-EEE2-EBD76B972A07}"/>
          </ac:spMkLst>
        </pc:spChg>
      </pc:sldChg>
      <pc:sldChg chg="modSp mod">
        <pc:chgData name="Frank-Carr, Claire (ACL) (CTR)" userId="023a24b7-4ee5-46bf-8a1c-3b2e4b8d21fb" providerId="ADAL" clId="{5388ABF5-F285-4A82-9F8C-FAF490A14F74}" dt="2024-03-12T19:31:03.813" v="3790" actId="20577"/>
        <pc:sldMkLst>
          <pc:docMk/>
          <pc:sldMk cId="2653463442" sldId="1861"/>
        </pc:sldMkLst>
        <pc:spChg chg="mod">
          <ac:chgData name="Frank-Carr, Claire (ACL) (CTR)" userId="023a24b7-4ee5-46bf-8a1c-3b2e4b8d21fb" providerId="ADAL" clId="{5388ABF5-F285-4A82-9F8C-FAF490A14F74}" dt="2024-03-12T19:31:03.813" v="3790" actId="20577"/>
          <ac:spMkLst>
            <pc:docMk/>
            <pc:sldMk cId="2653463442" sldId="1861"/>
            <ac:spMk id="3" creationId="{D85BDA40-5D47-5AA2-EEE2-EBD76B972A07}"/>
          </ac:spMkLst>
        </pc:spChg>
      </pc:sldChg>
      <pc:sldChg chg="modSp mod modCm">
        <pc:chgData name="Frank-Carr, Claire (ACL) (CTR)" userId="023a24b7-4ee5-46bf-8a1c-3b2e4b8d21fb" providerId="ADAL" clId="{5388ABF5-F285-4A82-9F8C-FAF490A14F74}" dt="2024-03-12T19:39:41.822" v="3807" actId="1076"/>
        <pc:sldMkLst>
          <pc:docMk/>
          <pc:sldMk cId="796688735" sldId="1862"/>
        </pc:sldMkLst>
        <pc:spChg chg="mod">
          <ac:chgData name="Frank-Carr, Claire (ACL) (CTR)" userId="023a24b7-4ee5-46bf-8a1c-3b2e4b8d21fb" providerId="ADAL" clId="{5388ABF5-F285-4A82-9F8C-FAF490A14F74}" dt="2024-03-12T19:39:41.822" v="3807" actId="1076"/>
          <ac:spMkLst>
            <pc:docMk/>
            <pc:sldMk cId="796688735" sldId="1862"/>
            <ac:spMk id="3" creationId="{D85BDA40-5D47-5AA2-EEE2-EBD76B972A07}"/>
          </ac:spMkLst>
        </pc:spChg>
      </pc:sldChg>
      <pc:sldChg chg="modSp mod">
        <pc:chgData name="Frank-Carr, Claire (ACL) (CTR)" userId="023a24b7-4ee5-46bf-8a1c-3b2e4b8d21fb" providerId="ADAL" clId="{5388ABF5-F285-4A82-9F8C-FAF490A14F74}" dt="2024-03-12T19:42:58.007" v="3851" actId="20577"/>
        <pc:sldMkLst>
          <pc:docMk/>
          <pc:sldMk cId="3566154760" sldId="1863"/>
        </pc:sldMkLst>
        <pc:spChg chg="mod">
          <ac:chgData name="Frank-Carr, Claire (ACL) (CTR)" userId="023a24b7-4ee5-46bf-8a1c-3b2e4b8d21fb" providerId="ADAL" clId="{5388ABF5-F285-4A82-9F8C-FAF490A14F74}" dt="2024-03-12T19:42:08.569" v="3822" actId="1076"/>
          <ac:spMkLst>
            <pc:docMk/>
            <pc:sldMk cId="3566154760" sldId="1863"/>
            <ac:spMk id="2" creationId="{11EEBE45-7ECB-C25B-B29B-9775D9A05D31}"/>
          </ac:spMkLst>
        </pc:spChg>
        <pc:spChg chg="mod">
          <ac:chgData name="Frank-Carr, Claire (ACL) (CTR)" userId="023a24b7-4ee5-46bf-8a1c-3b2e4b8d21fb" providerId="ADAL" clId="{5388ABF5-F285-4A82-9F8C-FAF490A14F74}" dt="2024-03-12T19:42:58.007" v="3851" actId="20577"/>
          <ac:spMkLst>
            <pc:docMk/>
            <pc:sldMk cId="3566154760" sldId="1863"/>
            <ac:spMk id="3" creationId="{D85BDA40-5D47-5AA2-EEE2-EBD76B972A07}"/>
          </ac:spMkLst>
        </pc:spChg>
      </pc:sldChg>
      <pc:sldChg chg="modSp mod modNotesTx">
        <pc:chgData name="Frank-Carr, Claire (ACL) (CTR)" userId="023a24b7-4ee5-46bf-8a1c-3b2e4b8d21fb" providerId="ADAL" clId="{5388ABF5-F285-4A82-9F8C-FAF490A14F74}" dt="2024-03-12T19:45:32.887" v="3863" actId="113"/>
        <pc:sldMkLst>
          <pc:docMk/>
          <pc:sldMk cId="196072564" sldId="1864"/>
        </pc:sldMkLst>
        <pc:spChg chg="mod">
          <ac:chgData name="Frank-Carr, Claire (ACL) (CTR)" userId="023a24b7-4ee5-46bf-8a1c-3b2e4b8d21fb" providerId="ADAL" clId="{5388ABF5-F285-4A82-9F8C-FAF490A14F74}" dt="2024-03-12T19:43:29.960" v="3855" actId="255"/>
          <ac:spMkLst>
            <pc:docMk/>
            <pc:sldMk cId="196072564" sldId="1864"/>
            <ac:spMk id="3" creationId="{D85BDA40-5D47-5AA2-EEE2-EBD76B972A07}"/>
          </ac:spMkLst>
        </pc:spChg>
      </pc:sldChg>
      <pc:sldChg chg="modSp mod">
        <pc:chgData name="Frank-Carr, Claire (ACL) (CTR)" userId="023a24b7-4ee5-46bf-8a1c-3b2e4b8d21fb" providerId="ADAL" clId="{5388ABF5-F285-4A82-9F8C-FAF490A14F74}" dt="2024-03-12T19:50:22.044" v="3972" actId="20577"/>
        <pc:sldMkLst>
          <pc:docMk/>
          <pc:sldMk cId="320461977" sldId="1865"/>
        </pc:sldMkLst>
        <pc:spChg chg="mod">
          <ac:chgData name="Frank-Carr, Claire (ACL) (CTR)" userId="023a24b7-4ee5-46bf-8a1c-3b2e4b8d21fb" providerId="ADAL" clId="{5388ABF5-F285-4A82-9F8C-FAF490A14F74}" dt="2024-03-12T19:49:30.693" v="3937" actId="1076"/>
          <ac:spMkLst>
            <pc:docMk/>
            <pc:sldMk cId="320461977" sldId="1865"/>
            <ac:spMk id="2" creationId="{11EEBE45-7ECB-C25B-B29B-9775D9A05D31}"/>
          </ac:spMkLst>
        </pc:spChg>
        <pc:spChg chg="mod">
          <ac:chgData name="Frank-Carr, Claire (ACL) (CTR)" userId="023a24b7-4ee5-46bf-8a1c-3b2e4b8d21fb" providerId="ADAL" clId="{5388ABF5-F285-4A82-9F8C-FAF490A14F74}" dt="2024-03-12T19:50:22.044" v="3972" actId="20577"/>
          <ac:spMkLst>
            <pc:docMk/>
            <pc:sldMk cId="320461977" sldId="1865"/>
            <ac:spMk id="3" creationId="{D85BDA40-5D47-5AA2-EEE2-EBD76B972A07}"/>
          </ac:spMkLst>
        </pc:spChg>
      </pc:sldChg>
      <pc:sldChg chg="modSp mod modNotesTx">
        <pc:chgData name="Frank-Carr, Claire (ACL) (CTR)" userId="023a24b7-4ee5-46bf-8a1c-3b2e4b8d21fb" providerId="ADAL" clId="{5388ABF5-F285-4A82-9F8C-FAF490A14F74}" dt="2024-03-22T15:25:23.229" v="5462" actId="20577"/>
        <pc:sldMkLst>
          <pc:docMk/>
          <pc:sldMk cId="3215495334" sldId="1867"/>
        </pc:sldMkLst>
        <pc:spChg chg="mod">
          <ac:chgData name="Frank-Carr, Claire (ACL) (CTR)" userId="023a24b7-4ee5-46bf-8a1c-3b2e4b8d21fb" providerId="ADAL" clId="{5388ABF5-F285-4A82-9F8C-FAF490A14F74}" dt="2024-03-12T19:27:05.232" v="3767" actId="14100"/>
          <ac:spMkLst>
            <pc:docMk/>
            <pc:sldMk cId="3215495334" sldId="1867"/>
            <ac:spMk id="2" creationId="{11EEBE45-7ECB-C25B-B29B-9775D9A05D31}"/>
          </ac:spMkLst>
        </pc:spChg>
      </pc:sldChg>
      <pc:sldChg chg="modSp mod">
        <pc:chgData name="Frank-Carr, Claire (ACL) (CTR)" userId="023a24b7-4ee5-46bf-8a1c-3b2e4b8d21fb" providerId="ADAL" clId="{5388ABF5-F285-4A82-9F8C-FAF490A14F74}" dt="2024-03-12T19:56:59.632" v="4026" actId="20577"/>
        <pc:sldMkLst>
          <pc:docMk/>
          <pc:sldMk cId="3544412975" sldId="1868"/>
        </pc:sldMkLst>
        <pc:spChg chg="mod">
          <ac:chgData name="Frank-Carr, Claire (ACL) (CTR)" userId="023a24b7-4ee5-46bf-8a1c-3b2e4b8d21fb" providerId="ADAL" clId="{5388ABF5-F285-4A82-9F8C-FAF490A14F74}" dt="2024-03-12T19:56:59.632" v="4026" actId="20577"/>
          <ac:spMkLst>
            <pc:docMk/>
            <pc:sldMk cId="3544412975" sldId="1868"/>
            <ac:spMk id="3" creationId="{D85BDA40-5D47-5AA2-EEE2-EBD76B972A07}"/>
          </ac:spMkLst>
        </pc:spChg>
      </pc:sldChg>
      <pc:sldChg chg="modSp mod modCm">
        <pc:chgData name="Frank-Carr, Claire (ACL) (CTR)" userId="023a24b7-4ee5-46bf-8a1c-3b2e4b8d21fb" providerId="ADAL" clId="{5388ABF5-F285-4A82-9F8C-FAF490A14F74}" dt="2024-03-12T19:59:33.777" v="4047" actId="20577"/>
        <pc:sldMkLst>
          <pc:docMk/>
          <pc:sldMk cId="1851077296" sldId="1869"/>
        </pc:sldMkLst>
        <pc:spChg chg="mod">
          <ac:chgData name="Frank-Carr, Claire (ACL) (CTR)" userId="023a24b7-4ee5-46bf-8a1c-3b2e4b8d21fb" providerId="ADAL" clId="{5388ABF5-F285-4A82-9F8C-FAF490A14F74}" dt="2024-03-12T19:59:33.777" v="4047" actId="20577"/>
          <ac:spMkLst>
            <pc:docMk/>
            <pc:sldMk cId="1851077296" sldId="1869"/>
            <ac:spMk id="3" creationId="{D85BDA40-5D47-5AA2-EEE2-EBD76B972A07}"/>
          </ac:spMkLst>
        </pc:spChg>
      </pc:sldChg>
      <pc:sldChg chg="modSp mod">
        <pc:chgData name="Frank-Carr, Claire (ACL) (CTR)" userId="023a24b7-4ee5-46bf-8a1c-3b2e4b8d21fb" providerId="ADAL" clId="{5388ABF5-F285-4A82-9F8C-FAF490A14F74}" dt="2024-03-12T19:59:20.934" v="4037" actId="20577"/>
        <pc:sldMkLst>
          <pc:docMk/>
          <pc:sldMk cId="2566445357" sldId="1870"/>
        </pc:sldMkLst>
        <pc:spChg chg="mod">
          <ac:chgData name="Frank-Carr, Claire (ACL) (CTR)" userId="023a24b7-4ee5-46bf-8a1c-3b2e4b8d21fb" providerId="ADAL" clId="{5388ABF5-F285-4A82-9F8C-FAF490A14F74}" dt="2024-03-12T19:59:20.934" v="4037" actId="20577"/>
          <ac:spMkLst>
            <pc:docMk/>
            <pc:sldMk cId="2566445357" sldId="1870"/>
            <ac:spMk id="3" creationId="{D85BDA40-5D47-5AA2-EEE2-EBD76B972A07}"/>
          </ac:spMkLst>
        </pc:spChg>
      </pc:sldChg>
      <pc:sldChg chg="modSp mod addCm modCm">
        <pc:chgData name="Frank-Carr, Claire (ACL) (CTR)" userId="023a24b7-4ee5-46bf-8a1c-3b2e4b8d21fb" providerId="ADAL" clId="{5388ABF5-F285-4A82-9F8C-FAF490A14F74}" dt="2024-03-12T20:13:11.513" v="4096"/>
        <pc:sldMkLst>
          <pc:docMk/>
          <pc:sldMk cId="3476755189" sldId="1871"/>
        </pc:sldMkLst>
        <pc:spChg chg="mod">
          <ac:chgData name="Frank-Carr, Claire (ACL) (CTR)" userId="023a24b7-4ee5-46bf-8a1c-3b2e4b8d21fb" providerId="ADAL" clId="{5388ABF5-F285-4A82-9F8C-FAF490A14F74}" dt="2024-03-12T20:12:55.766" v="4095" actId="20577"/>
          <ac:spMkLst>
            <pc:docMk/>
            <pc:sldMk cId="3476755189" sldId="1871"/>
            <ac:spMk id="3" creationId="{D85BDA40-5D47-5AA2-EEE2-EBD76B972A07}"/>
          </ac:spMkLst>
        </pc:spChg>
      </pc:sldChg>
      <pc:sldChg chg="modSp mod modNotesTx">
        <pc:chgData name="Frank-Carr, Claire (ACL) (CTR)" userId="023a24b7-4ee5-46bf-8a1c-3b2e4b8d21fb" providerId="ADAL" clId="{5388ABF5-F285-4A82-9F8C-FAF490A14F74}" dt="2024-03-12T19:21:52.435" v="3763" actId="20577"/>
        <pc:sldMkLst>
          <pc:docMk/>
          <pc:sldMk cId="1395070506" sldId="1872"/>
        </pc:sldMkLst>
        <pc:spChg chg="mod">
          <ac:chgData name="Frank-Carr, Claire (ACL) (CTR)" userId="023a24b7-4ee5-46bf-8a1c-3b2e4b8d21fb" providerId="ADAL" clId="{5388ABF5-F285-4A82-9F8C-FAF490A14F74}" dt="2024-03-12T19:21:52.435" v="3763" actId="20577"/>
          <ac:spMkLst>
            <pc:docMk/>
            <pc:sldMk cId="1395070506" sldId="1872"/>
            <ac:spMk id="2" creationId="{11EEBE45-7ECB-C25B-B29B-9775D9A05D31}"/>
          </ac:spMkLst>
        </pc:spChg>
        <pc:spChg chg="mod">
          <ac:chgData name="Frank-Carr, Claire (ACL) (CTR)" userId="023a24b7-4ee5-46bf-8a1c-3b2e4b8d21fb" providerId="ADAL" clId="{5388ABF5-F285-4A82-9F8C-FAF490A14F74}" dt="2024-03-11T20:21:46.626" v="1277" actId="1076"/>
          <ac:spMkLst>
            <pc:docMk/>
            <pc:sldMk cId="1395070506" sldId="1872"/>
            <ac:spMk id="3" creationId="{D85BDA40-5D47-5AA2-EEE2-EBD76B972A07}"/>
          </ac:spMkLst>
        </pc:spChg>
      </pc:sldChg>
      <pc:sldChg chg="modSp mod modShow">
        <pc:chgData name="Frank-Carr, Claire (ACL) (CTR)" userId="023a24b7-4ee5-46bf-8a1c-3b2e4b8d21fb" providerId="ADAL" clId="{5388ABF5-F285-4A82-9F8C-FAF490A14F74}" dt="2024-03-11T21:41:31.172" v="1769" actId="729"/>
        <pc:sldMkLst>
          <pc:docMk/>
          <pc:sldMk cId="2980901955" sldId="1873"/>
        </pc:sldMkLst>
        <pc:spChg chg="mod">
          <ac:chgData name="Frank-Carr, Claire (ACL) (CTR)" userId="023a24b7-4ee5-46bf-8a1c-3b2e4b8d21fb" providerId="ADAL" clId="{5388ABF5-F285-4A82-9F8C-FAF490A14F74}" dt="2024-03-11T21:40:51.433" v="1746" actId="20577"/>
          <ac:spMkLst>
            <pc:docMk/>
            <pc:sldMk cId="2980901955" sldId="1873"/>
            <ac:spMk id="3" creationId="{D85BDA40-5D47-5AA2-EEE2-EBD76B972A07}"/>
          </ac:spMkLst>
        </pc:spChg>
      </pc:sldChg>
      <pc:sldChg chg="mod modShow">
        <pc:chgData name="Frank-Carr, Claire (ACL) (CTR)" userId="023a24b7-4ee5-46bf-8a1c-3b2e4b8d21fb" providerId="ADAL" clId="{5388ABF5-F285-4A82-9F8C-FAF490A14F74}" dt="2024-03-11T21:41:49.267" v="1770" actId="729"/>
        <pc:sldMkLst>
          <pc:docMk/>
          <pc:sldMk cId="4090054889" sldId="1874"/>
        </pc:sldMkLst>
      </pc:sldChg>
      <pc:sldChg chg="modSp mod modCm">
        <pc:chgData name="Frank-Carr, Claire (ACL) (CTR)" userId="023a24b7-4ee5-46bf-8a1c-3b2e4b8d21fb" providerId="ADAL" clId="{5388ABF5-F285-4A82-9F8C-FAF490A14F74}" dt="2024-03-12T19:39:47.995" v="3808" actId="1076"/>
        <pc:sldMkLst>
          <pc:docMk/>
          <pc:sldMk cId="3818605351" sldId="1876"/>
        </pc:sldMkLst>
        <pc:spChg chg="mod">
          <ac:chgData name="Frank-Carr, Claire (ACL) (CTR)" userId="023a24b7-4ee5-46bf-8a1c-3b2e4b8d21fb" providerId="ADAL" clId="{5388ABF5-F285-4A82-9F8C-FAF490A14F74}" dt="2024-03-12T19:39:47.995" v="3808" actId="1076"/>
          <ac:spMkLst>
            <pc:docMk/>
            <pc:sldMk cId="3818605351" sldId="1876"/>
            <ac:spMk id="3" creationId="{D85BDA40-5D47-5AA2-EEE2-EBD76B972A07}"/>
          </ac:spMkLst>
        </pc:spChg>
      </pc:sldChg>
      <pc:sldChg chg="modSp mod">
        <pc:chgData name="Frank-Carr, Claire (ACL) (CTR)" userId="023a24b7-4ee5-46bf-8a1c-3b2e4b8d21fb" providerId="ADAL" clId="{5388ABF5-F285-4A82-9F8C-FAF490A14F74}" dt="2024-03-12T19:40:26.937" v="3811" actId="20577"/>
        <pc:sldMkLst>
          <pc:docMk/>
          <pc:sldMk cId="3005415265" sldId="1877"/>
        </pc:sldMkLst>
        <pc:spChg chg="mod">
          <ac:chgData name="Frank-Carr, Claire (ACL) (CTR)" userId="023a24b7-4ee5-46bf-8a1c-3b2e4b8d21fb" providerId="ADAL" clId="{5388ABF5-F285-4A82-9F8C-FAF490A14F74}" dt="2024-03-12T19:40:26.937" v="3811" actId="20577"/>
          <ac:spMkLst>
            <pc:docMk/>
            <pc:sldMk cId="3005415265" sldId="1877"/>
            <ac:spMk id="3" creationId="{D85BDA40-5D47-5AA2-EEE2-EBD76B972A07}"/>
          </ac:spMkLst>
        </pc:spChg>
      </pc:sldChg>
      <pc:sldChg chg="modSp mod">
        <pc:chgData name="Frank-Carr, Claire (ACL) (CTR)" userId="023a24b7-4ee5-46bf-8a1c-3b2e4b8d21fb" providerId="ADAL" clId="{5388ABF5-F285-4A82-9F8C-FAF490A14F74}" dt="2024-03-12T19:49:29.181" v="3935" actId="20577"/>
        <pc:sldMkLst>
          <pc:docMk/>
          <pc:sldMk cId="1733803693" sldId="1878"/>
        </pc:sldMkLst>
        <pc:spChg chg="mod">
          <ac:chgData name="Frank-Carr, Claire (ACL) (CTR)" userId="023a24b7-4ee5-46bf-8a1c-3b2e4b8d21fb" providerId="ADAL" clId="{5388ABF5-F285-4A82-9F8C-FAF490A14F74}" dt="2024-03-12T19:49:29.181" v="3935" actId="20577"/>
          <ac:spMkLst>
            <pc:docMk/>
            <pc:sldMk cId="1733803693" sldId="1878"/>
            <ac:spMk id="3" creationId="{D85BDA40-5D47-5AA2-EEE2-EBD76B972A07}"/>
          </ac:spMkLst>
        </pc:spChg>
      </pc:sldChg>
      <pc:sldChg chg="modSp mod addCm modCm modNotesTx">
        <pc:chgData name="Frank-Carr, Claire (ACL) (CTR)" userId="023a24b7-4ee5-46bf-8a1c-3b2e4b8d21fb" providerId="ADAL" clId="{5388ABF5-F285-4A82-9F8C-FAF490A14F74}" dt="2024-03-22T15:25:32.221" v="5472" actId="20577"/>
        <pc:sldMkLst>
          <pc:docMk/>
          <pc:sldMk cId="2963569818" sldId="1880"/>
        </pc:sldMkLst>
        <pc:spChg chg="mod">
          <ac:chgData name="Frank-Carr, Claire (ACL) (CTR)" userId="023a24b7-4ee5-46bf-8a1c-3b2e4b8d21fb" providerId="ADAL" clId="{5388ABF5-F285-4A82-9F8C-FAF490A14F74}" dt="2024-03-12T19:27:11.129" v="3768" actId="14100"/>
          <ac:spMkLst>
            <pc:docMk/>
            <pc:sldMk cId="2963569818" sldId="1880"/>
            <ac:spMk id="2" creationId="{11EEBE45-7ECB-C25B-B29B-9775D9A05D31}"/>
          </ac:spMkLst>
        </pc:spChg>
        <pc:spChg chg="mod">
          <ac:chgData name="Frank-Carr, Claire (ACL) (CTR)" userId="023a24b7-4ee5-46bf-8a1c-3b2e4b8d21fb" providerId="ADAL" clId="{5388ABF5-F285-4A82-9F8C-FAF490A14F74}" dt="2024-03-12T19:54:07.790" v="4023" actId="20577"/>
          <ac:spMkLst>
            <pc:docMk/>
            <pc:sldMk cId="2963569818" sldId="1880"/>
            <ac:spMk id="3" creationId="{D85BDA40-5D47-5AA2-EEE2-EBD76B972A07}"/>
          </ac:spMkLst>
        </pc:spChg>
      </pc:sldChg>
      <pc:sldChg chg="modSp mod">
        <pc:chgData name="Frank-Carr, Claire (ACL) (CTR)" userId="023a24b7-4ee5-46bf-8a1c-3b2e4b8d21fb" providerId="ADAL" clId="{5388ABF5-F285-4A82-9F8C-FAF490A14F74}" dt="2024-03-12T19:28:19.018" v="3770" actId="20577"/>
        <pc:sldMkLst>
          <pc:docMk/>
          <pc:sldMk cId="1482807735" sldId="1881"/>
        </pc:sldMkLst>
        <pc:spChg chg="mod">
          <ac:chgData name="Frank-Carr, Claire (ACL) (CTR)" userId="023a24b7-4ee5-46bf-8a1c-3b2e4b8d21fb" providerId="ADAL" clId="{5388ABF5-F285-4A82-9F8C-FAF490A14F74}" dt="2024-03-12T19:28:19.018" v="3770" actId="20577"/>
          <ac:spMkLst>
            <pc:docMk/>
            <pc:sldMk cId="1482807735" sldId="1881"/>
            <ac:spMk id="3" creationId="{92D4719B-3C40-4007-4E94-863DD39987D0}"/>
          </ac:spMkLst>
        </pc:spChg>
      </pc:sldChg>
      <pc:sldChg chg="modNotesTx">
        <pc:chgData name="Frank-Carr, Claire (ACL) (CTR)" userId="023a24b7-4ee5-46bf-8a1c-3b2e4b8d21fb" providerId="ADAL" clId="{5388ABF5-F285-4A82-9F8C-FAF490A14F74}" dt="2024-03-22T15:22:52.815" v="5390" actId="20577"/>
        <pc:sldMkLst>
          <pc:docMk/>
          <pc:sldMk cId="4041273301" sldId="1882"/>
        </pc:sldMkLst>
      </pc:sldChg>
      <pc:sldChg chg="modNotesTx">
        <pc:chgData name="Frank-Carr, Claire (ACL) (CTR)" userId="023a24b7-4ee5-46bf-8a1c-3b2e4b8d21fb" providerId="ADAL" clId="{5388ABF5-F285-4A82-9F8C-FAF490A14F74}" dt="2024-03-11T19:26:51.774" v="792" actId="20577"/>
        <pc:sldMkLst>
          <pc:docMk/>
          <pc:sldMk cId="1176857753" sldId="1883"/>
        </pc:sldMkLst>
      </pc:sldChg>
      <pc:sldChg chg="modSp mod addCm">
        <pc:chgData name="Frank-Carr, Claire (ACL) (CTR)" userId="023a24b7-4ee5-46bf-8a1c-3b2e4b8d21fb" providerId="ADAL" clId="{5388ABF5-F285-4A82-9F8C-FAF490A14F74}" dt="2024-03-12T18:16:43.041" v="2773"/>
        <pc:sldMkLst>
          <pc:docMk/>
          <pc:sldMk cId="1961835762" sldId="1884"/>
        </pc:sldMkLst>
        <pc:spChg chg="mod">
          <ac:chgData name="Frank-Carr, Claire (ACL) (CTR)" userId="023a24b7-4ee5-46bf-8a1c-3b2e4b8d21fb" providerId="ADAL" clId="{5388ABF5-F285-4A82-9F8C-FAF490A14F74}" dt="2024-03-12T17:53:34.318" v="2568" actId="1076"/>
          <ac:spMkLst>
            <pc:docMk/>
            <pc:sldMk cId="1961835762" sldId="1884"/>
            <ac:spMk id="2" creationId="{627C28B6-6EE7-BEE6-2B19-393BE5444574}"/>
          </ac:spMkLst>
        </pc:spChg>
        <pc:spChg chg="mod">
          <ac:chgData name="Frank-Carr, Claire (ACL) (CTR)" userId="023a24b7-4ee5-46bf-8a1c-3b2e4b8d21fb" providerId="ADAL" clId="{5388ABF5-F285-4A82-9F8C-FAF490A14F74}" dt="2024-03-12T17:48:57.810" v="2528" actId="20577"/>
          <ac:spMkLst>
            <pc:docMk/>
            <pc:sldMk cId="1961835762" sldId="1884"/>
            <ac:spMk id="3" creationId="{6A77D4C1-A940-84A3-C193-D1ADDE5938B7}"/>
          </ac:spMkLst>
        </pc:spChg>
      </pc:sldChg>
      <pc:sldChg chg="modSp mod addCm">
        <pc:chgData name="Frank-Carr, Claire (ACL) (CTR)" userId="023a24b7-4ee5-46bf-8a1c-3b2e4b8d21fb" providerId="ADAL" clId="{5388ABF5-F285-4A82-9F8C-FAF490A14F74}" dt="2024-03-12T18:41:19.816" v="2935" actId="255"/>
        <pc:sldMkLst>
          <pc:docMk/>
          <pc:sldMk cId="522992623" sldId="1885"/>
        </pc:sldMkLst>
        <pc:spChg chg="mod">
          <ac:chgData name="Frank-Carr, Claire (ACL) (CTR)" userId="023a24b7-4ee5-46bf-8a1c-3b2e4b8d21fb" providerId="ADAL" clId="{5388ABF5-F285-4A82-9F8C-FAF490A14F74}" dt="2024-03-12T17:53:39.504" v="2569" actId="404"/>
          <ac:spMkLst>
            <pc:docMk/>
            <pc:sldMk cId="522992623" sldId="1885"/>
            <ac:spMk id="2" creationId="{627C28B6-6EE7-BEE6-2B19-393BE5444574}"/>
          </ac:spMkLst>
        </pc:spChg>
        <pc:spChg chg="mod">
          <ac:chgData name="Frank-Carr, Claire (ACL) (CTR)" userId="023a24b7-4ee5-46bf-8a1c-3b2e4b8d21fb" providerId="ADAL" clId="{5388ABF5-F285-4A82-9F8C-FAF490A14F74}" dt="2024-03-12T18:41:19.816" v="2935" actId="255"/>
          <ac:spMkLst>
            <pc:docMk/>
            <pc:sldMk cId="522992623" sldId="1885"/>
            <ac:spMk id="3" creationId="{6A77D4C1-A940-84A3-C193-D1ADDE5938B7}"/>
          </ac:spMkLst>
        </pc:spChg>
      </pc:sldChg>
      <pc:sldChg chg="modSp mod addCm modCm modNotesTx">
        <pc:chgData name="Frank-Carr, Claire (ACL) (CTR)" userId="023a24b7-4ee5-46bf-8a1c-3b2e4b8d21fb" providerId="ADAL" clId="{5388ABF5-F285-4A82-9F8C-FAF490A14F74}" dt="2024-03-12T19:21:06.826" v="3753" actId="20577"/>
        <pc:sldMkLst>
          <pc:docMk/>
          <pc:sldMk cId="2289798246" sldId="1886"/>
        </pc:sldMkLst>
        <pc:spChg chg="mod">
          <ac:chgData name="Frank-Carr, Claire (ACL) (CTR)" userId="023a24b7-4ee5-46bf-8a1c-3b2e4b8d21fb" providerId="ADAL" clId="{5388ABF5-F285-4A82-9F8C-FAF490A14F74}" dt="2024-03-12T19:20:59.802" v="3751" actId="1076"/>
          <ac:spMkLst>
            <pc:docMk/>
            <pc:sldMk cId="2289798246" sldId="1886"/>
            <ac:spMk id="2" creationId="{627C28B6-6EE7-BEE6-2B19-393BE5444574}"/>
          </ac:spMkLst>
        </pc:spChg>
        <pc:spChg chg="mod">
          <ac:chgData name="Frank-Carr, Claire (ACL) (CTR)" userId="023a24b7-4ee5-46bf-8a1c-3b2e4b8d21fb" providerId="ADAL" clId="{5388ABF5-F285-4A82-9F8C-FAF490A14F74}" dt="2024-03-12T19:21:02.105" v="3752" actId="1076"/>
          <ac:spMkLst>
            <pc:docMk/>
            <pc:sldMk cId="2289798246" sldId="1886"/>
            <ac:spMk id="3" creationId="{6A77D4C1-A940-84A3-C193-D1ADDE5938B7}"/>
          </ac:spMkLst>
        </pc:spChg>
      </pc:sldChg>
      <pc:sldChg chg="modSp mod addCm modCm modNotesTx">
        <pc:chgData name="Frank-Carr, Claire (ACL) (CTR)" userId="023a24b7-4ee5-46bf-8a1c-3b2e4b8d21fb" providerId="ADAL" clId="{5388ABF5-F285-4A82-9F8C-FAF490A14F74}" dt="2024-03-12T19:03:03.052" v="3612" actId="14100"/>
        <pc:sldMkLst>
          <pc:docMk/>
          <pc:sldMk cId="1062869398" sldId="1887"/>
        </pc:sldMkLst>
        <pc:spChg chg="mod">
          <ac:chgData name="Frank-Carr, Claire (ACL) (CTR)" userId="023a24b7-4ee5-46bf-8a1c-3b2e4b8d21fb" providerId="ADAL" clId="{5388ABF5-F285-4A82-9F8C-FAF490A14F74}" dt="2024-03-12T19:01:22.714" v="3599" actId="20577"/>
          <ac:spMkLst>
            <pc:docMk/>
            <pc:sldMk cId="1062869398" sldId="1887"/>
            <ac:spMk id="2" creationId="{627C28B6-6EE7-BEE6-2B19-393BE5444574}"/>
          </ac:spMkLst>
        </pc:spChg>
        <pc:spChg chg="mod">
          <ac:chgData name="Frank-Carr, Claire (ACL) (CTR)" userId="023a24b7-4ee5-46bf-8a1c-3b2e4b8d21fb" providerId="ADAL" clId="{5388ABF5-F285-4A82-9F8C-FAF490A14F74}" dt="2024-03-12T19:03:03.052" v="3612" actId="14100"/>
          <ac:spMkLst>
            <pc:docMk/>
            <pc:sldMk cId="1062869398" sldId="1887"/>
            <ac:spMk id="3" creationId="{6A77D4C1-A940-84A3-C193-D1ADDE5938B7}"/>
          </ac:spMkLst>
        </pc:spChg>
      </pc:sldChg>
      <pc:sldChg chg="modSp mod modCm">
        <pc:chgData name="Frank-Carr, Claire (ACL) (CTR)" userId="023a24b7-4ee5-46bf-8a1c-3b2e4b8d21fb" providerId="ADAL" clId="{5388ABF5-F285-4A82-9F8C-FAF490A14F74}" dt="2024-03-12T19:08:33.044" v="3657" actId="207"/>
        <pc:sldMkLst>
          <pc:docMk/>
          <pc:sldMk cId="1728468144" sldId="1888"/>
        </pc:sldMkLst>
        <pc:spChg chg="mod">
          <ac:chgData name="Frank-Carr, Claire (ACL) (CTR)" userId="023a24b7-4ee5-46bf-8a1c-3b2e4b8d21fb" providerId="ADAL" clId="{5388ABF5-F285-4A82-9F8C-FAF490A14F74}" dt="2024-03-12T19:08:33.044" v="3657" actId="207"/>
          <ac:spMkLst>
            <pc:docMk/>
            <pc:sldMk cId="1728468144" sldId="1888"/>
            <ac:spMk id="2" creationId="{81D53530-87FA-78CD-FA72-EFA7DA10493B}"/>
          </ac:spMkLst>
        </pc:spChg>
        <pc:spChg chg="mod">
          <ac:chgData name="Frank-Carr, Claire (ACL) (CTR)" userId="023a24b7-4ee5-46bf-8a1c-3b2e4b8d21fb" providerId="ADAL" clId="{5388ABF5-F285-4A82-9F8C-FAF490A14F74}" dt="2024-03-11T20:51:36.419" v="1492" actId="20577"/>
          <ac:spMkLst>
            <pc:docMk/>
            <pc:sldMk cId="1728468144" sldId="1888"/>
            <ac:spMk id="3" creationId="{2D61EFF0-3D1A-AFB8-6B01-C981493BABE2}"/>
          </ac:spMkLst>
        </pc:spChg>
      </pc:sldChg>
      <pc:sldChg chg="modSp mod modNotesTx">
        <pc:chgData name="Frank-Carr, Claire (ACL) (CTR)" userId="023a24b7-4ee5-46bf-8a1c-3b2e4b8d21fb" providerId="ADAL" clId="{5388ABF5-F285-4A82-9F8C-FAF490A14F74}" dt="2024-03-22T15:28:29.075" v="5490" actId="20577"/>
        <pc:sldMkLst>
          <pc:docMk/>
          <pc:sldMk cId="3183718981" sldId="1890"/>
        </pc:sldMkLst>
        <pc:spChg chg="mod">
          <ac:chgData name="Frank-Carr, Claire (ACL) (CTR)" userId="023a24b7-4ee5-46bf-8a1c-3b2e4b8d21fb" providerId="ADAL" clId="{5388ABF5-F285-4A82-9F8C-FAF490A14F74}" dt="2024-03-12T19:35:06.301" v="3795" actId="1076"/>
          <ac:spMkLst>
            <pc:docMk/>
            <pc:sldMk cId="3183718981" sldId="1890"/>
            <ac:spMk id="3" creationId="{D85BDA40-5D47-5AA2-EEE2-EBD76B972A07}"/>
          </ac:spMkLst>
        </pc:spChg>
      </pc:sldChg>
      <pc:sldChg chg="addSp delSp modSp mod modCm">
        <pc:chgData name="Frank-Carr, Claire (ACL) (CTR)" userId="023a24b7-4ee5-46bf-8a1c-3b2e4b8d21fb" providerId="ADAL" clId="{5388ABF5-F285-4A82-9F8C-FAF490A14F74}" dt="2024-03-12T21:04:48.594" v="4987" actId="20577"/>
        <pc:sldMkLst>
          <pc:docMk/>
          <pc:sldMk cId="3162976672" sldId="1891"/>
        </pc:sldMkLst>
        <pc:spChg chg="mod">
          <ac:chgData name="Frank-Carr, Claire (ACL) (CTR)" userId="023a24b7-4ee5-46bf-8a1c-3b2e4b8d21fb" providerId="ADAL" clId="{5388ABF5-F285-4A82-9F8C-FAF490A14F74}" dt="2024-03-12T20:44:31.846" v="4657" actId="1076"/>
          <ac:spMkLst>
            <pc:docMk/>
            <pc:sldMk cId="3162976672" sldId="1891"/>
            <ac:spMk id="2" creationId="{92068438-CD00-275B-5F1D-FCC6F21295E7}"/>
          </ac:spMkLst>
        </pc:spChg>
        <pc:spChg chg="del mod">
          <ac:chgData name="Frank-Carr, Claire (ACL) (CTR)" userId="023a24b7-4ee5-46bf-8a1c-3b2e4b8d21fb" providerId="ADAL" clId="{5388ABF5-F285-4A82-9F8C-FAF490A14F74}" dt="2024-03-12T20:19:20.453" v="4101" actId="3680"/>
          <ac:spMkLst>
            <pc:docMk/>
            <pc:sldMk cId="3162976672" sldId="1891"/>
            <ac:spMk id="3" creationId="{3D5D0598-E5F9-9904-2344-B6D93C09B207}"/>
          </ac:spMkLst>
        </pc:spChg>
        <pc:spChg chg="mod">
          <ac:chgData name="Frank-Carr, Claire (ACL) (CTR)" userId="023a24b7-4ee5-46bf-8a1c-3b2e4b8d21fb" providerId="ADAL" clId="{5388ABF5-F285-4A82-9F8C-FAF490A14F74}" dt="2024-03-12T21:01:13.677" v="4919" actId="1076"/>
          <ac:spMkLst>
            <pc:docMk/>
            <pc:sldMk cId="3162976672" sldId="1891"/>
            <ac:spMk id="4" creationId="{44372D49-379D-32FD-0589-12BFA2FACB4E}"/>
          </ac:spMkLst>
        </pc:spChg>
        <pc:spChg chg="add del">
          <ac:chgData name="Frank-Carr, Claire (ACL) (CTR)" userId="023a24b7-4ee5-46bf-8a1c-3b2e4b8d21fb" providerId="ADAL" clId="{5388ABF5-F285-4A82-9F8C-FAF490A14F74}" dt="2024-03-12T20:23:04.907" v="4256" actId="22"/>
          <ac:spMkLst>
            <pc:docMk/>
            <pc:sldMk cId="3162976672" sldId="1891"/>
            <ac:spMk id="7" creationId="{F9964DE8-2920-3A21-4907-66A5D9BFB015}"/>
          </ac:spMkLst>
        </pc:spChg>
        <pc:spChg chg="add del">
          <ac:chgData name="Frank-Carr, Claire (ACL) (CTR)" userId="023a24b7-4ee5-46bf-8a1c-3b2e4b8d21fb" providerId="ADAL" clId="{5388ABF5-F285-4A82-9F8C-FAF490A14F74}" dt="2024-03-12T20:28:24.363" v="4348" actId="22"/>
          <ac:spMkLst>
            <pc:docMk/>
            <pc:sldMk cId="3162976672" sldId="1891"/>
            <ac:spMk id="9" creationId="{EC30BFF7-D47B-E8D8-879B-5C3ACBC04F46}"/>
          </ac:spMkLst>
        </pc:spChg>
        <pc:graphicFrameChg chg="add mod ord modGraphic">
          <ac:chgData name="Frank-Carr, Claire (ACL) (CTR)" userId="023a24b7-4ee5-46bf-8a1c-3b2e4b8d21fb" providerId="ADAL" clId="{5388ABF5-F285-4A82-9F8C-FAF490A14F74}" dt="2024-03-12T21:04:48.594" v="4987" actId="20577"/>
          <ac:graphicFrameMkLst>
            <pc:docMk/>
            <pc:sldMk cId="3162976672" sldId="1891"/>
            <ac:graphicFrameMk id="5" creationId="{29372D6B-DAC4-49B7-F6A4-5A12501499D6}"/>
          </ac:graphicFrameMkLst>
        </pc:graphicFrameChg>
      </pc:sldChg>
      <pc:sldChg chg="modSp add del mod">
        <pc:chgData name="Frank-Carr, Claire (ACL) (CTR)" userId="023a24b7-4ee5-46bf-8a1c-3b2e4b8d21fb" providerId="ADAL" clId="{5388ABF5-F285-4A82-9F8C-FAF490A14F74}" dt="2024-03-12T21:06:17.157" v="5008" actId="20577"/>
        <pc:sldMkLst>
          <pc:docMk/>
          <pc:sldMk cId="3866655677" sldId="1892"/>
        </pc:sldMkLst>
        <pc:spChg chg="mod">
          <ac:chgData name="Frank-Carr, Claire (ACL) (CTR)" userId="023a24b7-4ee5-46bf-8a1c-3b2e4b8d21fb" providerId="ADAL" clId="{5388ABF5-F285-4A82-9F8C-FAF490A14F74}" dt="2024-03-12T20:44:40.946" v="4659" actId="1076"/>
          <ac:spMkLst>
            <pc:docMk/>
            <pc:sldMk cId="3866655677" sldId="1892"/>
            <ac:spMk id="2" creationId="{92068438-CD00-275B-5F1D-FCC6F21295E7}"/>
          </ac:spMkLst>
        </pc:spChg>
        <pc:graphicFrameChg chg="mod modGraphic">
          <ac:chgData name="Frank-Carr, Claire (ACL) (CTR)" userId="023a24b7-4ee5-46bf-8a1c-3b2e4b8d21fb" providerId="ADAL" clId="{5388ABF5-F285-4A82-9F8C-FAF490A14F74}" dt="2024-03-12T21:06:17.157" v="5008" actId="20577"/>
          <ac:graphicFrameMkLst>
            <pc:docMk/>
            <pc:sldMk cId="3866655677" sldId="1892"/>
            <ac:graphicFrameMk id="5" creationId="{29372D6B-DAC4-49B7-F6A4-5A12501499D6}"/>
          </ac:graphicFrameMkLst>
        </pc:graphicFrameChg>
      </pc:sldChg>
    </pc:docChg>
  </pc:docChgLst>
  <pc:docChgLst>
    <pc:chgData name="Mosey, Adam (ACL)" userId="fd712309-00fe-48f8-906f-39a689e4f7db" providerId="ADAL" clId="{D216DB77-B40D-4C60-8542-02C37F7AF48D}"/>
    <pc:docChg chg="undo custSel addSld delSld modSld sldOrd">
      <pc:chgData name="Mosey, Adam (ACL)" userId="fd712309-00fe-48f8-906f-39a689e4f7db" providerId="ADAL" clId="{D216DB77-B40D-4C60-8542-02C37F7AF48D}" dt="2024-03-21T18:26:33.693" v="3865"/>
      <pc:docMkLst>
        <pc:docMk/>
      </pc:docMkLst>
      <pc:sldChg chg="modSp mod">
        <pc:chgData name="Mosey, Adam (ACL)" userId="fd712309-00fe-48f8-906f-39a689e4f7db" providerId="ADAL" clId="{D216DB77-B40D-4C60-8542-02C37F7AF48D}" dt="2024-03-12T14:19:26.407" v="76" actId="20577"/>
        <pc:sldMkLst>
          <pc:docMk/>
          <pc:sldMk cId="1408652171" sldId="257"/>
        </pc:sldMkLst>
        <pc:spChg chg="mod">
          <ac:chgData name="Mosey, Adam (ACL)" userId="fd712309-00fe-48f8-906f-39a689e4f7db" providerId="ADAL" clId="{D216DB77-B40D-4C60-8542-02C37F7AF48D}" dt="2024-03-12T14:19:26.407" v="76" actId="20577"/>
          <ac:spMkLst>
            <pc:docMk/>
            <pc:sldMk cId="1408652171" sldId="257"/>
            <ac:spMk id="5" creationId="{00000000-0000-0000-0000-000000000000}"/>
          </ac:spMkLst>
        </pc:spChg>
      </pc:sldChg>
      <pc:sldChg chg="modSp mod modCm">
        <pc:chgData name="Mosey, Adam (ACL)" userId="fd712309-00fe-48f8-906f-39a689e4f7db" providerId="ADAL" clId="{D216DB77-B40D-4C60-8542-02C37F7AF48D}" dt="2024-03-12T15:18:59.337" v="895"/>
        <pc:sldMkLst>
          <pc:docMk/>
          <pc:sldMk cId="1065429658" sldId="363"/>
        </pc:sldMkLst>
        <pc:spChg chg="mod">
          <ac:chgData name="Mosey, Adam (ACL)" userId="fd712309-00fe-48f8-906f-39a689e4f7db" providerId="ADAL" clId="{D216DB77-B40D-4C60-8542-02C37F7AF48D}" dt="2024-03-12T15:01:57.348" v="206" actId="1076"/>
          <ac:spMkLst>
            <pc:docMk/>
            <pc:sldMk cId="1065429658" sldId="363"/>
            <ac:spMk id="2" creationId="{4EB125AB-9D92-4192-9730-F2BE9C460670}"/>
          </ac:spMkLst>
        </pc:spChg>
        <pc:spChg chg="mod">
          <ac:chgData name="Mosey, Adam (ACL)" userId="fd712309-00fe-48f8-906f-39a689e4f7db" providerId="ADAL" clId="{D216DB77-B40D-4C60-8542-02C37F7AF48D}" dt="2024-03-12T15:01:44.230" v="202" actId="1076"/>
          <ac:spMkLst>
            <pc:docMk/>
            <pc:sldMk cId="1065429658" sldId="363"/>
            <ac:spMk id="6" creationId="{327D7A14-229B-4FE8-B194-183517A56F69}"/>
          </ac:spMkLst>
        </pc:spChg>
        <pc:graphicFrameChg chg="mod modGraphic">
          <ac:chgData name="Mosey, Adam (ACL)" userId="fd712309-00fe-48f8-906f-39a689e4f7db" providerId="ADAL" clId="{D216DB77-B40D-4C60-8542-02C37F7AF48D}" dt="2024-03-12T15:05:09.403" v="390" actId="14100"/>
          <ac:graphicFrameMkLst>
            <pc:docMk/>
            <pc:sldMk cId="1065429658" sldId="363"/>
            <ac:graphicFrameMk id="5" creationId="{BC2DD71D-2B58-4954-9F35-161B57CA971B}"/>
          </ac:graphicFrameMkLst>
        </pc:graphicFrameChg>
      </pc:sldChg>
      <pc:sldChg chg="modSp mod modCm">
        <pc:chgData name="Mosey, Adam (ACL)" userId="fd712309-00fe-48f8-906f-39a689e4f7db" providerId="ADAL" clId="{D216DB77-B40D-4C60-8542-02C37F7AF48D}" dt="2024-03-20T15:37:59.452" v="3821"/>
        <pc:sldMkLst>
          <pc:docMk/>
          <pc:sldMk cId="1495716141" sldId="591"/>
        </pc:sldMkLst>
        <pc:spChg chg="mod">
          <ac:chgData name="Mosey, Adam (ACL)" userId="fd712309-00fe-48f8-906f-39a689e4f7db" providerId="ADAL" clId="{D216DB77-B40D-4C60-8542-02C37F7AF48D}" dt="2024-03-20T15:37:16.751" v="3819" actId="27636"/>
          <ac:spMkLst>
            <pc:docMk/>
            <pc:sldMk cId="1495716141" sldId="591"/>
            <ac:spMk id="3" creationId="{92D4719B-3C40-4007-4E94-863DD39987D0}"/>
          </ac:spMkLst>
        </pc:spChg>
      </pc:sldChg>
      <pc:sldChg chg="modCm">
        <pc:chgData name="Mosey, Adam (ACL)" userId="fd712309-00fe-48f8-906f-39a689e4f7db" providerId="ADAL" clId="{D216DB77-B40D-4C60-8542-02C37F7AF48D}" dt="2024-03-12T14:28:46.208" v="77"/>
        <pc:sldMkLst>
          <pc:docMk/>
          <pc:sldMk cId="1794922162" sldId="1695"/>
        </pc:sldMkLst>
      </pc:sldChg>
      <pc:sldChg chg="modSp mod">
        <pc:chgData name="Mosey, Adam (ACL)" userId="fd712309-00fe-48f8-906f-39a689e4f7db" providerId="ADAL" clId="{D216DB77-B40D-4C60-8542-02C37F7AF48D}" dt="2024-03-18T15:11:15.782" v="3104" actId="33524"/>
        <pc:sldMkLst>
          <pc:docMk/>
          <pc:sldMk cId="1013856492" sldId="1792"/>
        </pc:sldMkLst>
        <pc:spChg chg="mod">
          <ac:chgData name="Mosey, Adam (ACL)" userId="fd712309-00fe-48f8-906f-39a689e4f7db" providerId="ADAL" clId="{D216DB77-B40D-4C60-8542-02C37F7AF48D}" dt="2024-03-18T15:11:15.782" v="3104" actId="33524"/>
          <ac:spMkLst>
            <pc:docMk/>
            <pc:sldMk cId="1013856492" sldId="1792"/>
            <ac:spMk id="3" creationId="{D85BDA40-5D47-5AA2-EEE2-EBD76B972A07}"/>
          </ac:spMkLst>
        </pc:spChg>
      </pc:sldChg>
      <pc:sldChg chg="modSp mod modCm">
        <pc:chgData name="Mosey, Adam (ACL)" userId="fd712309-00fe-48f8-906f-39a689e4f7db" providerId="ADAL" clId="{D216DB77-B40D-4C60-8542-02C37F7AF48D}" dt="2024-03-21T18:26:33.693" v="3865"/>
        <pc:sldMkLst>
          <pc:docMk/>
          <pc:sldMk cId="3966055779" sldId="1796"/>
        </pc:sldMkLst>
        <pc:spChg chg="mod">
          <ac:chgData name="Mosey, Adam (ACL)" userId="fd712309-00fe-48f8-906f-39a689e4f7db" providerId="ADAL" clId="{D216DB77-B40D-4C60-8542-02C37F7AF48D}" dt="2024-03-21T18:25:11.911" v="3864" actId="20577"/>
          <ac:spMkLst>
            <pc:docMk/>
            <pc:sldMk cId="3966055779" sldId="1796"/>
            <ac:spMk id="3" creationId="{814ABA64-08CB-A4E4-B367-66AB6869EBC4}"/>
          </ac:spMkLst>
        </pc:spChg>
      </pc:sldChg>
      <pc:sldChg chg="modSp mod">
        <pc:chgData name="Mosey, Adam (ACL)" userId="fd712309-00fe-48f8-906f-39a689e4f7db" providerId="ADAL" clId="{D216DB77-B40D-4C60-8542-02C37F7AF48D}" dt="2024-03-21T18:23:02.720" v="3846" actId="207"/>
        <pc:sldMkLst>
          <pc:docMk/>
          <pc:sldMk cId="4061801561" sldId="1841"/>
        </pc:sldMkLst>
        <pc:spChg chg="mod">
          <ac:chgData name="Mosey, Adam (ACL)" userId="fd712309-00fe-48f8-906f-39a689e4f7db" providerId="ADAL" clId="{D216DB77-B40D-4C60-8542-02C37F7AF48D}" dt="2024-03-21T18:23:02.720" v="3846" actId="207"/>
          <ac:spMkLst>
            <pc:docMk/>
            <pc:sldMk cId="4061801561" sldId="1841"/>
            <ac:spMk id="3" creationId="{D85BDA40-5D47-5AA2-EEE2-EBD76B972A07}"/>
          </ac:spMkLst>
        </pc:spChg>
      </pc:sldChg>
      <pc:sldChg chg="modCm">
        <pc:chgData name="Mosey, Adam (ACL)" userId="fd712309-00fe-48f8-906f-39a689e4f7db" providerId="ADAL" clId="{D216DB77-B40D-4C60-8542-02C37F7AF48D}" dt="2024-03-13T14:16:37.697" v="2484"/>
        <pc:sldMkLst>
          <pc:docMk/>
          <pc:sldMk cId="127056938" sldId="1842"/>
        </pc:sldMkLst>
      </pc:sldChg>
      <pc:sldChg chg="modSp mod">
        <pc:chgData name="Mosey, Adam (ACL)" userId="fd712309-00fe-48f8-906f-39a689e4f7db" providerId="ADAL" clId="{D216DB77-B40D-4C60-8542-02C37F7AF48D}" dt="2024-03-18T15:12:23.852" v="3106" actId="1076"/>
        <pc:sldMkLst>
          <pc:docMk/>
          <pc:sldMk cId="2566220925" sldId="1853"/>
        </pc:sldMkLst>
        <pc:spChg chg="mod">
          <ac:chgData name="Mosey, Adam (ACL)" userId="fd712309-00fe-48f8-906f-39a689e4f7db" providerId="ADAL" clId="{D216DB77-B40D-4C60-8542-02C37F7AF48D}" dt="2024-03-18T15:12:23.852" v="3106" actId="1076"/>
          <ac:spMkLst>
            <pc:docMk/>
            <pc:sldMk cId="2566220925" sldId="1853"/>
            <ac:spMk id="2" creationId="{479857E9-B835-1C61-9B88-AD300E4F1929}"/>
          </ac:spMkLst>
        </pc:spChg>
        <pc:spChg chg="mod">
          <ac:chgData name="Mosey, Adam (ACL)" userId="fd712309-00fe-48f8-906f-39a689e4f7db" providerId="ADAL" clId="{D216DB77-B40D-4C60-8542-02C37F7AF48D}" dt="2024-03-18T15:12:21.505" v="3105" actId="1076"/>
          <ac:spMkLst>
            <pc:docMk/>
            <pc:sldMk cId="2566220925" sldId="1853"/>
            <ac:spMk id="3" creationId="{5807D131-0DF9-5176-9E97-242E958F6833}"/>
          </ac:spMkLst>
        </pc:spChg>
      </pc:sldChg>
      <pc:sldChg chg="modCm">
        <pc:chgData name="Mosey, Adam (ACL)" userId="fd712309-00fe-48f8-906f-39a689e4f7db" providerId="ADAL" clId="{D216DB77-B40D-4C60-8542-02C37F7AF48D}" dt="2024-03-12T15:31:52.726" v="897"/>
        <pc:sldMkLst>
          <pc:docMk/>
          <pc:sldMk cId="1057267979" sldId="1855"/>
        </pc:sldMkLst>
      </pc:sldChg>
      <pc:sldChg chg="modSp mod modCm">
        <pc:chgData name="Mosey, Adam (ACL)" userId="fd712309-00fe-48f8-906f-39a689e4f7db" providerId="ADAL" clId="{D216DB77-B40D-4C60-8542-02C37F7AF48D}" dt="2024-03-20T14:22:48.039" v="3137" actId="207"/>
        <pc:sldMkLst>
          <pc:docMk/>
          <pc:sldMk cId="624739371" sldId="1857"/>
        </pc:sldMkLst>
        <pc:spChg chg="mod">
          <ac:chgData name="Mosey, Adam (ACL)" userId="fd712309-00fe-48f8-906f-39a689e4f7db" providerId="ADAL" clId="{D216DB77-B40D-4C60-8542-02C37F7AF48D}" dt="2024-03-20T14:22:48.039" v="3137" actId="207"/>
          <ac:spMkLst>
            <pc:docMk/>
            <pc:sldMk cId="624739371" sldId="1857"/>
            <ac:spMk id="3" creationId="{D85BDA40-5D47-5AA2-EEE2-EBD76B972A07}"/>
          </ac:spMkLst>
        </pc:spChg>
      </pc:sldChg>
      <pc:sldChg chg="modSp mod modCm">
        <pc:chgData name="Mosey, Adam (ACL)" userId="fd712309-00fe-48f8-906f-39a689e4f7db" providerId="ADAL" clId="{D216DB77-B40D-4C60-8542-02C37F7AF48D}" dt="2024-03-20T14:24:33.523" v="3142" actId="20577"/>
        <pc:sldMkLst>
          <pc:docMk/>
          <pc:sldMk cId="3025291994" sldId="1858"/>
        </pc:sldMkLst>
        <pc:spChg chg="mod">
          <ac:chgData name="Mosey, Adam (ACL)" userId="fd712309-00fe-48f8-906f-39a689e4f7db" providerId="ADAL" clId="{D216DB77-B40D-4C60-8542-02C37F7AF48D}" dt="2024-03-20T14:24:33.523" v="3142" actId="20577"/>
          <ac:spMkLst>
            <pc:docMk/>
            <pc:sldMk cId="3025291994" sldId="1858"/>
            <ac:spMk id="3" creationId="{D85BDA40-5D47-5AA2-EEE2-EBD76B972A07}"/>
          </ac:spMkLst>
        </pc:spChg>
      </pc:sldChg>
      <pc:sldChg chg="modCm">
        <pc:chgData name="Mosey, Adam (ACL)" userId="fd712309-00fe-48f8-906f-39a689e4f7db" providerId="ADAL" clId="{D216DB77-B40D-4C60-8542-02C37F7AF48D}" dt="2024-03-18T15:26:57.274" v="3132"/>
        <pc:sldMkLst>
          <pc:docMk/>
          <pc:sldMk cId="906617775" sldId="1859"/>
        </pc:sldMkLst>
      </pc:sldChg>
      <pc:sldChg chg="modCm modNotesTx">
        <pc:chgData name="Mosey, Adam (ACL)" userId="fd712309-00fe-48f8-906f-39a689e4f7db" providerId="ADAL" clId="{D216DB77-B40D-4C60-8542-02C37F7AF48D}" dt="2024-03-12T15:45:21.484" v="967"/>
        <pc:sldMkLst>
          <pc:docMk/>
          <pc:sldMk cId="2094993793" sldId="1860"/>
        </pc:sldMkLst>
      </pc:sldChg>
      <pc:sldChg chg="modSp mod modCm">
        <pc:chgData name="Mosey, Adam (ACL)" userId="fd712309-00fe-48f8-906f-39a689e4f7db" providerId="ADAL" clId="{D216DB77-B40D-4C60-8542-02C37F7AF48D}" dt="2024-03-13T14:37:55.101" v="2488"/>
        <pc:sldMkLst>
          <pc:docMk/>
          <pc:sldMk cId="796688735" sldId="1862"/>
        </pc:sldMkLst>
        <pc:spChg chg="mod">
          <ac:chgData name="Mosey, Adam (ACL)" userId="fd712309-00fe-48f8-906f-39a689e4f7db" providerId="ADAL" clId="{D216DB77-B40D-4C60-8542-02C37F7AF48D}" dt="2024-03-12T15:58:03.213" v="1584" actId="313"/>
          <ac:spMkLst>
            <pc:docMk/>
            <pc:sldMk cId="796688735" sldId="1862"/>
            <ac:spMk id="3" creationId="{D85BDA40-5D47-5AA2-EEE2-EBD76B972A07}"/>
          </ac:spMkLst>
        </pc:spChg>
      </pc:sldChg>
      <pc:sldChg chg="modNotesTx">
        <pc:chgData name="Mosey, Adam (ACL)" userId="fd712309-00fe-48f8-906f-39a689e4f7db" providerId="ADAL" clId="{D216DB77-B40D-4C60-8542-02C37F7AF48D}" dt="2024-03-12T16:40:07.024" v="1604"/>
        <pc:sldMkLst>
          <pc:docMk/>
          <pc:sldMk cId="3566154760" sldId="1863"/>
        </pc:sldMkLst>
      </pc:sldChg>
      <pc:sldChg chg="modNotesTx">
        <pc:chgData name="Mosey, Adam (ACL)" userId="fd712309-00fe-48f8-906f-39a689e4f7db" providerId="ADAL" clId="{D216DB77-B40D-4C60-8542-02C37F7AF48D}" dt="2024-03-12T16:42:23.541" v="1635" actId="20577"/>
        <pc:sldMkLst>
          <pc:docMk/>
          <pc:sldMk cId="196072564" sldId="1864"/>
        </pc:sldMkLst>
      </pc:sldChg>
      <pc:sldChg chg="modSp mod modNotesTx">
        <pc:chgData name="Mosey, Adam (ACL)" userId="fd712309-00fe-48f8-906f-39a689e4f7db" providerId="ADAL" clId="{D216DB77-B40D-4C60-8542-02C37F7AF48D}" dt="2024-03-13T15:18:43.376" v="3101" actId="20577"/>
        <pc:sldMkLst>
          <pc:docMk/>
          <pc:sldMk cId="3109719037" sldId="1866"/>
        </pc:sldMkLst>
        <pc:spChg chg="mod">
          <ac:chgData name="Mosey, Adam (ACL)" userId="fd712309-00fe-48f8-906f-39a689e4f7db" providerId="ADAL" clId="{D216DB77-B40D-4C60-8542-02C37F7AF48D}" dt="2024-03-13T14:47:23.235" v="2549" actId="20577"/>
          <ac:spMkLst>
            <pc:docMk/>
            <pc:sldMk cId="3109719037" sldId="1866"/>
            <ac:spMk id="2" creationId="{11EEBE45-7ECB-C25B-B29B-9775D9A05D31}"/>
          </ac:spMkLst>
        </pc:spChg>
        <pc:spChg chg="mod">
          <ac:chgData name="Mosey, Adam (ACL)" userId="fd712309-00fe-48f8-906f-39a689e4f7db" providerId="ADAL" clId="{D216DB77-B40D-4C60-8542-02C37F7AF48D}" dt="2024-03-13T15:18:11.305" v="2982" actId="20577"/>
          <ac:spMkLst>
            <pc:docMk/>
            <pc:sldMk cId="3109719037" sldId="1866"/>
            <ac:spMk id="3" creationId="{D85BDA40-5D47-5AA2-EEE2-EBD76B972A07}"/>
          </ac:spMkLst>
        </pc:spChg>
      </pc:sldChg>
      <pc:sldChg chg="modSp mod modCm">
        <pc:chgData name="Mosey, Adam (ACL)" userId="fd712309-00fe-48f8-906f-39a689e4f7db" providerId="ADAL" clId="{D216DB77-B40D-4C60-8542-02C37F7AF48D}" dt="2024-03-20T15:05:04.445" v="3810"/>
        <pc:sldMkLst>
          <pc:docMk/>
          <pc:sldMk cId="3544412975" sldId="1868"/>
        </pc:sldMkLst>
        <pc:spChg chg="mod">
          <ac:chgData name="Mosey, Adam (ACL)" userId="fd712309-00fe-48f8-906f-39a689e4f7db" providerId="ADAL" clId="{D216DB77-B40D-4C60-8542-02C37F7AF48D}" dt="2024-03-20T15:04:51.401" v="3809" actId="20577"/>
          <ac:spMkLst>
            <pc:docMk/>
            <pc:sldMk cId="3544412975" sldId="1868"/>
            <ac:spMk id="3" creationId="{D85BDA40-5D47-5AA2-EEE2-EBD76B972A07}"/>
          </ac:spMkLst>
        </pc:spChg>
      </pc:sldChg>
      <pc:sldChg chg="modSp mod modCm">
        <pc:chgData name="Mosey, Adam (ACL)" userId="fd712309-00fe-48f8-906f-39a689e4f7db" providerId="ADAL" clId="{D216DB77-B40D-4C60-8542-02C37F7AF48D}" dt="2024-03-20T15:17:06.757" v="3813"/>
        <pc:sldMkLst>
          <pc:docMk/>
          <pc:sldMk cId="1851077296" sldId="1869"/>
        </pc:sldMkLst>
        <pc:spChg chg="mod">
          <ac:chgData name="Mosey, Adam (ACL)" userId="fd712309-00fe-48f8-906f-39a689e4f7db" providerId="ADAL" clId="{D216DB77-B40D-4C60-8542-02C37F7AF48D}" dt="2024-03-20T15:16:52.369" v="3811" actId="207"/>
          <ac:spMkLst>
            <pc:docMk/>
            <pc:sldMk cId="1851077296" sldId="1869"/>
            <ac:spMk id="3" creationId="{D85BDA40-5D47-5AA2-EEE2-EBD76B972A07}"/>
          </ac:spMkLst>
        </pc:spChg>
      </pc:sldChg>
      <pc:sldChg chg="modSp mod">
        <pc:chgData name="Mosey, Adam (ACL)" userId="fd712309-00fe-48f8-906f-39a689e4f7db" providerId="ADAL" clId="{D216DB77-B40D-4C60-8542-02C37F7AF48D}" dt="2024-03-12T18:43:16.821" v="2313" actId="27636"/>
        <pc:sldMkLst>
          <pc:docMk/>
          <pc:sldMk cId="2566445357" sldId="1870"/>
        </pc:sldMkLst>
        <pc:spChg chg="mod">
          <ac:chgData name="Mosey, Adam (ACL)" userId="fd712309-00fe-48f8-906f-39a689e4f7db" providerId="ADAL" clId="{D216DB77-B40D-4C60-8542-02C37F7AF48D}" dt="2024-03-12T18:43:16.821" v="2313" actId="27636"/>
          <ac:spMkLst>
            <pc:docMk/>
            <pc:sldMk cId="2566445357" sldId="1870"/>
            <ac:spMk id="3" creationId="{D85BDA40-5D47-5AA2-EEE2-EBD76B972A07}"/>
          </ac:spMkLst>
        </pc:spChg>
      </pc:sldChg>
      <pc:sldChg chg="modSp mod ord modCm">
        <pc:chgData name="Mosey, Adam (ACL)" userId="fd712309-00fe-48f8-906f-39a689e4f7db" providerId="ADAL" clId="{D216DB77-B40D-4C60-8542-02C37F7AF48D}" dt="2024-03-13T15:18:55.997" v="3103"/>
        <pc:sldMkLst>
          <pc:docMk/>
          <pc:sldMk cId="3476755189" sldId="1871"/>
        </pc:sldMkLst>
        <pc:spChg chg="mod">
          <ac:chgData name="Mosey, Adam (ACL)" userId="fd712309-00fe-48f8-906f-39a689e4f7db" providerId="ADAL" clId="{D216DB77-B40D-4C60-8542-02C37F7AF48D}" dt="2024-03-12T18:44:23.317" v="2346" actId="13926"/>
          <ac:spMkLst>
            <pc:docMk/>
            <pc:sldMk cId="3476755189" sldId="1871"/>
            <ac:spMk id="3" creationId="{D85BDA40-5D47-5AA2-EEE2-EBD76B972A07}"/>
          </ac:spMkLst>
        </pc:spChg>
      </pc:sldChg>
      <pc:sldChg chg="modSp mod">
        <pc:chgData name="Mosey, Adam (ACL)" userId="fd712309-00fe-48f8-906f-39a689e4f7db" providerId="ADAL" clId="{D216DB77-B40D-4C60-8542-02C37F7AF48D}" dt="2024-03-18T15:15:43.786" v="3131" actId="27636"/>
        <pc:sldMkLst>
          <pc:docMk/>
          <pc:sldMk cId="1395070506" sldId="1872"/>
        </pc:sldMkLst>
        <pc:spChg chg="mod">
          <ac:chgData name="Mosey, Adam (ACL)" userId="fd712309-00fe-48f8-906f-39a689e4f7db" providerId="ADAL" clId="{D216DB77-B40D-4C60-8542-02C37F7AF48D}" dt="2024-03-18T15:15:43.786" v="3131" actId="27636"/>
          <ac:spMkLst>
            <pc:docMk/>
            <pc:sldMk cId="1395070506" sldId="1872"/>
            <ac:spMk id="3" creationId="{D85BDA40-5D47-5AA2-EEE2-EBD76B972A07}"/>
          </ac:spMkLst>
        </pc:spChg>
      </pc:sldChg>
      <pc:sldChg chg="modCm modNotesTx">
        <pc:chgData name="Mosey, Adam (ACL)" userId="fd712309-00fe-48f8-906f-39a689e4f7db" providerId="ADAL" clId="{D216DB77-B40D-4C60-8542-02C37F7AF48D}" dt="2024-03-21T17:10:19.259" v="3844"/>
        <pc:sldMkLst>
          <pc:docMk/>
          <pc:sldMk cId="3668024261" sldId="1875"/>
        </pc:sldMkLst>
      </pc:sldChg>
      <pc:sldChg chg="modSp mod modCm">
        <pc:chgData name="Mosey, Adam (ACL)" userId="fd712309-00fe-48f8-906f-39a689e4f7db" providerId="ADAL" clId="{D216DB77-B40D-4C60-8542-02C37F7AF48D}" dt="2024-03-20T14:41:03.897" v="3223"/>
        <pc:sldMkLst>
          <pc:docMk/>
          <pc:sldMk cId="3818605351" sldId="1876"/>
        </pc:sldMkLst>
        <pc:spChg chg="mod">
          <ac:chgData name="Mosey, Adam (ACL)" userId="fd712309-00fe-48f8-906f-39a689e4f7db" providerId="ADAL" clId="{D216DB77-B40D-4C60-8542-02C37F7AF48D}" dt="2024-03-20T14:40:29.020" v="3222" actId="313"/>
          <ac:spMkLst>
            <pc:docMk/>
            <pc:sldMk cId="3818605351" sldId="1876"/>
            <ac:spMk id="3" creationId="{D85BDA40-5D47-5AA2-EEE2-EBD76B972A07}"/>
          </ac:spMkLst>
        </pc:spChg>
      </pc:sldChg>
      <pc:sldChg chg="modCm">
        <pc:chgData name="Mosey, Adam (ACL)" userId="fd712309-00fe-48f8-906f-39a689e4f7db" providerId="ADAL" clId="{D216DB77-B40D-4C60-8542-02C37F7AF48D}" dt="2024-03-20T14:52:12.109" v="3227"/>
        <pc:sldMkLst>
          <pc:docMk/>
          <pc:sldMk cId="2963569818" sldId="1880"/>
        </pc:sldMkLst>
      </pc:sldChg>
      <pc:sldChg chg="modSp mod">
        <pc:chgData name="Mosey, Adam (ACL)" userId="fd712309-00fe-48f8-906f-39a689e4f7db" providerId="ADAL" clId="{D216DB77-B40D-4C60-8542-02C37F7AF48D}" dt="2024-03-12T19:04:42.423" v="2473" actId="20577"/>
        <pc:sldMkLst>
          <pc:docMk/>
          <pc:sldMk cId="1482807735" sldId="1881"/>
        </pc:sldMkLst>
        <pc:spChg chg="mod">
          <ac:chgData name="Mosey, Adam (ACL)" userId="fd712309-00fe-48f8-906f-39a689e4f7db" providerId="ADAL" clId="{D216DB77-B40D-4C60-8542-02C37F7AF48D}" dt="2024-03-12T19:04:42.423" v="2473" actId="20577"/>
          <ac:spMkLst>
            <pc:docMk/>
            <pc:sldMk cId="1482807735" sldId="1881"/>
            <ac:spMk id="3" creationId="{92D4719B-3C40-4007-4E94-863DD39987D0}"/>
          </ac:spMkLst>
        </pc:spChg>
      </pc:sldChg>
      <pc:sldChg chg="modSp mod modCm modNotesTx">
        <pc:chgData name="Mosey, Adam (ACL)" userId="fd712309-00fe-48f8-906f-39a689e4f7db" providerId="ADAL" clId="{D216DB77-B40D-4C60-8542-02C37F7AF48D}" dt="2024-03-20T15:32:30.196" v="3815" actId="207"/>
        <pc:sldMkLst>
          <pc:docMk/>
          <pc:sldMk cId="1961835762" sldId="1884"/>
        </pc:sldMkLst>
        <pc:spChg chg="mod">
          <ac:chgData name="Mosey, Adam (ACL)" userId="fd712309-00fe-48f8-906f-39a689e4f7db" providerId="ADAL" clId="{D216DB77-B40D-4C60-8542-02C37F7AF48D}" dt="2024-03-20T15:32:30.196" v="3815" actId="207"/>
          <ac:spMkLst>
            <pc:docMk/>
            <pc:sldMk cId="1961835762" sldId="1884"/>
            <ac:spMk id="3" creationId="{6A77D4C1-A940-84A3-C193-D1ADDE5938B7}"/>
          </ac:spMkLst>
        </pc:spChg>
      </pc:sldChg>
      <pc:sldChg chg="modSp mod modCm">
        <pc:chgData name="Mosey, Adam (ACL)" userId="fd712309-00fe-48f8-906f-39a689e4f7db" providerId="ADAL" clId="{D216DB77-B40D-4C60-8542-02C37F7AF48D}" dt="2024-03-20T15:33:34.986" v="3816" actId="20577"/>
        <pc:sldMkLst>
          <pc:docMk/>
          <pc:sldMk cId="522992623" sldId="1885"/>
        </pc:sldMkLst>
        <pc:spChg chg="mod">
          <ac:chgData name="Mosey, Adam (ACL)" userId="fd712309-00fe-48f8-906f-39a689e4f7db" providerId="ADAL" clId="{D216DB77-B40D-4C60-8542-02C37F7AF48D}" dt="2024-03-20T15:33:34.986" v="3816" actId="20577"/>
          <ac:spMkLst>
            <pc:docMk/>
            <pc:sldMk cId="522992623" sldId="1885"/>
            <ac:spMk id="3" creationId="{6A77D4C1-A940-84A3-C193-D1ADDE5938B7}"/>
          </ac:spMkLst>
        </pc:spChg>
      </pc:sldChg>
      <pc:sldChg chg="ord modCm">
        <pc:chgData name="Mosey, Adam (ACL)" userId="fd712309-00fe-48f8-906f-39a689e4f7db" providerId="ADAL" clId="{D216DB77-B40D-4C60-8542-02C37F7AF48D}" dt="2024-03-12T19:06:40.571" v="2477"/>
        <pc:sldMkLst>
          <pc:docMk/>
          <pc:sldMk cId="2289798246" sldId="1886"/>
        </pc:sldMkLst>
      </pc:sldChg>
      <pc:sldChg chg="modCm">
        <pc:chgData name="Mosey, Adam (ACL)" userId="fd712309-00fe-48f8-906f-39a689e4f7db" providerId="ADAL" clId="{D216DB77-B40D-4C60-8542-02C37F7AF48D}" dt="2024-03-12T19:08:18.305" v="2478"/>
        <pc:sldMkLst>
          <pc:docMk/>
          <pc:sldMk cId="1062869398" sldId="1887"/>
        </pc:sldMkLst>
      </pc:sldChg>
      <pc:sldChg chg="modCm">
        <pc:chgData name="Mosey, Adam (ACL)" userId="fd712309-00fe-48f8-906f-39a689e4f7db" providerId="ADAL" clId="{D216DB77-B40D-4C60-8542-02C37F7AF48D}" dt="2024-03-12T15:27:47.150" v="896"/>
        <pc:sldMkLst>
          <pc:docMk/>
          <pc:sldMk cId="1728468144" sldId="1888"/>
        </pc:sldMkLst>
      </pc:sldChg>
      <pc:sldChg chg="modSp new del mod">
        <pc:chgData name="Mosey, Adam (ACL)" userId="fd712309-00fe-48f8-906f-39a689e4f7db" providerId="ADAL" clId="{D216DB77-B40D-4C60-8542-02C37F7AF48D}" dt="2024-03-12T14:59:23.370" v="100" actId="2696"/>
        <pc:sldMkLst>
          <pc:docMk/>
          <pc:sldMk cId="2402139115" sldId="1889"/>
        </pc:sldMkLst>
        <pc:spChg chg="mod">
          <ac:chgData name="Mosey, Adam (ACL)" userId="fd712309-00fe-48f8-906f-39a689e4f7db" providerId="ADAL" clId="{D216DB77-B40D-4C60-8542-02C37F7AF48D}" dt="2024-03-12T14:59:15.898" v="96" actId="5793"/>
          <ac:spMkLst>
            <pc:docMk/>
            <pc:sldMk cId="2402139115" sldId="1889"/>
            <ac:spMk id="3" creationId="{CF56018C-C2C8-B8DA-E868-C8D71175F44E}"/>
          </ac:spMkLst>
        </pc:spChg>
      </pc:sldChg>
      <pc:sldChg chg="modSp add mod ord modCm modNotesTx">
        <pc:chgData name="Mosey, Adam (ACL)" userId="fd712309-00fe-48f8-906f-39a689e4f7db" providerId="ADAL" clId="{D216DB77-B40D-4C60-8542-02C37F7AF48D}" dt="2024-03-20T14:10:45.227" v="3136" actId="207"/>
        <pc:sldMkLst>
          <pc:docMk/>
          <pc:sldMk cId="3183718981" sldId="1890"/>
        </pc:sldMkLst>
        <pc:spChg chg="mod">
          <ac:chgData name="Mosey, Adam (ACL)" userId="fd712309-00fe-48f8-906f-39a689e4f7db" providerId="ADAL" clId="{D216DB77-B40D-4C60-8542-02C37F7AF48D}" dt="2024-03-12T15:00:11.278" v="175" actId="20577"/>
          <ac:spMkLst>
            <pc:docMk/>
            <pc:sldMk cId="3183718981" sldId="1890"/>
            <ac:spMk id="2" creationId="{11EEBE45-7ECB-C25B-B29B-9775D9A05D31}"/>
          </ac:spMkLst>
        </pc:spChg>
        <pc:spChg chg="mod">
          <ac:chgData name="Mosey, Adam (ACL)" userId="fd712309-00fe-48f8-906f-39a689e4f7db" providerId="ADAL" clId="{D216DB77-B40D-4C60-8542-02C37F7AF48D}" dt="2024-03-20T14:10:45.227" v="3136" actId="207"/>
          <ac:spMkLst>
            <pc:docMk/>
            <pc:sldMk cId="3183718981" sldId="1890"/>
            <ac:spMk id="3" creationId="{D85BDA40-5D47-5AA2-EEE2-EBD76B972A07}"/>
          </ac:spMkLst>
        </pc:spChg>
      </pc:sldChg>
      <pc:sldChg chg="modSp mod">
        <pc:chgData name="Mosey, Adam (ACL)" userId="fd712309-00fe-48f8-906f-39a689e4f7db" providerId="ADAL" clId="{D216DB77-B40D-4C60-8542-02C37F7AF48D}" dt="2024-03-20T14:47:46.076" v="3226" actId="255"/>
        <pc:sldMkLst>
          <pc:docMk/>
          <pc:sldMk cId="2256242821" sldId="1895"/>
        </pc:sldMkLst>
        <pc:spChg chg="mod">
          <ac:chgData name="Mosey, Adam (ACL)" userId="fd712309-00fe-48f8-906f-39a689e4f7db" providerId="ADAL" clId="{D216DB77-B40D-4C60-8542-02C37F7AF48D}" dt="2024-03-20T14:47:46.076" v="3226" actId="255"/>
          <ac:spMkLst>
            <pc:docMk/>
            <pc:sldMk cId="2256242821" sldId="1895"/>
            <ac:spMk id="3" creationId="{D85BDA40-5D47-5AA2-EEE2-EBD76B972A07}"/>
          </ac:spMkLst>
        </pc:spChg>
      </pc:sldChg>
    </pc:docChg>
  </pc:docChgLst>
  <pc:docChgLst>
    <pc:chgData name="Frank-Carr, Claire (ACL) (CTR)" userId="S::claire.frank-carr@acl.hhs.gov::023a24b7-4ee5-46bf-8a1c-3b2e4b8d21fb" providerId="AD" clId="Web-{D65F228E-A098-E7DC-5071-8386016169EA}"/>
    <pc:docChg chg="modSld">
      <pc:chgData name="Frank-Carr, Claire (ACL) (CTR)" userId="S::claire.frank-carr@acl.hhs.gov::023a24b7-4ee5-46bf-8a1c-3b2e4b8d21fb" providerId="AD" clId="Web-{D65F228E-A098-E7DC-5071-8386016169EA}" dt="2024-04-03T15:30:04.994" v="22"/>
      <pc:docMkLst>
        <pc:docMk/>
      </pc:docMkLst>
      <pc:sldChg chg="modNotes">
        <pc:chgData name="Frank-Carr, Claire (ACL) (CTR)" userId="S::claire.frank-carr@acl.hhs.gov::023a24b7-4ee5-46bf-8a1c-3b2e4b8d21fb" providerId="AD" clId="Web-{D65F228E-A098-E7DC-5071-8386016169EA}" dt="2024-04-03T15:30:04.994" v="22"/>
        <pc:sldMkLst>
          <pc:docMk/>
          <pc:sldMk cId="2963569818" sldId="1880"/>
        </pc:sldMkLst>
      </pc:sldChg>
      <pc:sldChg chg="modCm">
        <pc:chgData name="Frank-Carr, Claire (ACL) (CTR)" userId="S::claire.frank-carr@acl.hhs.gov::023a24b7-4ee5-46bf-8a1c-3b2e4b8d21fb" providerId="AD" clId="Web-{D65F228E-A098-E7DC-5071-8386016169EA}" dt="2024-04-03T15:26:51.573" v="0"/>
        <pc:sldMkLst>
          <pc:docMk/>
          <pc:sldMk cId="4041273301" sldId="1882"/>
        </pc:sldMkLst>
      </pc:sldChg>
    </pc:docChg>
  </pc:docChgLst>
  <pc:docChgLst>
    <pc:chgData name="Kelsey, Alice E (ACL)" userId="S::alice.kelsey@acl.hhs.gov::603999d2-ed56-403f-8777-20490e763fb9" providerId="AD" clId="Web-{E60E8D73-2DFA-45B0-88DC-84AC42AB58E7}"/>
    <pc:docChg chg="modSld">
      <pc:chgData name="Kelsey, Alice E (ACL)" userId="S::alice.kelsey@acl.hhs.gov::603999d2-ed56-403f-8777-20490e763fb9" providerId="AD" clId="Web-{E60E8D73-2DFA-45B0-88DC-84AC42AB58E7}" dt="2024-04-03T17:35:46.952" v="11" actId="20577"/>
      <pc:docMkLst>
        <pc:docMk/>
      </pc:docMkLst>
      <pc:sldChg chg="modSp modCm">
        <pc:chgData name="Kelsey, Alice E (ACL)" userId="S::alice.kelsey@acl.hhs.gov::603999d2-ed56-403f-8777-20490e763fb9" providerId="AD" clId="Web-{E60E8D73-2DFA-45B0-88DC-84AC42AB58E7}" dt="2024-04-03T17:35:46.952" v="11" actId="20577"/>
        <pc:sldMkLst>
          <pc:docMk/>
          <pc:sldMk cId="3544412975" sldId="1868"/>
        </pc:sldMkLst>
        <pc:spChg chg="mod">
          <ac:chgData name="Kelsey, Alice E (ACL)" userId="S::alice.kelsey@acl.hhs.gov::603999d2-ed56-403f-8777-20490e763fb9" providerId="AD" clId="Web-{E60E8D73-2DFA-45B0-88DC-84AC42AB58E7}" dt="2024-04-03T17:35:46.952" v="11" actId="20577"/>
          <ac:spMkLst>
            <pc:docMk/>
            <pc:sldMk cId="3544412975" sldId="1868"/>
            <ac:spMk id="3" creationId="{D85BDA40-5D47-5AA2-EEE2-EBD76B972A07}"/>
          </ac:spMkLst>
        </pc:spChg>
      </pc:sldChg>
    </pc:docChg>
  </pc:docChgLst>
  <pc:docChgLst>
    <pc:chgData name="Frank-Carr, Claire (ACL) (CTR)" userId="S::claire.frank-carr@acl.hhs.gov::023a24b7-4ee5-46bf-8a1c-3b2e4b8d21fb" providerId="AD" clId="Web-{AD61229D-D884-BB3A-09AB-4DE59D5617A0}"/>
    <pc:docChg chg="">
      <pc:chgData name="Frank-Carr, Claire (ACL) (CTR)" userId="S::claire.frank-carr@acl.hhs.gov::023a24b7-4ee5-46bf-8a1c-3b2e4b8d21fb" providerId="AD" clId="Web-{AD61229D-D884-BB3A-09AB-4DE59D5617A0}" dt="2024-03-15T17:17:39.426" v="1"/>
      <pc:docMkLst>
        <pc:docMk/>
      </pc:docMkLst>
      <pc:sldChg chg="modCm">
        <pc:chgData name="Frank-Carr, Claire (ACL) (CTR)" userId="S::claire.frank-carr@acl.hhs.gov::023a24b7-4ee5-46bf-8a1c-3b2e4b8d21fb" providerId="AD" clId="Web-{AD61229D-D884-BB3A-09AB-4DE59D5617A0}" dt="2024-03-15T17:17:39.426" v="1"/>
        <pc:sldMkLst>
          <pc:docMk/>
          <pc:sldMk cId="4139047249" sldId="1893"/>
        </pc:sldMkLst>
      </pc:sldChg>
    </pc:docChg>
  </pc:docChgLst>
  <pc:docChgLst>
    <pc:chgData name="Frank-Carr, Claire (ACL) (CTR)" userId="S::claire.frank-carr@acl.hhs.gov::023a24b7-4ee5-46bf-8a1c-3b2e4b8d21fb" providerId="AD" clId="Web-{4A148EA5-676F-4F80-92EB-67A3D5783B67}"/>
    <pc:docChg chg="modSld">
      <pc:chgData name="Frank-Carr, Claire (ACL) (CTR)" userId="S::claire.frank-carr@acl.hhs.gov::023a24b7-4ee5-46bf-8a1c-3b2e4b8d21fb" providerId="AD" clId="Web-{4A148EA5-676F-4F80-92EB-67A3D5783B67}" dt="2024-03-22T19:15:21.714" v="2"/>
      <pc:docMkLst>
        <pc:docMk/>
      </pc:docMkLst>
      <pc:sldChg chg="modNotes">
        <pc:chgData name="Frank-Carr, Claire (ACL) (CTR)" userId="S::claire.frank-carr@acl.hhs.gov::023a24b7-4ee5-46bf-8a1c-3b2e4b8d21fb" providerId="AD" clId="Web-{4A148EA5-676F-4F80-92EB-67A3D5783B67}" dt="2024-03-22T19:15:21.714" v="2"/>
        <pc:sldMkLst>
          <pc:docMk/>
          <pc:sldMk cId="1176857753" sldId="1883"/>
        </pc:sldMkLst>
      </pc:sldChg>
    </pc:docChg>
  </pc:docChgLst>
  <pc:docChgLst>
    <pc:chgData name="Frank-Carr, Claire (ACL) (CTR)" userId="023a24b7-4ee5-46bf-8a1c-3b2e4b8d21fb" providerId="ADAL" clId="{B50D1054-59E4-4EB5-8D7F-8AA10CC20AB0}"/>
    <pc:docChg chg="undo custSel modSld">
      <pc:chgData name="Frank-Carr, Claire (ACL) (CTR)" userId="023a24b7-4ee5-46bf-8a1c-3b2e4b8d21fb" providerId="ADAL" clId="{B50D1054-59E4-4EB5-8D7F-8AA10CC20AB0}" dt="2024-04-03T23:19:57.360" v="2490" actId="207"/>
      <pc:docMkLst>
        <pc:docMk/>
      </pc:docMkLst>
      <pc:sldChg chg="delCm">
        <pc:chgData name="Frank-Carr, Claire (ACL) (CTR)" userId="023a24b7-4ee5-46bf-8a1c-3b2e4b8d21fb" providerId="ADAL" clId="{B50D1054-59E4-4EB5-8D7F-8AA10CC20AB0}" dt="2024-04-03T19:10:40.541" v="474"/>
        <pc:sldMkLst>
          <pc:docMk/>
          <pc:sldMk cId="1408652171" sldId="257"/>
        </pc:sldMkLst>
      </pc:sldChg>
      <pc:sldChg chg="delCm">
        <pc:chgData name="Frank-Carr, Claire (ACL) (CTR)" userId="023a24b7-4ee5-46bf-8a1c-3b2e4b8d21fb" providerId="ADAL" clId="{B50D1054-59E4-4EB5-8D7F-8AA10CC20AB0}" dt="2024-04-03T18:04:12.929" v="15"/>
        <pc:sldMkLst>
          <pc:docMk/>
          <pc:sldMk cId="1065429658" sldId="363"/>
        </pc:sldMkLst>
      </pc:sldChg>
      <pc:sldChg chg="modSp mod delCm">
        <pc:chgData name="Frank-Carr, Claire (ACL) (CTR)" userId="023a24b7-4ee5-46bf-8a1c-3b2e4b8d21fb" providerId="ADAL" clId="{B50D1054-59E4-4EB5-8D7F-8AA10CC20AB0}" dt="2024-04-03T19:47:30.624" v="869" actId="20577"/>
        <pc:sldMkLst>
          <pc:docMk/>
          <pc:sldMk cId="1495716141" sldId="591"/>
        </pc:sldMkLst>
        <pc:spChg chg="mod">
          <ac:chgData name="Frank-Carr, Claire (ACL) (CTR)" userId="023a24b7-4ee5-46bf-8a1c-3b2e4b8d21fb" providerId="ADAL" clId="{B50D1054-59E4-4EB5-8D7F-8AA10CC20AB0}" dt="2024-04-03T19:47:30.624" v="869" actId="20577"/>
          <ac:spMkLst>
            <pc:docMk/>
            <pc:sldMk cId="1495716141" sldId="591"/>
            <ac:spMk id="3" creationId="{92D4719B-3C40-4007-4E94-863DD39987D0}"/>
          </ac:spMkLst>
        </pc:spChg>
      </pc:sldChg>
      <pc:sldChg chg="modSp mod delCm">
        <pc:chgData name="Frank-Carr, Claire (ACL) (CTR)" userId="023a24b7-4ee5-46bf-8a1c-3b2e4b8d21fb" providerId="ADAL" clId="{B50D1054-59E4-4EB5-8D7F-8AA10CC20AB0}" dt="2024-04-03T18:06:54.436" v="92" actId="20577"/>
        <pc:sldMkLst>
          <pc:docMk/>
          <pc:sldMk cId="1794922162" sldId="1695"/>
        </pc:sldMkLst>
        <pc:spChg chg="mod">
          <ac:chgData name="Frank-Carr, Claire (ACL) (CTR)" userId="023a24b7-4ee5-46bf-8a1c-3b2e4b8d21fb" providerId="ADAL" clId="{B50D1054-59E4-4EB5-8D7F-8AA10CC20AB0}" dt="2024-04-03T18:06:54.436" v="92" actId="20577"/>
          <ac:spMkLst>
            <pc:docMk/>
            <pc:sldMk cId="1794922162" sldId="1695"/>
            <ac:spMk id="3" creationId="{3F48BC3C-4D90-4CD7-9308-4EBB54A8DBEF}"/>
          </ac:spMkLst>
        </pc:spChg>
      </pc:sldChg>
      <pc:sldChg chg="modSp mod">
        <pc:chgData name="Frank-Carr, Claire (ACL) (CTR)" userId="023a24b7-4ee5-46bf-8a1c-3b2e4b8d21fb" providerId="ADAL" clId="{B50D1054-59E4-4EB5-8D7F-8AA10CC20AB0}" dt="2024-04-03T18:08:47.396" v="178" actId="20577"/>
        <pc:sldMkLst>
          <pc:docMk/>
          <pc:sldMk cId="1013856492" sldId="1792"/>
        </pc:sldMkLst>
        <pc:spChg chg="mod">
          <ac:chgData name="Frank-Carr, Claire (ACL) (CTR)" userId="023a24b7-4ee5-46bf-8a1c-3b2e4b8d21fb" providerId="ADAL" clId="{B50D1054-59E4-4EB5-8D7F-8AA10CC20AB0}" dt="2024-04-03T18:08:47.396" v="178" actId="20577"/>
          <ac:spMkLst>
            <pc:docMk/>
            <pc:sldMk cId="1013856492" sldId="1792"/>
            <ac:spMk id="3" creationId="{D85BDA40-5D47-5AA2-EEE2-EBD76B972A07}"/>
          </ac:spMkLst>
        </pc:spChg>
      </pc:sldChg>
      <pc:sldChg chg="modSp mod delCm modNotesTx">
        <pc:chgData name="Frank-Carr, Claire (ACL) (CTR)" userId="023a24b7-4ee5-46bf-8a1c-3b2e4b8d21fb" providerId="ADAL" clId="{B50D1054-59E4-4EB5-8D7F-8AA10CC20AB0}" dt="2024-04-03T20:14:41.506" v="917" actId="207"/>
        <pc:sldMkLst>
          <pc:docMk/>
          <pc:sldMk cId="3966055779" sldId="1796"/>
        </pc:sldMkLst>
        <pc:spChg chg="mod">
          <ac:chgData name="Frank-Carr, Claire (ACL) (CTR)" userId="023a24b7-4ee5-46bf-8a1c-3b2e4b8d21fb" providerId="ADAL" clId="{B50D1054-59E4-4EB5-8D7F-8AA10CC20AB0}" dt="2024-04-03T20:14:41.506" v="917" actId="207"/>
          <ac:spMkLst>
            <pc:docMk/>
            <pc:sldMk cId="3966055779" sldId="1796"/>
            <ac:spMk id="3" creationId="{814ABA64-08CB-A4E4-B367-66AB6869EBC4}"/>
          </ac:spMkLst>
        </pc:spChg>
      </pc:sldChg>
      <pc:sldChg chg="delCm">
        <pc:chgData name="Frank-Carr, Claire (ACL) (CTR)" userId="023a24b7-4ee5-46bf-8a1c-3b2e4b8d21fb" providerId="ADAL" clId="{B50D1054-59E4-4EB5-8D7F-8AA10CC20AB0}" dt="2024-04-03T18:03:41.943" v="1"/>
        <pc:sldMkLst>
          <pc:docMk/>
          <pc:sldMk cId="558220783" sldId="1838"/>
        </pc:sldMkLst>
      </pc:sldChg>
      <pc:sldChg chg="modSp mod delCm modNotesTx">
        <pc:chgData name="Frank-Carr, Claire (ACL) (CTR)" userId="023a24b7-4ee5-46bf-8a1c-3b2e4b8d21fb" providerId="ADAL" clId="{B50D1054-59E4-4EB5-8D7F-8AA10CC20AB0}" dt="2024-04-03T20:18:06.730" v="1042"/>
        <pc:sldMkLst>
          <pc:docMk/>
          <pc:sldMk cId="4061801561" sldId="1841"/>
        </pc:sldMkLst>
        <pc:spChg chg="mod">
          <ac:chgData name="Frank-Carr, Claire (ACL) (CTR)" userId="023a24b7-4ee5-46bf-8a1c-3b2e4b8d21fb" providerId="ADAL" clId="{B50D1054-59E4-4EB5-8D7F-8AA10CC20AB0}" dt="2024-04-03T20:16:59.526" v="996" actId="207"/>
          <ac:spMkLst>
            <pc:docMk/>
            <pc:sldMk cId="4061801561" sldId="1841"/>
            <ac:spMk id="3" creationId="{D85BDA40-5D47-5AA2-EEE2-EBD76B972A07}"/>
          </ac:spMkLst>
        </pc:spChg>
      </pc:sldChg>
      <pc:sldChg chg="modSp mod modNotesTx">
        <pc:chgData name="Frank-Carr, Claire (ACL) (CTR)" userId="023a24b7-4ee5-46bf-8a1c-3b2e4b8d21fb" providerId="ADAL" clId="{B50D1054-59E4-4EB5-8D7F-8AA10CC20AB0}" dt="2024-04-03T20:56:02.224" v="1209"/>
        <pc:sldMkLst>
          <pc:docMk/>
          <pc:sldMk cId="3732407987" sldId="1843"/>
        </pc:sldMkLst>
        <pc:spChg chg="mod">
          <ac:chgData name="Frank-Carr, Claire (ACL) (CTR)" userId="023a24b7-4ee5-46bf-8a1c-3b2e4b8d21fb" providerId="ADAL" clId="{B50D1054-59E4-4EB5-8D7F-8AA10CC20AB0}" dt="2024-04-03T20:55:52.578" v="1207" actId="207"/>
          <ac:spMkLst>
            <pc:docMk/>
            <pc:sldMk cId="3732407987" sldId="1843"/>
            <ac:spMk id="2" creationId="{11EEBE45-7ECB-C25B-B29B-9775D9A05D31}"/>
          </ac:spMkLst>
        </pc:spChg>
        <pc:spChg chg="mod">
          <ac:chgData name="Frank-Carr, Claire (ACL) (CTR)" userId="023a24b7-4ee5-46bf-8a1c-3b2e4b8d21fb" providerId="ADAL" clId="{B50D1054-59E4-4EB5-8D7F-8AA10CC20AB0}" dt="2024-04-03T20:53:37.641" v="1174" actId="207"/>
          <ac:spMkLst>
            <pc:docMk/>
            <pc:sldMk cId="3732407987" sldId="1843"/>
            <ac:spMk id="3" creationId="{D85BDA40-5D47-5AA2-EEE2-EBD76B972A07}"/>
          </ac:spMkLst>
        </pc:spChg>
      </pc:sldChg>
      <pc:sldChg chg="modSp mod delCm modNotesTx">
        <pc:chgData name="Frank-Carr, Claire (ACL) (CTR)" userId="023a24b7-4ee5-46bf-8a1c-3b2e4b8d21fb" providerId="ADAL" clId="{B50D1054-59E4-4EB5-8D7F-8AA10CC20AB0}" dt="2024-04-03T20:22:33.592" v="1106" actId="20577"/>
        <pc:sldMkLst>
          <pc:docMk/>
          <pc:sldMk cId="2566220925" sldId="1853"/>
        </pc:sldMkLst>
        <pc:spChg chg="mod">
          <ac:chgData name="Frank-Carr, Claire (ACL) (CTR)" userId="023a24b7-4ee5-46bf-8a1c-3b2e4b8d21fb" providerId="ADAL" clId="{B50D1054-59E4-4EB5-8D7F-8AA10CC20AB0}" dt="2024-04-03T20:22:11.890" v="1069" actId="207"/>
          <ac:spMkLst>
            <pc:docMk/>
            <pc:sldMk cId="2566220925" sldId="1853"/>
            <ac:spMk id="3" creationId="{5807D131-0DF9-5176-9E97-242E958F6833}"/>
          </ac:spMkLst>
        </pc:spChg>
      </pc:sldChg>
      <pc:sldChg chg="modSp mod modNotesTx">
        <pc:chgData name="Frank-Carr, Claire (ACL) (CTR)" userId="023a24b7-4ee5-46bf-8a1c-3b2e4b8d21fb" providerId="ADAL" clId="{B50D1054-59E4-4EB5-8D7F-8AA10CC20AB0}" dt="2024-04-03T20:56:42.678" v="1241"/>
        <pc:sldMkLst>
          <pc:docMk/>
          <pc:sldMk cId="1379152078" sldId="1854"/>
        </pc:sldMkLst>
        <pc:spChg chg="mod">
          <ac:chgData name="Frank-Carr, Claire (ACL) (CTR)" userId="023a24b7-4ee5-46bf-8a1c-3b2e4b8d21fb" providerId="ADAL" clId="{B50D1054-59E4-4EB5-8D7F-8AA10CC20AB0}" dt="2024-04-03T20:56:24.142" v="1211" actId="207"/>
          <ac:spMkLst>
            <pc:docMk/>
            <pc:sldMk cId="1379152078" sldId="1854"/>
            <ac:spMk id="2" creationId="{11EEBE45-7ECB-C25B-B29B-9775D9A05D31}"/>
          </ac:spMkLst>
        </pc:spChg>
        <pc:spChg chg="mod">
          <ac:chgData name="Frank-Carr, Claire (ACL) (CTR)" userId="023a24b7-4ee5-46bf-8a1c-3b2e4b8d21fb" providerId="ADAL" clId="{B50D1054-59E4-4EB5-8D7F-8AA10CC20AB0}" dt="2024-04-03T19:27:44.839" v="791" actId="20577"/>
          <ac:spMkLst>
            <pc:docMk/>
            <pc:sldMk cId="1379152078" sldId="1854"/>
            <ac:spMk id="3" creationId="{D85BDA40-5D47-5AA2-EEE2-EBD76B972A07}"/>
          </ac:spMkLst>
        </pc:spChg>
      </pc:sldChg>
      <pc:sldChg chg="modSp mod delCm modNotesTx">
        <pc:chgData name="Frank-Carr, Claire (ACL) (CTR)" userId="023a24b7-4ee5-46bf-8a1c-3b2e4b8d21fb" providerId="ADAL" clId="{B50D1054-59E4-4EB5-8D7F-8AA10CC20AB0}" dt="2024-04-03T21:42:37.468" v="1411"/>
        <pc:sldMkLst>
          <pc:docMk/>
          <pc:sldMk cId="1057267979" sldId="1855"/>
        </pc:sldMkLst>
        <pc:spChg chg="mod">
          <ac:chgData name="Frank-Carr, Claire (ACL) (CTR)" userId="023a24b7-4ee5-46bf-8a1c-3b2e4b8d21fb" providerId="ADAL" clId="{B50D1054-59E4-4EB5-8D7F-8AA10CC20AB0}" dt="2024-04-03T21:42:21.031" v="1373" actId="207"/>
          <ac:spMkLst>
            <pc:docMk/>
            <pc:sldMk cId="1057267979" sldId="1855"/>
            <ac:spMk id="2" creationId="{11EEBE45-7ECB-C25B-B29B-9775D9A05D31}"/>
          </ac:spMkLst>
        </pc:spChg>
        <pc:spChg chg="mod">
          <ac:chgData name="Frank-Carr, Claire (ACL) (CTR)" userId="023a24b7-4ee5-46bf-8a1c-3b2e4b8d21fb" providerId="ADAL" clId="{B50D1054-59E4-4EB5-8D7F-8AA10CC20AB0}" dt="2024-04-03T19:28:59.052" v="797" actId="20577"/>
          <ac:spMkLst>
            <pc:docMk/>
            <pc:sldMk cId="1057267979" sldId="1855"/>
            <ac:spMk id="3" creationId="{D85BDA40-5D47-5AA2-EEE2-EBD76B972A07}"/>
          </ac:spMkLst>
        </pc:spChg>
      </pc:sldChg>
      <pc:sldChg chg="modSp mod modNotesTx">
        <pc:chgData name="Frank-Carr, Claire (ACL) (CTR)" userId="023a24b7-4ee5-46bf-8a1c-3b2e4b8d21fb" providerId="ADAL" clId="{B50D1054-59E4-4EB5-8D7F-8AA10CC20AB0}" dt="2024-04-03T21:41:28.664" v="1371"/>
        <pc:sldMkLst>
          <pc:docMk/>
          <pc:sldMk cId="2579315798" sldId="1856"/>
        </pc:sldMkLst>
        <pc:spChg chg="mod">
          <ac:chgData name="Frank-Carr, Claire (ACL) (CTR)" userId="023a24b7-4ee5-46bf-8a1c-3b2e4b8d21fb" providerId="ADAL" clId="{B50D1054-59E4-4EB5-8D7F-8AA10CC20AB0}" dt="2024-04-03T21:41:13.362" v="1340" actId="207"/>
          <ac:spMkLst>
            <pc:docMk/>
            <pc:sldMk cId="2579315798" sldId="1856"/>
            <ac:spMk id="2" creationId="{11EEBE45-7ECB-C25B-B29B-9775D9A05D31}"/>
          </ac:spMkLst>
        </pc:spChg>
        <pc:spChg chg="mod">
          <ac:chgData name="Frank-Carr, Claire (ACL) (CTR)" userId="023a24b7-4ee5-46bf-8a1c-3b2e4b8d21fb" providerId="ADAL" clId="{B50D1054-59E4-4EB5-8D7F-8AA10CC20AB0}" dt="2024-04-03T19:28:35.164" v="795" actId="20577"/>
          <ac:spMkLst>
            <pc:docMk/>
            <pc:sldMk cId="2579315798" sldId="1856"/>
            <ac:spMk id="3" creationId="{D85BDA40-5D47-5AA2-EEE2-EBD76B972A07}"/>
          </ac:spMkLst>
        </pc:spChg>
      </pc:sldChg>
      <pc:sldChg chg="modSp mod delCm modNotesTx">
        <pc:chgData name="Frank-Carr, Claire (ACL) (CTR)" userId="023a24b7-4ee5-46bf-8a1c-3b2e4b8d21fb" providerId="ADAL" clId="{B50D1054-59E4-4EB5-8D7F-8AA10CC20AB0}" dt="2024-04-03T21:46:52.150" v="1448"/>
        <pc:sldMkLst>
          <pc:docMk/>
          <pc:sldMk cId="624739371" sldId="1857"/>
        </pc:sldMkLst>
        <pc:spChg chg="mod">
          <ac:chgData name="Frank-Carr, Claire (ACL) (CTR)" userId="023a24b7-4ee5-46bf-8a1c-3b2e4b8d21fb" providerId="ADAL" clId="{B50D1054-59E4-4EB5-8D7F-8AA10CC20AB0}" dt="2024-04-03T21:43:27.060" v="1413" actId="207"/>
          <ac:spMkLst>
            <pc:docMk/>
            <pc:sldMk cId="624739371" sldId="1857"/>
            <ac:spMk id="2" creationId="{11EEBE45-7ECB-C25B-B29B-9775D9A05D31}"/>
          </ac:spMkLst>
        </pc:spChg>
        <pc:spChg chg="mod">
          <ac:chgData name="Frank-Carr, Claire (ACL) (CTR)" userId="023a24b7-4ee5-46bf-8a1c-3b2e4b8d21fb" providerId="ADAL" clId="{B50D1054-59E4-4EB5-8D7F-8AA10CC20AB0}" dt="2024-04-03T21:43:46.620" v="1443" actId="207"/>
          <ac:spMkLst>
            <pc:docMk/>
            <pc:sldMk cId="624739371" sldId="1857"/>
            <ac:spMk id="3" creationId="{D85BDA40-5D47-5AA2-EEE2-EBD76B972A07}"/>
          </ac:spMkLst>
        </pc:spChg>
      </pc:sldChg>
      <pc:sldChg chg="modSp mod delCm modNotesTx">
        <pc:chgData name="Frank-Carr, Claire (ACL) (CTR)" userId="023a24b7-4ee5-46bf-8a1c-3b2e4b8d21fb" providerId="ADAL" clId="{B50D1054-59E4-4EB5-8D7F-8AA10CC20AB0}" dt="2024-04-03T21:53:29.742" v="1479"/>
        <pc:sldMkLst>
          <pc:docMk/>
          <pc:sldMk cId="3025291994" sldId="1858"/>
        </pc:sldMkLst>
        <pc:spChg chg="mod">
          <ac:chgData name="Frank-Carr, Claire (ACL) (CTR)" userId="023a24b7-4ee5-46bf-8a1c-3b2e4b8d21fb" providerId="ADAL" clId="{B50D1054-59E4-4EB5-8D7F-8AA10CC20AB0}" dt="2024-04-03T21:53:14.212" v="1450" actId="207"/>
          <ac:spMkLst>
            <pc:docMk/>
            <pc:sldMk cId="3025291994" sldId="1858"/>
            <ac:spMk id="2" creationId="{11EEBE45-7ECB-C25B-B29B-9775D9A05D31}"/>
          </ac:spMkLst>
        </pc:spChg>
      </pc:sldChg>
      <pc:sldChg chg="modSp mod delCm modCm modNotesTx">
        <pc:chgData name="Frank-Carr, Claire (ACL) (CTR)" userId="023a24b7-4ee5-46bf-8a1c-3b2e4b8d21fb" providerId="ADAL" clId="{B50D1054-59E4-4EB5-8D7F-8AA10CC20AB0}" dt="2024-04-03T21:54:46.417" v="1512"/>
        <pc:sldMkLst>
          <pc:docMk/>
          <pc:sldMk cId="906617775" sldId="1859"/>
        </pc:sldMkLst>
        <pc:spChg chg="mod">
          <ac:chgData name="Frank-Carr, Claire (ACL) (CTR)" userId="023a24b7-4ee5-46bf-8a1c-3b2e4b8d21fb" providerId="ADAL" clId="{B50D1054-59E4-4EB5-8D7F-8AA10CC20AB0}" dt="2024-04-03T21:54:26.867" v="1481" actId="207"/>
          <ac:spMkLst>
            <pc:docMk/>
            <pc:sldMk cId="906617775" sldId="1859"/>
            <ac:spMk id="2" creationId="{11EEBE45-7ECB-C25B-B29B-9775D9A05D31}"/>
          </ac:spMkLst>
        </pc:spChg>
        <pc:spChg chg="mod">
          <ac:chgData name="Frank-Carr, Claire (ACL) (CTR)" userId="023a24b7-4ee5-46bf-8a1c-3b2e4b8d21fb" providerId="ADAL" clId="{B50D1054-59E4-4EB5-8D7F-8AA10CC20AB0}" dt="2024-04-03T19:29:35.857" v="798" actId="20577"/>
          <ac:spMkLst>
            <pc:docMk/>
            <pc:sldMk cId="906617775" sldId="1859"/>
            <ac:spMk id="3" creationId="{D85BDA40-5D47-5AA2-EEE2-EBD76B972A07}"/>
          </ac:spMkLst>
        </pc:spChg>
      </pc:sldChg>
      <pc:sldChg chg="modSp mod delCm modNotesTx">
        <pc:chgData name="Frank-Carr, Claire (ACL) (CTR)" userId="023a24b7-4ee5-46bf-8a1c-3b2e4b8d21fb" providerId="ADAL" clId="{B50D1054-59E4-4EB5-8D7F-8AA10CC20AB0}" dt="2024-04-03T22:01:06.378" v="1596"/>
        <pc:sldMkLst>
          <pc:docMk/>
          <pc:sldMk cId="2094993793" sldId="1860"/>
        </pc:sldMkLst>
        <pc:spChg chg="mod">
          <ac:chgData name="Frank-Carr, Claire (ACL) (CTR)" userId="023a24b7-4ee5-46bf-8a1c-3b2e4b8d21fb" providerId="ADAL" clId="{B50D1054-59E4-4EB5-8D7F-8AA10CC20AB0}" dt="2024-04-03T22:00:38.650" v="1562" actId="207"/>
          <ac:spMkLst>
            <pc:docMk/>
            <pc:sldMk cId="2094993793" sldId="1860"/>
            <ac:spMk id="2" creationId="{11EEBE45-7ECB-C25B-B29B-9775D9A05D31}"/>
          </ac:spMkLst>
        </pc:spChg>
      </pc:sldChg>
      <pc:sldChg chg="modSp mod delCm modNotesTx">
        <pc:chgData name="Frank-Carr, Claire (ACL) (CTR)" userId="023a24b7-4ee5-46bf-8a1c-3b2e4b8d21fb" providerId="ADAL" clId="{B50D1054-59E4-4EB5-8D7F-8AA10CC20AB0}" dt="2024-04-03T22:02:12.231" v="1627"/>
        <pc:sldMkLst>
          <pc:docMk/>
          <pc:sldMk cId="2653463442" sldId="1861"/>
        </pc:sldMkLst>
        <pc:spChg chg="mod">
          <ac:chgData name="Frank-Carr, Claire (ACL) (CTR)" userId="023a24b7-4ee5-46bf-8a1c-3b2e4b8d21fb" providerId="ADAL" clId="{B50D1054-59E4-4EB5-8D7F-8AA10CC20AB0}" dt="2024-04-03T22:01:55.313" v="1598" actId="207"/>
          <ac:spMkLst>
            <pc:docMk/>
            <pc:sldMk cId="2653463442" sldId="1861"/>
            <ac:spMk id="2" creationId="{11EEBE45-7ECB-C25B-B29B-9775D9A05D31}"/>
          </ac:spMkLst>
        </pc:spChg>
        <pc:spChg chg="mod">
          <ac:chgData name="Frank-Carr, Claire (ACL) (CTR)" userId="023a24b7-4ee5-46bf-8a1c-3b2e4b8d21fb" providerId="ADAL" clId="{B50D1054-59E4-4EB5-8D7F-8AA10CC20AB0}" dt="2024-04-03T19:08:53.772" v="473" actId="20577"/>
          <ac:spMkLst>
            <pc:docMk/>
            <pc:sldMk cId="2653463442" sldId="1861"/>
            <ac:spMk id="3" creationId="{D85BDA40-5D47-5AA2-EEE2-EBD76B972A07}"/>
          </ac:spMkLst>
        </pc:spChg>
      </pc:sldChg>
      <pc:sldChg chg="modSp mod delCm modNotesTx">
        <pc:chgData name="Frank-Carr, Claire (ACL) (CTR)" userId="023a24b7-4ee5-46bf-8a1c-3b2e4b8d21fb" providerId="ADAL" clId="{B50D1054-59E4-4EB5-8D7F-8AA10CC20AB0}" dt="2024-04-03T22:03:54.938" v="1664"/>
        <pc:sldMkLst>
          <pc:docMk/>
          <pc:sldMk cId="796688735" sldId="1862"/>
        </pc:sldMkLst>
        <pc:spChg chg="mod">
          <ac:chgData name="Frank-Carr, Claire (ACL) (CTR)" userId="023a24b7-4ee5-46bf-8a1c-3b2e4b8d21fb" providerId="ADAL" clId="{B50D1054-59E4-4EB5-8D7F-8AA10CC20AB0}" dt="2024-04-03T22:02:33.521" v="1629" actId="207"/>
          <ac:spMkLst>
            <pc:docMk/>
            <pc:sldMk cId="796688735" sldId="1862"/>
            <ac:spMk id="2" creationId="{11EEBE45-7ECB-C25B-B29B-9775D9A05D31}"/>
          </ac:spMkLst>
        </pc:spChg>
        <pc:spChg chg="mod">
          <ac:chgData name="Frank-Carr, Claire (ACL) (CTR)" userId="023a24b7-4ee5-46bf-8a1c-3b2e4b8d21fb" providerId="ADAL" clId="{B50D1054-59E4-4EB5-8D7F-8AA10CC20AB0}" dt="2024-04-03T22:03:48.013" v="1662" actId="207"/>
          <ac:spMkLst>
            <pc:docMk/>
            <pc:sldMk cId="796688735" sldId="1862"/>
            <ac:spMk id="3" creationId="{D85BDA40-5D47-5AA2-EEE2-EBD76B972A07}"/>
          </ac:spMkLst>
        </pc:spChg>
      </pc:sldChg>
      <pc:sldChg chg="modSp mod modNotesTx">
        <pc:chgData name="Frank-Carr, Claire (ACL) (CTR)" userId="023a24b7-4ee5-46bf-8a1c-3b2e4b8d21fb" providerId="ADAL" clId="{B50D1054-59E4-4EB5-8D7F-8AA10CC20AB0}" dt="2024-04-03T22:09:38.199" v="1778"/>
        <pc:sldMkLst>
          <pc:docMk/>
          <pc:sldMk cId="3566154760" sldId="1863"/>
        </pc:sldMkLst>
        <pc:spChg chg="mod">
          <ac:chgData name="Frank-Carr, Claire (ACL) (CTR)" userId="023a24b7-4ee5-46bf-8a1c-3b2e4b8d21fb" providerId="ADAL" clId="{B50D1054-59E4-4EB5-8D7F-8AA10CC20AB0}" dt="2024-04-03T22:09:24.716" v="1748" actId="207"/>
          <ac:spMkLst>
            <pc:docMk/>
            <pc:sldMk cId="3566154760" sldId="1863"/>
            <ac:spMk id="2" creationId="{11EEBE45-7ECB-C25B-B29B-9775D9A05D31}"/>
          </ac:spMkLst>
        </pc:spChg>
        <pc:spChg chg="mod">
          <ac:chgData name="Frank-Carr, Claire (ACL) (CTR)" userId="023a24b7-4ee5-46bf-8a1c-3b2e4b8d21fb" providerId="ADAL" clId="{B50D1054-59E4-4EB5-8D7F-8AA10CC20AB0}" dt="2024-04-03T19:12:17.150" v="523" actId="20577"/>
          <ac:spMkLst>
            <pc:docMk/>
            <pc:sldMk cId="3566154760" sldId="1863"/>
            <ac:spMk id="3" creationId="{D85BDA40-5D47-5AA2-EEE2-EBD76B972A07}"/>
          </ac:spMkLst>
        </pc:spChg>
      </pc:sldChg>
      <pc:sldChg chg="modSp mod modNotesTx">
        <pc:chgData name="Frank-Carr, Claire (ACL) (CTR)" userId="023a24b7-4ee5-46bf-8a1c-3b2e4b8d21fb" providerId="ADAL" clId="{B50D1054-59E4-4EB5-8D7F-8AA10CC20AB0}" dt="2024-04-03T23:07:34.481" v="2461"/>
        <pc:sldMkLst>
          <pc:docMk/>
          <pc:sldMk cId="196072564" sldId="1864"/>
        </pc:sldMkLst>
        <pc:spChg chg="mod">
          <ac:chgData name="Frank-Carr, Claire (ACL) (CTR)" userId="023a24b7-4ee5-46bf-8a1c-3b2e4b8d21fb" providerId="ADAL" clId="{B50D1054-59E4-4EB5-8D7F-8AA10CC20AB0}" dt="2024-04-03T22:10:21.617" v="1780" actId="207"/>
          <ac:spMkLst>
            <pc:docMk/>
            <pc:sldMk cId="196072564" sldId="1864"/>
            <ac:spMk id="2" creationId="{11EEBE45-7ECB-C25B-B29B-9775D9A05D31}"/>
          </ac:spMkLst>
        </pc:spChg>
        <pc:spChg chg="mod">
          <ac:chgData name="Frank-Carr, Claire (ACL) (CTR)" userId="023a24b7-4ee5-46bf-8a1c-3b2e4b8d21fb" providerId="ADAL" clId="{B50D1054-59E4-4EB5-8D7F-8AA10CC20AB0}" dt="2024-04-03T23:07:25.920" v="2460" actId="207"/>
          <ac:spMkLst>
            <pc:docMk/>
            <pc:sldMk cId="196072564" sldId="1864"/>
            <ac:spMk id="3" creationId="{D85BDA40-5D47-5AA2-EEE2-EBD76B972A07}"/>
          </ac:spMkLst>
        </pc:spChg>
      </pc:sldChg>
      <pc:sldChg chg="modSp mod modNotesTx">
        <pc:chgData name="Frank-Carr, Claire (ACL) (CTR)" userId="023a24b7-4ee5-46bf-8a1c-3b2e4b8d21fb" providerId="ADAL" clId="{B50D1054-59E4-4EB5-8D7F-8AA10CC20AB0}" dt="2024-04-03T22:25:56.814" v="1890" actId="207"/>
        <pc:sldMkLst>
          <pc:docMk/>
          <pc:sldMk cId="320461977" sldId="1865"/>
        </pc:sldMkLst>
        <pc:spChg chg="mod">
          <ac:chgData name="Frank-Carr, Claire (ACL) (CTR)" userId="023a24b7-4ee5-46bf-8a1c-3b2e4b8d21fb" providerId="ADAL" clId="{B50D1054-59E4-4EB5-8D7F-8AA10CC20AB0}" dt="2024-04-03T22:15:56.755" v="1846" actId="207"/>
          <ac:spMkLst>
            <pc:docMk/>
            <pc:sldMk cId="320461977" sldId="1865"/>
            <ac:spMk id="2" creationId="{11EEBE45-7ECB-C25B-B29B-9775D9A05D31}"/>
          </ac:spMkLst>
        </pc:spChg>
        <pc:spChg chg="mod">
          <ac:chgData name="Frank-Carr, Claire (ACL) (CTR)" userId="023a24b7-4ee5-46bf-8a1c-3b2e4b8d21fb" providerId="ADAL" clId="{B50D1054-59E4-4EB5-8D7F-8AA10CC20AB0}" dt="2024-04-03T22:25:56.814" v="1890" actId="207"/>
          <ac:spMkLst>
            <pc:docMk/>
            <pc:sldMk cId="320461977" sldId="1865"/>
            <ac:spMk id="3" creationId="{D85BDA40-5D47-5AA2-EEE2-EBD76B972A07}"/>
          </ac:spMkLst>
        </pc:spChg>
      </pc:sldChg>
      <pc:sldChg chg="modSp mod modNotesTx">
        <pc:chgData name="Frank-Carr, Claire (ACL) (CTR)" userId="023a24b7-4ee5-46bf-8a1c-3b2e4b8d21fb" providerId="ADAL" clId="{B50D1054-59E4-4EB5-8D7F-8AA10CC20AB0}" dt="2024-04-03T22:30:06.103" v="2002" actId="20577"/>
        <pc:sldMkLst>
          <pc:docMk/>
          <pc:sldMk cId="3215495334" sldId="1867"/>
        </pc:sldMkLst>
        <pc:spChg chg="mod">
          <ac:chgData name="Frank-Carr, Claire (ACL) (CTR)" userId="023a24b7-4ee5-46bf-8a1c-3b2e4b8d21fb" providerId="ADAL" clId="{B50D1054-59E4-4EB5-8D7F-8AA10CC20AB0}" dt="2024-04-03T22:30:06.103" v="2002" actId="20577"/>
          <ac:spMkLst>
            <pc:docMk/>
            <pc:sldMk cId="3215495334" sldId="1867"/>
            <ac:spMk id="2" creationId="{11EEBE45-7ECB-C25B-B29B-9775D9A05D31}"/>
          </ac:spMkLst>
        </pc:spChg>
      </pc:sldChg>
      <pc:sldChg chg="modSp mod delCm modNotesTx">
        <pc:chgData name="Frank-Carr, Claire (ACL) (CTR)" userId="023a24b7-4ee5-46bf-8a1c-3b2e4b8d21fb" providerId="ADAL" clId="{B50D1054-59E4-4EB5-8D7F-8AA10CC20AB0}" dt="2024-04-03T22:34:36.947" v="2094"/>
        <pc:sldMkLst>
          <pc:docMk/>
          <pc:sldMk cId="3544412975" sldId="1868"/>
        </pc:sldMkLst>
        <pc:spChg chg="mod">
          <ac:chgData name="Frank-Carr, Claire (ACL) (CTR)" userId="023a24b7-4ee5-46bf-8a1c-3b2e4b8d21fb" providerId="ADAL" clId="{B50D1054-59E4-4EB5-8D7F-8AA10CC20AB0}" dt="2024-04-03T22:34:20.674" v="2047" actId="207"/>
          <ac:spMkLst>
            <pc:docMk/>
            <pc:sldMk cId="3544412975" sldId="1868"/>
            <ac:spMk id="2" creationId="{11EEBE45-7ECB-C25B-B29B-9775D9A05D31}"/>
          </ac:spMkLst>
        </pc:spChg>
      </pc:sldChg>
      <pc:sldChg chg="modSp mod delCm modNotesTx">
        <pc:chgData name="Frank-Carr, Claire (ACL) (CTR)" userId="023a24b7-4ee5-46bf-8a1c-3b2e4b8d21fb" providerId="ADAL" clId="{B50D1054-59E4-4EB5-8D7F-8AA10CC20AB0}" dt="2024-04-03T23:13:57.551" v="2473" actId="1076"/>
        <pc:sldMkLst>
          <pc:docMk/>
          <pc:sldMk cId="1851077296" sldId="1869"/>
        </pc:sldMkLst>
        <pc:spChg chg="mod">
          <ac:chgData name="Frank-Carr, Claire (ACL) (CTR)" userId="023a24b7-4ee5-46bf-8a1c-3b2e4b8d21fb" providerId="ADAL" clId="{B50D1054-59E4-4EB5-8D7F-8AA10CC20AB0}" dt="2024-04-03T22:34:50.595" v="2096" actId="207"/>
          <ac:spMkLst>
            <pc:docMk/>
            <pc:sldMk cId="1851077296" sldId="1869"/>
            <ac:spMk id="2" creationId="{11EEBE45-7ECB-C25B-B29B-9775D9A05D31}"/>
          </ac:spMkLst>
        </pc:spChg>
        <pc:spChg chg="mod">
          <ac:chgData name="Frank-Carr, Claire (ACL) (CTR)" userId="023a24b7-4ee5-46bf-8a1c-3b2e4b8d21fb" providerId="ADAL" clId="{B50D1054-59E4-4EB5-8D7F-8AA10CC20AB0}" dt="2024-04-03T23:13:57.551" v="2473" actId="1076"/>
          <ac:spMkLst>
            <pc:docMk/>
            <pc:sldMk cId="1851077296" sldId="1869"/>
            <ac:spMk id="3" creationId="{D85BDA40-5D47-5AA2-EEE2-EBD76B972A07}"/>
          </ac:spMkLst>
        </pc:spChg>
      </pc:sldChg>
      <pc:sldChg chg="modSp mod modNotesTx">
        <pc:chgData name="Frank-Carr, Claire (ACL) (CTR)" userId="023a24b7-4ee5-46bf-8a1c-3b2e4b8d21fb" providerId="ADAL" clId="{B50D1054-59E4-4EB5-8D7F-8AA10CC20AB0}" dt="2024-04-03T22:42:09.821" v="2208"/>
        <pc:sldMkLst>
          <pc:docMk/>
          <pc:sldMk cId="2566445357" sldId="1870"/>
        </pc:sldMkLst>
        <pc:spChg chg="mod">
          <ac:chgData name="Frank-Carr, Claire (ACL) (CTR)" userId="023a24b7-4ee5-46bf-8a1c-3b2e4b8d21fb" providerId="ADAL" clId="{B50D1054-59E4-4EB5-8D7F-8AA10CC20AB0}" dt="2024-04-03T22:40:59.913" v="2152" actId="207"/>
          <ac:spMkLst>
            <pc:docMk/>
            <pc:sldMk cId="2566445357" sldId="1870"/>
            <ac:spMk id="2" creationId="{11EEBE45-7ECB-C25B-B29B-9775D9A05D31}"/>
          </ac:spMkLst>
        </pc:spChg>
        <pc:spChg chg="mod">
          <ac:chgData name="Frank-Carr, Claire (ACL) (CTR)" userId="023a24b7-4ee5-46bf-8a1c-3b2e4b8d21fb" providerId="ADAL" clId="{B50D1054-59E4-4EB5-8D7F-8AA10CC20AB0}" dt="2024-04-03T19:20:44.353" v="632" actId="20577"/>
          <ac:spMkLst>
            <pc:docMk/>
            <pc:sldMk cId="2566445357" sldId="1870"/>
            <ac:spMk id="3" creationId="{D85BDA40-5D47-5AA2-EEE2-EBD76B972A07}"/>
          </ac:spMkLst>
        </pc:spChg>
      </pc:sldChg>
      <pc:sldChg chg="modSp mod delCm modNotesTx">
        <pc:chgData name="Frank-Carr, Claire (ACL) (CTR)" userId="023a24b7-4ee5-46bf-8a1c-3b2e4b8d21fb" providerId="ADAL" clId="{B50D1054-59E4-4EB5-8D7F-8AA10CC20AB0}" dt="2024-04-03T23:19:57.360" v="2490" actId="207"/>
        <pc:sldMkLst>
          <pc:docMk/>
          <pc:sldMk cId="3476755189" sldId="1871"/>
        </pc:sldMkLst>
        <pc:spChg chg="mod">
          <ac:chgData name="Frank-Carr, Claire (ACL) (CTR)" userId="023a24b7-4ee5-46bf-8a1c-3b2e4b8d21fb" providerId="ADAL" clId="{B50D1054-59E4-4EB5-8D7F-8AA10CC20AB0}" dt="2024-04-03T22:42:31.148" v="2211" actId="207"/>
          <ac:spMkLst>
            <pc:docMk/>
            <pc:sldMk cId="3476755189" sldId="1871"/>
            <ac:spMk id="2" creationId="{11EEBE45-7ECB-C25B-B29B-9775D9A05D31}"/>
          </ac:spMkLst>
        </pc:spChg>
        <pc:spChg chg="mod">
          <ac:chgData name="Frank-Carr, Claire (ACL) (CTR)" userId="023a24b7-4ee5-46bf-8a1c-3b2e4b8d21fb" providerId="ADAL" clId="{B50D1054-59E4-4EB5-8D7F-8AA10CC20AB0}" dt="2024-04-03T23:19:57.360" v="2490" actId="207"/>
          <ac:spMkLst>
            <pc:docMk/>
            <pc:sldMk cId="3476755189" sldId="1871"/>
            <ac:spMk id="3" creationId="{D85BDA40-5D47-5AA2-EEE2-EBD76B972A07}"/>
          </ac:spMkLst>
        </pc:spChg>
      </pc:sldChg>
      <pc:sldChg chg="modSp mod delCm modNotesTx">
        <pc:chgData name="Frank-Carr, Claire (ACL) (CTR)" userId="023a24b7-4ee5-46bf-8a1c-3b2e4b8d21fb" providerId="ADAL" clId="{B50D1054-59E4-4EB5-8D7F-8AA10CC20AB0}" dt="2024-04-03T21:58:02.617" v="1553" actId="207"/>
        <pc:sldMkLst>
          <pc:docMk/>
          <pc:sldMk cId="1395070506" sldId="1872"/>
        </pc:sldMkLst>
        <pc:spChg chg="mod">
          <ac:chgData name="Frank-Carr, Claire (ACL) (CTR)" userId="023a24b7-4ee5-46bf-8a1c-3b2e4b8d21fb" providerId="ADAL" clId="{B50D1054-59E4-4EB5-8D7F-8AA10CC20AB0}" dt="2024-04-03T21:58:02.617" v="1553" actId="207"/>
          <ac:spMkLst>
            <pc:docMk/>
            <pc:sldMk cId="1395070506" sldId="1872"/>
            <ac:spMk id="2" creationId="{11EEBE45-7ECB-C25B-B29B-9775D9A05D31}"/>
          </ac:spMkLst>
        </pc:spChg>
      </pc:sldChg>
      <pc:sldChg chg="modSp mod delCm">
        <pc:chgData name="Frank-Carr, Claire (ACL) (CTR)" userId="023a24b7-4ee5-46bf-8a1c-3b2e4b8d21fb" providerId="ADAL" clId="{B50D1054-59E4-4EB5-8D7F-8AA10CC20AB0}" dt="2024-04-03T19:24:19.817" v="716" actId="20577"/>
        <pc:sldMkLst>
          <pc:docMk/>
          <pc:sldMk cId="3668024261" sldId="1875"/>
        </pc:sldMkLst>
        <pc:graphicFrameChg chg="modGraphic">
          <ac:chgData name="Frank-Carr, Claire (ACL) (CTR)" userId="023a24b7-4ee5-46bf-8a1c-3b2e4b8d21fb" providerId="ADAL" clId="{B50D1054-59E4-4EB5-8D7F-8AA10CC20AB0}" dt="2024-04-03T19:24:19.817" v="716" actId="20577"/>
          <ac:graphicFrameMkLst>
            <pc:docMk/>
            <pc:sldMk cId="3668024261" sldId="1875"/>
            <ac:graphicFrameMk id="5" creationId="{681D3050-B084-8B83-7E1C-C3EB4DC3D0B7}"/>
          </ac:graphicFrameMkLst>
        </pc:graphicFrameChg>
      </pc:sldChg>
      <pc:sldChg chg="modSp mod delCm modNotesTx">
        <pc:chgData name="Frank-Carr, Claire (ACL) (CTR)" userId="023a24b7-4ee5-46bf-8a1c-3b2e4b8d21fb" providerId="ADAL" clId="{B50D1054-59E4-4EB5-8D7F-8AA10CC20AB0}" dt="2024-04-03T22:07:08.769" v="1705"/>
        <pc:sldMkLst>
          <pc:docMk/>
          <pc:sldMk cId="3818605351" sldId="1876"/>
        </pc:sldMkLst>
        <pc:spChg chg="mod">
          <ac:chgData name="Frank-Carr, Claire (ACL) (CTR)" userId="023a24b7-4ee5-46bf-8a1c-3b2e4b8d21fb" providerId="ADAL" clId="{B50D1054-59E4-4EB5-8D7F-8AA10CC20AB0}" dt="2024-04-03T22:06:23.147" v="1673" actId="207"/>
          <ac:spMkLst>
            <pc:docMk/>
            <pc:sldMk cId="3818605351" sldId="1876"/>
            <ac:spMk id="2" creationId="{11EEBE45-7ECB-C25B-B29B-9775D9A05D31}"/>
          </ac:spMkLst>
        </pc:spChg>
        <pc:spChg chg="mod">
          <ac:chgData name="Frank-Carr, Claire (ACL) (CTR)" userId="023a24b7-4ee5-46bf-8a1c-3b2e4b8d21fb" providerId="ADAL" clId="{B50D1054-59E4-4EB5-8D7F-8AA10CC20AB0}" dt="2024-04-03T19:11:37.414" v="499" actId="20577"/>
          <ac:spMkLst>
            <pc:docMk/>
            <pc:sldMk cId="3818605351" sldId="1876"/>
            <ac:spMk id="3" creationId="{D85BDA40-5D47-5AA2-EEE2-EBD76B972A07}"/>
          </ac:spMkLst>
        </pc:spChg>
      </pc:sldChg>
      <pc:sldChg chg="modSp mod delCm modNotesTx">
        <pc:chgData name="Frank-Carr, Claire (ACL) (CTR)" userId="023a24b7-4ee5-46bf-8a1c-3b2e4b8d21fb" providerId="ADAL" clId="{B50D1054-59E4-4EB5-8D7F-8AA10CC20AB0}" dt="2024-04-03T22:08:31.535" v="1746" actId="207"/>
        <pc:sldMkLst>
          <pc:docMk/>
          <pc:sldMk cId="3005415265" sldId="1877"/>
        </pc:sldMkLst>
        <pc:spChg chg="mod">
          <ac:chgData name="Frank-Carr, Claire (ACL) (CTR)" userId="023a24b7-4ee5-46bf-8a1c-3b2e4b8d21fb" providerId="ADAL" clId="{B50D1054-59E4-4EB5-8D7F-8AA10CC20AB0}" dt="2024-04-03T22:07:32.486" v="1708" actId="207"/>
          <ac:spMkLst>
            <pc:docMk/>
            <pc:sldMk cId="3005415265" sldId="1877"/>
            <ac:spMk id="2" creationId="{11EEBE45-7ECB-C25B-B29B-9775D9A05D31}"/>
          </ac:spMkLst>
        </pc:spChg>
        <pc:spChg chg="mod">
          <ac:chgData name="Frank-Carr, Claire (ACL) (CTR)" userId="023a24b7-4ee5-46bf-8a1c-3b2e4b8d21fb" providerId="ADAL" clId="{B50D1054-59E4-4EB5-8D7F-8AA10CC20AB0}" dt="2024-04-03T22:08:31.535" v="1746" actId="207"/>
          <ac:spMkLst>
            <pc:docMk/>
            <pc:sldMk cId="3005415265" sldId="1877"/>
            <ac:spMk id="3" creationId="{D85BDA40-5D47-5AA2-EEE2-EBD76B972A07}"/>
          </ac:spMkLst>
        </pc:spChg>
      </pc:sldChg>
      <pc:sldChg chg="modSp mod modNotesTx">
        <pc:chgData name="Frank-Carr, Claire (ACL) (CTR)" userId="023a24b7-4ee5-46bf-8a1c-3b2e4b8d21fb" providerId="ADAL" clId="{B50D1054-59E4-4EB5-8D7F-8AA10CC20AB0}" dt="2024-04-03T23:09:19.548" v="2470" actId="20577"/>
        <pc:sldMkLst>
          <pc:docMk/>
          <pc:sldMk cId="1733803693" sldId="1878"/>
        </pc:sldMkLst>
        <pc:spChg chg="mod">
          <ac:chgData name="Frank-Carr, Claire (ACL) (CTR)" userId="023a24b7-4ee5-46bf-8a1c-3b2e4b8d21fb" providerId="ADAL" clId="{B50D1054-59E4-4EB5-8D7F-8AA10CC20AB0}" dt="2024-04-03T22:14:37.883" v="1813" actId="207"/>
          <ac:spMkLst>
            <pc:docMk/>
            <pc:sldMk cId="1733803693" sldId="1878"/>
            <ac:spMk id="2" creationId="{11EEBE45-7ECB-C25B-B29B-9775D9A05D31}"/>
          </ac:spMkLst>
        </pc:spChg>
        <pc:spChg chg="mod">
          <ac:chgData name="Frank-Carr, Claire (ACL) (CTR)" userId="023a24b7-4ee5-46bf-8a1c-3b2e4b8d21fb" providerId="ADAL" clId="{B50D1054-59E4-4EB5-8D7F-8AA10CC20AB0}" dt="2024-04-03T23:09:19.548" v="2470" actId="20577"/>
          <ac:spMkLst>
            <pc:docMk/>
            <pc:sldMk cId="1733803693" sldId="1878"/>
            <ac:spMk id="3" creationId="{D85BDA40-5D47-5AA2-EEE2-EBD76B972A07}"/>
          </ac:spMkLst>
        </pc:spChg>
      </pc:sldChg>
      <pc:sldChg chg="modSp mod delCm modNotesTx">
        <pc:chgData name="Frank-Carr, Claire (ACL) (CTR)" userId="023a24b7-4ee5-46bf-8a1c-3b2e4b8d21fb" providerId="ADAL" clId="{B50D1054-59E4-4EB5-8D7F-8AA10CC20AB0}" dt="2024-04-03T22:33:15.503" v="2045" actId="207"/>
        <pc:sldMkLst>
          <pc:docMk/>
          <pc:sldMk cId="2963569818" sldId="1880"/>
        </pc:sldMkLst>
        <pc:spChg chg="mod">
          <ac:chgData name="Frank-Carr, Claire (ACL) (CTR)" userId="023a24b7-4ee5-46bf-8a1c-3b2e4b8d21fb" providerId="ADAL" clId="{B50D1054-59E4-4EB5-8D7F-8AA10CC20AB0}" dt="2024-04-03T22:30:51.786" v="2005" actId="207"/>
          <ac:spMkLst>
            <pc:docMk/>
            <pc:sldMk cId="2963569818" sldId="1880"/>
            <ac:spMk id="2" creationId="{11EEBE45-7ECB-C25B-B29B-9775D9A05D31}"/>
          </ac:spMkLst>
        </pc:spChg>
        <pc:spChg chg="mod">
          <ac:chgData name="Frank-Carr, Claire (ACL) (CTR)" userId="023a24b7-4ee5-46bf-8a1c-3b2e4b8d21fb" providerId="ADAL" clId="{B50D1054-59E4-4EB5-8D7F-8AA10CC20AB0}" dt="2024-04-03T22:33:15.503" v="2045" actId="207"/>
          <ac:spMkLst>
            <pc:docMk/>
            <pc:sldMk cId="2963569818" sldId="1880"/>
            <ac:spMk id="3" creationId="{D85BDA40-5D47-5AA2-EEE2-EBD76B972A07}"/>
          </ac:spMkLst>
        </pc:spChg>
      </pc:sldChg>
      <pc:sldChg chg="modSp mod modNotesTx">
        <pc:chgData name="Frank-Carr, Claire (ACL) (CTR)" userId="023a24b7-4ee5-46bf-8a1c-3b2e4b8d21fb" providerId="ADAL" clId="{B50D1054-59E4-4EB5-8D7F-8AA10CC20AB0}" dt="2024-04-03T22:56:00.231" v="2449" actId="20577"/>
        <pc:sldMkLst>
          <pc:docMk/>
          <pc:sldMk cId="1482807735" sldId="1881"/>
        </pc:sldMkLst>
        <pc:spChg chg="mod">
          <ac:chgData name="Frank-Carr, Claire (ACL) (CTR)" userId="023a24b7-4ee5-46bf-8a1c-3b2e4b8d21fb" providerId="ADAL" clId="{B50D1054-59E4-4EB5-8D7F-8AA10CC20AB0}" dt="2024-04-03T19:24:45.405" v="728" actId="20577"/>
          <ac:spMkLst>
            <pc:docMk/>
            <pc:sldMk cId="1482807735" sldId="1881"/>
            <ac:spMk id="3" creationId="{92D4719B-3C40-4007-4E94-863DD39987D0}"/>
          </ac:spMkLst>
        </pc:spChg>
      </pc:sldChg>
      <pc:sldChg chg="modSp mod delCm">
        <pc:chgData name="Frank-Carr, Claire (ACL) (CTR)" userId="023a24b7-4ee5-46bf-8a1c-3b2e4b8d21fb" providerId="ADAL" clId="{B50D1054-59E4-4EB5-8D7F-8AA10CC20AB0}" dt="2024-04-03T18:07:13.819" v="114" actId="20577"/>
        <pc:sldMkLst>
          <pc:docMk/>
          <pc:sldMk cId="4041273301" sldId="1882"/>
        </pc:sldMkLst>
        <pc:spChg chg="mod">
          <ac:chgData name="Frank-Carr, Claire (ACL) (CTR)" userId="023a24b7-4ee5-46bf-8a1c-3b2e4b8d21fb" providerId="ADAL" clId="{B50D1054-59E4-4EB5-8D7F-8AA10CC20AB0}" dt="2024-04-03T18:07:13.819" v="114" actId="20577"/>
          <ac:spMkLst>
            <pc:docMk/>
            <pc:sldMk cId="4041273301" sldId="1882"/>
            <ac:spMk id="3" creationId="{54441704-26C9-09A9-1B53-64075746C6EB}"/>
          </ac:spMkLst>
        </pc:spChg>
      </pc:sldChg>
      <pc:sldChg chg="modSp mod delCm modNotesTx">
        <pc:chgData name="Frank-Carr, Claire (ACL) (CTR)" userId="023a24b7-4ee5-46bf-8a1c-3b2e4b8d21fb" providerId="ADAL" clId="{B50D1054-59E4-4EB5-8D7F-8AA10CC20AB0}" dt="2024-04-03T22:50:58.015" v="2359" actId="20577"/>
        <pc:sldMkLst>
          <pc:docMk/>
          <pc:sldMk cId="1961835762" sldId="1884"/>
        </pc:sldMkLst>
        <pc:spChg chg="mod">
          <ac:chgData name="Frank-Carr, Claire (ACL) (CTR)" userId="023a24b7-4ee5-46bf-8a1c-3b2e4b8d21fb" providerId="ADAL" clId="{B50D1054-59E4-4EB5-8D7F-8AA10CC20AB0}" dt="2024-04-03T22:45:51.575" v="2313" actId="207"/>
          <ac:spMkLst>
            <pc:docMk/>
            <pc:sldMk cId="1961835762" sldId="1884"/>
            <ac:spMk id="2" creationId="{627C28B6-6EE7-BEE6-2B19-393BE5444574}"/>
          </ac:spMkLst>
        </pc:spChg>
        <pc:spChg chg="mod">
          <ac:chgData name="Frank-Carr, Claire (ACL) (CTR)" userId="023a24b7-4ee5-46bf-8a1c-3b2e4b8d21fb" providerId="ADAL" clId="{B50D1054-59E4-4EB5-8D7F-8AA10CC20AB0}" dt="2024-04-03T22:50:58.015" v="2359" actId="20577"/>
          <ac:spMkLst>
            <pc:docMk/>
            <pc:sldMk cId="1961835762" sldId="1884"/>
            <ac:spMk id="3" creationId="{6A77D4C1-A940-84A3-C193-D1ADDE5938B7}"/>
          </ac:spMkLst>
        </pc:spChg>
      </pc:sldChg>
      <pc:sldChg chg="modSp mod delCm modNotesTx">
        <pc:chgData name="Frank-Carr, Claire (ACL) (CTR)" userId="023a24b7-4ee5-46bf-8a1c-3b2e4b8d21fb" providerId="ADAL" clId="{B50D1054-59E4-4EB5-8D7F-8AA10CC20AB0}" dt="2024-04-03T22:53:12.764" v="2403"/>
        <pc:sldMkLst>
          <pc:docMk/>
          <pc:sldMk cId="522992623" sldId="1885"/>
        </pc:sldMkLst>
        <pc:spChg chg="mod">
          <ac:chgData name="Frank-Carr, Claire (ACL) (CTR)" userId="023a24b7-4ee5-46bf-8a1c-3b2e4b8d21fb" providerId="ADAL" clId="{B50D1054-59E4-4EB5-8D7F-8AA10CC20AB0}" dt="2024-04-03T22:51:55.018" v="2390" actId="207"/>
          <ac:spMkLst>
            <pc:docMk/>
            <pc:sldMk cId="522992623" sldId="1885"/>
            <ac:spMk id="2" creationId="{627C28B6-6EE7-BEE6-2B19-393BE5444574}"/>
          </ac:spMkLst>
        </pc:spChg>
        <pc:spChg chg="mod">
          <ac:chgData name="Frank-Carr, Claire (ACL) (CTR)" userId="023a24b7-4ee5-46bf-8a1c-3b2e4b8d21fb" providerId="ADAL" clId="{B50D1054-59E4-4EB5-8D7F-8AA10CC20AB0}" dt="2024-04-03T22:53:06.136" v="2401" actId="20577"/>
          <ac:spMkLst>
            <pc:docMk/>
            <pc:sldMk cId="522992623" sldId="1885"/>
            <ac:spMk id="3" creationId="{6A77D4C1-A940-84A3-C193-D1ADDE5938B7}"/>
          </ac:spMkLst>
        </pc:spChg>
      </pc:sldChg>
      <pc:sldChg chg="modSp mod delCm modNotesTx">
        <pc:chgData name="Frank-Carr, Claire (ACL) (CTR)" userId="023a24b7-4ee5-46bf-8a1c-3b2e4b8d21fb" providerId="ADAL" clId="{B50D1054-59E4-4EB5-8D7F-8AA10CC20AB0}" dt="2024-04-03T21:56:31.636" v="1549"/>
        <pc:sldMkLst>
          <pc:docMk/>
          <pc:sldMk cId="2289798246" sldId="1886"/>
        </pc:sldMkLst>
        <pc:spChg chg="mod">
          <ac:chgData name="Frank-Carr, Claire (ACL) (CTR)" userId="023a24b7-4ee5-46bf-8a1c-3b2e4b8d21fb" providerId="ADAL" clId="{B50D1054-59E4-4EB5-8D7F-8AA10CC20AB0}" dt="2024-04-03T21:55:08.450" v="1514" actId="207"/>
          <ac:spMkLst>
            <pc:docMk/>
            <pc:sldMk cId="2289798246" sldId="1886"/>
            <ac:spMk id="2" creationId="{627C28B6-6EE7-BEE6-2B19-393BE5444574}"/>
          </ac:spMkLst>
        </pc:spChg>
        <pc:spChg chg="mod">
          <ac:chgData name="Frank-Carr, Claire (ACL) (CTR)" userId="023a24b7-4ee5-46bf-8a1c-3b2e4b8d21fb" providerId="ADAL" clId="{B50D1054-59E4-4EB5-8D7F-8AA10CC20AB0}" dt="2024-04-03T21:56:24.833" v="1547" actId="207"/>
          <ac:spMkLst>
            <pc:docMk/>
            <pc:sldMk cId="2289798246" sldId="1886"/>
            <ac:spMk id="3" creationId="{6A77D4C1-A940-84A3-C193-D1ADDE5938B7}"/>
          </ac:spMkLst>
        </pc:spChg>
      </pc:sldChg>
      <pc:sldChg chg="delCm">
        <pc:chgData name="Frank-Carr, Claire (ACL) (CTR)" userId="023a24b7-4ee5-46bf-8a1c-3b2e4b8d21fb" providerId="ADAL" clId="{B50D1054-59E4-4EB5-8D7F-8AA10CC20AB0}" dt="2024-04-03T18:05:57.930" v="59"/>
        <pc:sldMkLst>
          <pc:docMk/>
          <pc:sldMk cId="1062869398" sldId="1887"/>
        </pc:sldMkLst>
      </pc:sldChg>
      <pc:sldChg chg="modSp mod delCm modNotesTx">
        <pc:chgData name="Frank-Carr, Claire (ACL) (CTR)" userId="023a24b7-4ee5-46bf-8a1c-3b2e4b8d21fb" providerId="ADAL" clId="{B50D1054-59E4-4EB5-8D7F-8AA10CC20AB0}" dt="2024-04-03T21:58:49.773" v="1560" actId="20577"/>
        <pc:sldMkLst>
          <pc:docMk/>
          <pc:sldMk cId="1728468144" sldId="1888"/>
        </pc:sldMkLst>
        <pc:spChg chg="mod">
          <ac:chgData name="Frank-Carr, Claire (ACL) (CTR)" userId="023a24b7-4ee5-46bf-8a1c-3b2e4b8d21fb" providerId="ADAL" clId="{B50D1054-59E4-4EB5-8D7F-8AA10CC20AB0}" dt="2024-04-03T21:58:44.258" v="1559" actId="207"/>
          <ac:spMkLst>
            <pc:docMk/>
            <pc:sldMk cId="1728468144" sldId="1888"/>
            <ac:spMk id="2" creationId="{81D53530-87FA-78CD-FA72-EFA7DA10493B}"/>
          </ac:spMkLst>
        </pc:spChg>
        <pc:spChg chg="mod">
          <ac:chgData name="Frank-Carr, Claire (ACL) (CTR)" userId="023a24b7-4ee5-46bf-8a1c-3b2e4b8d21fb" providerId="ADAL" clId="{B50D1054-59E4-4EB5-8D7F-8AA10CC20AB0}" dt="2024-04-03T19:02:07.218" v="403" actId="20577"/>
          <ac:spMkLst>
            <pc:docMk/>
            <pc:sldMk cId="1728468144" sldId="1888"/>
            <ac:spMk id="3" creationId="{2D61EFF0-3D1A-AFB8-6B01-C981493BABE2}"/>
          </ac:spMkLst>
        </pc:spChg>
      </pc:sldChg>
      <pc:sldChg chg="modSp mod delCm modNotesTx">
        <pc:chgData name="Frank-Carr, Claire (ACL) (CTR)" userId="023a24b7-4ee5-46bf-8a1c-3b2e4b8d21fb" providerId="ADAL" clId="{B50D1054-59E4-4EB5-8D7F-8AA10CC20AB0}" dt="2024-04-03T22:04:56.081" v="1671"/>
        <pc:sldMkLst>
          <pc:docMk/>
          <pc:sldMk cId="3183718981" sldId="1890"/>
        </pc:sldMkLst>
        <pc:spChg chg="mod">
          <ac:chgData name="Frank-Carr, Claire (ACL) (CTR)" userId="023a24b7-4ee5-46bf-8a1c-3b2e4b8d21fb" providerId="ADAL" clId="{B50D1054-59E4-4EB5-8D7F-8AA10CC20AB0}" dt="2024-04-03T22:04:23.839" v="1666" actId="207"/>
          <ac:spMkLst>
            <pc:docMk/>
            <pc:sldMk cId="3183718981" sldId="1890"/>
            <ac:spMk id="2" creationId="{11EEBE45-7ECB-C25B-B29B-9775D9A05D31}"/>
          </ac:spMkLst>
        </pc:spChg>
        <pc:spChg chg="mod">
          <ac:chgData name="Frank-Carr, Claire (ACL) (CTR)" userId="023a24b7-4ee5-46bf-8a1c-3b2e4b8d21fb" providerId="ADAL" clId="{B50D1054-59E4-4EB5-8D7F-8AA10CC20AB0}" dt="2024-04-03T22:04:33.771" v="1669" actId="207"/>
          <ac:spMkLst>
            <pc:docMk/>
            <pc:sldMk cId="3183718981" sldId="1890"/>
            <ac:spMk id="3" creationId="{D85BDA40-5D47-5AA2-EEE2-EBD76B972A07}"/>
          </ac:spMkLst>
        </pc:spChg>
      </pc:sldChg>
      <pc:sldChg chg="modSp mod delCm modNotesTx">
        <pc:chgData name="Frank-Carr, Claire (ACL) (CTR)" userId="023a24b7-4ee5-46bf-8a1c-3b2e4b8d21fb" providerId="ADAL" clId="{B50D1054-59E4-4EB5-8D7F-8AA10CC20AB0}" dt="2024-04-03T20:19:23.949" v="1054" actId="20577"/>
        <pc:sldMkLst>
          <pc:docMk/>
          <pc:sldMk cId="3162976672" sldId="1891"/>
        </pc:sldMkLst>
        <pc:graphicFrameChg chg="modGraphic">
          <ac:chgData name="Frank-Carr, Claire (ACL) (CTR)" userId="023a24b7-4ee5-46bf-8a1c-3b2e4b8d21fb" providerId="ADAL" clId="{B50D1054-59E4-4EB5-8D7F-8AA10CC20AB0}" dt="2024-04-03T20:14:22.847" v="916" actId="207"/>
          <ac:graphicFrameMkLst>
            <pc:docMk/>
            <pc:sldMk cId="3162976672" sldId="1891"/>
            <ac:graphicFrameMk id="5" creationId="{29372D6B-DAC4-49B7-F6A4-5A12501499D6}"/>
          </ac:graphicFrameMkLst>
        </pc:graphicFrameChg>
      </pc:sldChg>
      <pc:sldChg chg="modSp mod delCm modNotesTx">
        <pc:chgData name="Frank-Carr, Claire (ACL) (CTR)" userId="023a24b7-4ee5-46bf-8a1c-3b2e4b8d21fb" providerId="ADAL" clId="{B50D1054-59E4-4EB5-8D7F-8AA10CC20AB0}" dt="2024-04-03T20:20:50.406" v="1063"/>
        <pc:sldMkLst>
          <pc:docMk/>
          <pc:sldMk cId="3866655677" sldId="1892"/>
        </pc:sldMkLst>
        <pc:graphicFrameChg chg="modGraphic">
          <ac:chgData name="Frank-Carr, Claire (ACL) (CTR)" userId="023a24b7-4ee5-46bf-8a1c-3b2e4b8d21fb" providerId="ADAL" clId="{B50D1054-59E4-4EB5-8D7F-8AA10CC20AB0}" dt="2024-04-03T20:14:07.900" v="914" actId="207"/>
          <ac:graphicFrameMkLst>
            <pc:docMk/>
            <pc:sldMk cId="3866655677" sldId="1892"/>
            <ac:graphicFrameMk id="5" creationId="{29372D6B-DAC4-49B7-F6A4-5A12501499D6}"/>
          </ac:graphicFrameMkLst>
        </pc:graphicFrameChg>
      </pc:sldChg>
      <pc:sldChg chg="modSp mod delCm modNotesTx">
        <pc:chgData name="Frank-Carr, Claire (ACL) (CTR)" userId="023a24b7-4ee5-46bf-8a1c-3b2e4b8d21fb" providerId="ADAL" clId="{B50D1054-59E4-4EB5-8D7F-8AA10CC20AB0}" dt="2024-04-03T21:58:23.994" v="1556" actId="207"/>
        <pc:sldMkLst>
          <pc:docMk/>
          <pc:sldMk cId="4139047249" sldId="1893"/>
        </pc:sldMkLst>
        <pc:spChg chg="mod">
          <ac:chgData name="Frank-Carr, Claire (ACL) (CTR)" userId="023a24b7-4ee5-46bf-8a1c-3b2e4b8d21fb" providerId="ADAL" clId="{B50D1054-59E4-4EB5-8D7F-8AA10CC20AB0}" dt="2024-04-03T21:58:23.994" v="1556" actId="207"/>
          <ac:spMkLst>
            <pc:docMk/>
            <pc:sldMk cId="4139047249" sldId="1893"/>
            <ac:spMk id="2" creationId="{11EEBE45-7ECB-C25B-B29B-9775D9A05D31}"/>
          </ac:spMkLst>
        </pc:spChg>
        <pc:spChg chg="mod">
          <ac:chgData name="Frank-Carr, Claire (ACL) (CTR)" userId="023a24b7-4ee5-46bf-8a1c-3b2e4b8d21fb" providerId="ADAL" clId="{B50D1054-59E4-4EB5-8D7F-8AA10CC20AB0}" dt="2024-04-03T21:00:38.186" v="1284" actId="20577"/>
          <ac:spMkLst>
            <pc:docMk/>
            <pc:sldMk cId="4139047249" sldId="1893"/>
            <ac:spMk id="3" creationId="{D85BDA40-5D47-5AA2-EEE2-EBD76B972A07}"/>
          </ac:spMkLst>
        </pc:spChg>
      </pc:sldChg>
      <pc:sldChg chg="modSp mod delCm modNotesTx">
        <pc:chgData name="Frank-Carr, Claire (ACL) (CTR)" userId="023a24b7-4ee5-46bf-8a1c-3b2e4b8d21fb" providerId="ADAL" clId="{B50D1054-59E4-4EB5-8D7F-8AA10CC20AB0}" dt="2024-04-03T23:13:26.492" v="2471" actId="1076"/>
        <pc:sldMkLst>
          <pc:docMk/>
          <pc:sldMk cId="1759787794" sldId="1894"/>
        </pc:sldMkLst>
        <pc:spChg chg="mod">
          <ac:chgData name="Frank-Carr, Claire (ACL) (CTR)" userId="023a24b7-4ee5-46bf-8a1c-3b2e4b8d21fb" providerId="ADAL" clId="{B50D1054-59E4-4EB5-8D7F-8AA10CC20AB0}" dt="2024-04-03T22:26:46.974" v="1892" actId="207"/>
          <ac:spMkLst>
            <pc:docMk/>
            <pc:sldMk cId="1759787794" sldId="1894"/>
            <ac:spMk id="2" creationId="{11EEBE45-7ECB-C25B-B29B-9775D9A05D31}"/>
          </ac:spMkLst>
        </pc:spChg>
        <pc:spChg chg="mod">
          <ac:chgData name="Frank-Carr, Claire (ACL) (CTR)" userId="023a24b7-4ee5-46bf-8a1c-3b2e4b8d21fb" providerId="ADAL" clId="{B50D1054-59E4-4EB5-8D7F-8AA10CC20AB0}" dt="2024-04-03T23:13:26.492" v="2471" actId="1076"/>
          <ac:spMkLst>
            <pc:docMk/>
            <pc:sldMk cId="1759787794" sldId="1894"/>
            <ac:spMk id="3" creationId="{D85BDA40-5D47-5AA2-EEE2-EBD76B972A07}"/>
          </ac:spMkLst>
        </pc:spChg>
      </pc:sldChg>
      <pc:sldChg chg="modSp mod modNotesTx">
        <pc:chgData name="Frank-Carr, Claire (ACL) (CTR)" userId="023a24b7-4ee5-46bf-8a1c-3b2e4b8d21fb" providerId="ADAL" clId="{B50D1054-59E4-4EB5-8D7F-8AA10CC20AB0}" dt="2024-04-03T23:13:43.797" v="2472" actId="1076"/>
        <pc:sldMkLst>
          <pc:docMk/>
          <pc:sldMk cId="2256242821" sldId="1895"/>
        </pc:sldMkLst>
        <pc:spChg chg="mod">
          <ac:chgData name="Frank-Carr, Claire (ACL) (CTR)" userId="023a24b7-4ee5-46bf-8a1c-3b2e4b8d21fb" providerId="ADAL" clId="{B50D1054-59E4-4EB5-8D7F-8AA10CC20AB0}" dt="2024-04-03T22:28:41.917" v="1944" actId="207"/>
          <ac:spMkLst>
            <pc:docMk/>
            <pc:sldMk cId="2256242821" sldId="1895"/>
            <ac:spMk id="2" creationId="{11EEBE45-7ECB-C25B-B29B-9775D9A05D31}"/>
          </ac:spMkLst>
        </pc:spChg>
        <pc:spChg chg="mod">
          <ac:chgData name="Frank-Carr, Claire (ACL) (CTR)" userId="023a24b7-4ee5-46bf-8a1c-3b2e4b8d21fb" providerId="ADAL" clId="{B50D1054-59E4-4EB5-8D7F-8AA10CC20AB0}" dt="2024-04-03T23:13:43.797" v="2472" actId="1076"/>
          <ac:spMkLst>
            <pc:docMk/>
            <pc:sldMk cId="2256242821" sldId="1895"/>
            <ac:spMk id="3" creationId="{D85BDA40-5D47-5AA2-EEE2-EBD76B972A07}"/>
          </ac:spMkLst>
        </pc:spChg>
      </pc:sldChg>
      <pc:sldChg chg="modSp mod delCm modNotesTx">
        <pc:chgData name="Frank-Carr, Claire (ACL) (CTR)" userId="023a24b7-4ee5-46bf-8a1c-3b2e4b8d21fb" providerId="ADAL" clId="{B50D1054-59E4-4EB5-8D7F-8AA10CC20AB0}" dt="2024-04-03T22:45:58.298" v="2314" actId="207"/>
        <pc:sldMkLst>
          <pc:docMk/>
          <pc:sldMk cId="370915536" sldId="1897"/>
        </pc:sldMkLst>
        <pc:spChg chg="mod">
          <ac:chgData name="Frank-Carr, Claire (ACL) (CTR)" userId="023a24b7-4ee5-46bf-8a1c-3b2e4b8d21fb" providerId="ADAL" clId="{B50D1054-59E4-4EB5-8D7F-8AA10CC20AB0}" dt="2024-04-03T22:45:58.298" v="2314" actId="207"/>
          <ac:spMkLst>
            <pc:docMk/>
            <pc:sldMk cId="370915536" sldId="1897"/>
            <ac:spMk id="3" creationId="{6A77D4C1-A940-84A3-C193-D1ADDE5938B7}"/>
          </ac:spMkLst>
        </pc:spChg>
      </pc:sldChg>
      <pc:sldChg chg="modSp mod modNotesTx">
        <pc:chgData name="Frank-Carr, Claire (ACL) (CTR)" userId="023a24b7-4ee5-46bf-8a1c-3b2e4b8d21fb" providerId="ADAL" clId="{B50D1054-59E4-4EB5-8D7F-8AA10CC20AB0}" dt="2024-04-03T22:54:40.882" v="2443" actId="20577"/>
        <pc:sldMkLst>
          <pc:docMk/>
          <pc:sldMk cId="837380056" sldId="1898"/>
        </pc:sldMkLst>
        <pc:spChg chg="mod">
          <ac:chgData name="Frank-Carr, Claire (ACL) (CTR)" userId="023a24b7-4ee5-46bf-8a1c-3b2e4b8d21fb" providerId="ADAL" clId="{B50D1054-59E4-4EB5-8D7F-8AA10CC20AB0}" dt="2024-04-03T22:53:53.571" v="2405" actId="207"/>
          <ac:spMkLst>
            <pc:docMk/>
            <pc:sldMk cId="837380056" sldId="1898"/>
            <ac:spMk id="2" creationId="{627C28B6-6EE7-BEE6-2B19-393BE5444574}"/>
          </ac:spMkLst>
        </pc:spChg>
        <pc:spChg chg="mod">
          <ac:chgData name="Frank-Carr, Claire (ACL) (CTR)" userId="023a24b7-4ee5-46bf-8a1c-3b2e4b8d21fb" providerId="ADAL" clId="{B50D1054-59E4-4EB5-8D7F-8AA10CC20AB0}" dt="2024-04-03T19:46:48.248" v="859" actId="20577"/>
          <ac:spMkLst>
            <pc:docMk/>
            <pc:sldMk cId="837380056" sldId="1898"/>
            <ac:spMk id="3" creationId="{6A77D4C1-A940-84A3-C193-D1ADDE5938B7}"/>
          </ac:spMkLst>
        </pc:spChg>
      </pc:sldChg>
      <pc:sldChg chg="modSp mod">
        <pc:chgData name="Frank-Carr, Claire (ACL) (CTR)" userId="023a24b7-4ee5-46bf-8a1c-3b2e4b8d21fb" providerId="ADAL" clId="{B50D1054-59E4-4EB5-8D7F-8AA10CC20AB0}" dt="2024-04-03T19:25:05.407" v="750" actId="20577"/>
        <pc:sldMkLst>
          <pc:docMk/>
          <pc:sldMk cId="659903072" sldId="1899"/>
        </pc:sldMkLst>
        <pc:spChg chg="mod">
          <ac:chgData name="Frank-Carr, Claire (ACL) (CTR)" userId="023a24b7-4ee5-46bf-8a1c-3b2e4b8d21fb" providerId="ADAL" clId="{B50D1054-59E4-4EB5-8D7F-8AA10CC20AB0}" dt="2024-04-03T19:25:05.407" v="750" actId="20577"/>
          <ac:spMkLst>
            <pc:docMk/>
            <pc:sldMk cId="659903072" sldId="1899"/>
            <ac:spMk id="3" creationId="{92D4719B-3C40-4007-4E94-863DD39987D0}"/>
          </ac:spMkLst>
        </pc:spChg>
      </pc:sldChg>
    </pc:docChg>
  </pc:docChgLst>
  <pc:docChgLst>
    <pc:chgData name="Frank-Carr, Claire (ACL) (CTR)" userId="023a24b7-4ee5-46bf-8a1c-3b2e4b8d21fb" providerId="ADAL" clId="{C5952B84-0523-4522-ABB9-BEAC35D43959}"/>
    <pc:docChg chg="custSel addSld delSld modSld">
      <pc:chgData name="Frank-Carr, Claire (ACL) (CTR)" userId="023a24b7-4ee5-46bf-8a1c-3b2e4b8d21fb" providerId="ADAL" clId="{C5952B84-0523-4522-ABB9-BEAC35D43959}" dt="2024-04-03T17:53:52.172" v="1021"/>
      <pc:docMkLst>
        <pc:docMk/>
      </pc:docMkLst>
      <pc:sldChg chg="addCm modCm">
        <pc:chgData name="Frank-Carr, Claire (ACL) (CTR)" userId="023a24b7-4ee5-46bf-8a1c-3b2e4b8d21fb" providerId="ADAL" clId="{C5952B84-0523-4522-ABB9-BEAC35D43959}" dt="2024-04-03T17:53:52.172" v="1021"/>
        <pc:sldMkLst>
          <pc:docMk/>
          <pc:sldMk cId="1408652171" sldId="257"/>
        </pc:sldMkLst>
      </pc:sldChg>
      <pc:sldChg chg="modSp mod modCm">
        <pc:chgData name="Frank-Carr, Claire (ACL) (CTR)" userId="023a24b7-4ee5-46bf-8a1c-3b2e4b8d21fb" providerId="ADAL" clId="{C5952B84-0523-4522-ABB9-BEAC35D43959}" dt="2024-03-22T16:32:41.899" v="54" actId="962"/>
        <pc:sldMkLst>
          <pc:docMk/>
          <pc:sldMk cId="1065429658" sldId="363"/>
        </pc:sldMkLst>
        <pc:spChg chg="ord">
          <ac:chgData name="Frank-Carr, Claire (ACL) (CTR)" userId="023a24b7-4ee5-46bf-8a1c-3b2e4b8d21fb" providerId="ADAL" clId="{C5952B84-0523-4522-ABB9-BEAC35D43959}" dt="2024-03-22T16:32:33.018" v="53" actId="13244"/>
          <ac:spMkLst>
            <pc:docMk/>
            <pc:sldMk cId="1065429658" sldId="363"/>
            <ac:spMk id="4" creationId="{92D0AC22-8FF6-42CF-AA34-DCAE70A48C1E}"/>
          </ac:spMkLst>
        </pc:spChg>
        <pc:graphicFrameChg chg="mod">
          <ac:chgData name="Frank-Carr, Claire (ACL) (CTR)" userId="023a24b7-4ee5-46bf-8a1c-3b2e4b8d21fb" providerId="ADAL" clId="{C5952B84-0523-4522-ABB9-BEAC35D43959}" dt="2024-03-22T16:32:41.899" v="54" actId="962"/>
          <ac:graphicFrameMkLst>
            <pc:docMk/>
            <pc:sldMk cId="1065429658" sldId="363"/>
            <ac:graphicFrameMk id="5" creationId="{BC2DD71D-2B58-4954-9F35-161B57CA971B}"/>
          </ac:graphicFrameMkLst>
        </pc:graphicFrameChg>
      </pc:sldChg>
      <pc:sldChg chg="modSp mod delCm modCm modNotesTx">
        <pc:chgData name="Frank-Carr, Claire (ACL) (CTR)" userId="023a24b7-4ee5-46bf-8a1c-3b2e4b8d21fb" providerId="ADAL" clId="{C5952B84-0523-4522-ABB9-BEAC35D43959}" dt="2024-04-02T16:58:27.420" v="568" actId="20577"/>
        <pc:sldMkLst>
          <pc:docMk/>
          <pc:sldMk cId="1495716141" sldId="591"/>
        </pc:sldMkLst>
        <pc:spChg chg="mod">
          <ac:chgData name="Frank-Carr, Claire (ACL) (CTR)" userId="023a24b7-4ee5-46bf-8a1c-3b2e4b8d21fb" providerId="ADAL" clId="{C5952B84-0523-4522-ABB9-BEAC35D43959}" dt="2024-03-22T16:05:53.597" v="49" actId="20577"/>
          <ac:spMkLst>
            <pc:docMk/>
            <pc:sldMk cId="1495716141" sldId="591"/>
            <ac:spMk id="3" creationId="{92D4719B-3C40-4007-4E94-863DD39987D0}"/>
          </ac:spMkLst>
        </pc:spChg>
      </pc:sldChg>
      <pc:sldChg chg="delCm modCm">
        <pc:chgData name="Frank-Carr, Claire (ACL) (CTR)" userId="023a24b7-4ee5-46bf-8a1c-3b2e4b8d21fb" providerId="ADAL" clId="{C5952B84-0523-4522-ABB9-BEAC35D43959}" dt="2024-03-22T16:08:28.903" v="52"/>
        <pc:sldMkLst>
          <pc:docMk/>
          <pc:sldMk cId="1794922162" sldId="1695"/>
        </pc:sldMkLst>
      </pc:sldChg>
      <pc:sldChg chg="delCm modCm">
        <pc:chgData name="Frank-Carr, Claire (ACL) (CTR)" userId="023a24b7-4ee5-46bf-8a1c-3b2e4b8d21fb" providerId="ADAL" clId="{C5952B84-0523-4522-ABB9-BEAC35D43959}" dt="2024-03-22T15:50:28.755" v="8"/>
        <pc:sldMkLst>
          <pc:docMk/>
          <pc:sldMk cId="3966055779" sldId="1796"/>
        </pc:sldMkLst>
      </pc:sldChg>
      <pc:sldChg chg="addCm modNotesTx">
        <pc:chgData name="Frank-Carr, Claire (ACL) (CTR)" userId="023a24b7-4ee5-46bf-8a1c-3b2e4b8d21fb" providerId="ADAL" clId="{C5952B84-0523-4522-ABB9-BEAC35D43959}" dt="2024-04-03T17:50:29.042" v="1020" actId="20577"/>
        <pc:sldMkLst>
          <pc:docMk/>
          <pc:sldMk cId="558220783" sldId="1838"/>
        </pc:sldMkLst>
      </pc:sldChg>
      <pc:sldChg chg="del">
        <pc:chgData name="Frank-Carr, Claire (ACL) (CTR)" userId="023a24b7-4ee5-46bf-8a1c-3b2e4b8d21fb" providerId="ADAL" clId="{C5952B84-0523-4522-ABB9-BEAC35D43959}" dt="2024-03-22T15:48:33.401" v="0" actId="2696"/>
        <pc:sldMkLst>
          <pc:docMk/>
          <pc:sldMk cId="127056938" sldId="1842"/>
        </pc:sldMkLst>
      </pc:sldChg>
      <pc:sldChg chg="modSp mod">
        <pc:chgData name="Frank-Carr, Claire (ACL) (CTR)" userId="023a24b7-4ee5-46bf-8a1c-3b2e4b8d21fb" providerId="ADAL" clId="{C5952B84-0523-4522-ABB9-BEAC35D43959}" dt="2024-04-02T16:29:19.176" v="129" actId="1076"/>
        <pc:sldMkLst>
          <pc:docMk/>
          <pc:sldMk cId="2566220925" sldId="1853"/>
        </pc:sldMkLst>
        <pc:spChg chg="mod">
          <ac:chgData name="Frank-Carr, Claire (ACL) (CTR)" userId="023a24b7-4ee5-46bf-8a1c-3b2e4b8d21fb" providerId="ADAL" clId="{C5952B84-0523-4522-ABB9-BEAC35D43959}" dt="2024-04-02T16:29:19.176" v="129" actId="1076"/>
          <ac:spMkLst>
            <pc:docMk/>
            <pc:sldMk cId="2566220925" sldId="1853"/>
            <ac:spMk id="2" creationId="{479857E9-B835-1C61-9B88-AD300E4F1929}"/>
          </ac:spMkLst>
        </pc:spChg>
      </pc:sldChg>
      <pc:sldChg chg="addCm delCm modCm">
        <pc:chgData name="Frank-Carr, Claire (ACL) (CTR)" userId="023a24b7-4ee5-46bf-8a1c-3b2e4b8d21fb" providerId="ADAL" clId="{C5952B84-0523-4522-ABB9-BEAC35D43959}" dt="2024-04-02T19:53:55.579" v="574"/>
        <pc:sldMkLst>
          <pc:docMk/>
          <pc:sldMk cId="196072564" sldId="1864"/>
        </pc:sldMkLst>
      </pc:sldChg>
      <pc:sldChg chg="del">
        <pc:chgData name="Frank-Carr, Claire (ACL) (CTR)" userId="023a24b7-4ee5-46bf-8a1c-3b2e4b8d21fb" providerId="ADAL" clId="{C5952B84-0523-4522-ABB9-BEAC35D43959}" dt="2024-03-22T15:48:54.981" v="4" actId="2696"/>
        <pc:sldMkLst>
          <pc:docMk/>
          <pc:sldMk cId="3109719037" sldId="1866"/>
        </pc:sldMkLst>
      </pc:sldChg>
      <pc:sldChg chg="modNotesTx">
        <pc:chgData name="Frank-Carr, Claire (ACL) (CTR)" userId="023a24b7-4ee5-46bf-8a1c-3b2e4b8d21fb" providerId="ADAL" clId="{C5952B84-0523-4522-ABB9-BEAC35D43959}" dt="2024-04-02T16:28:40.952" v="127" actId="20577"/>
        <pc:sldMkLst>
          <pc:docMk/>
          <pc:sldMk cId="3215495334" sldId="1867"/>
        </pc:sldMkLst>
      </pc:sldChg>
      <pc:sldChg chg="modCm">
        <pc:chgData name="Frank-Carr, Claire (ACL) (CTR)" userId="023a24b7-4ee5-46bf-8a1c-3b2e4b8d21fb" providerId="ADAL" clId="{C5952B84-0523-4522-ABB9-BEAC35D43959}" dt="2024-03-25T22:44:37.069" v="119"/>
        <pc:sldMkLst>
          <pc:docMk/>
          <pc:sldMk cId="3544412975" sldId="1868"/>
        </pc:sldMkLst>
      </pc:sldChg>
      <pc:sldChg chg="modCm">
        <pc:chgData name="Frank-Carr, Claire (ACL) (CTR)" userId="023a24b7-4ee5-46bf-8a1c-3b2e4b8d21fb" providerId="ADAL" clId="{C5952B84-0523-4522-ABB9-BEAC35D43959}" dt="2024-03-22T16:03:26.367" v="32"/>
        <pc:sldMkLst>
          <pc:docMk/>
          <pc:sldMk cId="1851077296" sldId="1869"/>
        </pc:sldMkLst>
      </pc:sldChg>
      <pc:sldChg chg="modCm">
        <pc:chgData name="Frank-Carr, Claire (ACL) (CTR)" userId="023a24b7-4ee5-46bf-8a1c-3b2e4b8d21fb" providerId="ADAL" clId="{C5952B84-0523-4522-ABB9-BEAC35D43959}" dt="2024-03-22T16:03:46.064" v="33"/>
        <pc:sldMkLst>
          <pc:docMk/>
          <pc:sldMk cId="3476755189" sldId="1871"/>
        </pc:sldMkLst>
      </pc:sldChg>
      <pc:sldChg chg="addCm modCm">
        <pc:chgData name="Frank-Carr, Claire (ACL) (CTR)" userId="023a24b7-4ee5-46bf-8a1c-3b2e4b8d21fb" providerId="ADAL" clId="{C5952B84-0523-4522-ABB9-BEAC35D43959}" dt="2024-03-22T15:54:24.489" v="13"/>
        <pc:sldMkLst>
          <pc:docMk/>
          <pc:sldMk cId="1395070506" sldId="1872"/>
        </pc:sldMkLst>
      </pc:sldChg>
      <pc:sldChg chg="del">
        <pc:chgData name="Frank-Carr, Claire (ACL) (CTR)" userId="023a24b7-4ee5-46bf-8a1c-3b2e4b8d21fb" providerId="ADAL" clId="{C5952B84-0523-4522-ABB9-BEAC35D43959}" dt="2024-03-22T15:48:38.954" v="1" actId="2696"/>
        <pc:sldMkLst>
          <pc:docMk/>
          <pc:sldMk cId="2980901955" sldId="1873"/>
        </pc:sldMkLst>
      </pc:sldChg>
      <pc:sldChg chg="del">
        <pc:chgData name="Frank-Carr, Claire (ACL) (CTR)" userId="023a24b7-4ee5-46bf-8a1c-3b2e4b8d21fb" providerId="ADAL" clId="{C5952B84-0523-4522-ABB9-BEAC35D43959}" dt="2024-03-22T15:48:40.963" v="2" actId="2696"/>
        <pc:sldMkLst>
          <pc:docMk/>
          <pc:sldMk cId="4090054889" sldId="1874"/>
        </pc:sldMkLst>
      </pc:sldChg>
      <pc:sldChg chg="addSp modSp mod modCm">
        <pc:chgData name="Frank-Carr, Claire (ACL) (CTR)" userId="023a24b7-4ee5-46bf-8a1c-3b2e4b8d21fb" providerId="ADAL" clId="{C5952B84-0523-4522-ABB9-BEAC35D43959}" dt="2024-04-03T01:34:17.597" v="1012" actId="13244"/>
        <pc:sldMkLst>
          <pc:docMk/>
          <pc:sldMk cId="3668024261" sldId="1875"/>
        </pc:sldMkLst>
        <pc:spChg chg="add mod">
          <ac:chgData name="Frank-Carr, Claire (ACL) (CTR)" userId="023a24b7-4ee5-46bf-8a1c-3b2e4b8d21fb" providerId="ADAL" clId="{C5952B84-0523-4522-ABB9-BEAC35D43959}" dt="2024-04-02T16:35:38.517" v="136" actId="20577"/>
          <ac:spMkLst>
            <pc:docMk/>
            <pc:sldMk cId="3668024261" sldId="1875"/>
            <ac:spMk id="3" creationId="{65A0C897-B923-7A00-D646-33C71EF954AA}"/>
          </ac:spMkLst>
        </pc:spChg>
        <pc:spChg chg="ord">
          <ac:chgData name="Frank-Carr, Claire (ACL) (CTR)" userId="023a24b7-4ee5-46bf-8a1c-3b2e4b8d21fb" providerId="ADAL" clId="{C5952B84-0523-4522-ABB9-BEAC35D43959}" dt="2024-04-03T01:34:17.597" v="1012" actId="13244"/>
          <ac:spMkLst>
            <pc:docMk/>
            <pc:sldMk cId="3668024261" sldId="1875"/>
            <ac:spMk id="4" creationId="{286CD0C3-B95A-6261-B7F6-83F6BAD3C15F}"/>
          </ac:spMkLst>
        </pc:spChg>
        <pc:graphicFrameChg chg="mod">
          <ac:chgData name="Frank-Carr, Claire (ACL) (CTR)" userId="023a24b7-4ee5-46bf-8a1c-3b2e4b8d21fb" providerId="ADAL" clId="{C5952B84-0523-4522-ABB9-BEAC35D43959}" dt="2024-04-02T16:35:19.150" v="130" actId="1076"/>
          <ac:graphicFrameMkLst>
            <pc:docMk/>
            <pc:sldMk cId="3668024261" sldId="1875"/>
            <ac:graphicFrameMk id="5" creationId="{681D3050-B084-8B83-7E1C-C3EB4DC3D0B7}"/>
          </ac:graphicFrameMkLst>
        </pc:graphicFrameChg>
      </pc:sldChg>
      <pc:sldChg chg="modCm">
        <pc:chgData name="Frank-Carr, Claire (ACL) (CTR)" userId="023a24b7-4ee5-46bf-8a1c-3b2e4b8d21fb" providerId="ADAL" clId="{C5952B84-0523-4522-ABB9-BEAC35D43959}" dt="2024-03-22T15:59:55.127" v="19"/>
        <pc:sldMkLst>
          <pc:docMk/>
          <pc:sldMk cId="3818605351" sldId="1876"/>
        </pc:sldMkLst>
      </pc:sldChg>
      <pc:sldChg chg="del">
        <pc:chgData name="Frank-Carr, Claire (ACL) (CTR)" userId="023a24b7-4ee5-46bf-8a1c-3b2e4b8d21fb" providerId="ADAL" clId="{C5952B84-0523-4522-ABB9-BEAC35D43959}" dt="2024-03-22T15:48:51.274" v="3" actId="2696"/>
        <pc:sldMkLst>
          <pc:docMk/>
          <pc:sldMk cId="1800011076" sldId="1879"/>
        </pc:sldMkLst>
      </pc:sldChg>
      <pc:sldChg chg="modNotesTx">
        <pc:chgData name="Frank-Carr, Claire (ACL) (CTR)" userId="023a24b7-4ee5-46bf-8a1c-3b2e4b8d21fb" providerId="ADAL" clId="{C5952B84-0523-4522-ABB9-BEAC35D43959}" dt="2024-03-25T20:27:04.049" v="75" actId="20577"/>
        <pc:sldMkLst>
          <pc:docMk/>
          <pc:sldMk cId="2963569818" sldId="1880"/>
        </pc:sldMkLst>
      </pc:sldChg>
      <pc:sldChg chg="addSp delSp modSp mod modNotesTx">
        <pc:chgData name="Frank-Carr, Claire (ACL) (CTR)" userId="023a24b7-4ee5-46bf-8a1c-3b2e4b8d21fb" providerId="ADAL" clId="{C5952B84-0523-4522-ABB9-BEAC35D43959}" dt="2024-04-02T16:52:22.809" v="257" actId="20577"/>
        <pc:sldMkLst>
          <pc:docMk/>
          <pc:sldMk cId="1482807735" sldId="1881"/>
        </pc:sldMkLst>
        <pc:spChg chg="add del">
          <ac:chgData name="Frank-Carr, Claire (ACL) (CTR)" userId="023a24b7-4ee5-46bf-8a1c-3b2e4b8d21fb" providerId="ADAL" clId="{C5952B84-0523-4522-ABB9-BEAC35D43959}" dt="2024-04-02T16:43:53.086" v="139" actId="478"/>
          <ac:spMkLst>
            <pc:docMk/>
            <pc:sldMk cId="1482807735" sldId="1881"/>
            <ac:spMk id="6" creationId="{35AF02E8-527C-EA98-924F-3E3B2B984190}"/>
          </ac:spMkLst>
        </pc:spChg>
      </pc:sldChg>
      <pc:sldChg chg="modCm modNotesTx">
        <pc:chgData name="Frank-Carr, Claire (ACL) (CTR)" userId="023a24b7-4ee5-46bf-8a1c-3b2e4b8d21fb" providerId="ADAL" clId="{C5952B84-0523-4522-ABB9-BEAC35D43959}" dt="2024-04-03T01:27:15.256" v="836" actId="20577"/>
        <pc:sldMkLst>
          <pc:docMk/>
          <pc:sldMk cId="4041273301" sldId="1882"/>
        </pc:sldMkLst>
      </pc:sldChg>
      <pc:sldChg chg="modNotesTx">
        <pc:chgData name="Frank-Carr, Claire (ACL) (CTR)" userId="023a24b7-4ee5-46bf-8a1c-3b2e4b8d21fb" providerId="ADAL" clId="{C5952B84-0523-4522-ABB9-BEAC35D43959}" dt="2024-04-03T01:23:35.543" v="822" actId="20577"/>
        <pc:sldMkLst>
          <pc:docMk/>
          <pc:sldMk cId="1176857753" sldId="1883"/>
        </pc:sldMkLst>
      </pc:sldChg>
      <pc:sldChg chg="delCm">
        <pc:chgData name="Frank-Carr, Claire (ACL) (CTR)" userId="023a24b7-4ee5-46bf-8a1c-3b2e4b8d21fb" providerId="ADAL" clId="{C5952B84-0523-4522-ABB9-BEAC35D43959}" dt="2024-03-22T16:04:26.345" v="34"/>
        <pc:sldMkLst>
          <pc:docMk/>
          <pc:sldMk cId="1961835762" sldId="1884"/>
        </pc:sldMkLst>
      </pc:sldChg>
      <pc:sldChg chg="delCm modNotesTx">
        <pc:chgData name="Frank-Carr, Claire (ACL) (CTR)" userId="023a24b7-4ee5-46bf-8a1c-3b2e4b8d21fb" providerId="ADAL" clId="{C5952B84-0523-4522-ABB9-BEAC35D43959}" dt="2024-03-25T20:28:10.466" v="118" actId="20577"/>
        <pc:sldMkLst>
          <pc:docMk/>
          <pc:sldMk cId="522992623" sldId="1885"/>
        </pc:sldMkLst>
      </pc:sldChg>
      <pc:sldChg chg="modSp mod">
        <pc:chgData name="Frank-Carr, Claire (ACL) (CTR)" userId="023a24b7-4ee5-46bf-8a1c-3b2e4b8d21fb" providerId="ADAL" clId="{C5952B84-0523-4522-ABB9-BEAC35D43959}" dt="2024-03-22T16:05:23.988" v="43" actId="404"/>
        <pc:sldMkLst>
          <pc:docMk/>
          <pc:sldMk cId="1062869398" sldId="1887"/>
        </pc:sldMkLst>
        <pc:spChg chg="mod">
          <ac:chgData name="Frank-Carr, Claire (ACL) (CTR)" userId="023a24b7-4ee5-46bf-8a1c-3b2e4b8d21fb" providerId="ADAL" clId="{C5952B84-0523-4522-ABB9-BEAC35D43959}" dt="2024-03-22T16:05:23.988" v="43" actId="404"/>
          <ac:spMkLst>
            <pc:docMk/>
            <pc:sldMk cId="1062869398" sldId="1887"/>
            <ac:spMk id="3" creationId="{6A77D4C1-A940-84A3-C193-D1ADDE5938B7}"/>
          </ac:spMkLst>
        </pc:spChg>
      </pc:sldChg>
      <pc:sldChg chg="modCm">
        <pc:chgData name="Frank-Carr, Claire (ACL) (CTR)" userId="023a24b7-4ee5-46bf-8a1c-3b2e4b8d21fb" providerId="ADAL" clId="{C5952B84-0523-4522-ABB9-BEAC35D43959}" dt="2024-03-22T15:56:27.797" v="16"/>
        <pc:sldMkLst>
          <pc:docMk/>
          <pc:sldMk cId="1728468144" sldId="1888"/>
        </pc:sldMkLst>
      </pc:sldChg>
      <pc:sldChg chg="modNotesTx">
        <pc:chgData name="Frank-Carr, Claire (ACL) (CTR)" userId="023a24b7-4ee5-46bf-8a1c-3b2e4b8d21fb" providerId="ADAL" clId="{C5952B84-0523-4522-ABB9-BEAC35D43959}" dt="2024-04-03T17:50:02.135" v="1017"/>
        <pc:sldMkLst>
          <pc:docMk/>
          <pc:sldMk cId="3183718981" sldId="1890"/>
        </pc:sldMkLst>
      </pc:sldChg>
      <pc:sldChg chg="modSp mod addCm modCm modNotesTx">
        <pc:chgData name="Frank-Carr, Claire (ACL) (CTR)" userId="023a24b7-4ee5-46bf-8a1c-3b2e4b8d21fb" providerId="ADAL" clId="{C5952B84-0523-4522-ABB9-BEAC35D43959}" dt="2024-04-02T20:09:35.411" v="587" actId="6549"/>
        <pc:sldMkLst>
          <pc:docMk/>
          <pc:sldMk cId="3162976672" sldId="1891"/>
        </pc:sldMkLst>
        <pc:graphicFrameChg chg="modGraphic">
          <ac:chgData name="Frank-Carr, Claire (ACL) (CTR)" userId="023a24b7-4ee5-46bf-8a1c-3b2e4b8d21fb" providerId="ADAL" clId="{C5952B84-0523-4522-ABB9-BEAC35D43959}" dt="2024-04-02T19:54:24.507" v="580" actId="20577"/>
          <ac:graphicFrameMkLst>
            <pc:docMk/>
            <pc:sldMk cId="3162976672" sldId="1891"/>
            <ac:graphicFrameMk id="5" creationId="{29372D6B-DAC4-49B7-F6A4-5A12501499D6}"/>
          </ac:graphicFrameMkLst>
        </pc:graphicFrameChg>
      </pc:sldChg>
      <pc:sldChg chg="modSp mod">
        <pc:chgData name="Frank-Carr, Claire (ACL) (CTR)" userId="023a24b7-4ee5-46bf-8a1c-3b2e4b8d21fb" providerId="ADAL" clId="{C5952B84-0523-4522-ABB9-BEAC35D43959}" dt="2024-03-22T16:33:09.122" v="60" actId="20577"/>
        <pc:sldMkLst>
          <pc:docMk/>
          <pc:sldMk cId="3866655677" sldId="1892"/>
        </pc:sldMkLst>
        <pc:spChg chg="mod">
          <ac:chgData name="Frank-Carr, Claire (ACL) (CTR)" userId="023a24b7-4ee5-46bf-8a1c-3b2e4b8d21fb" providerId="ADAL" clId="{C5952B84-0523-4522-ABB9-BEAC35D43959}" dt="2024-03-22T16:33:09.122" v="60" actId="20577"/>
          <ac:spMkLst>
            <pc:docMk/>
            <pc:sldMk cId="3866655677" sldId="1892"/>
            <ac:spMk id="2" creationId="{92068438-CD00-275B-5F1D-FCC6F21295E7}"/>
          </ac:spMkLst>
        </pc:spChg>
      </pc:sldChg>
      <pc:sldChg chg="addCm modCm">
        <pc:chgData name="Frank-Carr, Claire (ACL) (CTR)" userId="023a24b7-4ee5-46bf-8a1c-3b2e4b8d21fb" providerId="ADAL" clId="{C5952B84-0523-4522-ABB9-BEAC35D43959}" dt="2024-03-22T15:55:57.354" v="15"/>
        <pc:sldMkLst>
          <pc:docMk/>
          <pc:sldMk cId="4139047249" sldId="1893"/>
        </pc:sldMkLst>
      </pc:sldChg>
      <pc:sldChg chg="modSp mod">
        <pc:chgData name="Frank-Carr, Claire (ACL) (CTR)" userId="023a24b7-4ee5-46bf-8a1c-3b2e4b8d21fb" providerId="ADAL" clId="{C5952B84-0523-4522-ABB9-BEAC35D43959}" dt="2024-03-22T16:33:25.872" v="67" actId="20577"/>
        <pc:sldMkLst>
          <pc:docMk/>
          <pc:sldMk cId="2256242821" sldId="1895"/>
        </pc:sldMkLst>
        <pc:spChg chg="mod">
          <ac:chgData name="Frank-Carr, Claire (ACL) (CTR)" userId="023a24b7-4ee5-46bf-8a1c-3b2e4b8d21fb" providerId="ADAL" clId="{C5952B84-0523-4522-ABB9-BEAC35D43959}" dt="2024-03-22T16:33:25.872" v="67" actId="20577"/>
          <ac:spMkLst>
            <pc:docMk/>
            <pc:sldMk cId="2256242821" sldId="1895"/>
            <ac:spMk id="2" creationId="{11EEBE45-7ECB-C25B-B29B-9775D9A05D31}"/>
          </ac:spMkLst>
        </pc:spChg>
      </pc:sldChg>
      <pc:sldChg chg="modSp add mod modNotesTx">
        <pc:chgData name="Frank-Carr, Claire (ACL) (CTR)" userId="023a24b7-4ee5-46bf-8a1c-3b2e4b8d21fb" providerId="ADAL" clId="{C5952B84-0523-4522-ABB9-BEAC35D43959}" dt="2024-04-02T16:57:00.408" v="508" actId="20577"/>
        <pc:sldMkLst>
          <pc:docMk/>
          <pc:sldMk cId="659903072" sldId="1899"/>
        </pc:sldMkLst>
        <pc:spChg chg="mod">
          <ac:chgData name="Frank-Carr, Claire (ACL) (CTR)" userId="023a24b7-4ee5-46bf-8a1c-3b2e4b8d21fb" providerId="ADAL" clId="{C5952B84-0523-4522-ABB9-BEAC35D43959}" dt="2024-04-02T16:54:05.668" v="322" actId="20577"/>
          <ac:spMkLst>
            <pc:docMk/>
            <pc:sldMk cId="659903072" sldId="1899"/>
            <ac:spMk id="3" creationId="{92D4719B-3C40-4007-4E94-863DD39987D0}"/>
          </ac:spMkLst>
        </pc:spChg>
      </pc:sldChg>
    </pc:docChg>
  </pc:docChgLst>
  <pc:docChgLst>
    <pc:chgData name="Frank-Carr, Claire (ACL) (CTR)" userId="S::claire.frank-carr@acl.hhs.gov::023a24b7-4ee5-46bf-8a1c-3b2e4b8d21fb" providerId="AD" clId="Web-{A3143000-7471-5187-36A5-E28F70446B6A}"/>
    <pc:docChg chg="modSld">
      <pc:chgData name="Frank-Carr, Claire (ACL) (CTR)" userId="S::claire.frank-carr@acl.hhs.gov::023a24b7-4ee5-46bf-8a1c-3b2e4b8d21fb" providerId="AD" clId="Web-{A3143000-7471-5187-36A5-E28F70446B6A}" dt="2024-03-20T13:49:03.996" v="21" actId="20577"/>
      <pc:docMkLst>
        <pc:docMk/>
      </pc:docMkLst>
      <pc:sldChg chg="modSp">
        <pc:chgData name="Frank-Carr, Claire (ACL) (CTR)" userId="S::claire.frank-carr@acl.hhs.gov::023a24b7-4ee5-46bf-8a1c-3b2e4b8d21fb" providerId="AD" clId="Web-{A3143000-7471-5187-36A5-E28F70446B6A}" dt="2024-03-20T13:49:03.996" v="21" actId="20577"/>
        <pc:sldMkLst>
          <pc:docMk/>
          <pc:sldMk cId="1395070506" sldId="1872"/>
        </pc:sldMkLst>
        <pc:spChg chg="mod">
          <ac:chgData name="Frank-Carr, Claire (ACL) (CTR)" userId="S::claire.frank-carr@acl.hhs.gov::023a24b7-4ee5-46bf-8a1c-3b2e4b8d21fb" providerId="AD" clId="Web-{A3143000-7471-5187-36A5-E28F70446B6A}" dt="2024-03-20T13:49:03.996" v="21" actId="20577"/>
          <ac:spMkLst>
            <pc:docMk/>
            <pc:sldMk cId="1395070506" sldId="1872"/>
            <ac:spMk id="3" creationId="{D85BDA40-5D47-5AA2-EEE2-EBD76B972A07}"/>
          </ac:spMkLst>
        </pc:spChg>
      </pc:sldChg>
    </pc:docChg>
  </pc:docChgLst>
  <pc:docChgLst>
    <pc:chgData name="Frank-Carr, Claire (ACL) (CTR)" userId="S::claire.frank-carr@acl.hhs.gov::023a24b7-4ee5-46bf-8a1c-3b2e4b8d21fb" providerId="AD" clId="Web-{043E2674-C502-7AFD-1E7B-B19E66DB2B4B}"/>
    <pc:docChg chg="modSld">
      <pc:chgData name="Frank-Carr, Claire (ACL) (CTR)" userId="S::claire.frank-carr@acl.hhs.gov::023a24b7-4ee5-46bf-8a1c-3b2e4b8d21fb" providerId="AD" clId="Web-{043E2674-C502-7AFD-1E7B-B19E66DB2B4B}" dt="2024-03-28T21:37:50.654" v="7"/>
      <pc:docMkLst>
        <pc:docMk/>
      </pc:docMkLst>
      <pc:sldChg chg="modCm">
        <pc:chgData name="Frank-Carr, Claire (ACL) (CTR)" userId="S::claire.frank-carr@acl.hhs.gov::023a24b7-4ee5-46bf-8a1c-3b2e4b8d21fb" providerId="AD" clId="Web-{043E2674-C502-7AFD-1E7B-B19E66DB2B4B}" dt="2024-03-28T21:37:50.654" v="7"/>
        <pc:sldMkLst>
          <pc:docMk/>
          <pc:sldMk cId="3544412975" sldId="1868"/>
        </pc:sldMkLst>
      </pc:sldChg>
      <pc:sldChg chg="modSp modCm">
        <pc:chgData name="Frank-Carr, Claire (ACL) (CTR)" userId="S::claire.frank-carr@acl.hhs.gov::023a24b7-4ee5-46bf-8a1c-3b2e4b8d21fb" providerId="AD" clId="Web-{043E2674-C502-7AFD-1E7B-B19E66DB2B4B}" dt="2024-03-28T21:34:08.326" v="4" actId="20577"/>
        <pc:sldMkLst>
          <pc:docMk/>
          <pc:sldMk cId="1851077296" sldId="1869"/>
        </pc:sldMkLst>
        <pc:spChg chg="mod">
          <ac:chgData name="Frank-Carr, Claire (ACL) (CTR)" userId="S::claire.frank-carr@acl.hhs.gov::023a24b7-4ee5-46bf-8a1c-3b2e4b8d21fb" providerId="AD" clId="Web-{043E2674-C502-7AFD-1E7B-B19E66DB2B4B}" dt="2024-03-28T21:34:08.326" v="4" actId="20577"/>
          <ac:spMkLst>
            <pc:docMk/>
            <pc:sldMk cId="1851077296" sldId="1869"/>
            <ac:spMk id="3" creationId="{D85BDA40-5D47-5AA2-EEE2-EBD76B972A07}"/>
          </ac:spMkLst>
        </pc:spChg>
      </pc:sldChg>
      <pc:sldChg chg="modCm">
        <pc:chgData name="Frank-Carr, Claire (ACL) (CTR)" userId="S::claire.frank-carr@acl.hhs.gov::023a24b7-4ee5-46bf-8a1c-3b2e4b8d21fb" providerId="AD" clId="Web-{043E2674-C502-7AFD-1E7B-B19E66DB2B4B}" dt="2024-03-28T21:36:20.841" v="5"/>
        <pc:sldMkLst>
          <pc:docMk/>
          <pc:sldMk cId="3005415265" sldId="1877"/>
        </pc:sldMkLst>
      </pc:sldChg>
      <pc:sldChg chg="modCm">
        <pc:chgData name="Frank-Carr, Claire (ACL) (CTR)" userId="S::claire.frank-carr@acl.hhs.gov::023a24b7-4ee5-46bf-8a1c-3b2e4b8d21fb" providerId="AD" clId="Web-{043E2674-C502-7AFD-1E7B-B19E66DB2B4B}" dt="2024-03-28T21:37:21.607" v="6"/>
        <pc:sldMkLst>
          <pc:docMk/>
          <pc:sldMk cId="1062869398" sldId="1887"/>
        </pc:sldMkLst>
      </pc:sldChg>
    </pc:docChg>
  </pc:docChgLst>
  <pc:docChgLst>
    <pc:chgData name="Frank-Carr, Claire (ACL) (CTR)" userId="S::claire.frank-carr@acl.hhs.gov::023a24b7-4ee5-46bf-8a1c-3b2e4b8d21fb" providerId="AD" clId="Web-{5CFCBF70-98DB-96A4-03F2-2F4064C3B92C}"/>
    <pc:docChg chg="">
      <pc:chgData name="Frank-Carr, Claire (ACL) (CTR)" userId="S::claire.frank-carr@acl.hhs.gov::023a24b7-4ee5-46bf-8a1c-3b2e4b8d21fb" providerId="AD" clId="Web-{5CFCBF70-98DB-96A4-03F2-2F4064C3B92C}" dt="2024-03-15T18:27:36.376" v="0"/>
      <pc:docMkLst>
        <pc:docMk/>
      </pc:docMkLst>
      <pc:sldChg chg="modCm">
        <pc:chgData name="Frank-Carr, Claire (ACL) (CTR)" userId="S::claire.frank-carr@acl.hhs.gov::023a24b7-4ee5-46bf-8a1c-3b2e4b8d21fb" providerId="AD" clId="Web-{5CFCBF70-98DB-96A4-03F2-2F4064C3B92C}" dt="2024-03-15T18:27:36.376" v="0"/>
        <pc:sldMkLst>
          <pc:docMk/>
          <pc:sldMk cId="3162976672" sldId="1891"/>
        </pc:sldMkLst>
      </pc:sldChg>
    </pc:docChg>
  </pc:docChgLst>
  <pc:docChgLst>
    <pc:chgData name="Frank-Carr, Claire (ACL) (CTR)" userId="S::claire.frank-carr@acl.hhs.gov::023a24b7-4ee5-46bf-8a1c-3b2e4b8d21fb" providerId="AD" clId="Web-{CEE36A77-0A47-9076-5BFE-93AD58EDFB2B}"/>
    <pc:docChg chg="">
      <pc:chgData name="Frank-Carr, Claire (ACL) (CTR)" userId="S::claire.frank-carr@acl.hhs.gov::023a24b7-4ee5-46bf-8a1c-3b2e4b8d21fb" providerId="AD" clId="Web-{CEE36A77-0A47-9076-5BFE-93AD58EDFB2B}" dt="2024-04-02T20:30:42.718" v="6"/>
      <pc:docMkLst>
        <pc:docMk/>
      </pc:docMkLst>
      <pc:sldChg chg="modCm">
        <pc:chgData name="Frank-Carr, Claire (ACL) (CTR)" userId="S::claire.frank-carr@acl.hhs.gov::023a24b7-4ee5-46bf-8a1c-3b2e4b8d21fb" providerId="AD" clId="Web-{CEE36A77-0A47-9076-5BFE-93AD58EDFB2B}" dt="2024-04-02T20:30:42.718" v="6"/>
        <pc:sldMkLst>
          <pc:docMk/>
          <pc:sldMk cId="4041273301" sldId="1882"/>
        </pc:sldMkLst>
      </pc:sldChg>
    </pc:docChg>
  </pc:docChgLst>
  <pc:docChgLst>
    <pc:chgData name="Frank-Carr, Claire (ACL) (CTR)" userId="S::claire.frank-carr@acl.hhs.gov::023a24b7-4ee5-46bf-8a1c-3b2e4b8d21fb" providerId="AD" clId="Web-{6A60C208-0B7C-C5BB-5E0F-86558DD69E94}"/>
    <pc:docChg chg="">
      <pc:chgData name="Frank-Carr, Claire (ACL) (CTR)" userId="S::claire.frank-carr@acl.hhs.gov::023a24b7-4ee5-46bf-8a1c-3b2e4b8d21fb" providerId="AD" clId="Web-{6A60C208-0B7C-C5BB-5E0F-86558DD69E94}" dt="2024-03-14T22:18:29.095" v="0"/>
      <pc:docMkLst>
        <pc:docMk/>
      </pc:docMkLst>
      <pc:sldChg chg="addCm">
        <pc:chgData name="Frank-Carr, Claire (ACL) (CTR)" userId="S::claire.frank-carr@acl.hhs.gov::023a24b7-4ee5-46bf-8a1c-3b2e4b8d21fb" providerId="AD" clId="Web-{6A60C208-0B7C-C5BB-5E0F-86558DD69E94}" dt="2024-03-14T22:18:29.095" v="0"/>
        <pc:sldMkLst>
          <pc:docMk/>
          <pc:sldMk cId="1395070506" sldId="1872"/>
        </pc:sldMkLst>
      </pc:sldChg>
    </pc:docChg>
  </pc:docChgLst>
  <pc:docChgLst>
    <pc:chgData name="Mosey, Adam (ACL)" userId="fd712309-00fe-48f8-906f-39a689e4f7db" providerId="ADAL" clId="{73194D0C-AA78-4CBC-A31C-E52A96EBFA6A}"/>
    <pc:docChg chg="undo redo custSel addSld delSld modSld sldOrd">
      <pc:chgData name="Mosey, Adam (ACL)" userId="fd712309-00fe-48f8-906f-39a689e4f7db" providerId="ADAL" clId="{73194D0C-AA78-4CBC-A31C-E52A96EBFA6A}" dt="2024-02-22T17:17:57.854" v="4266" actId="20577"/>
      <pc:docMkLst>
        <pc:docMk/>
      </pc:docMkLst>
      <pc:sldChg chg="modSp mod">
        <pc:chgData name="Mosey, Adam (ACL)" userId="fd712309-00fe-48f8-906f-39a689e4f7db" providerId="ADAL" clId="{73194D0C-AA78-4CBC-A31C-E52A96EBFA6A}" dt="2024-02-14T15:56:13.482" v="2799" actId="20577"/>
        <pc:sldMkLst>
          <pc:docMk/>
          <pc:sldMk cId="1408652171" sldId="257"/>
        </pc:sldMkLst>
        <pc:spChg chg="mod">
          <ac:chgData name="Mosey, Adam (ACL)" userId="fd712309-00fe-48f8-906f-39a689e4f7db" providerId="ADAL" clId="{73194D0C-AA78-4CBC-A31C-E52A96EBFA6A}" dt="2024-02-14T15:56:13.482" v="2799" actId="20577"/>
          <ac:spMkLst>
            <pc:docMk/>
            <pc:sldMk cId="1408652171" sldId="257"/>
            <ac:spMk id="5" creationId="{00000000-0000-0000-0000-000000000000}"/>
          </ac:spMkLst>
        </pc:spChg>
        <pc:spChg chg="mod">
          <ac:chgData name="Mosey, Adam (ACL)" userId="fd712309-00fe-48f8-906f-39a689e4f7db" providerId="ADAL" clId="{73194D0C-AA78-4CBC-A31C-E52A96EBFA6A}" dt="2024-02-14T15:55:16.080" v="2745" actId="20577"/>
          <ac:spMkLst>
            <pc:docMk/>
            <pc:sldMk cId="1408652171" sldId="257"/>
            <ac:spMk id="10" creationId="{48D6F1BE-2269-9427-B0CA-1AF00AC8D06A}"/>
          </ac:spMkLst>
        </pc:spChg>
      </pc:sldChg>
      <pc:sldChg chg="modSp mod">
        <pc:chgData name="Mosey, Adam (ACL)" userId="fd712309-00fe-48f8-906f-39a689e4f7db" providerId="ADAL" clId="{73194D0C-AA78-4CBC-A31C-E52A96EBFA6A}" dt="2024-02-21T19:43:44.042" v="4079" actId="20577"/>
        <pc:sldMkLst>
          <pc:docMk/>
          <pc:sldMk cId="1495716141" sldId="591"/>
        </pc:sldMkLst>
        <pc:spChg chg="mod">
          <ac:chgData name="Mosey, Adam (ACL)" userId="fd712309-00fe-48f8-906f-39a689e4f7db" providerId="ADAL" clId="{73194D0C-AA78-4CBC-A31C-E52A96EBFA6A}" dt="2024-02-21T19:43:44.042" v="4079" actId="20577"/>
          <ac:spMkLst>
            <pc:docMk/>
            <pc:sldMk cId="1495716141" sldId="591"/>
            <ac:spMk id="3" creationId="{92D4719B-3C40-4007-4E94-863DD39987D0}"/>
          </ac:spMkLst>
        </pc:spChg>
      </pc:sldChg>
      <pc:sldChg chg="del">
        <pc:chgData name="Mosey, Adam (ACL)" userId="fd712309-00fe-48f8-906f-39a689e4f7db" providerId="ADAL" clId="{73194D0C-AA78-4CBC-A31C-E52A96EBFA6A}" dt="2024-02-14T16:46:34.297" v="3980" actId="47"/>
        <pc:sldMkLst>
          <pc:docMk/>
          <pc:sldMk cId="1218625494" sldId="1655"/>
        </pc:sldMkLst>
      </pc:sldChg>
      <pc:sldChg chg="modSp mod modNotesTx">
        <pc:chgData name="Mosey, Adam (ACL)" userId="fd712309-00fe-48f8-906f-39a689e4f7db" providerId="ADAL" clId="{73194D0C-AA78-4CBC-A31C-E52A96EBFA6A}" dt="2024-02-14T16:32:48.852" v="3957" actId="404"/>
        <pc:sldMkLst>
          <pc:docMk/>
          <pc:sldMk cId="1157531942" sldId="1795"/>
        </pc:sldMkLst>
        <pc:spChg chg="mod">
          <ac:chgData name="Mosey, Adam (ACL)" userId="fd712309-00fe-48f8-906f-39a689e4f7db" providerId="ADAL" clId="{73194D0C-AA78-4CBC-A31C-E52A96EBFA6A}" dt="2024-02-14T16:32:31.343" v="3952" actId="20577"/>
          <ac:spMkLst>
            <pc:docMk/>
            <pc:sldMk cId="1157531942" sldId="1795"/>
            <ac:spMk id="2" creationId="{1BD1D58F-0F49-4F6F-BCCF-376C59F05C25}"/>
          </ac:spMkLst>
        </pc:spChg>
        <pc:spChg chg="mod">
          <ac:chgData name="Mosey, Adam (ACL)" userId="fd712309-00fe-48f8-906f-39a689e4f7db" providerId="ADAL" clId="{73194D0C-AA78-4CBC-A31C-E52A96EBFA6A}" dt="2024-02-14T16:32:48.852" v="3957" actId="404"/>
          <ac:spMkLst>
            <pc:docMk/>
            <pc:sldMk cId="1157531942" sldId="1795"/>
            <ac:spMk id="3" creationId="{92D4719B-3C40-4007-4E94-863DD39987D0}"/>
          </ac:spMkLst>
        </pc:spChg>
      </pc:sldChg>
      <pc:sldChg chg="del">
        <pc:chgData name="Mosey, Adam (ACL)" userId="fd712309-00fe-48f8-906f-39a689e4f7db" providerId="ADAL" clId="{73194D0C-AA78-4CBC-A31C-E52A96EBFA6A}" dt="2024-02-14T16:46:48.714" v="3981" actId="47"/>
        <pc:sldMkLst>
          <pc:docMk/>
          <pc:sldMk cId="385653155" sldId="1816"/>
        </pc:sldMkLst>
      </pc:sldChg>
      <pc:sldChg chg="del">
        <pc:chgData name="Mosey, Adam (ACL)" userId="fd712309-00fe-48f8-906f-39a689e4f7db" providerId="ADAL" clId="{73194D0C-AA78-4CBC-A31C-E52A96EBFA6A}" dt="2024-02-14T16:46:17.780" v="3978" actId="47"/>
        <pc:sldMkLst>
          <pc:docMk/>
          <pc:sldMk cId="3344762745" sldId="1826"/>
        </pc:sldMkLst>
      </pc:sldChg>
      <pc:sldChg chg="del">
        <pc:chgData name="Mosey, Adam (ACL)" userId="fd712309-00fe-48f8-906f-39a689e4f7db" providerId="ADAL" clId="{73194D0C-AA78-4CBC-A31C-E52A96EBFA6A}" dt="2024-02-14T16:48:24.905" v="3982" actId="47"/>
        <pc:sldMkLst>
          <pc:docMk/>
          <pc:sldMk cId="2057853330" sldId="1839"/>
        </pc:sldMkLst>
      </pc:sldChg>
      <pc:sldChg chg="modSp mod">
        <pc:chgData name="Mosey, Adam (ACL)" userId="fd712309-00fe-48f8-906f-39a689e4f7db" providerId="ADAL" clId="{73194D0C-AA78-4CBC-A31C-E52A96EBFA6A}" dt="2024-02-14T15:57:11.183" v="2807" actId="20577"/>
        <pc:sldMkLst>
          <pc:docMk/>
          <pc:sldMk cId="4061801561" sldId="1841"/>
        </pc:sldMkLst>
        <pc:spChg chg="mod">
          <ac:chgData name="Mosey, Adam (ACL)" userId="fd712309-00fe-48f8-906f-39a689e4f7db" providerId="ADAL" clId="{73194D0C-AA78-4CBC-A31C-E52A96EBFA6A}" dt="2024-02-14T15:57:11.183" v="2807" actId="20577"/>
          <ac:spMkLst>
            <pc:docMk/>
            <pc:sldMk cId="4061801561" sldId="1841"/>
            <ac:spMk id="3" creationId="{D85BDA40-5D47-5AA2-EEE2-EBD76B972A07}"/>
          </ac:spMkLst>
        </pc:spChg>
      </pc:sldChg>
      <pc:sldChg chg="modNotesTx">
        <pc:chgData name="Mosey, Adam (ACL)" userId="fd712309-00fe-48f8-906f-39a689e4f7db" providerId="ADAL" clId="{73194D0C-AA78-4CBC-A31C-E52A96EBFA6A}" dt="2024-02-08T15:35:19.358" v="92" actId="20577"/>
        <pc:sldMkLst>
          <pc:docMk/>
          <pc:sldMk cId="3732407987" sldId="1843"/>
        </pc:sldMkLst>
      </pc:sldChg>
      <pc:sldChg chg="modSp mod">
        <pc:chgData name="Mosey, Adam (ACL)" userId="fd712309-00fe-48f8-906f-39a689e4f7db" providerId="ADAL" clId="{73194D0C-AA78-4CBC-A31C-E52A96EBFA6A}" dt="2024-02-14T16:48:30.400" v="3983" actId="403"/>
        <pc:sldMkLst>
          <pc:docMk/>
          <pc:sldMk cId="2566220925" sldId="1853"/>
        </pc:sldMkLst>
        <pc:spChg chg="mod">
          <ac:chgData name="Mosey, Adam (ACL)" userId="fd712309-00fe-48f8-906f-39a689e4f7db" providerId="ADAL" clId="{73194D0C-AA78-4CBC-A31C-E52A96EBFA6A}" dt="2024-02-14T16:48:30.400" v="3983" actId="403"/>
          <ac:spMkLst>
            <pc:docMk/>
            <pc:sldMk cId="2566220925" sldId="1853"/>
            <ac:spMk id="3" creationId="{5807D131-0DF9-5176-9E97-242E958F6833}"/>
          </ac:spMkLst>
        </pc:spChg>
      </pc:sldChg>
      <pc:sldChg chg="modSp mod">
        <pc:chgData name="Mosey, Adam (ACL)" userId="fd712309-00fe-48f8-906f-39a689e4f7db" providerId="ADAL" clId="{73194D0C-AA78-4CBC-A31C-E52A96EBFA6A}" dt="2024-02-08T15:46:24.994" v="688" actId="1076"/>
        <pc:sldMkLst>
          <pc:docMk/>
          <pc:sldMk cId="196072564" sldId="1864"/>
        </pc:sldMkLst>
        <pc:spChg chg="mod">
          <ac:chgData name="Mosey, Adam (ACL)" userId="fd712309-00fe-48f8-906f-39a689e4f7db" providerId="ADAL" clId="{73194D0C-AA78-4CBC-A31C-E52A96EBFA6A}" dt="2024-02-08T15:46:24.994" v="688" actId="1076"/>
          <ac:spMkLst>
            <pc:docMk/>
            <pc:sldMk cId="196072564" sldId="1864"/>
            <ac:spMk id="3" creationId="{D85BDA40-5D47-5AA2-EEE2-EBD76B972A07}"/>
          </ac:spMkLst>
        </pc:spChg>
      </pc:sldChg>
      <pc:sldChg chg="modSp mod">
        <pc:chgData name="Mosey, Adam (ACL)" userId="fd712309-00fe-48f8-906f-39a689e4f7db" providerId="ADAL" clId="{73194D0C-AA78-4CBC-A31C-E52A96EBFA6A}" dt="2024-02-08T16:01:18.106" v="1625" actId="20577"/>
        <pc:sldMkLst>
          <pc:docMk/>
          <pc:sldMk cId="320461977" sldId="1865"/>
        </pc:sldMkLst>
        <pc:spChg chg="mod">
          <ac:chgData name="Mosey, Adam (ACL)" userId="fd712309-00fe-48f8-906f-39a689e4f7db" providerId="ADAL" clId="{73194D0C-AA78-4CBC-A31C-E52A96EBFA6A}" dt="2024-02-08T15:49:31.133" v="1253" actId="20577"/>
          <ac:spMkLst>
            <pc:docMk/>
            <pc:sldMk cId="320461977" sldId="1865"/>
            <ac:spMk id="2" creationId="{11EEBE45-7ECB-C25B-B29B-9775D9A05D31}"/>
          </ac:spMkLst>
        </pc:spChg>
        <pc:spChg chg="mod">
          <ac:chgData name="Mosey, Adam (ACL)" userId="fd712309-00fe-48f8-906f-39a689e4f7db" providerId="ADAL" clId="{73194D0C-AA78-4CBC-A31C-E52A96EBFA6A}" dt="2024-02-08T16:01:18.106" v="1625" actId="20577"/>
          <ac:spMkLst>
            <pc:docMk/>
            <pc:sldMk cId="320461977" sldId="1865"/>
            <ac:spMk id="3" creationId="{D85BDA40-5D47-5AA2-EEE2-EBD76B972A07}"/>
          </ac:spMkLst>
        </pc:spChg>
      </pc:sldChg>
      <pc:sldChg chg="modSp mod">
        <pc:chgData name="Mosey, Adam (ACL)" userId="fd712309-00fe-48f8-906f-39a689e4f7db" providerId="ADAL" clId="{73194D0C-AA78-4CBC-A31C-E52A96EBFA6A}" dt="2024-02-21T19:43:24.126" v="4073" actId="20577"/>
        <pc:sldMkLst>
          <pc:docMk/>
          <pc:sldMk cId="3109719037" sldId="1866"/>
        </pc:sldMkLst>
        <pc:spChg chg="mod">
          <ac:chgData name="Mosey, Adam (ACL)" userId="fd712309-00fe-48f8-906f-39a689e4f7db" providerId="ADAL" clId="{73194D0C-AA78-4CBC-A31C-E52A96EBFA6A}" dt="2024-02-21T19:43:24.126" v="4073" actId="20577"/>
          <ac:spMkLst>
            <pc:docMk/>
            <pc:sldMk cId="3109719037" sldId="1866"/>
            <ac:spMk id="3" creationId="{D85BDA40-5D47-5AA2-EEE2-EBD76B972A07}"/>
          </ac:spMkLst>
        </pc:spChg>
      </pc:sldChg>
      <pc:sldChg chg="modSp mod">
        <pc:chgData name="Mosey, Adam (ACL)" userId="fd712309-00fe-48f8-906f-39a689e4f7db" providerId="ADAL" clId="{73194D0C-AA78-4CBC-A31C-E52A96EBFA6A}" dt="2024-02-08T16:19:08.128" v="1816" actId="20577"/>
        <pc:sldMkLst>
          <pc:docMk/>
          <pc:sldMk cId="3215495334" sldId="1867"/>
        </pc:sldMkLst>
        <pc:spChg chg="mod">
          <ac:chgData name="Mosey, Adam (ACL)" userId="fd712309-00fe-48f8-906f-39a689e4f7db" providerId="ADAL" clId="{73194D0C-AA78-4CBC-A31C-E52A96EBFA6A}" dt="2024-02-08T16:09:32.176" v="1678" actId="20577"/>
          <ac:spMkLst>
            <pc:docMk/>
            <pc:sldMk cId="3215495334" sldId="1867"/>
            <ac:spMk id="2" creationId="{11EEBE45-7ECB-C25B-B29B-9775D9A05D31}"/>
          </ac:spMkLst>
        </pc:spChg>
        <pc:spChg chg="mod">
          <ac:chgData name="Mosey, Adam (ACL)" userId="fd712309-00fe-48f8-906f-39a689e4f7db" providerId="ADAL" clId="{73194D0C-AA78-4CBC-A31C-E52A96EBFA6A}" dt="2024-02-08T16:19:08.128" v="1816" actId="20577"/>
          <ac:spMkLst>
            <pc:docMk/>
            <pc:sldMk cId="3215495334" sldId="1867"/>
            <ac:spMk id="3" creationId="{D85BDA40-5D47-5AA2-EEE2-EBD76B972A07}"/>
          </ac:spMkLst>
        </pc:spChg>
      </pc:sldChg>
      <pc:sldChg chg="modSp mod">
        <pc:chgData name="Mosey, Adam (ACL)" userId="fd712309-00fe-48f8-906f-39a689e4f7db" providerId="ADAL" clId="{73194D0C-AA78-4CBC-A31C-E52A96EBFA6A}" dt="2024-02-08T16:31:19.848" v="2587" actId="20577"/>
        <pc:sldMkLst>
          <pc:docMk/>
          <pc:sldMk cId="3544412975" sldId="1868"/>
        </pc:sldMkLst>
        <pc:spChg chg="mod">
          <ac:chgData name="Mosey, Adam (ACL)" userId="fd712309-00fe-48f8-906f-39a689e4f7db" providerId="ADAL" clId="{73194D0C-AA78-4CBC-A31C-E52A96EBFA6A}" dt="2024-02-08T16:25:30.030" v="2160" actId="20577"/>
          <ac:spMkLst>
            <pc:docMk/>
            <pc:sldMk cId="3544412975" sldId="1868"/>
            <ac:spMk id="2" creationId="{11EEBE45-7ECB-C25B-B29B-9775D9A05D31}"/>
          </ac:spMkLst>
        </pc:spChg>
        <pc:spChg chg="mod">
          <ac:chgData name="Mosey, Adam (ACL)" userId="fd712309-00fe-48f8-906f-39a689e4f7db" providerId="ADAL" clId="{73194D0C-AA78-4CBC-A31C-E52A96EBFA6A}" dt="2024-02-08T16:31:19.848" v="2587" actId="20577"/>
          <ac:spMkLst>
            <pc:docMk/>
            <pc:sldMk cId="3544412975" sldId="1868"/>
            <ac:spMk id="3" creationId="{D85BDA40-5D47-5AA2-EEE2-EBD76B972A07}"/>
          </ac:spMkLst>
        </pc:spChg>
      </pc:sldChg>
      <pc:sldChg chg="modSp mod">
        <pc:chgData name="Mosey, Adam (ACL)" userId="fd712309-00fe-48f8-906f-39a689e4f7db" providerId="ADAL" clId="{73194D0C-AA78-4CBC-A31C-E52A96EBFA6A}" dt="2024-02-08T16:34:03.985" v="2735" actId="14100"/>
        <pc:sldMkLst>
          <pc:docMk/>
          <pc:sldMk cId="1851077296" sldId="1869"/>
        </pc:sldMkLst>
        <pc:spChg chg="mod">
          <ac:chgData name="Mosey, Adam (ACL)" userId="fd712309-00fe-48f8-906f-39a689e4f7db" providerId="ADAL" clId="{73194D0C-AA78-4CBC-A31C-E52A96EBFA6A}" dt="2024-02-08T16:32:37.922" v="2590" actId="20577"/>
          <ac:spMkLst>
            <pc:docMk/>
            <pc:sldMk cId="1851077296" sldId="1869"/>
            <ac:spMk id="2" creationId="{11EEBE45-7ECB-C25B-B29B-9775D9A05D31}"/>
          </ac:spMkLst>
        </pc:spChg>
        <pc:spChg chg="mod">
          <ac:chgData name="Mosey, Adam (ACL)" userId="fd712309-00fe-48f8-906f-39a689e4f7db" providerId="ADAL" clId="{73194D0C-AA78-4CBC-A31C-E52A96EBFA6A}" dt="2024-02-08T16:34:03.985" v="2735" actId="14100"/>
          <ac:spMkLst>
            <pc:docMk/>
            <pc:sldMk cId="1851077296" sldId="1869"/>
            <ac:spMk id="3" creationId="{D85BDA40-5D47-5AA2-EEE2-EBD76B972A07}"/>
          </ac:spMkLst>
        </pc:spChg>
      </pc:sldChg>
      <pc:sldChg chg="modSp mod">
        <pc:chgData name="Mosey, Adam (ACL)" userId="fd712309-00fe-48f8-906f-39a689e4f7db" providerId="ADAL" clId="{73194D0C-AA78-4CBC-A31C-E52A96EBFA6A}" dt="2024-02-14T16:09:01.072" v="3133" actId="313"/>
        <pc:sldMkLst>
          <pc:docMk/>
          <pc:sldMk cId="2566445357" sldId="1870"/>
        </pc:sldMkLst>
        <pc:spChg chg="mod">
          <ac:chgData name="Mosey, Adam (ACL)" userId="fd712309-00fe-48f8-906f-39a689e4f7db" providerId="ADAL" clId="{73194D0C-AA78-4CBC-A31C-E52A96EBFA6A}" dt="2024-02-08T16:34:15.543" v="2737" actId="20577"/>
          <ac:spMkLst>
            <pc:docMk/>
            <pc:sldMk cId="2566445357" sldId="1870"/>
            <ac:spMk id="2" creationId="{11EEBE45-7ECB-C25B-B29B-9775D9A05D31}"/>
          </ac:spMkLst>
        </pc:spChg>
        <pc:spChg chg="mod">
          <ac:chgData name="Mosey, Adam (ACL)" userId="fd712309-00fe-48f8-906f-39a689e4f7db" providerId="ADAL" clId="{73194D0C-AA78-4CBC-A31C-E52A96EBFA6A}" dt="2024-02-14T16:09:01.072" v="3133" actId="313"/>
          <ac:spMkLst>
            <pc:docMk/>
            <pc:sldMk cId="2566445357" sldId="1870"/>
            <ac:spMk id="3" creationId="{D85BDA40-5D47-5AA2-EEE2-EBD76B972A07}"/>
          </ac:spMkLst>
        </pc:spChg>
      </pc:sldChg>
      <pc:sldChg chg="modSp mod">
        <pc:chgData name="Mosey, Adam (ACL)" userId="fd712309-00fe-48f8-906f-39a689e4f7db" providerId="ADAL" clId="{73194D0C-AA78-4CBC-A31C-E52A96EBFA6A}" dt="2024-02-14T16:24:21.114" v="3682" actId="20577"/>
        <pc:sldMkLst>
          <pc:docMk/>
          <pc:sldMk cId="3476755189" sldId="1871"/>
        </pc:sldMkLst>
        <pc:spChg chg="mod">
          <ac:chgData name="Mosey, Adam (ACL)" userId="fd712309-00fe-48f8-906f-39a689e4f7db" providerId="ADAL" clId="{73194D0C-AA78-4CBC-A31C-E52A96EBFA6A}" dt="2024-02-14T16:17:43.539" v="3140" actId="20577"/>
          <ac:spMkLst>
            <pc:docMk/>
            <pc:sldMk cId="3476755189" sldId="1871"/>
            <ac:spMk id="2" creationId="{11EEBE45-7ECB-C25B-B29B-9775D9A05D31}"/>
          </ac:spMkLst>
        </pc:spChg>
        <pc:spChg chg="mod">
          <ac:chgData name="Mosey, Adam (ACL)" userId="fd712309-00fe-48f8-906f-39a689e4f7db" providerId="ADAL" clId="{73194D0C-AA78-4CBC-A31C-E52A96EBFA6A}" dt="2024-02-14T16:24:21.114" v="3682" actId="20577"/>
          <ac:spMkLst>
            <pc:docMk/>
            <pc:sldMk cId="3476755189" sldId="1871"/>
            <ac:spMk id="3" creationId="{D85BDA40-5D47-5AA2-EEE2-EBD76B972A07}"/>
          </ac:spMkLst>
        </pc:spChg>
      </pc:sldChg>
      <pc:sldChg chg="modSp mod">
        <pc:chgData name="Mosey, Adam (ACL)" userId="fd712309-00fe-48f8-906f-39a689e4f7db" providerId="ADAL" clId="{73194D0C-AA78-4CBC-A31C-E52A96EBFA6A}" dt="2024-02-14T19:12:41.208" v="4028" actId="20577"/>
        <pc:sldMkLst>
          <pc:docMk/>
          <pc:sldMk cId="1395070506" sldId="1872"/>
        </pc:sldMkLst>
        <pc:spChg chg="mod">
          <ac:chgData name="Mosey, Adam (ACL)" userId="fd712309-00fe-48f8-906f-39a689e4f7db" providerId="ADAL" clId="{73194D0C-AA78-4CBC-A31C-E52A96EBFA6A}" dt="2024-02-14T19:12:41.208" v="4028" actId="20577"/>
          <ac:spMkLst>
            <pc:docMk/>
            <pc:sldMk cId="1395070506" sldId="1872"/>
            <ac:spMk id="3" creationId="{D85BDA40-5D47-5AA2-EEE2-EBD76B972A07}"/>
          </ac:spMkLst>
        </pc:spChg>
      </pc:sldChg>
      <pc:sldChg chg="addSp delSp modSp mod ord">
        <pc:chgData name="Mosey, Adam (ACL)" userId="fd712309-00fe-48f8-906f-39a689e4f7db" providerId="ADAL" clId="{73194D0C-AA78-4CBC-A31C-E52A96EBFA6A}" dt="2024-02-14T16:39:04.805" v="3976" actId="20577"/>
        <pc:sldMkLst>
          <pc:docMk/>
          <pc:sldMk cId="3668024261" sldId="1875"/>
        </pc:sldMkLst>
        <pc:spChg chg="del">
          <ac:chgData name="Mosey, Adam (ACL)" userId="fd712309-00fe-48f8-906f-39a689e4f7db" providerId="ADAL" clId="{73194D0C-AA78-4CBC-A31C-E52A96EBFA6A}" dt="2024-02-14T16:27:02.267" v="3903" actId="21"/>
          <ac:spMkLst>
            <pc:docMk/>
            <pc:sldMk cId="3668024261" sldId="1875"/>
            <ac:spMk id="3" creationId="{D85BDA40-5D47-5AA2-EEE2-EBD76B972A07}"/>
          </ac:spMkLst>
        </pc:spChg>
        <pc:spChg chg="add del mod">
          <ac:chgData name="Mosey, Adam (ACL)" userId="fd712309-00fe-48f8-906f-39a689e4f7db" providerId="ADAL" clId="{73194D0C-AA78-4CBC-A31C-E52A96EBFA6A}" dt="2024-02-14T16:27:04.484" v="3904" actId="21"/>
          <ac:spMkLst>
            <pc:docMk/>
            <pc:sldMk cId="3668024261" sldId="1875"/>
            <ac:spMk id="7" creationId="{71184D3D-63C8-3480-A922-8844439B0D1A}"/>
          </ac:spMkLst>
        </pc:spChg>
        <pc:graphicFrameChg chg="add mod modGraphic">
          <ac:chgData name="Mosey, Adam (ACL)" userId="fd712309-00fe-48f8-906f-39a689e4f7db" providerId="ADAL" clId="{73194D0C-AA78-4CBC-A31C-E52A96EBFA6A}" dt="2024-02-14T16:39:04.805" v="3976" actId="20577"/>
          <ac:graphicFrameMkLst>
            <pc:docMk/>
            <pc:sldMk cId="3668024261" sldId="1875"/>
            <ac:graphicFrameMk id="5" creationId="{681D3050-B084-8B83-7E1C-C3EB4DC3D0B7}"/>
          </ac:graphicFrameMkLst>
        </pc:graphicFrameChg>
      </pc:sldChg>
      <pc:sldChg chg="modSp add mod">
        <pc:chgData name="Mosey, Adam (ACL)" userId="fd712309-00fe-48f8-906f-39a689e4f7db" providerId="ADAL" clId="{73194D0C-AA78-4CBC-A31C-E52A96EBFA6A}" dt="2024-02-08T15:49:08.050" v="1251" actId="115"/>
        <pc:sldMkLst>
          <pc:docMk/>
          <pc:sldMk cId="1733803693" sldId="1878"/>
        </pc:sldMkLst>
        <pc:spChg chg="mod">
          <ac:chgData name="Mosey, Adam (ACL)" userId="fd712309-00fe-48f8-906f-39a689e4f7db" providerId="ADAL" clId="{73194D0C-AA78-4CBC-A31C-E52A96EBFA6A}" dt="2024-02-08T15:46:34.068" v="694" actId="20577"/>
          <ac:spMkLst>
            <pc:docMk/>
            <pc:sldMk cId="1733803693" sldId="1878"/>
            <ac:spMk id="2" creationId="{11EEBE45-7ECB-C25B-B29B-9775D9A05D31}"/>
          </ac:spMkLst>
        </pc:spChg>
        <pc:spChg chg="mod">
          <ac:chgData name="Mosey, Adam (ACL)" userId="fd712309-00fe-48f8-906f-39a689e4f7db" providerId="ADAL" clId="{73194D0C-AA78-4CBC-A31C-E52A96EBFA6A}" dt="2024-02-08T15:49:08.050" v="1251" actId="115"/>
          <ac:spMkLst>
            <pc:docMk/>
            <pc:sldMk cId="1733803693" sldId="1878"/>
            <ac:spMk id="3" creationId="{D85BDA40-5D47-5AA2-EEE2-EBD76B972A07}"/>
          </ac:spMkLst>
        </pc:spChg>
      </pc:sldChg>
      <pc:sldChg chg="modSp add mod">
        <pc:chgData name="Mosey, Adam (ACL)" userId="fd712309-00fe-48f8-906f-39a689e4f7db" providerId="ADAL" clId="{73194D0C-AA78-4CBC-A31C-E52A96EBFA6A}" dt="2024-02-08T16:09:04.712" v="1672" actId="115"/>
        <pc:sldMkLst>
          <pc:docMk/>
          <pc:sldMk cId="1800011076" sldId="1879"/>
        </pc:sldMkLst>
        <pc:spChg chg="mod">
          <ac:chgData name="Mosey, Adam (ACL)" userId="fd712309-00fe-48f8-906f-39a689e4f7db" providerId="ADAL" clId="{73194D0C-AA78-4CBC-A31C-E52A96EBFA6A}" dt="2024-02-08T16:01:33.918" v="1632" actId="20577"/>
          <ac:spMkLst>
            <pc:docMk/>
            <pc:sldMk cId="1800011076" sldId="1879"/>
            <ac:spMk id="2" creationId="{11EEBE45-7ECB-C25B-B29B-9775D9A05D31}"/>
          </ac:spMkLst>
        </pc:spChg>
        <pc:spChg chg="mod">
          <ac:chgData name="Mosey, Adam (ACL)" userId="fd712309-00fe-48f8-906f-39a689e4f7db" providerId="ADAL" clId="{73194D0C-AA78-4CBC-A31C-E52A96EBFA6A}" dt="2024-02-08T16:09:04.712" v="1672" actId="115"/>
          <ac:spMkLst>
            <pc:docMk/>
            <pc:sldMk cId="1800011076" sldId="1879"/>
            <ac:spMk id="3" creationId="{D85BDA40-5D47-5AA2-EEE2-EBD76B972A07}"/>
          </ac:spMkLst>
        </pc:spChg>
      </pc:sldChg>
      <pc:sldChg chg="modSp add mod modNotesTx">
        <pc:chgData name="Mosey, Adam (ACL)" userId="fd712309-00fe-48f8-906f-39a689e4f7db" providerId="ADAL" clId="{73194D0C-AA78-4CBC-A31C-E52A96EBFA6A}" dt="2024-02-08T16:22:35.583" v="2158" actId="27636"/>
        <pc:sldMkLst>
          <pc:docMk/>
          <pc:sldMk cId="2963569818" sldId="1880"/>
        </pc:sldMkLst>
        <pc:spChg chg="mod">
          <ac:chgData name="Mosey, Adam (ACL)" userId="fd712309-00fe-48f8-906f-39a689e4f7db" providerId="ADAL" clId="{73194D0C-AA78-4CBC-A31C-E52A96EBFA6A}" dt="2024-02-08T16:18:39.083" v="1725" actId="20577"/>
          <ac:spMkLst>
            <pc:docMk/>
            <pc:sldMk cId="2963569818" sldId="1880"/>
            <ac:spMk id="2" creationId="{11EEBE45-7ECB-C25B-B29B-9775D9A05D31}"/>
          </ac:spMkLst>
        </pc:spChg>
        <pc:spChg chg="mod">
          <ac:chgData name="Mosey, Adam (ACL)" userId="fd712309-00fe-48f8-906f-39a689e4f7db" providerId="ADAL" clId="{73194D0C-AA78-4CBC-A31C-E52A96EBFA6A}" dt="2024-02-08T16:22:35.583" v="2158" actId="27636"/>
          <ac:spMkLst>
            <pc:docMk/>
            <pc:sldMk cId="2963569818" sldId="1880"/>
            <ac:spMk id="3" creationId="{D85BDA40-5D47-5AA2-EEE2-EBD76B972A07}"/>
          </ac:spMkLst>
        </pc:spChg>
      </pc:sldChg>
      <pc:sldChg chg="modSp mod delCm modNotesTx">
        <pc:chgData name="Mosey, Adam (ACL)" userId="fd712309-00fe-48f8-906f-39a689e4f7db" providerId="ADAL" clId="{73194D0C-AA78-4CBC-A31C-E52A96EBFA6A}" dt="2024-02-14T16:48:54.402" v="4025" actId="20577"/>
        <pc:sldMkLst>
          <pc:docMk/>
          <pc:sldMk cId="1482807735" sldId="1881"/>
        </pc:sldMkLst>
        <pc:spChg chg="mod">
          <ac:chgData name="Mosey, Adam (ACL)" userId="fd712309-00fe-48f8-906f-39a689e4f7db" providerId="ADAL" clId="{73194D0C-AA78-4CBC-A31C-E52A96EBFA6A}" dt="2024-02-14T16:48:54.402" v="4025" actId="20577"/>
          <ac:spMkLst>
            <pc:docMk/>
            <pc:sldMk cId="1482807735" sldId="1881"/>
            <ac:spMk id="3" creationId="{92D4719B-3C40-4007-4E94-863DD39987D0}"/>
          </ac:spMkLst>
        </pc:spChg>
      </pc:sldChg>
      <pc:sldChg chg="delCm">
        <pc:chgData name="Mosey, Adam (ACL)" userId="fd712309-00fe-48f8-906f-39a689e4f7db" providerId="ADAL" clId="{73194D0C-AA78-4CBC-A31C-E52A96EBFA6A}" dt="2024-02-14T16:46:22.047" v="3979"/>
        <pc:sldMkLst>
          <pc:docMk/>
          <pc:sldMk cId="4041273301" sldId="1882"/>
        </pc:sldMkLst>
      </pc:sldChg>
      <pc:sldChg chg="modSp new mod">
        <pc:chgData name="Mosey, Adam (ACL)" userId="fd712309-00fe-48f8-906f-39a689e4f7db" providerId="ADAL" clId="{73194D0C-AA78-4CBC-A31C-E52A96EBFA6A}" dt="2024-02-22T17:16:56.780" v="4118" actId="20577"/>
        <pc:sldMkLst>
          <pc:docMk/>
          <pc:sldMk cId="1961835762" sldId="1884"/>
        </pc:sldMkLst>
        <pc:spChg chg="mod">
          <ac:chgData name="Mosey, Adam (ACL)" userId="fd712309-00fe-48f8-906f-39a689e4f7db" providerId="ADAL" clId="{73194D0C-AA78-4CBC-A31C-E52A96EBFA6A}" dt="2024-02-22T17:16:56.780" v="4118" actId="20577"/>
          <ac:spMkLst>
            <pc:docMk/>
            <pc:sldMk cId="1961835762" sldId="1884"/>
            <ac:spMk id="2" creationId="{627C28B6-6EE7-BEE6-2B19-393BE5444574}"/>
          </ac:spMkLst>
        </pc:spChg>
      </pc:sldChg>
      <pc:sldChg chg="modSp add mod">
        <pc:chgData name="Mosey, Adam (ACL)" userId="fd712309-00fe-48f8-906f-39a689e4f7db" providerId="ADAL" clId="{73194D0C-AA78-4CBC-A31C-E52A96EBFA6A}" dt="2024-02-22T17:17:03.875" v="4136" actId="20577"/>
        <pc:sldMkLst>
          <pc:docMk/>
          <pc:sldMk cId="522992623" sldId="1885"/>
        </pc:sldMkLst>
        <pc:spChg chg="mod">
          <ac:chgData name="Mosey, Adam (ACL)" userId="fd712309-00fe-48f8-906f-39a689e4f7db" providerId="ADAL" clId="{73194D0C-AA78-4CBC-A31C-E52A96EBFA6A}" dt="2024-02-22T17:17:03.875" v="4136" actId="20577"/>
          <ac:spMkLst>
            <pc:docMk/>
            <pc:sldMk cId="522992623" sldId="1885"/>
            <ac:spMk id="2" creationId="{627C28B6-6EE7-BEE6-2B19-393BE5444574}"/>
          </ac:spMkLst>
        </pc:spChg>
      </pc:sldChg>
      <pc:sldChg chg="modSp add mod">
        <pc:chgData name="Mosey, Adam (ACL)" userId="fd712309-00fe-48f8-906f-39a689e4f7db" providerId="ADAL" clId="{73194D0C-AA78-4CBC-A31C-E52A96EBFA6A}" dt="2024-02-22T17:17:12.079" v="4146" actId="20577"/>
        <pc:sldMkLst>
          <pc:docMk/>
          <pc:sldMk cId="2289798246" sldId="1886"/>
        </pc:sldMkLst>
        <pc:spChg chg="mod">
          <ac:chgData name="Mosey, Adam (ACL)" userId="fd712309-00fe-48f8-906f-39a689e4f7db" providerId="ADAL" clId="{73194D0C-AA78-4CBC-A31C-E52A96EBFA6A}" dt="2024-02-22T17:17:12.079" v="4146" actId="20577"/>
          <ac:spMkLst>
            <pc:docMk/>
            <pc:sldMk cId="2289798246" sldId="1886"/>
            <ac:spMk id="2" creationId="{627C28B6-6EE7-BEE6-2B19-393BE5444574}"/>
          </ac:spMkLst>
        </pc:spChg>
      </pc:sldChg>
      <pc:sldChg chg="modSp add mod">
        <pc:chgData name="Mosey, Adam (ACL)" userId="fd712309-00fe-48f8-906f-39a689e4f7db" providerId="ADAL" clId="{73194D0C-AA78-4CBC-A31C-E52A96EBFA6A}" dt="2024-02-22T17:17:57.854" v="4266" actId="20577"/>
        <pc:sldMkLst>
          <pc:docMk/>
          <pc:sldMk cId="1062869398" sldId="1887"/>
        </pc:sldMkLst>
        <pc:spChg chg="mod">
          <ac:chgData name="Mosey, Adam (ACL)" userId="fd712309-00fe-48f8-906f-39a689e4f7db" providerId="ADAL" clId="{73194D0C-AA78-4CBC-A31C-E52A96EBFA6A}" dt="2024-02-22T17:17:57.854" v="4266" actId="20577"/>
          <ac:spMkLst>
            <pc:docMk/>
            <pc:sldMk cId="1062869398" sldId="1887"/>
            <ac:spMk id="2" creationId="{627C28B6-6EE7-BEE6-2B19-393BE5444574}"/>
          </ac:spMkLst>
        </pc:spChg>
      </pc:sldChg>
    </pc:docChg>
  </pc:docChgLst>
  <pc:docChgLst>
    <pc:chgData name="Frank-Carr, Claire (ACL) (CTR)" userId="S::claire.frank-carr@acl.hhs.gov::023a24b7-4ee5-46bf-8a1c-3b2e4b8d21fb" providerId="AD" clId="Web-{46BA0998-0AF1-55EA-7E8B-8AB530D859F2}"/>
    <pc:docChg chg="modSld">
      <pc:chgData name="Frank-Carr, Claire (ACL) (CTR)" userId="S::claire.frank-carr@acl.hhs.gov::023a24b7-4ee5-46bf-8a1c-3b2e4b8d21fb" providerId="AD" clId="Web-{46BA0998-0AF1-55EA-7E8B-8AB530D859F2}" dt="2024-03-25T16:20:36.086" v="30"/>
      <pc:docMkLst>
        <pc:docMk/>
      </pc:docMkLst>
      <pc:sldChg chg="modSp modCm">
        <pc:chgData name="Frank-Carr, Claire (ACL) (CTR)" userId="S::claire.frank-carr@acl.hhs.gov::023a24b7-4ee5-46bf-8a1c-3b2e4b8d21fb" providerId="AD" clId="Web-{46BA0998-0AF1-55EA-7E8B-8AB530D859F2}" dt="2024-03-25T16:20:36.086" v="30"/>
        <pc:sldMkLst>
          <pc:docMk/>
          <pc:sldMk cId="906617775" sldId="1859"/>
        </pc:sldMkLst>
        <pc:spChg chg="mod">
          <ac:chgData name="Frank-Carr, Claire (ACL) (CTR)" userId="S::claire.frank-carr@acl.hhs.gov::023a24b7-4ee5-46bf-8a1c-3b2e4b8d21fb" providerId="AD" clId="Web-{46BA0998-0AF1-55EA-7E8B-8AB530D859F2}" dt="2024-03-25T16:20:31.540" v="29" actId="20577"/>
          <ac:spMkLst>
            <pc:docMk/>
            <pc:sldMk cId="906617775" sldId="1859"/>
            <ac:spMk id="3" creationId="{D85BDA40-5D47-5AA2-EEE2-EBD76B972A07}"/>
          </ac:spMkLst>
        </pc:spChg>
      </pc:sldChg>
      <pc:sldChg chg="modSp">
        <pc:chgData name="Frank-Carr, Claire (ACL) (CTR)" userId="S::claire.frank-carr@acl.hhs.gov::023a24b7-4ee5-46bf-8a1c-3b2e4b8d21fb" providerId="AD" clId="Web-{46BA0998-0AF1-55EA-7E8B-8AB530D859F2}" dt="2024-03-25T16:18:14.571" v="1" actId="1076"/>
        <pc:sldMkLst>
          <pc:docMk/>
          <pc:sldMk cId="2289798246" sldId="1886"/>
        </pc:sldMkLst>
        <pc:spChg chg="mod">
          <ac:chgData name="Frank-Carr, Claire (ACL) (CTR)" userId="S::claire.frank-carr@acl.hhs.gov::023a24b7-4ee5-46bf-8a1c-3b2e4b8d21fb" providerId="AD" clId="Web-{46BA0998-0AF1-55EA-7E8B-8AB530D859F2}" dt="2024-03-25T16:18:14.571" v="1" actId="1076"/>
          <ac:spMkLst>
            <pc:docMk/>
            <pc:sldMk cId="2289798246" sldId="1886"/>
            <ac:spMk id="3" creationId="{6A77D4C1-A940-84A3-C193-D1ADDE5938B7}"/>
          </ac:spMkLst>
        </pc:spChg>
      </pc:sldChg>
    </pc:docChg>
  </pc:docChgLst>
  <pc:docChgLst>
    <pc:chgData name="Mosey, Adam (ACL)" userId="fd712309-00fe-48f8-906f-39a689e4f7db" providerId="ADAL" clId="{F134F272-E98B-4A9F-A95A-124D39EDAC09}"/>
    <pc:docChg chg="modSld">
      <pc:chgData name="Mosey, Adam (ACL)" userId="fd712309-00fe-48f8-906f-39a689e4f7db" providerId="ADAL" clId="{F134F272-E98B-4A9F-A95A-124D39EDAC09}" dt="2024-04-04T14:48:19.731" v="5" actId="13926"/>
      <pc:docMkLst>
        <pc:docMk/>
      </pc:docMkLst>
      <pc:sldChg chg="modSp mod">
        <pc:chgData name="Mosey, Adam (ACL)" userId="fd712309-00fe-48f8-906f-39a689e4f7db" providerId="ADAL" clId="{F134F272-E98B-4A9F-A95A-124D39EDAC09}" dt="2024-04-04T14:48:19.731" v="5" actId="13926"/>
        <pc:sldMkLst>
          <pc:docMk/>
          <pc:sldMk cId="1482807735" sldId="1881"/>
        </pc:sldMkLst>
        <pc:spChg chg="mod">
          <ac:chgData name="Mosey, Adam (ACL)" userId="fd712309-00fe-48f8-906f-39a689e4f7db" providerId="ADAL" clId="{F134F272-E98B-4A9F-A95A-124D39EDAC09}" dt="2024-04-04T14:48:19.731" v="5" actId="13926"/>
          <ac:spMkLst>
            <pc:docMk/>
            <pc:sldMk cId="1482807735" sldId="1881"/>
            <ac:spMk id="3" creationId="{92D4719B-3C40-4007-4E94-863DD39987D0}"/>
          </ac:spMkLst>
        </pc:spChg>
      </pc:sldChg>
      <pc:sldChg chg="modSp mod">
        <pc:chgData name="Mosey, Adam (ACL)" userId="fd712309-00fe-48f8-906f-39a689e4f7db" providerId="ADAL" clId="{F134F272-E98B-4A9F-A95A-124D39EDAC09}" dt="2024-04-04T14:48:10.206" v="2" actId="13926"/>
        <pc:sldMkLst>
          <pc:docMk/>
          <pc:sldMk cId="659903072" sldId="1899"/>
        </pc:sldMkLst>
        <pc:spChg chg="mod">
          <ac:chgData name="Mosey, Adam (ACL)" userId="fd712309-00fe-48f8-906f-39a689e4f7db" providerId="ADAL" clId="{F134F272-E98B-4A9F-A95A-124D39EDAC09}" dt="2024-04-04T14:48:10.206" v="2" actId="13926"/>
          <ac:spMkLst>
            <pc:docMk/>
            <pc:sldMk cId="659903072" sldId="1899"/>
            <ac:spMk id="3" creationId="{92D4719B-3C40-4007-4E94-863DD39987D0}"/>
          </ac:spMkLst>
        </pc:spChg>
      </pc:sldChg>
    </pc:docChg>
  </pc:docChgLst>
  <pc:docChgLst>
    <pc:chgData name="Frank-Carr, Claire (ACL) (CTR)" userId="S::claire.frank-carr@acl.hhs.gov::023a24b7-4ee5-46bf-8a1c-3b2e4b8d21fb" providerId="AD" clId="Web-{996CC39D-0190-F718-EA86-A8865D8FA84A}"/>
    <pc:docChg chg="modSld">
      <pc:chgData name="Frank-Carr, Claire (ACL) (CTR)" userId="S::claire.frank-carr@acl.hhs.gov::023a24b7-4ee5-46bf-8a1c-3b2e4b8d21fb" providerId="AD" clId="Web-{996CC39D-0190-F718-EA86-A8865D8FA84A}" dt="2024-03-15T15:06:36.631" v="7" actId="14100"/>
      <pc:docMkLst>
        <pc:docMk/>
      </pc:docMkLst>
      <pc:sldChg chg="modCm">
        <pc:chgData name="Frank-Carr, Claire (ACL) (CTR)" userId="S::claire.frank-carr@acl.hhs.gov::023a24b7-4ee5-46bf-8a1c-3b2e4b8d21fb" providerId="AD" clId="Web-{996CC39D-0190-F718-EA86-A8865D8FA84A}" dt="2024-03-15T14:56:30.900" v="1"/>
        <pc:sldMkLst>
          <pc:docMk/>
          <pc:sldMk cId="1065429658" sldId="363"/>
        </pc:sldMkLst>
      </pc:sldChg>
      <pc:sldChg chg="modSp">
        <pc:chgData name="Frank-Carr, Claire (ACL) (CTR)" userId="S::claire.frank-carr@acl.hhs.gov::023a24b7-4ee5-46bf-8a1c-3b2e4b8d21fb" providerId="AD" clId="Web-{996CC39D-0190-F718-EA86-A8865D8FA84A}" dt="2024-03-15T14:58:42.243" v="3" actId="20577"/>
        <pc:sldMkLst>
          <pc:docMk/>
          <pc:sldMk cId="1379152078" sldId="1854"/>
        </pc:sldMkLst>
        <pc:spChg chg="mod">
          <ac:chgData name="Frank-Carr, Claire (ACL) (CTR)" userId="S::claire.frank-carr@acl.hhs.gov::023a24b7-4ee5-46bf-8a1c-3b2e4b8d21fb" providerId="AD" clId="Web-{996CC39D-0190-F718-EA86-A8865D8FA84A}" dt="2024-03-15T14:58:42.243" v="3" actId="20577"/>
          <ac:spMkLst>
            <pc:docMk/>
            <pc:sldMk cId="1379152078" sldId="1854"/>
            <ac:spMk id="3" creationId="{D85BDA40-5D47-5AA2-EEE2-EBD76B972A07}"/>
          </ac:spMkLst>
        </pc:spChg>
      </pc:sldChg>
      <pc:sldChg chg="modSp">
        <pc:chgData name="Frank-Carr, Claire (ACL) (CTR)" userId="S::claire.frank-carr@acl.hhs.gov::023a24b7-4ee5-46bf-8a1c-3b2e4b8d21fb" providerId="AD" clId="Web-{996CC39D-0190-F718-EA86-A8865D8FA84A}" dt="2024-03-15T15:05:17.788" v="6" actId="1076"/>
        <pc:sldMkLst>
          <pc:docMk/>
          <pc:sldMk cId="196072564" sldId="1864"/>
        </pc:sldMkLst>
        <pc:spChg chg="mod">
          <ac:chgData name="Frank-Carr, Claire (ACL) (CTR)" userId="S::claire.frank-carr@acl.hhs.gov::023a24b7-4ee5-46bf-8a1c-3b2e4b8d21fb" providerId="AD" clId="Web-{996CC39D-0190-F718-EA86-A8865D8FA84A}" dt="2024-03-15T15:05:17.788" v="6" actId="1076"/>
          <ac:spMkLst>
            <pc:docMk/>
            <pc:sldMk cId="196072564" sldId="1864"/>
            <ac:spMk id="3" creationId="{D85BDA40-5D47-5AA2-EEE2-EBD76B972A07}"/>
          </ac:spMkLst>
        </pc:spChg>
      </pc:sldChg>
      <pc:sldChg chg="modSp">
        <pc:chgData name="Frank-Carr, Claire (ACL) (CTR)" userId="S::claire.frank-carr@acl.hhs.gov::023a24b7-4ee5-46bf-8a1c-3b2e4b8d21fb" providerId="AD" clId="Web-{996CC39D-0190-F718-EA86-A8865D8FA84A}" dt="2024-03-15T15:06:36.631" v="7" actId="14100"/>
        <pc:sldMkLst>
          <pc:docMk/>
          <pc:sldMk cId="3109719037" sldId="1866"/>
        </pc:sldMkLst>
        <pc:spChg chg="mod">
          <ac:chgData name="Frank-Carr, Claire (ACL) (CTR)" userId="S::claire.frank-carr@acl.hhs.gov::023a24b7-4ee5-46bf-8a1c-3b2e4b8d21fb" providerId="AD" clId="Web-{996CC39D-0190-F718-EA86-A8865D8FA84A}" dt="2024-03-15T15:06:36.631" v="7" actId="14100"/>
          <ac:spMkLst>
            <pc:docMk/>
            <pc:sldMk cId="3109719037" sldId="1866"/>
            <ac:spMk id="2" creationId="{11EEBE45-7ECB-C25B-B29B-9775D9A05D31}"/>
          </ac:spMkLst>
        </pc:spChg>
      </pc:sldChg>
      <pc:sldChg chg="modCm">
        <pc:chgData name="Frank-Carr, Claire (ACL) (CTR)" userId="S::claire.frank-carr@acl.hhs.gov::023a24b7-4ee5-46bf-8a1c-3b2e4b8d21fb" providerId="AD" clId="Web-{996CC39D-0190-F718-EA86-A8865D8FA84A}" dt="2024-03-15T15:00:07.337" v="5"/>
        <pc:sldMkLst>
          <pc:docMk/>
          <pc:sldMk cId="1728468144" sldId="1888"/>
        </pc:sldMkLst>
      </pc:sldChg>
      <pc:sldChg chg="addCm">
        <pc:chgData name="Frank-Carr, Claire (ACL) (CTR)" userId="S::claire.frank-carr@acl.hhs.gov::023a24b7-4ee5-46bf-8a1c-3b2e4b8d21fb" providerId="AD" clId="Web-{996CC39D-0190-F718-EA86-A8865D8FA84A}" dt="2024-03-15T14:59:51.837" v="4"/>
        <pc:sldMkLst>
          <pc:docMk/>
          <pc:sldMk cId="4139047249" sldId="1893"/>
        </pc:sldMkLst>
      </pc:sldChg>
    </pc:docChg>
  </pc:docChgLst>
  <pc:docChgLst>
    <pc:chgData name="Frank-Carr, Claire (ACL) (CTR)" userId="S::claire.frank-carr@acl.hhs.gov::023a24b7-4ee5-46bf-8a1c-3b2e4b8d21fb" providerId="AD" clId="Web-{D64D69E5-6AF5-64F7-0B34-FF90AE86A6CE}"/>
    <pc:docChg chg="modSld">
      <pc:chgData name="Frank-Carr, Claire (ACL) (CTR)" userId="S::claire.frank-carr@acl.hhs.gov::023a24b7-4ee5-46bf-8a1c-3b2e4b8d21fb" providerId="AD" clId="Web-{D64D69E5-6AF5-64F7-0B34-FF90AE86A6CE}" dt="2024-03-29T15:04:57.647" v="55" actId="20577"/>
      <pc:docMkLst>
        <pc:docMk/>
      </pc:docMkLst>
      <pc:sldChg chg="modSp modCm">
        <pc:chgData name="Frank-Carr, Claire (ACL) (CTR)" userId="S::claire.frank-carr@acl.hhs.gov::023a24b7-4ee5-46bf-8a1c-3b2e4b8d21fb" providerId="AD" clId="Web-{D64D69E5-6AF5-64F7-0B34-FF90AE86A6CE}" dt="2024-03-29T15:04:57.647" v="55" actId="20577"/>
        <pc:sldMkLst>
          <pc:docMk/>
          <pc:sldMk cId="1961835762" sldId="1884"/>
        </pc:sldMkLst>
        <pc:spChg chg="mod">
          <ac:chgData name="Frank-Carr, Claire (ACL) (CTR)" userId="S::claire.frank-carr@acl.hhs.gov::023a24b7-4ee5-46bf-8a1c-3b2e4b8d21fb" providerId="AD" clId="Web-{D64D69E5-6AF5-64F7-0B34-FF90AE86A6CE}" dt="2024-03-29T15:04:57.647" v="55" actId="20577"/>
          <ac:spMkLst>
            <pc:docMk/>
            <pc:sldMk cId="1961835762" sldId="1884"/>
            <ac:spMk id="3" creationId="{6A77D4C1-A940-84A3-C193-D1ADDE5938B7}"/>
          </ac:spMkLst>
        </pc:spChg>
      </pc:sldChg>
    </pc:docChg>
  </pc:docChgLst>
  <pc:docChgLst>
    <pc:chgData name="Frank-Carr, Claire (ACL) (CTR)" userId="S::claire.frank-carr@acl.hhs.gov::023a24b7-4ee5-46bf-8a1c-3b2e4b8d21fb" providerId="AD" clId="Web-{244E4080-DA05-A41F-9784-016793C047EA}"/>
    <pc:docChg chg="modSld">
      <pc:chgData name="Frank-Carr, Claire (ACL) (CTR)" userId="S::claire.frank-carr@acl.hhs.gov::023a24b7-4ee5-46bf-8a1c-3b2e4b8d21fb" providerId="AD" clId="Web-{244E4080-DA05-A41F-9784-016793C047EA}" dt="2024-03-22T20:09:24.115" v="2"/>
      <pc:docMkLst>
        <pc:docMk/>
      </pc:docMkLst>
      <pc:sldChg chg="modNotes">
        <pc:chgData name="Frank-Carr, Claire (ACL) (CTR)" userId="S::claire.frank-carr@acl.hhs.gov::023a24b7-4ee5-46bf-8a1c-3b2e4b8d21fb" providerId="AD" clId="Web-{244E4080-DA05-A41F-9784-016793C047EA}" dt="2024-03-22T20:09:24.115" v="2"/>
        <pc:sldMkLst>
          <pc:docMk/>
          <pc:sldMk cId="3422607719" sldId="1793"/>
        </pc:sldMkLst>
      </pc:sldChg>
    </pc:docChg>
  </pc:docChgLst>
  <pc:docChgLst>
    <pc:chgData name="Cole, Stephanie (ACL)" userId="b2e39847-6975-4e11-bee3-e526bb789109" providerId="ADAL" clId="{7913E390-F15C-431F-8FEB-3CD3A283302A}"/>
    <pc:docChg chg="">
      <pc:chgData name="Cole, Stephanie (ACL)" userId="b2e39847-6975-4e11-bee3-e526bb789109" providerId="ADAL" clId="{7913E390-F15C-431F-8FEB-3CD3A283302A}" dt="2024-03-01T15:53:47.149" v="2"/>
      <pc:docMkLst>
        <pc:docMk/>
      </pc:docMkLst>
      <pc:sldChg chg="addCm">
        <pc:chgData name="Cole, Stephanie (ACL)" userId="b2e39847-6975-4e11-bee3-e526bb789109" providerId="ADAL" clId="{7913E390-F15C-431F-8FEB-3CD3A283302A}" dt="2024-03-01T15:40:57.891" v="0"/>
        <pc:sldMkLst>
          <pc:docMk/>
          <pc:sldMk cId="1794922162" sldId="1695"/>
        </pc:sldMkLst>
      </pc:sldChg>
      <pc:sldChg chg="modCm">
        <pc:chgData name="Cole, Stephanie (ACL)" userId="b2e39847-6975-4e11-bee3-e526bb789109" providerId="ADAL" clId="{7913E390-F15C-431F-8FEB-3CD3A283302A}" dt="2024-03-01T15:46:48.302" v="1"/>
        <pc:sldMkLst>
          <pc:docMk/>
          <pc:sldMk cId="2566220925" sldId="1853"/>
        </pc:sldMkLst>
      </pc:sldChg>
      <pc:sldChg chg="modCm">
        <pc:chgData name="Cole, Stephanie (ACL)" userId="b2e39847-6975-4e11-bee3-e526bb789109" providerId="ADAL" clId="{7913E390-F15C-431F-8FEB-3CD3A283302A}" dt="2024-03-01T15:53:47.149" v="2"/>
        <pc:sldMkLst>
          <pc:docMk/>
          <pc:sldMk cId="1728468144" sldId="1888"/>
        </pc:sldMkLst>
      </pc:sldChg>
    </pc:docChg>
  </pc:docChgLst>
  <pc:docChgLst>
    <pc:chgData name="Cole, Stephanie (ACL)" userId="b2e39847-6975-4e11-bee3-e526bb789109" providerId="ADAL" clId="{B6B5CEC5-5592-4510-ABE2-08B22B7C629F}"/>
    <pc:docChg chg="modSld">
      <pc:chgData name="Cole, Stephanie (ACL)" userId="b2e39847-6975-4e11-bee3-e526bb789109" providerId="ADAL" clId="{B6B5CEC5-5592-4510-ABE2-08B22B7C629F}" dt="2024-04-02T16:53:20.958" v="13" actId="115"/>
      <pc:docMkLst>
        <pc:docMk/>
      </pc:docMkLst>
      <pc:sldChg chg="modSp mod modCm">
        <pc:chgData name="Cole, Stephanie (ACL)" userId="b2e39847-6975-4e11-bee3-e526bb789109" providerId="ADAL" clId="{B6B5CEC5-5592-4510-ABE2-08B22B7C629F}" dt="2024-04-02T16:53:20.958" v="13" actId="115"/>
        <pc:sldMkLst>
          <pc:docMk/>
          <pc:sldMk cId="2963569818" sldId="1880"/>
        </pc:sldMkLst>
        <pc:spChg chg="mod">
          <ac:chgData name="Cole, Stephanie (ACL)" userId="b2e39847-6975-4e11-bee3-e526bb789109" providerId="ADAL" clId="{B6B5CEC5-5592-4510-ABE2-08B22B7C629F}" dt="2024-04-02T16:53:20.958" v="13" actId="115"/>
          <ac:spMkLst>
            <pc:docMk/>
            <pc:sldMk cId="2963569818" sldId="1880"/>
            <ac:spMk id="3" creationId="{D85BDA40-5D47-5AA2-EEE2-EBD76B972A07}"/>
          </ac:spMkLst>
        </pc:spChg>
      </pc:sldChg>
    </pc:docChg>
  </pc:docChgLst>
  <pc:docChgLst>
    <pc:chgData name="Mosey, Adam (ACL)" userId="fd712309-00fe-48f8-906f-39a689e4f7db" providerId="ADAL" clId="{A83F24A4-ED45-4601-94F7-BFD65249F363}"/>
    <pc:docChg chg="undo custSel addSld delSld modSld sldOrd">
      <pc:chgData name="Mosey, Adam (ACL)" userId="fd712309-00fe-48f8-906f-39a689e4f7db" providerId="ADAL" clId="{A83F24A4-ED45-4601-94F7-BFD65249F363}" dt="2024-04-03T17:50:30.606" v="1777" actId="20577"/>
      <pc:docMkLst>
        <pc:docMk/>
      </pc:docMkLst>
      <pc:sldChg chg="modSp mod">
        <pc:chgData name="Mosey, Adam (ACL)" userId="fd712309-00fe-48f8-906f-39a689e4f7db" providerId="ADAL" clId="{A83F24A4-ED45-4601-94F7-BFD65249F363}" dt="2024-04-03T14:24:09.854" v="1773" actId="207"/>
        <pc:sldMkLst>
          <pc:docMk/>
          <pc:sldMk cId="1157531942" sldId="1795"/>
        </pc:sldMkLst>
        <pc:spChg chg="mod">
          <ac:chgData name="Mosey, Adam (ACL)" userId="fd712309-00fe-48f8-906f-39a689e4f7db" providerId="ADAL" clId="{A83F24A4-ED45-4601-94F7-BFD65249F363}" dt="2024-04-03T14:24:09.854" v="1773" actId="207"/>
          <ac:spMkLst>
            <pc:docMk/>
            <pc:sldMk cId="1157531942" sldId="1795"/>
            <ac:spMk id="3" creationId="{92D4719B-3C40-4007-4E94-863DD39987D0}"/>
          </ac:spMkLst>
        </pc:spChg>
      </pc:sldChg>
      <pc:sldChg chg="modNotesTx">
        <pc:chgData name="Mosey, Adam (ACL)" userId="fd712309-00fe-48f8-906f-39a689e4f7db" providerId="ADAL" clId="{A83F24A4-ED45-4601-94F7-BFD65249F363}" dt="2024-04-03T13:47:37.587" v="1705" actId="20577"/>
        <pc:sldMkLst>
          <pc:docMk/>
          <pc:sldMk cId="3966055779" sldId="1796"/>
        </pc:sldMkLst>
      </pc:sldChg>
      <pc:sldChg chg="modCm modNotesTx">
        <pc:chgData name="Mosey, Adam (ACL)" userId="fd712309-00fe-48f8-906f-39a689e4f7db" providerId="ADAL" clId="{A83F24A4-ED45-4601-94F7-BFD65249F363}" dt="2024-04-03T17:50:30.606" v="1777" actId="20577"/>
        <pc:sldMkLst>
          <pc:docMk/>
          <pc:sldMk cId="558220783" sldId="1838"/>
        </pc:sldMkLst>
      </pc:sldChg>
      <pc:sldChg chg="modSp mod">
        <pc:chgData name="Mosey, Adam (ACL)" userId="fd712309-00fe-48f8-906f-39a689e4f7db" providerId="ADAL" clId="{A83F24A4-ED45-4601-94F7-BFD65249F363}" dt="2024-04-03T13:49:34.382" v="1706" actId="207"/>
        <pc:sldMkLst>
          <pc:docMk/>
          <pc:sldMk cId="4061801561" sldId="1841"/>
        </pc:sldMkLst>
        <pc:spChg chg="mod">
          <ac:chgData name="Mosey, Adam (ACL)" userId="fd712309-00fe-48f8-906f-39a689e4f7db" providerId="ADAL" clId="{A83F24A4-ED45-4601-94F7-BFD65249F363}" dt="2024-04-03T13:49:34.382" v="1706" actId="207"/>
          <ac:spMkLst>
            <pc:docMk/>
            <pc:sldMk cId="4061801561" sldId="1841"/>
            <ac:spMk id="3" creationId="{D85BDA40-5D47-5AA2-EEE2-EBD76B972A07}"/>
          </ac:spMkLst>
        </pc:spChg>
      </pc:sldChg>
      <pc:sldChg chg="modSp mod">
        <pc:chgData name="Mosey, Adam (ACL)" userId="fd712309-00fe-48f8-906f-39a689e4f7db" providerId="ADAL" clId="{A83F24A4-ED45-4601-94F7-BFD65249F363}" dt="2024-04-02T14:39:14.235" v="1441" actId="207"/>
        <pc:sldMkLst>
          <pc:docMk/>
          <pc:sldMk cId="3732407987" sldId="1843"/>
        </pc:sldMkLst>
        <pc:spChg chg="mod">
          <ac:chgData name="Mosey, Adam (ACL)" userId="fd712309-00fe-48f8-906f-39a689e4f7db" providerId="ADAL" clId="{A83F24A4-ED45-4601-94F7-BFD65249F363}" dt="2024-04-02T14:39:14.235" v="1441" actId="207"/>
          <ac:spMkLst>
            <pc:docMk/>
            <pc:sldMk cId="3732407987" sldId="1843"/>
            <ac:spMk id="3" creationId="{D85BDA40-5D47-5AA2-EEE2-EBD76B972A07}"/>
          </ac:spMkLst>
        </pc:spChg>
      </pc:sldChg>
      <pc:sldChg chg="modSp mod">
        <pc:chgData name="Mosey, Adam (ACL)" userId="fd712309-00fe-48f8-906f-39a689e4f7db" providerId="ADAL" clId="{A83F24A4-ED45-4601-94F7-BFD65249F363}" dt="2024-04-03T13:52:59.499" v="1712" actId="20577"/>
        <pc:sldMkLst>
          <pc:docMk/>
          <pc:sldMk cId="1057267979" sldId="1855"/>
        </pc:sldMkLst>
        <pc:spChg chg="mod">
          <ac:chgData name="Mosey, Adam (ACL)" userId="fd712309-00fe-48f8-906f-39a689e4f7db" providerId="ADAL" clId="{A83F24A4-ED45-4601-94F7-BFD65249F363}" dt="2024-04-03T13:52:59.499" v="1712" actId="20577"/>
          <ac:spMkLst>
            <pc:docMk/>
            <pc:sldMk cId="1057267979" sldId="1855"/>
            <ac:spMk id="2" creationId="{11EEBE45-7ECB-C25B-B29B-9775D9A05D31}"/>
          </ac:spMkLst>
        </pc:spChg>
      </pc:sldChg>
      <pc:sldChg chg="modSp mod">
        <pc:chgData name="Mosey, Adam (ACL)" userId="fd712309-00fe-48f8-906f-39a689e4f7db" providerId="ADAL" clId="{A83F24A4-ED45-4601-94F7-BFD65249F363}" dt="2024-03-26T13:20:44.340" v="380" actId="207"/>
        <pc:sldMkLst>
          <pc:docMk/>
          <pc:sldMk cId="624739371" sldId="1857"/>
        </pc:sldMkLst>
        <pc:spChg chg="mod">
          <ac:chgData name="Mosey, Adam (ACL)" userId="fd712309-00fe-48f8-906f-39a689e4f7db" providerId="ADAL" clId="{A83F24A4-ED45-4601-94F7-BFD65249F363}" dt="2024-03-26T13:20:44.340" v="380" actId="207"/>
          <ac:spMkLst>
            <pc:docMk/>
            <pc:sldMk cId="624739371" sldId="1857"/>
            <ac:spMk id="3" creationId="{D85BDA40-5D47-5AA2-EEE2-EBD76B972A07}"/>
          </ac:spMkLst>
        </pc:spChg>
      </pc:sldChg>
      <pc:sldChg chg="modSp mod modCm">
        <pc:chgData name="Mosey, Adam (ACL)" userId="fd712309-00fe-48f8-906f-39a689e4f7db" providerId="ADAL" clId="{A83F24A4-ED45-4601-94F7-BFD65249F363}" dt="2024-04-02T14:39:55.730" v="1450" actId="20577"/>
        <pc:sldMkLst>
          <pc:docMk/>
          <pc:sldMk cId="3025291994" sldId="1858"/>
        </pc:sldMkLst>
        <pc:spChg chg="mod">
          <ac:chgData name="Mosey, Adam (ACL)" userId="fd712309-00fe-48f8-906f-39a689e4f7db" providerId="ADAL" clId="{A83F24A4-ED45-4601-94F7-BFD65249F363}" dt="2024-04-02T14:39:55.730" v="1450" actId="20577"/>
          <ac:spMkLst>
            <pc:docMk/>
            <pc:sldMk cId="3025291994" sldId="1858"/>
            <ac:spMk id="3" creationId="{D85BDA40-5D47-5AA2-EEE2-EBD76B972A07}"/>
          </ac:spMkLst>
        </pc:spChg>
      </pc:sldChg>
      <pc:sldChg chg="modSp mod">
        <pc:chgData name="Mosey, Adam (ACL)" userId="fd712309-00fe-48f8-906f-39a689e4f7db" providerId="ADAL" clId="{A83F24A4-ED45-4601-94F7-BFD65249F363}" dt="2024-04-03T14:17:35.383" v="1728" actId="20577"/>
        <pc:sldMkLst>
          <pc:docMk/>
          <pc:sldMk cId="3215495334" sldId="1867"/>
        </pc:sldMkLst>
        <pc:spChg chg="mod">
          <ac:chgData name="Mosey, Adam (ACL)" userId="fd712309-00fe-48f8-906f-39a689e4f7db" providerId="ADAL" clId="{A83F24A4-ED45-4601-94F7-BFD65249F363}" dt="2024-04-03T14:17:35.383" v="1728" actId="20577"/>
          <ac:spMkLst>
            <pc:docMk/>
            <pc:sldMk cId="3215495334" sldId="1867"/>
            <ac:spMk id="2" creationId="{11EEBE45-7ECB-C25B-B29B-9775D9A05D31}"/>
          </ac:spMkLst>
        </pc:spChg>
      </pc:sldChg>
      <pc:sldChg chg="modSp mod modCm">
        <pc:chgData name="Mosey, Adam (ACL)" userId="fd712309-00fe-48f8-906f-39a689e4f7db" providerId="ADAL" clId="{A83F24A4-ED45-4601-94F7-BFD65249F363}" dt="2024-04-03T14:18:01.116" v="1744" actId="20577"/>
        <pc:sldMkLst>
          <pc:docMk/>
          <pc:sldMk cId="3544412975" sldId="1868"/>
        </pc:sldMkLst>
        <pc:spChg chg="mod">
          <ac:chgData name="Mosey, Adam (ACL)" userId="fd712309-00fe-48f8-906f-39a689e4f7db" providerId="ADAL" clId="{A83F24A4-ED45-4601-94F7-BFD65249F363}" dt="2024-04-03T14:18:01.116" v="1744" actId="20577"/>
          <ac:spMkLst>
            <pc:docMk/>
            <pc:sldMk cId="3544412975" sldId="1868"/>
            <ac:spMk id="2" creationId="{11EEBE45-7ECB-C25B-B29B-9775D9A05D31}"/>
          </ac:spMkLst>
        </pc:spChg>
      </pc:sldChg>
      <pc:sldChg chg="modSp mod modNotesTx">
        <pc:chgData name="Mosey, Adam (ACL)" userId="fd712309-00fe-48f8-906f-39a689e4f7db" providerId="ADAL" clId="{A83F24A4-ED45-4601-94F7-BFD65249F363}" dt="2024-04-02T14:49:00.475" v="1483"/>
        <pc:sldMkLst>
          <pc:docMk/>
          <pc:sldMk cId="2566445357" sldId="1870"/>
        </pc:sldMkLst>
        <pc:spChg chg="mod">
          <ac:chgData name="Mosey, Adam (ACL)" userId="fd712309-00fe-48f8-906f-39a689e4f7db" providerId="ADAL" clId="{A83F24A4-ED45-4601-94F7-BFD65249F363}" dt="2024-04-02T14:48:23.523" v="1468" actId="20577"/>
          <ac:spMkLst>
            <pc:docMk/>
            <pc:sldMk cId="2566445357" sldId="1870"/>
            <ac:spMk id="3" creationId="{D85BDA40-5D47-5AA2-EEE2-EBD76B972A07}"/>
          </ac:spMkLst>
        </pc:spChg>
      </pc:sldChg>
      <pc:sldChg chg="modSp mod addCm modCm modNotesTx">
        <pc:chgData name="Mosey, Adam (ACL)" userId="fd712309-00fe-48f8-906f-39a689e4f7db" providerId="ADAL" clId="{A83F24A4-ED45-4601-94F7-BFD65249F363}" dt="2024-03-22T21:15:01.017" v="374"/>
        <pc:sldMkLst>
          <pc:docMk/>
          <pc:sldMk cId="3476755189" sldId="1871"/>
        </pc:sldMkLst>
        <pc:spChg chg="mod">
          <ac:chgData name="Mosey, Adam (ACL)" userId="fd712309-00fe-48f8-906f-39a689e4f7db" providerId="ADAL" clId="{A83F24A4-ED45-4601-94F7-BFD65249F363}" dt="2024-03-22T21:14:54.751" v="373" actId="207"/>
          <ac:spMkLst>
            <pc:docMk/>
            <pc:sldMk cId="3476755189" sldId="1871"/>
            <ac:spMk id="3" creationId="{D85BDA40-5D47-5AA2-EEE2-EBD76B972A07}"/>
          </ac:spMkLst>
        </pc:spChg>
      </pc:sldChg>
      <pc:sldChg chg="modSp mod modNotesTx">
        <pc:chgData name="Mosey, Adam (ACL)" userId="fd712309-00fe-48f8-906f-39a689e4f7db" providerId="ADAL" clId="{A83F24A4-ED45-4601-94F7-BFD65249F363}" dt="2024-04-02T16:32:20.607" v="1652" actId="20577"/>
        <pc:sldMkLst>
          <pc:docMk/>
          <pc:sldMk cId="3668024261" sldId="1875"/>
        </pc:sldMkLst>
        <pc:graphicFrameChg chg="mod modGraphic">
          <ac:chgData name="Mosey, Adam (ACL)" userId="fd712309-00fe-48f8-906f-39a689e4f7db" providerId="ADAL" clId="{A83F24A4-ED45-4601-94F7-BFD65249F363}" dt="2024-04-02T14:59:16.668" v="1650" actId="20577"/>
          <ac:graphicFrameMkLst>
            <pc:docMk/>
            <pc:sldMk cId="3668024261" sldId="1875"/>
            <ac:graphicFrameMk id="5" creationId="{681D3050-B084-8B83-7E1C-C3EB4DC3D0B7}"/>
          </ac:graphicFrameMkLst>
        </pc:graphicFrameChg>
      </pc:sldChg>
      <pc:sldChg chg="modSp mod">
        <pc:chgData name="Mosey, Adam (ACL)" userId="fd712309-00fe-48f8-906f-39a689e4f7db" providerId="ADAL" clId="{A83F24A4-ED45-4601-94F7-BFD65249F363}" dt="2024-04-01T17:47:46.461" v="724" actId="1076"/>
        <pc:sldMkLst>
          <pc:docMk/>
          <pc:sldMk cId="3818605351" sldId="1876"/>
        </pc:sldMkLst>
        <pc:spChg chg="mod">
          <ac:chgData name="Mosey, Adam (ACL)" userId="fd712309-00fe-48f8-906f-39a689e4f7db" providerId="ADAL" clId="{A83F24A4-ED45-4601-94F7-BFD65249F363}" dt="2024-04-01T17:47:42.896" v="723" actId="1076"/>
          <ac:spMkLst>
            <pc:docMk/>
            <pc:sldMk cId="3818605351" sldId="1876"/>
            <ac:spMk id="2" creationId="{11EEBE45-7ECB-C25B-B29B-9775D9A05D31}"/>
          </ac:spMkLst>
        </pc:spChg>
        <pc:spChg chg="mod">
          <ac:chgData name="Mosey, Adam (ACL)" userId="fd712309-00fe-48f8-906f-39a689e4f7db" providerId="ADAL" clId="{A83F24A4-ED45-4601-94F7-BFD65249F363}" dt="2024-04-01T17:47:46.461" v="724" actId="1076"/>
          <ac:spMkLst>
            <pc:docMk/>
            <pc:sldMk cId="3818605351" sldId="1876"/>
            <ac:spMk id="3" creationId="{D85BDA40-5D47-5AA2-EEE2-EBD76B972A07}"/>
          </ac:spMkLst>
        </pc:spChg>
      </pc:sldChg>
      <pc:sldChg chg="modCm">
        <pc:chgData name="Mosey, Adam (ACL)" userId="fd712309-00fe-48f8-906f-39a689e4f7db" providerId="ADAL" clId="{A83F24A4-ED45-4601-94F7-BFD65249F363}" dt="2024-04-01T17:48:46.141" v="725"/>
        <pc:sldMkLst>
          <pc:docMk/>
          <pc:sldMk cId="3005415265" sldId="1877"/>
        </pc:sldMkLst>
      </pc:sldChg>
      <pc:sldChg chg="modSp mod">
        <pc:chgData name="Mosey, Adam (ACL)" userId="fd712309-00fe-48f8-906f-39a689e4f7db" providerId="ADAL" clId="{A83F24A4-ED45-4601-94F7-BFD65249F363}" dt="2024-04-03T14:17:51.380" v="1738" actId="20577"/>
        <pc:sldMkLst>
          <pc:docMk/>
          <pc:sldMk cId="2963569818" sldId="1880"/>
        </pc:sldMkLst>
        <pc:spChg chg="mod">
          <ac:chgData name="Mosey, Adam (ACL)" userId="fd712309-00fe-48f8-906f-39a689e4f7db" providerId="ADAL" clId="{A83F24A4-ED45-4601-94F7-BFD65249F363}" dt="2024-04-03T14:17:51.380" v="1738" actId="20577"/>
          <ac:spMkLst>
            <pc:docMk/>
            <pc:sldMk cId="2963569818" sldId="1880"/>
            <ac:spMk id="2" creationId="{11EEBE45-7ECB-C25B-B29B-9775D9A05D31}"/>
          </ac:spMkLst>
        </pc:spChg>
      </pc:sldChg>
      <pc:sldChg chg="modSp mod">
        <pc:chgData name="Mosey, Adam (ACL)" userId="fd712309-00fe-48f8-906f-39a689e4f7db" providerId="ADAL" clId="{A83F24A4-ED45-4601-94F7-BFD65249F363}" dt="2024-04-03T14:21:04.667" v="1747" actId="207"/>
        <pc:sldMkLst>
          <pc:docMk/>
          <pc:sldMk cId="1961835762" sldId="1884"/>
        </pc:sldMkLst>
        <pc:spChg chg="mod">
          <ac:chgData name="Mosey, Adam (ACL)" userId="fd712309-00fe-48f8-906f-39a689e4f7db" providerId="ADAL" clId="{A83F24A4-ED45-4601-94F7-BFD65249F363}" dt="2024-04-03T14:21:04.667" v="1747" actId="207"/>
          <ac:spMkLst>
            <pc:docMk/>
            <pc:sldMk cId="1961835762" sldId="1884"/>
            <ac:spMk id="3" creationId="{6A77D4C1-A940-84A3-C193-D1ADDE5938B7}"/>
          </ac:spMkLst>
        </pc:spChg>
      </pc:sldChg>
      <pc:sldChg chg="modSp mod modCm">
        <pc:chgData name="Mosey, Adam (ACL)" userId="fd712309-00fe-48f8-906f-39a689e4f7db" providerId="ADAL" clId="{A83F24A4-ED45-4601-94F7-BFD65249F363}" dt="2024-04-03T17:39:52.776" v="1775"/>
        <pc:sldMkLst>
          <pc:docMk/>
          <pc:sldMk cId="1062869398" sldId="1887"/>
        </pc:sldMkLst>
        <pc:spChg chg="mod">
          <ac:chgData name="Mosey, Adam (ACL)" userId="fd712309-00fe-48f8-906f-39a689e4f7db" providerId="ADAL" clId="{A83F24A4-ED45-4601-94F7-BFD65249F363}" dt="2024-03-28T21:18:15.149" v="721" actId="403"/>
          <ac:spMkLst>
            <pc:docMk/>
            <pc:sldMk cId="1062869398" sldId="1887"/>
            <ac:spMk id="3" creationId="{6A77D4C1-A940-84A3-C193-D1ADDE5938B7}"/>
          </ac:spMkLst>
        </pc:spChg>
      </pc:sldChg>
      <pc:sldChg chg="modSp mod">
        <pc:chgData name="Mosey, Adam (ACL)" userId="fd712309-00fe-48f8-906f-39a689e4f7db" providerId="ADAL" clId="{A83F24A4-ED45-4601-94F7-BFD65249F363}" dt="2024-03-26T13:20:27.540" v="379" actId="207"/>
        <pc:sldMkLst>
          <pc:docMk/>
          <pc:sldMk cId="3183718981" sldId="1890"/>
        </pc:sldMkLst>
        <pc:spChg chg="mod">
          <ac:chgData name="Mosey, Adam (ACL)" userId="fd712309-00fe-48f8-906f-39a689e4f7db" providerId="ADAL" clId="{A83F24A4-ED45-4601-94F7-BFD65249F363}" dt="2024-03-26T13:20:27.540" v="379" actId="207"/>
          <ac:spMkLst>
            <pc:docMk/>
            <pc:sldMk cId="3183718981" sldId="1890"/>
            <ac:spMk id="3" creationId="{D85BDA40-5D47-5AA2-EEE2-EBD76B972A07}"/>
          </ac:spMkLst>
        </pc:spChg>
      </pc:sldChg>
      <pc:sldChg chg="modCm">
        <pc:chgData name="Mosey, Adam (ACL)" userId="fd712309-00fe-48f8-906f-39a689e4f7db" providerId="ADAL" clId="{A83F24A4-ED45-4601-94F7-BFD65249F363}" dt="2024-04-03T17:33:33.491" v="1774"/>
        <pc:sldMkLst>
          <pc:docMk/>
          <pc:sldMk cId="3162976672" sldId="1891"/>
        </pc:sldMkLst>
      </pc:sldChg>
      <pc:sldChg chg="modSp mod">
        <pc:chgData name="Mosey, Adam (ACL)" userId="fd712309-00fe-48f8-906f-39a689e4f7db" providerId="ADAL" clId="{A83F24A4-ED45-4601-94F7-BFD65249F363}" dt="2024-04-03T14:11:34.899" v="1720" actId="255"/>
        <pc:sldMkLst>
          <pc:docMk/>
          <pc:sldMk cId="1759787794" sldId="1894"/>
        </pc:sldMkLst>
        <pc:spChg chg="mod">
          <ac:chgData name="Mosey, Adam (ACL)" userId="fd712309-00fe-48f8-906f-39a689e4f7db" providerId="ADAL" clId="{A83F24A4-ED45-4601-94F7-BFD65249F363}" dt="2024-04-03T14:11:34.899" v="1720" actId="255"/>
          <ac:spMkLst>
            <pc:docMk/>
            <pc:sldMk cId="1759787794" sldId="1894"/>
            <ac:spMk id="3" creationId="{D85BDA40-5D47-5AA2-EEE2-EBD76B972A07}"/>
          </ac:spMkLst>
        </pc:spChg>
      </pc:sldChg>
      <pc:sldChg chg="modSp new del mod">
        <pc:chgData name="Mosey, Adam (ACL)" userId="fd712309-00fe-48f8-906f-39a689e4f7db" providerId="ADAL" clId="{A83F24A4-ED45-4601-94F7-BFD65249F363}" dt="2024-04-01T21:17:42.104" v="962" actId="47"/>
        <pc:sldMkLst>
          <pc:docMk/>
          <pc:sldMk cId="2915761448" sldId="1896"/>
        </pc:sldMkLst>
        <pc:spChg chg="mod">
          <ac:chgData name="Mosey, Adam (ACL)" userId="fd712309-00fe-48f8-906f-39a689e4f7db" providerId="ADAL" clId="{A83F24A4-ED45-4601-94F7-BFD65249F363}" dt="2024-04-01T18:06:54.416" v="730" actId="20577"/>
          <ac:spMkLst>
            <pc:docMk/>
            <pc:sldMk cId="2915761448" sldId="1896"/>
            <ac:spMk id="2" creationId="{2A8C6CDA-EDEE-F132-2A5B-71110F234B91}"/>
          </ac:spMkLst>
        </pc:spChg>
      </pc:sldChg>
      <pc:sldChg chg="modSp add mod ord addCm modNotesTx">
        <pc:chgData name="Mosey, Adam (ACL)" userId="fd712309-00fe-48f8-906f-39a689e4f7db" providerId="ADAL" clId="{A83F24A4-ED45-4601-94F7-BFD65249F363}" dt="2024-04-03T14:20:47.055" v="1746" actId="207"/>
        <pc:sldMkLst>
          <pc:docMk/>
          <pc:sldMk cId="370915536" sldId="1897"/>
        </pc:sldMkLst>
        <pc:spChg chg="mod">
          <ac:chgData name="Mosey, Adam (ACL)" userId="fd712309-00fe-48f8-906f-39a689e4f7db" providerId="ADAL" clId="{A83F24A4-ED45-4601-94F7-BFD65249F363}" dt="2024-04-01T21:25:13.729" v="1174" actId="20577"/>
          <ac:spMkLst>
            <pc:docMk/>
            <pc:sldMk cId="370915536" sldId="1897"/>
            <ac:spMk id="2" creationId="{627C28B6-6EE7-BEE6-2B19-393BE5444574}"/>
          </ac:spMkLst>
        </pc:spChg>
        <pc:spChg chg="mod">
          <ac:chgData name="Mosey, Adam (ACL)" userId="fd712309-00fe-48f8-906f-39a689e4f7db" providerId="ADAL" clId="{A83F24A4-ED45-4601-94F7-BFD65249F363}" dt="2024-04-03T14:20:47.055" v="1746" actId="207"/>
          <ac:spMkLst>
            <pc:docMk/>
            <pc:sldMk cId="370915536" sldId="1897"/>
            <ac:spMk id="3" creationId="{6A77D4C1-A940-84A3-C193-D1ADDE5938B7}"/>
          </ac:spMkLst>
        </pc:spChg>
      </pc:sldChg>
      <pc:sldChg chg="modSp mod">
        <pc:chgData name="Mosey, Adam (ACL)" userId="fd712309-00fe-48f8-906f-39a689e4f7db" providerId="ADAL" clId="{A83F24A4-ED45-4601-94F7-BFD65249F363}" dt="2024-04-03T14:22:21.542" v="1748" actId="207"/>
        <pc:sldMkLst>
          <pc:docMk/>
          <pc:sldMk cId="837380056" sldId="1898"/>
        </pc:sldMkLst>
        <pc:spChg chg="mod">
          <ac:chgData name="Mosey, Adam (ACL)" userId="fd712309-00fe-48f8-906f-39a689e4f7db" providerId="ADAL" clId="{A83F24A4-ED45-4601-94F7-BFD65249F363}" dt="2024-04-03T14:22:21.542" v="1748" actId="207"/>
          <ac:spMkLst>
            <pc:docMk/>
            <pc:sldMk cId="837380056" sldId="1898"/>
            <ac:spMk id="3" creationId="{6A77D4C1-A940-84A3-C193-D1ADDE5938B7}"/>
          </ac:spMkLst>
        </pc:spChg>
      </pc:sldChg>
      <pc:sldChg chg="modSp mod">
        <pc:chgData name="Mosey, Adam (ACL)" userId="fd712309-00fe-48f8-906f-39a689e4f7db" providerId="ADAL" clId="{A83F24A4-ED45-4601-94F7-BFD65249F363}" dt="2024-04-02T16:54:54.350" v="1692" actId="13926"/>
        <pc:sldMkLst>
          <pc:docMk/>
          <pc:sldMk cId="659903072" sldId="1899"/>
        </pc:sldMkLst>
        <pc:spChg chg="mod">
          <ac:chgData name="Mosey, Adam (ACL)" userId="fd712309-00fe-48f8-906f-39a689e4f7db" providerId="ADAL" clId="{A83F24A4-ED45-4601-94F7-BFD65249F363}" dt="2024-04-02T16:54:54.350" v="1692" actId="13926"/>
          <ac:spMkLst>
            <pc:docMk/>
            <pc:sldMk cId="659903072" sldId="1899"/>
            <ac:spMk id="3" creationId="{92D4719B-3C40-4007-4E94-863DD39987D0}"/>
          </ac:spMkLst>
        </pc:spChg>
      </pc:sldChg>
    </pc:docChg>
  </pc:docChgLst>
  <pc:docChgLst>
    <pc:chgData name="Frank-Carr, Claire (ACL) (CTR)" userId="S::claire.frank-carr@acl.hhs.gov::023a24b7-4ee5-46bf-8a1c-3b2e4b8d21fb" providerId="AD" clId="Web-{95688929-A9B0-35D0-6D54-1917E714971C}"/>
    <pc:docChg chg="modSld">
      <pc:chgData name="Frank-Carr, Claire (ACL) (CTR)" userId="S::claire.frank-carr@acl.hhs.gov::023a24b7-4ee5-46bf-8a1c-3b2e4b8d21fb" providerId="AD" clId="Web-{95688929-A9B0-35D0-6D54-1917E714971C}" dt="2024-04-01T22:06:37.647" v="14" actId="1076"/>
      <pc:docMkLst>
        <pc:docMk/>
      </pc:docMkLst>
      <pc:sldChg chg="modSp">
        <pc:chgData name="Frank-Carr, Claire (ACL) (CTR)" userId="S::claire.frank-carr@acl.hhs.gov::023a24b7-4ee5-46bf-8a1c-3b2e4b8d21fb" providerId="AD" clId="Web-{95688929-A9B0-35D0-6D54-1917E714971C}" dt="2024-04-01T22:00:14.448" v="0" actId="1076"/>
        <pc:sldMkLst>
          <pc:docMk/>
          <pc:sldMk cId="1057267979" sldId="1855"/>
        </pc:sldMkLst>
        <pc:spChg chg="mod">
          <ac:chgData name="Frank-Carr, Claire (ACL) (CTR)" userId="S::claire.frank-carr@acl.hhs.gov::023a24b7-4ee5-46bf-8a1c-3b2e4b8d21fb" providerId="AD" clId="Web-{95688929-A9B0-35D0-6D54-1917E714971C}" dt="2024-04-01T22:00:14.448" v="0" actId="1076"/>
          <ac:spMkLst>
            <pc:docMk/>
            <pc:sldMk cId="1057267979" sldId="1855"/>
            <ac:spMk id="3" creationId="{D85BDA40-5D47-5AA2-EEE2-EBD76B972A07}"/>
          </ac:spMkLst>
        </pc:spChg>
      </pc:sldChg>
      <pc:sldChg chg="modSp">
        <pc:chgData name="Frank-Carr, Claire (ACL) (CTR)" userId="S::claire.frank-carr@acl.hhs.gov::023a24b7-4ee5-46bf-8a1c-3b2e4b8d21fb" providerId="AD" clId="Web-{95688929-A9B0-35D0-6D54-1917E714971C}" dt="2024-04-01T22:03:19.446" v="11" actId="20577"/>
        <pc:sldMkLst>
          <pc:docMk/>
          <pc:sldMk cId="1851077296" sldId="1869"/>
        </pc:sldMkLst>
        <pc:spChg chg="mod">
          <ac:chgData name="Frank-Carr, Claire (ACL) (CTR)" userId="S::claire.frank-carr@acl.hhs.gov::023a24b7-4ee5-46bf-8a1c-3b2e4b8d21fb" providerId="AD" clId="Web-{95688929-A9B0-35D0-6D54-1917E714971C}" dt="2024-04-01T22:03:19.446" v="11" actId="20577"/>
          <ac:spMkLst>
            <pc:docMk/>
            <pc:sldMk cId="1851077296" sldId="1869"/>
            <ac:spMk id="3" creationId="{D85BDA40-5D47-5AA2-EEE2-EBD76B972A07}"/>
          </ac:spMkLst>
        </pc:spChg>
      </pc:sldChg>
      <pc:sldChg chg="modCm">
        <pc:chgData name="Frank-Carr, Claire (ACL) (CTR)" userId="S::claire.frank-carr@acl.hhs.gov::023a24b7-4ee5-46bf-8a1c-3b2e4b8d21fb" providerId="AD" clId="Web-{95688929-A9B0-35D0-6D54-1917E714971C}" dt="2024-04-01T22:05:52.210" v="12"/>
        <pc:sldMkLst>
          <pc:docMk/>
          <pc:sldMk cId="1961835762" sldId="1884"/>
        </pc:sldMkLst>
      </pc:sldChg>
      <pc:sldChg chg="modSp">
        <pc:chgData name="Frank-Carr, Claire (ACL) (CTR)" userId="S::claire.frank-carr@acl.hhs.gov::023a24b7-4ee5-46bf-8a1c-3b2e4b8d21fb" providerId="AD" clId="Web-{95688929-A9B0-35D0-6D54-1917E714971C}" dt="2024-04-01T22:06:37.647" v="14" actId="1076"/>
        <pc:sldMkLst>
          <pc:docMk/>
          <pc:sldMk cId="522992623" sldId="1885"/>
        </pc:sldMkLst>
        <pc:spChg chg="mod">
          <ac:chgData name="Frank-Carr, Claire (ACL) (CTR)" userId="S::claire.frank-carr@acl.hhs.gov::023a24b7-4ee5-46bf-8a1c-3b2e4b8d21fb" providerId="AD" clId="Web-{95688929-A9B0-35D0-6D54-1917E714971C}" dt="2024-04-01T22:06:37.647" v="14" actId="1076"/>
          <ac:spMkLst>
            <pc:docMk/>
            <pc:sldMk cId="522992623" sldId="1885"/>
            <ac:spMk id="3" creationId="{6A77D4C1-A940-84A3-C193-D1ADDE5938B7}"/>
          </ac:spMkLst>
        </pc:spChg>
      </pc:sldChg>
      <pc:sldChg chg="modSp">
        <pc:chgData name="Frank-Carr, Claire (ACL) (CTR)" userId="S::claire.frank-carr@acl.hhs.gov::023a24b7-4ee5-46bf-8a1c-3b2e4b8d21fb" providerId="AD" clId="Web-{95688929-A9B0-35D0-6D54-1917E714971C}" dt="2024-04-01T22:01:06.151" v="2" actId="20577"/>
        <pc:sldMkLst>
          <pc:docMk/>
          <pc:sldMk cId="2289798246" sldId="1886"/>
        </pc:sldMkLst>
        <pc:spChg chg="mod">
          <ac:chgData name="Frank-Carr, Claire (ACL) (CTR)" userId="S::claire.frank-carr@acl.hhs.gov::023a24b7-4ee5-46bf-8a1c-3b2e4b8d21fb" providerId="AD" clId="Web-{95688929-A9B0-35D0-6D54-1917E714971C}" dt="2024-04-01T22:01:06.151" v="2" actId="20577"/>
          <ac:spMkLst>
            <pc:docMk/>
            <pc:sldMk cId="2289798246" sldId="1886"/>
            <ac:spMk id="2" creationId="{627C28B6-6EE7-BEE6-2B19-393BE5444574}"/>
          </ac:spMkLst>
        </pc:spChg>
      </pc:sldChg>
      <pc:sldChg chg="modSp">
        <pc:chgData name="Frank-Carr, Claire (ACL) (CTR)" userId="S::claire.frank-carr@acl.hhs.gov::023a24b7-4ee5-46bf-8a1c-3b2e4b8d21fb" providerId="AD" clId="Web-{95688929-A9B0-35D0-6D54-1917E714971C}" dt="2024-04-01T22:06:29.944" v="13" actId="20577"/>
        <pc:sldMkLst>
          <pc:docMk/>
          <pc:sldMk cId="1062869398" sldId="1887"/>
        </pc:sldMkLst>
        <pc:spChg chg="mod">
          <ac:chgData name="Frank-Carr, Claire (ACL) (CTR)" userId="S::claire.frank-carr@acl.hhs.gov::023a24b7-4ee5-46bf-8a1c-3b2e4b8d21fb" providerId="AD" clId="Web-{95688929-A9B0-35D0-6D54-1917E714971C}" dt="2024-04-01T22:06:29.944" v="13" actId="20577"/>
          <ac:spMkLst>
            <pc:docMk/>
            <pc:sldMk cId="1062869398" sldId="1887"/>
            <ac:spMk id="3" creationId="{6A77D4C1-A940-84A3-C193-D1ADDE5938B7}"/>
          </ac:spMkLst>
        </pc:spChg>
      </pc:sldChg>
    </pc:docChg>
  </pc:docChgLst>
  <pc:docChgLst>
    <pc:chgData name="Frank-Carr, Claire (ACL) (CTR)" userId="S::claire.frank-carr@acl.hhs.gov::023a24b7-4ee5-46bf-8a1c-3b2e4b8d21fb" providerId="AD" clId="Web-{7D07DB06-2440-CDF6-4394-04B54BA9BEB8}"/>
    <pc:docChg chg="modSld">
      <pc:chgData name="Frank-Carr, Claire (ACL) (CTR)" userId="S::claire.frank-carr@acl.hhs.gov::023a24b7-4ee5-46bf-8a1c-3b2e4b8d21fb" providerId="AD" clId="Web-{7D07DB06-2440-CDF6-4394-04B54BA9BEB8}" dt="2024-03-20T13:53:31.614" v="22"/>
      <pc:docMkLst>
        <pc:docMk/>
      </pc:docMkLst>
      <pc:sldChg chg="modSp modCm">
        <pc:chgData name="Frank-Carr, Claire (ACL) (CTR)" userId="S::claire.frank-carr@acl.hhs.gov::023a24b7-4ee5-46bf-8a1c-3b2e4b8d21fb" providerId="AD" clId="Web-{7D07DB06-2440-CDF6-4394-04B54BA9BEB8}" dt="2024-03-20T13:53:31.614" v="22"/>
        <pc:sldMkLst>
          <pc:docMk/>
          <pc:sldMk cId="1728468144" sldId="1888"/>
        </pc:sldMkLst>
        <pc:spChg chg="mod">
          <ac:chgData name="Frank-Carr, Claire (ACL) (CTR)" userId="S::claire.frank-carr@acl.hhs.gov::023a24b7-4ee5-46bf-8a1c-3b2e4b8d21fb" providerId="AD" clId="Web-{7D07DB06-2440-CDF6-4394-04B54BA9BEB8}" dt="2024-03-20T13:53:24.646" v="21" actId="20577"/>
          <ac:spMkLst>
            <pc:docMk/>
            <pc:sldMk cId="1728468144" sldId="1888"/>
            <ac:spMk id="3" creationId="{2D61EFF0-3D1A-AFB8-6B01-C981493BABE2}"/>
          </ac:spMkLst>
        </pc:spChg>
      </pc:sldChg>
    </pc:docChg>
  </pc:docChgLst>
  <pc:docChgLst>
    <pc:chgData name="Frank-Carr, Claire (ACL) (CTR)" userId="S::claire.frank-carr@acl.hhs.gov::023a24b7-4ee5-46bf-8a1c-3b2e4b8d21fb" providerId="AD" clId="Web-{7EEE949F-0856-6F44-6C09-E3A685F29435}"/>
    <pc:docChg chg="">
      <pc:chgData name="Frank-Carr, Claire (ACL) (CTR)" userId="S::claire.frank-carr@acl.hhs.gov::023a24b7-4ee5-46bf-8a1c-3b2e4b8d21fb" providerId="AD" clId="Web-{7EEE949F-0856-6F44-6C09-E3A685F29435}" dt="2024-03-15T16:54:17.198" v="0"/>
      <pc:docMkLst>
        <pc:docMk/>
      </pc:docMkLst>
      <pc:sldChg chg="modCm">
        <pc:chgData name="Frank-Carr, Claire (ACL) (CTR)" userId="S::claire.frank-carr@acl.hhs.gov::023a24b7-4ee5-46bf-8a1c-3b2e4b8d21fb" providerId="AD" clId="Web-{7EEE949F-0856-6F44-6C09-E3A685F29435}" dt="2024-03-15T16:54:17.198" v="0"/>
        <pc:sldMkLst>
          <pc:docMk/>
          <pc:sldMk cId="1395070506" sldId="1872"/>
        </pc:sldMkLst>
      </pc:sldChg>
    </pc:docChg>
  </pc:docChgLst>
  <pc:docChgLst>
    <pc:chgData name="Frank-Carr, Claire (ACL) (CTR)" userId="S::claire.frank-carr@acl.hhs.gov::023a24b7-4ee5-46bf-8a1c-3b2e4b8d21fb" providerId="AD" clId="Web-{9D1799F1-8900-DF44-03DC-52AA04C3E73D}"/>
    <pc:docChg chg="">
      <pc:chgData name="Frank-Carr, Claire (ACL) (CTR)" userId="S::claire.frank-carr@acl.hhs.gov::023a24b7-4ee5-46bf-8a1c-3b2e4b8d21fb" providerId="AD" clId="Web-{9D1799F1-8900-DF44-03DC-52AA04C3E73D}" dt="2024-03-29T18:39:54.254" v="1"/>
      <pc:docMkLst>
        <pc:docMk/>
      </pc:docMkLst>
      <pc:sldChg chg="modCm">
        <pc:chgData name="Frank-Carr, Claire (ACL) (CTR)" userId="S::claire.frank-carr@acl.hhs.gov::023a24b7-4ee5-46bf-8a1c-3b2e4b8d21fb" providerId="AD" clId="Web-{9D1799F1-8900-DF44-03DC-52AA04C3E73D}" dt="2024-03-29T18:39:54.254" v="1"/>
        <pc:sldMkLst>
          <pc:docMk/>
          <pc:sldMk cId="3866655677" sldId="1892"/>
        </pc:sldMkLst>
      </pc:sldChg>
    </pc:docChg>
  </pc:docChgLst>
  <pc:docChgLst>
    <pc:chgData name="Mosey, Adam (ACL)" userId="fd712309-00fe-48f8-906f-39a689e4f7db" providerId="ADAL" clId="{B53A5086-E547-4EE2-A9B7-0F542A825571}"/>
    <pc:docChg chg="undo custSel addSld delSld modSld sldOrd">
      <pc:chgData name="Mosey, Adam (ACL)" userId="fd712309-00fe-48f8-906f-39a689e4f7db" providerId="ADAL" clId="{B53A5086-E547-4EE2-A9B7-0F542A825571}" dt="2024-02-01T17:23:44.389" v="6871" actId="20577"/>
      <pc:docMkLst>
        <pc:docMk/>
      </pc:docMkLst>
      <pc:sldChg chg="modSp mod">
        <pc:chgData name="Mosey, Adam (ACL)" userId="fd712309-00fe-48f8-906f-39a689e4f7db" providerId="ADAL" clId="{B53A5086-E547-4EE2-A9B7-0F542A825571}" dt="2024-02-01T15:18:31.146" v="1089" actId="20577"/>
        <pc:sldMkLst>
          <pc:docMk/>
          <pc:sldMk cId="1408652171" sldId="257"/>
        </pc:sldMkLst>
        <pc:spChg chg="mod">
          <ac:chgData name="Mosey, Adam (ACL)" userId="fd712309-00fe-48f8-906f-39a689e4f7db" providerId="ADAL" clId="{B53A5086-E547-4EE2-A9B7-0F542A825571}" dt="2024-01-31T21:54:30.741" v="55" actId="14100"/>
          <ac:spMkLst>
            <pc:docMk/>
            <pc:sldMk cId="1408652171" sldId="257"/>
            <ac:spMk id="5" creationId="{00000000-0000-0000-0000-000000000000}"/>
          </ac:spMkLst>
        </pc:spChg>
        <pc:spChg chg="mod">
          <ac:chgData name="Mosey, Adam (ACL)" userId="fd712309-00fe-48f8-906f-39a689e4f7db" providerId="ADAL" clId="{B53A5086-E547-4EE2-A9B7-0F542A825571}" dt="2024-02-01T15:18:31.146" v="1089" actId="20577"/>
          <ac:spMkLst>
            <pc:docMk/>
            <pc:sldMk cId="1408652171" sldId="257"/>
            <ac:spMk id="7" creationId="{680BD48A-2922-EB2F-318A-EC4DB29FF080}"/>
          </ac:spMkLst>
        </pc:spChg>
        <pc:spChg chg="mod">
          <ac:chgData name="Mosey, Adam (ACL)" userId="fd712309-00fe-48f8-906f-39a689e4f7db" providerId="ADAL" clId="{B53A5086-E547-4EE2-A9B7-0F542A825571}" dt="2024-01-31T21:42:34.712" v="39" actId="20577"/>
          <ac:spMkLst>
            <pc:docMk/>
            <pc:sldMk cId="1408652171" sldId="257"/>
            <ac:spMk id="10" creationId="{48D6F1BE-2269-9427-B0CA-1AF00AC8D06A}"/>
          </ac:spMkLst>
        </pc:spChg>
      </pc:sldChg>
      <pc:sldChg chg="delCm modNotesTx">
        <pc:chgData name="Mosey, Adam (ACL)" userId="fd712309-00fe-48f8-906f-39a689e4f7db" providerId="ADAL" clId="{B53A5086-E547-4EE2-A9B7-0F542A825571}" dt="2024-02-01T15:48:34.693" v="2274" actId="20577"/>
        <pc:sldMkLst>
          <pc:docMk/>
          <pc:sldMk cId="1495716141" sldId="591"/>
        </pc:sldMkLst>
      </pc:sldChg>
      <pc:sldChg chg="modSp del mod">
        <pc:chgData name="Mosey, Adam (ACL)" userId="fd712309-00fe-48f8-906f-39a689e4f7db" providerId="ADAL" clId="{B53A5086-E547-4EE2-A9B7-0F542A825571}" dt="2024-02-01T16:03:17.291" v="2799" actId="20577"/>
        <pc:sldMkLst>
          <pc:docMk/>
          <pc:sldMk cId="3860242403" sldId="1654"/>
        </pc:sldMkLst>
        <pc:spChg chg="mod">
          <ac:chgData name="Mosey, Adam (ACL)" userId="fd712309-00fe-48f8-906f-39a689e4f7db" providerId="ADAL" clId="{B53A5086-E547-4EE2-A9B7-0F542A825571}" dt="2024-02-01T16:03:17.291" v="2799" actId="20577"/>
          <ac:spMkLst>
            <pc:docMk/>
            <pc:sldMk cId="3860242403" sldId="1654"/>
            <ac:spMk id="6" creationId="{2DE5FD62-1EB0-12B1-6584-3C111DCF852D}"/>
          </ac:spMkLst>
        </pc:spChg>
      </pc:sldChg>
      <pc:sldChg chg="del">
        <pc:chgData name="Mosey, Adam (ACL)" userId="fd712309-00fe-48f8-906f-39a689e4f7db" providerId="ADAL" clId="{B53A5086-E547-4EE2-A9B7-0F542A825571}" dt="2024-01-31T21:56:29.674" v="138" actId="47"/>
        <pc:sldMkLst>
          <pc:docMk/>
          <pc:sldMk cId="1877829910" sldId="1670"/>
        </pc:sldMkLst>
      </pc:sldChg>
      <pc:sldChg chg="modSp mod delCm">
        <pc:chgData name="Mosey, Adam (ACL)" userId="fd712309-00fe-48f8-906f-39a689e4f7db" providerId="ADAL" clId="{B53A5086-E547-4EE2-A9B7-0F542A825571}" dt="2024-02-01T15:44:32.390" v="2214" actId="1076"/>
        <pc:sldMkLst>
          <pc:docMk/>
          <pc:sldMk cId="1794922162" sldId="1695"/>
        </pc:sldMkLst>
        <pc:spChg chg="mod">
          <ac:chgData name="Mosey, Adam (ACL)" userId="fd712309-00fe-48f8-906f-39a689e4f7db" providerId="ADAL" clId="{B53A5086-E547-4EE2-A9B7-0F542A825571}" dt="2024-02-01T15:44:32.390" v="2214" actId="1076"/>
          <ac:spMkLst>
            <pc:docMk/>
            <pc:sldMk cId="1794922162" sldId="1695"/>
            <ac:spMk id="3" creationId="{3F48BC3C-4D90-4CD7-9308-4EBB54A8DBEF}"/>
          </ac:spMkLst>
        </pc:spChg>
      </pc:sldChg>
      <pc:sldChg chg="modSp mod ord">
        <pc:chgData name="Mosey, Adam (ACL)" userId="fd712309-00fe-48f8-906f-39a689e4f7db" providerId="ADAL" clId="{B53A5086-E547-4EE2-A9B7-0F542A825571}" dt="2024-01-31T21:57:29.433" v="181" actId="20577"/>
        <pc:sldMkLst>
          <pc:docMk/>
          <pc:sldMk cId="582255777" sldId="1791"/>
        </pc:sldMkLst>
        <pc:spChg chg="mod">
          <ac:chgData name="Mosey, Adam (ACL)" userId="fd712309-00fe-48f8-906f-39a689e4f7db" providerId="ADAL" clId="{B53A5086-E547-4EE2-A9B7-0F542A825571}" dt="2024-01-31T21:57:29.433" v="181" actId="20577"/>
          <ac:spMkLst>
            <pc:docMk/>
            <pc:sldMk cId="582255777" sldId="1791"/>
            <ac:spMk id="2" creationId="{AB4F5D1C-F385-560B-ED16-90BB4C601F90}"/>
          </ac:spMkLst>
        </pc:spChg>
      </pc:sldChg>
      <pc:sldChg chg="modSp mod">
        <pc:chgData name="Mosey, Adam (ACL)" userId="fd712309-00fe-48f8-906f-39a689e4f7db" providerId="ADAL" clId="{B53A5086-E547-4EE2-A9B7-0F542A825571}" dt="2024-02-01T17:23:44.389" v="6871" actId="20577"/>
        <pc:sldMkLst>
          <pc:docMk/>
          <pc:sldMk cId="1013856492" sldId="1792"/>
        </pc:sldMkLst>
        <pc:spChg chg="mod">
          <ac:chgData name="Mosey, Adam (ACL)" userId="fd712309-00fe-48f8-906f-39a689e4f7db" providerId="ADAL" clId="{B53A5086-E547-4EE2-A9B7-0F542A825571}" dt="2024-02-01T17:23:44.389" v="6871" actId="20577"/>
          <ac:spMkLst>
            <pc:docMk/>
            <pc:sldMk cId="1013856492" sldId="1792"/>
            <ac:spMk id="2" creationId="{11EEBE45-7ECB-C25B-B29B-9775D9A05D31}"/>
          </ac:spMkLst>
        </pc:spChg>
        <pc:spChg chg="mod">
          <ac:chgData name="Mosey, Adam (ACL)" userId="fd712309-00fe-48f8-906f-39a689e4f7db" providerId="ADAL" clId="{B53A5086-E547-4EE2-A9B7-0F542A825571}" dt="2024-01-31T21:59:06.380" v="220" actId="20577"/>
          <ac:spMkLst>
            <pc:docMk/>
            <pc:sldMk cId="1013856492" sldId="1792"/>
            <ac:spMk id="3" creationId="{D85BDA40-5D47-5AA2-EEE2-EBD76B972A07}"/>
          </ac:spMkLst>
        </pc:spChg>
      </pc:sldChg>
      <pc:sldChg chg="addSp delSp modSp mod delCm modNotesTx">
        <pc:chgData name="Mosey, Adam (ACL)" userId="fd712309-00fe-48f8-906f-39a689e4f7db" providerId="ADAL" clId="{B53A5086-E547-4EE2-A9B7-0F542A825571}" dt="2024-02-01T17:01:27.019" v="4815"/>
        <pc:sldMkLst>
          <pc:docMk/>
          <pc:sldMk cId="1157531942" sldId="1795"/>
        </pc:sldMkLst>
        <pc:spChg chg="mod">
          <ac:chgData name="Mosey, Adam (ACL)" userId="fd712309-00fe-48f8-906f-39a689e4f7db" providerId="ADAL" clId="{B53A5086-E547-4EE2-A9B7-0F542A825571}" dt="2024-02-01T15:26:36.206" v="1222" actId="20577"/>
          <ac:spMkLst>
            <pc:docMk/>
            <pc:sldMk cId="1157531942" sldId="1795"/>
            <ac:spMk id="2" creationId="{1BD1D58F-0F49-4F6F-BCCF-376C59F05C25}"/>
          </ac:spMkLst>
        </pc:spChg>
        <pc:spChg chg="mod">
          <ac:chgData name="Mosey, Adam (ACL)" userId="fd712309-00fe-48f8-906f-39a689e4f7db" providerId="ADAL" clId="{B53A5086-E547-4EE2-A9B7-0F542A825571}" dt="2024-02-01T17:01:18.446" v="4806" actId="207"/>
          <ac:spMkLst>
            <pc:docMk/>
            <pc:sldMk cId="1157531942" sldId="1795"/>
            <ac:spMk id="3" creationId="{92D4719B-3C40-4007-4E94-863DD39987D0}"/>
          </ac:spMkLst>
        </pc:spChg>
        <pc:spChg chg="add del mod">
          <ac:chgData name="Mosey, Adam (ACL)" userId="fd712309-00fe-48f8-906f-39a689e4f7db" providerId="ADAL" clId="{B53A5086-E547-4EE2-A9B7-0F542A825571}" dt="2024-02-01T17:01:11.666" v="4804" actId="767"/>
          <ac:spMkLst>
            <pc:docMk/>
            <pc:sldMk cId="1157531942" sldId="1795"/>
            <ac:spMk id="5" creationId="{BE0B4C92-6F15-890C-5CB5-2B577B62A065}"/>
          </ac:spMkLst>
        </pc:spChg>
      </pc:sldChg>
      <pc:sldChg chg="del">
        <pc:chgData name="Mosey, Adam (ACL)" userId="fd712309-00fe-48f8-906f-39a689e4f7db" providerId="ADAL" clId="{B53A5086-E547-4EE2-A9B7-0F542A825571}" dt="2024-01-31T21:56:34.302" v="139" actId="47"/>
        <pc:sldMkLst>
          <pc:docMk/>
          <pc:sldMk cId="3966055779" sldId="1796"/>
        </pc:sldMkLst>
      </pc:sldChg>
      <pc:sldChg chg="del">
        <pc:chgData name="Mosey, Adam (ACL)" userId="fd712309-00fe-48f8-906f-39a689e4f7db" providerId="ADAL" clId="{B53A5086-E547-4EE2-A9B7-0F542A825571}" dt="2024-01-31T21:56:45.205" v="148" actId="47"/>
        <pc:sldMkLst>
          <pc:docMk/>
          <pc:sldMk cId="1255826371" sldId="1802"/>
        </pc:sldMkLst>
      </pc:sldChg>
      <pc:sldChg chg="del">
        <pc:chgData name="Mosey, Adam (ACL)" userId="fd712309-00fe-48f8-906f-39a689e4f7db" providerId="ADAL" clId="{B53A5086-E547-4EE2-A9B7-0F542A825571}" dt="2024-01-31T21:56:44.822" v="147" actId="47"/>
        <pc:sldMkLst>
          <pc:docMk/>
          <pc:sldMk cId="700584595" sldId="1809"/>
        </pc:sldMkLst>
      </pc:sldChg>
      <pc:sldChg chg="del">
        <pc:chgData name="Mosey, Adam (ACL)" userId="fd712309-00fe-48f8-906f-39a689e4f7db" providerId="ADAL" clId="{B53A5086-E547-4EE2-A9B7-0F542A825571}" dt="2024-01-31T21:56:52.143" v="155" actId="47"/>
        <pc:sldMkLst>
          <pc:docMk/>
          <pc:sldMk cId="2394393995" sldId="1814"/>
        </pc:sldMkLst>
      </pc:sldChg>
      <pc:sldChg chg="add del delCm">
        <pc:chgData name="Mosey, Adam (ACL)" userId="fd712309-00fe-48f8-906f-39a689e4f7db" providerId="ADAL" clId="{B53A5086-E547-4EE2-A9B7-0F542A825571}" dt="2024-01-31T21:55:51.909" v="105"/>
        <pc:sldMkLst>
          <pc:docMk/>
          <pc:sldMk cId="385653155" sldId="1816"/>
        </pc:sldMkLst>
      </pc:sldChg>
      <pc:sldChg chg="del">
        <pc:chgData name="Mosey, Adam (ACL)" userId="fd712309-00fe-48f8-906f-39a689e4f7db" providerId="ADAL" clId="{B53A5086-E547-4EE2-A9B7-0F542A825571}" dt="2024-01-31T21:55:49.285" v="104" actId="47"/>
        <pc:sldMkLst>
          <pc:docMk/>
          <pc:sldMk cId="1358610467" sldId="1817"/>
        </pc:sldMkLst>
      </pc:sldChg>
      <pc:sldChg chg="del">
        <pc:chgData name="Mosey, Adam (ACL)" userId="fd712309-00fe-48f8-906f-39a689e4f7db" providerId="ADAL" clId="{B53A5086-E547-4EE2-A9B7-0F542A825571}" dt="2024-01-31T21:56:53.493" v="156" actId="47"/>
        <pc:sldMkLst>
          <pc:docMk/>
          <pc:sldMk cId="2724370000" sldId="1823"/>
        </pc:sldMkLst>
      </pc:sldChg>
      <pc:sldChg chg="del">
        <pc:chgData name="Mosey, Adam (ACL)" userId="fd712309-00fe-48f8-906f-39a689e4f7db" providerId="ADAL" clId="{B53A5086-E547-4EE2-A9B7-0F542A825571}" dt="2024-01-31T21:56:54.543" v="157" actId="47"/>
        <pc:sldMkLst>
          <pc:docMk/>
          <pc:sldMk cId="2230488965" sldId="1824"/>
        </pc:sldMkLst>
      </pc:sldChg>
      <pc:sldChg chg="del">
        <pc:chgData name="Mosey, Adam (ACL)" userId="fd712309-00fe-48f8-906f-39a689e4f7db" providerId="ADAL" clId="{B53A5086-E547-4EE2-A9B7-0F542A825571}" dt="2024-01-31T21:55:48.402" v="103" actId="47"/>
        <pc:sldMkLst>
          <pc:docMk/>
          <pc:sldMk cId="3390459290" sldId="1825"/>
        </pc:sldMkLst>
      </pc:sldChg>
      <pc:sldChg chg="add del delCm">
        <pc:chgData name="Mosey, Adam (ACL)" userId="fd712309-00fe-48f8-906f-39a689e4f7db" providerId="ADAL" clId="{B53A5086-E547-4EE2-A9B7-0F542A825571}" dt="2024-01-31T21:55:35.114" v="102"/>
        <pc:sldMkLst>
          <pc:docMk/>
          <pc:sldMk cId="3344762745" sldId="1826"/>
        </pc:sldMkLst>
      </pc:sldChg>
      <pc:sldChg chg="del">
        <pc:chgData name="Mosey, Adam (ACL)" userId="fd712309-00fe-48f8-906f-39a689e4f7db" providerId="ADAL" clId="{B53A5086-E547-4EE2-A9B7-0F542A825571}" dt="2024-01-31T21:56:39.047" v="140" actId="47"/>
        <pc:sldMkLst>
          <pc:docMk/>
          <pc:sldMk cId="3245059741" sldId="1829"/>
        </pc:sldMkLst>
      </pc:sldChg>
      <pc:sldChg chg="del">
        <pc:chgData name="Mosey, Adam (ACL)" userId="fd712309-00fe-48f8-906f-39a689e4f7db" providerId="ADAL" clId="{B53A5086-E547-4EE2-A9B7-0F542A825571}" dt="2024-01-31T21:56:40.664" v="142" actId="47"/>
        <pc:sldMkLst>
          <pc:docMk/>
          <pc:sldMk cId="595840358" sldId="1830"/>
        </pc:sldMkLst>
      </pc:sldChg>
      <pc:sldChg chg="del">
        <pc:chgData name="Mosey, Adam (ACL)" userId="fd712309-00fe-48f8-906f-39a689e4f7db" providerId="ADAL" clId="{B53A5086-E547-4EE2-A9B7-0F542A825571}" dt="2024-01-31T21:56:42.234" v="143" actId="47"/>
        <pc:sldMkLst>
          <pc:docMk/>
          <pc:sldMk cId="749013901" sldId="1831"/>
        </pc:sldMkLst>
      </pc:sldChg>
      <pc:sldChg chg="del">
        <pc:chgData name="Mosey, Adam (ACL)" userId="fd712309-00fe-48f8-906f-39a689e4f7db" providerId="ADAL" clId="{B53A5086-E547-4EE2-A9B7-0F542A825571}" dt="2024-01-31T21:56:42.960" v="145" actId="47"/>
        <pc:sldMkLst>
          <pc:docMk/>
          <pc:sldMk cId="1357109529" sldId="1832"/>
        </pc:sldMkLst>
      </pc:sldChg>
      <pc:sldChg chg="del">
        <pc:chgData name="Mosey, Adam (ACL)" userId="fd712309-00fe-48f8-906f-39a689e4f7db" providerId="ADAL" clId="{B53A5086-E547-4EE2-A9B7-0F542A825571}" dt="2024-01-31T21:56:42.610" v="144" actId="47"/>
        <pc:sldMkLst>
          <pc:docMk/>
          <pc:sldMk cId="3095273719" sldId="1833"/>
        </pc:sldMkLst>
      </pc:sldChg>
      <pc:sldChg chg="del">
        <pc:chgData name="Mosey, Adam (ACL)" userId="fd712309-00fe-48f8-906f-39a689e4f7db" providerId="ADAL" clId="{B53A5086-E547-4EE2-A9B7-0F542A825571}" dt="2024-01-31T21:56:54.993" v="158" actId="47"/>
        <pc:sldMkLst>
          <pc:docMk/>
          <pc:sldMk cId="3106189558" sldId="1835"/>
        </pc:sldMkLst>
      </pc:sldChg>
      <pc:sldChg chg="modSp mod delCm">
        <pc:chgData name="Mosey, Adam (ACL)" userId="fd712309-00fe-48f8-906f-39a689e4f7db" providerId="ADAL" clId="{B53A5086-E547-4EE2-A9B7-0F542A825571}" dt="2024-01-31T21:58:53.376" v="219" actId="1076"/>
        <pc:sldMkLst>
          <pc:docMk/>
          <pc:sldMk cId="3411048572" sldId="1837"/>
        </pc:sldMkLst>
        <pc:spChg chg="mod">
          <ac:chgData name="Mosey, Adam (ACL)" userId="fd712309-00fe-48f8-906f-39a689e4f7db" providerId="ADAL" clId="{B53A5086-E547-4EE2-A9B7-0F542A825571}" dt="2024-01-31T21:58:53.376" v="219" actId="1076"/>
          <ac:spMkLst>
            <pc:docMk/>
            <pc:sldMk cId="3411048572" sldId="1837"/>
            <ac:spMk id="5" creationId="{4C87C85B-1251-E85D-1631-E332548B2CE0}"/>
          </ac:spMkLst>
        </pc:spChg>
      </pc:sldChg>
      <pc:sldChg chg="modSp add mod ord">
        <pc:chgData name="Mosey, Adam (ACL)" userId="fd712309-00fe-48f8-906f-39a689e4f7db" providerId="ADAL" clId="{B53A5086-E547-4EE2-A9B7-0F542A825571}" dt="2024-01-31T21:58:28.945" v="199" actId="1076"/>
        <pc:sldMkLst>
          <pc:docMk/>
          <pc:sldMk cId="558220783" sldId="1838"/>
        </pc:sldMkLst>
        <pc:spChg chg="mod">
          <ac:chgData name="Mosey, Adam (ACL)" userId="fd712309-00fe-48f8-906f-39a689e4f7db" providerId="ADAL" clId="{B53A5086-E547-4EE2-A9B7-0F542A825571}" dt="2024-01-31T21:58:28.945" v="199" actId="1076"/>
          <ac:spMkLst>
            <pc:docMk/>
            <pc:sldMk cId="558220783" sldId="1838"/>
            <ac:spMk id="5" creationId="{4C87C85B-1251-E85D-1631-E332548B2CE0}"/>
          </ac:spMkLst>
        </pc:spChg>
      </pc:sldChg>
      <pc:sldChg chg="add del">
        <pc:chgData name="Mosey, Adam (ACL)" userId="fd712309-00fe-48f8-906f-39a689e4f7db" providerId="ADAL" clId="{B53A5086-E547-4EE2-A9B7-0F542A825571}" dt="2024-01-31T21:57:51.395" v="183" actId="47"/>
        <pc:sldMkLst>
          <pc:docMk/>
          <pc:sldMk cId="1149062540" sldId="1838"/>
        </pc:sldMkLst>
      </pc:sldChg>
      <pc:sldChg chg="modSp new mod">
        <pc:chgData name="Mosey, Adam (ACL)" userId="fd712309-00fe-48f8-906f-39a689e4f7db" providerId="ADAL" clId="{B53A5086-E547-4EE2-A9B7-0F542A825571}" dt="2024-02-01T15:24:04.298" v="1182" actId="20577"/>
        <pc:sldMkLst>
          <pc:docMk/>
          <pc:sldMk cId="2057853330" sldId="1839"/>
        </pc:sldMkLst>
        <pc:spChg chg="mod">
          <ac:chgData name="Mosey, Adam (ACL)" userId="fd712309-00fe-48f8-906f-39a689e4f7db" providerId="ADAL" clId="{B53A5086-E547-4EE2-A9B7-0F542A825571}" dt="2024-01-31T21:58:45.662" v="218" actId="5793"/>
          <ac:spMkLst>
            <pc:docMk/>
            <pc:sldMk cId="2057853330" sldId="1839"/>
            <ac:spMk id="2" creationId="{0F54B629-32CB-CF5B-41B7-774B3251BFB1}"/>
          </ac:spMkLst>
        </pc:spChg>
        <pc:spChg chg="mod">
          <ac:chgData name="Mosey, Adam (ACL)" userId="fd712309-00fe-48f8-906f-39a689e4f7db" providerId="ADAL" clId="{B53A5086-E547-4EE2-A9B7-0F542A825571}" dt="2024-02-01T15:24:04.298" v="1182" actId="20577"/>
          <ac:spMkLst>
            <pc:docMk/>
            <pc:sldMk cId="2057853330" sldId="1839"/>
            <ac:spMk id="3" creationId="{D4597F7A-7B8D-E8D8-CB5C-0879C8BE2581}"/>
          </ac:spMkLst>
        </pc:spChg>
      </pc:sldChg>
      <pc:sldChg chg="addSp delSp modSp new del mod">
        <pc:chgData name="Mosey, Adam (ACL)" userId="fd712309-00fe-48f8-906f-39a689e4f7db" providerId="ADAL" clId="{B53A5086-E547-4EE2-A9B7-0F542A825571}" dt="2024-01-31T22:02:16.264" v="277" actId="47"/>
        <pc:sldMkLst>
          <pc:docMk/>
          <pc:sldMk cId="2813892272" sldId="1840"/>
        </pc:sldMkLst>
        <pc:spChg chg="mod">
          <ac:chgData name="Mosey, Adam (ACL)" userId="fd712309-00fe-48f8-906f-39a689e4f7db" providerId="ADAL" clId="{B53A5086-E547-4EE2-A9B7-0F542A825571}" dt="2024-01-31T22:01:14.821" v="267" actId="20577"/>
          <ac:spMkLst>
            <pc:docMk/>
            <pc:sldMk cId="2813892272" sldId="1840"/>
            <ac:spMk id="2" creationId="{9713D40D-6D18-CB26-931E-3F2772B4416D}"/>
          </ac:spMkLst>
        </pc:spChg>
        <pc:spChg chg="del mod">
          <ac:chgData name="Mosey, Adam (ACL)" userId="fd712309-00fe-48f8-906f-39a689e4f7db" providerId="ADAL" clId="{B53A5086-E547-4EE2-A9B7-0F542A825571}" dt="2024-01-31T22:01:52.931" v="270" actId="478"/>
          <ac:spMkLst>
            <pc:docMk/>
            <pc:sldMk cId="2813892272" sldId="1840"/>
            <ac:spMk id="3" creationId="{8EFC069D-57D5-DDC0-8822-8ACA1991B739}"/>
          </ac:spMkLst>
        </pc:spChg>
        <pc:spChg chg="add mod">
          <ac:chgData name="Mosey, Adam (ACL)" userId="fd712309-00fe-48f8-906f-39a689e4f7db" providerId="ADAL" clId="{B53A5086-E547-4EE2-A9B7-0F542A825571}" dt="2024-01-31T22:01:52.931" v="270" actId="478"/>
          <ac:spMkLst>
            <pc:docMk/>
            <pc:sldMk cId="2813892272" sldId="1840"/>
            <ac:spMk id="6" creationId="{720BC578-5DA1-1B43-EEC0-899555DD3F13}"/>
          </ac:spMkLst>
        </pc:spChg>
      </pc:sldChg>
      <pc:sldChg chg="modSp add mod modNotesTx">
        <pc:chgData name="Mosey, Adam (ACL)" userId="fd712309-00fe-48f8-906f-39a689e4f7db" providerId="ADAL" clId="{B53A5086-E547-4EE2-A9B7-0F542A825571}" dt="2024-02-01T15:48:47.194" v="2276" actId="20577"/>
        <pc:sldMkLst>
          <pc:docMk/>
          <pc:sldMk cId="4061801561" sldId="1841"/>
        </pc:sldMkLst>
        <pc:spChg chg="mod">
          <ac:chgData name="Mosey, Adam (ACL)" userId="fd712309-00fe-48f8-906f-39a689e4f7db" providerId="ADAL" clId="{B53A5086-E547-4EE2-A9B7-0F542A825571}" dt="2024-02-01T15:25:04.431" v="1208" actId="207"/>
          <ac:spMkLst>
            <pc:docMk/>
            <pc:sldMk cId="4061801561" sldId="1841"/>
            <ac:spMk id="2" creationId="{11EEBE45-7ECB-C25B-B29B-9775D9A05D31}"/>
          </ac:spMkLst>
        </pc:spChg>
        <pc:spChg chg="mod">
          <ac:chgData name="Mosey, Adam (ACL)" userId="fd712309-00fe-48f8-906f-39a689e4f7db" providerId="ADAL" clId="{B53A5086-E547-4EE2-A9B7-0F542A825571}" dt="2024-01-31T22:03:23.098" v="465" actId="313"/>
          <ac:spMkLst>
            <pc:docMk/>
            <pc:sldMk cId="4061801561" sldId="1841"/>
            <ac:spMk id="3" creationId="{D85BDA40-5D47-5AA2-EEE2-EBD76B972A07}"/>
          </ac:spMkLst>
        </pc:spChg>
      </pc:sldChg>
      <pc:sldChg chg="modSp add mod modNotesTx">
        <pc:chgData name="Mosey, Adam (ACL)" userId="fd712309-00fe-48f8-906f-39a689e4f7db" providerId="ADAL" clId="{B53A5086-E547-4EE2-A9B7-0F542A825571}" dt="2024-02-01T15:35:54.447" v="1372" actId="255"/>
        <pc:sldMkLst>
          <pc:docMk/>
          <pc:sldMk cId="127056938" sldId="1842"/>
        </pc:sldMkLst>
        <pc:spChg chg="mod">
          <ac:chgData name="Mosey, Adam (ACL)" userId="fd712309-00fe-48f8-906f-39a689e4f7db" providerId="ADAL" clId="{B53A5086-E547-4EE2-A9B7-0F542A825571}" dt="2024-02-01T15:33:21.247" v="1289" actId="20577"/>
          <ac:spMkLst>
            <pc:docMk/>
            <pc:sldMk cId="127056938" sldId="1842"/>
            <ac:spMk id="2" creationId="{11EEBE45-7ECB-C25B-B29B-9775D9A05D31}"/>
          </ac:spMkLst>
        </pc:spChg>
        <pc:spChg chg="mod">
          <ac:chgData name="Mosey, Adam (ACL)" userId="fd712309-00fe-48f8-906f-39a689e4f7db" providerId="ADAL" clId="{B53A5086-E547-4EE2-A9B7-0F542A825571}" dt="2024-02-01T15:35:54.447" v="1372" actId="255"/>
          <ac:spMkLst>
            <pc:docMk/>
            <pc:sldMk cId="127056938" sldId="1842"/>
            <ac:spMk id="3" creationId="{D85BDA40-5D47-5AA2-EEE2-EBD76B972A07}"/>
          </ac:spMkLst>
        </pc:spChg>
      </pc:sldChg>
      <pc:sldChg chg="new del">
        <pc:chgData name="Mosey, Adam (ACL)" userId="fd712309-00fe-48f8-906f-39a689e4f7db" providerId="ADAL" clId="{B53A5086-E547-4EE2-A9B7-0F542A825571}" dt="2024-01-31T22:06:16.308" v="468" actId="680"/>
        <pc:sldMkLst>
          <pc:docMk/>
          <pc:sldMk cId="3586690999" sldId="1842"/>
        </pc:sldMkLst>
      </pc:sldChg>
      <pc:sldChg chg="del">
        <pc:chgData name="Mosey, Adam (ACL)" userId="fd712309-00fe-48f8-906f-39a689e4f7db" providerId="ADAL" clId="{B53A5086-E547-4EE2-A9B7-0F542A825571}" dt="2024-01-31T21:56:49.933" v="149" actId="47"/>
        <pc:sldMkLst>
          <pc:docMk/>
          <pc:sldMk cId="2410555068" sldId="1843"/>
        </pc:sldMkLst>
      </pc:sldChg>
      <pc:sldChg chg="modSp add mod modNotesTx">
        <pc:chgData name="Mosey, Adam (ACL)" userId="fd712309-00fe-48f8-906f-39a689e4f7db" providerId="ADAL" clId="{B53A5086-E547-4EE2-A9B7-0F542A825571}" dt="2024-02-01T15:49:02.085" v="2278" actId="20577"/>
        <pc:sldMkLst>
          <pc:docMk/>
          <pc:sldMk cId="3732407987" sldId="1843"/>
        </pc:sldMkLst>
        <pc:spChg chg="mod">
          <ac:chgData name="Mosey, Adam (ACL)" userId="fd712309-00fe-48f8-906f-39a689e4f7db" providerId="ADAL" clId="{B53A5086-E547-4EE2-A9B7-0F542A825571}" dt="2024-02-01T15:34:48.922" v="1352" actId="20577"/>
          <ac:spMkLst>
            <pc:docMk/>
            <pc:sldMk cId="3732407987" sldId="1843"/>
            <ac:spMk id="2" creationId="{11EEBE45-7ECB-C25B-B29B-9775D9A05D31}"/>
          </ac:spMkLst>
        </pc:spChg>
        <pc:spChg chg="mod">
          <ac:chgData name="Mosey, Adam (ACL)" userId="fd712309-00fe-48f8-906f-39a689e4f7db" providerId="ADAL" clId="{B53A5086-E547-4EE2-A9B7-0F542A825571}" dt="2024-02-01T15:39:06.786" v="1834" actId="20577"/>
          <ac:spMkLst>
            <pc:docMk/>
            <pc:sldMk cId="3732407987" sldId="1843"/>
            <ac:spMk id="3" creationId="{D85BDA40-5D47-5AA2-EEE2-EBD76B972A07}"/>
          </ac:spMkLst>
        </pc:spChg>
      </pc:sldChg>
      <pc:sldChg chg="del">
        <pc:chgData name="Mosey, Adam (ACL)" userId="fd712309-00fe-48f8-906f-39a689e4f7db" providerId="ADAL" clId="{B53A5086-E547-4EE2-A9B7-0F542A825571}" dt="2024-01-31T21:56:50.396" v="151" actId="47"/>
        <pc:sldMkLst>
          <pc:docMk/>
          <pc:sldMk cId="3633468546" sldId="1844"/>
        </pc:sldMkLst>
      </pc:sldChg>
      <pc:sldChg chg="del">
        <pc:chgData name="Mosey, Adam (ACL)" userId="fd712309-00fe-48f8-906f-39a689e4f7db" providerId="ADAL" clId="{B53A5086-E547-4EE2-A9B7-0F542A825571}" dt="2024-01-31T21:56:50.593" v="152" actId="47"/>
        <pc:sldMkLst>
          <pc:docMk/>
          <pc:sldMk cId="3340793320" sldId="1845"/>
        </pc:sldMkLst>
      </pc:sldChg>
      <pc:sldChg chg="del">
        <pc:chgData name="Mosey, Adam (ACL)" userId="fd712309-00fe-48f8-906f-39a689e4f7db" providerId="ADAL" clId="{B53A5086-E547-4EE2-A9B7-0F542A825571}" dt="2024-01-31T21:56:50.988" v="154" actId="47"/>
        <pc:sldMkLst>
          <pc:docMk/>
          <pc:sldMk cId="173323820" sldId="1846"/>
        </pc:sldMkLst>
      </pc:sldChg>
      <pc:sldChg chg="del">
        <pc:chgData name="Mosey, Adam (ACL)" userId="fd712309-00fe-48f8-906f-39a689e4f7db" providerId="ADAL" clId="{B53A5086-E547-4EE2-A9B7-0F542A825571}" dt="2024-01-31T21:56:50.219" v="150" actId="47"/>
        <pc:sldMkLst>
          <pc:docMk/>
          <pc:sldMk cId="1065953149" sldId="1847"/>
        </pc:sldMkLst>
      </pc:sldChg>
      <pc:sldChg chg="del">
        <pc:chgData name="Mosey, Adam (ACL)" userId="fd712309-00fe-48f8-906f-39a689e4f7db" providerId="ADAL" clId="{B53A5086-E547-4EE2-A9B7-0F542A825571}" dt="2024-01-31T21:56:43.776" v="146" actId="47"/>
        <pc:sldMkLst>
          <pc:docMk/>
          <pc:sldMk cId="2568390658" sldId="1848"/>
        </pc:sldMkLst>
      </pc:sldChg>
      <pc:sldChg chg="del">
        <pc:chgData name="Mosey, Adam (ACL)" userId="fd712309-00fe-48f8-906f-39a689e4f7db" providerId="ADAL" clId="{B53A5086-E547-4EE2-A9B7-0F542A825571}" dt="2024-01-31T21:56:40.393" v="141" actId="47"/>
        <pc:sldMkLst>
          <pc:docMk/>
          <pc:sldMk cId="446185199" sldId="1850"/>
        </pc:sldMkLst>
      </pc:sldChg>
      <pc:sldChg chg="del">
        <pc:chgData name="Mosey, Adam (ACL)" userId="fd712309-00fe-48f8-906f-39a689e4f7db" providerId="ADAL" clId="{B53A5086-E547-4EE2-A9B7-0F542A825571}" dt="2024-01-31T21:56:50.780" v="153" actId="47"/>
        <pc:sldMkLst>
          <pc:docMk/>
          <pc:sldMk cId="1738963208" sldId="1851"/>
        </pc:sldMkLst>
      </pc:sldChg>
      <pc:sldChg chg="modSp mod">
        <pc:chgData name="Mosey, Adam (ACL)" userId="fd712309-00fe-48f8-906f-39a689e4f7db" providerId="ADAL" clId="{B53A5086-E547-4EE2-A9B7-0F542A825571}" dt="2024-02-01T15:24:22.279" v="1201" actId="20577"/>
        <pc:sldMkLst>
          <pc:docMk/>
          <pc:sldMk cId="2566220925" sldId="1853"/>
        </pc:sldMkLst>
        <pc:spChg chg="mod">
          <ac:chgData name="Mosey, Adam (ACL)" userId="fd712309-00fe-48f8-906f-39a689e4f7db" providerId="ADAL" clId="{B53A5086-E547-4EE2-A9B7-0F542A825571}" dt="2024-02-01T15:24:22.279" v="1201" actId="20577"/>
          <ac:spMkLst>
            <pc:docMk/>
            <pc:sldMk cId="2566220925" sldId="1853"/>
            <ac:spMk id="2" creationId="{479857E9-B835-1C61-9B88-AD300E4F1929}"/>
          </ac:spMkLst>
        </pc:spChg>
      </pc:sldChg>
      <pc:sldChg chg="modSp add mod modNotesTx">
        <pc:chgData name="Mosey, Adam (ACL)" userId="fd712309-00fe-48f8-906f-39a689e4f7db" providerId="ADAL" clId="{B53A5086-E547-4EE2-A9B7-0F542A825571}" dt="2024-02-01T15:51:42.334" v="2385" actId="27636"/>
        <pc:sldMkLst>
          <pc:docMk/>
          <pc:sldMk cId="1379152078" sldId="1854"/>
        </pc:sldMkLst>
        <pc:spChg chg="mod">
          <ac:chgData name="Mosey, Adam (ACL)" userId="fd712309-00fe-48f8-906f-39a689e4f7db" providerId="ADAL" clId="{B53A5086-E547-4EE2-A9B7-0F542A825571}" dt="2024-02-01T15:46:15.383" v="2221" actId="20577"/>
          <ac:spMkLst>
            <pc:docMk/>
            <pc:sldMk cId="1379152078" sldId="1854"/>
            <ac:spMk id="2" creationId="{11EEBE45-7ECB-C25B-B29B-9775D9A05D31}"/>
          </ac:spMkLst>
        </pc:spChg>
        <pc:spChg chg="mod">
          <ac:chgData name="Mosey, Adam (ACL)" userId="fd712309-00fe-48f8-906f-39a689e4f7db" providerId="ADAL" clId="{B53A5086-E547-4EE2-A9B7-0F542A825571}" dt="2024-02-01T15:51:42.334" v="2385" actId="27636"/>
          <ac:spMkLst>
            <pc:docMk/>
            <pc:sldMk cId="1379152078" sldId="1854"/>
            <ac:spMk id="3" creationId="{D85BDA40-5D47-5AA2-EEE2-EBD76B972A07}"/>
          </ac:spMkLst>
        </pc:spChg>
      </pc:sldChg>
      <pc:sldChg chg="modSp add mod modNotesTx">
        <pc:chgData name="Mosey, Adam (ACL)" userId="fd712309-00fe-48f8-906f-39a689e4f7db" providerId="ADAL" clId="{B53A5086-E547-4EE2-A9B7-0F542A825571}" dt="2024-02-01T16:25:12.448" v="3582" actId="20577"/>
        <pc:sldMkLst>
          <pc:docMk/>
          <pc:sldMk cId="1057267979" sldId="1855"/>
        </pc:sldMkLst>
        <pc:spChg chg="mod">
          <ac:chgData name="Mosey, Adam (ACL)" userId="fd712309-00fe-48f8-906f-39a689e4f7db" providerId="ADAL" clId="{B53A5086-E547-4EE2-A9B7-0F542A825571}" dt="2024-02-01T16:25:12.448" v="3582" actId="20577"/>
          <ac:spMkLst>
            <pc:docMk/>
            <pc:sldMk cId="1057267979" sldId="1855"/>
            <ac:spMk id="2" creationId="{11EEBE45-7ECB-C25B-B29B-9775D9A05D31}"/>
          </ac:spMkLst>
        </pc:spChg>
        <pc:spChg chg="mod">
          <ac:chgData name="Mosey, Adam (ACL)" userId="fd712309-00fe-48f8-906f-39a689e4f7db" providerId="ADAL" clId="{B53A5086-E547-4EE2-A9B7-0F542A825571}" dt="2024-02-01T15:55:10.314" v="2457" actId="1076"/>
          <ac:spMkLst>
            <pc:docMk/>
            <pc:sldMk cId="1057267979" sldId="1855"/>
            <ac:spMk id="3" creationId="{D85BDA40-5D47-5AA2-EEE2-EBD76B972A07}"/>
          </ac:spMkLst>
        </pc:spChg>
      </pc:sldChg>
      <pc:sldChg chg="modSp add mod ord modNotesTx">
        <pc:chgData name="Mosey, Adam (ACL)" userId="fd712309-00fe-48f8-906f-39a689e4f7db" providerId="ADAL" clId="{B53A5086-E547-4EE2-A9B7-0F542A825571}" dt="2024-02-01T16:24:04.417" v="3547"/>
        <pc:sldMkLst>
          <pc:docMk/>
          <pc:sldMk cId="2579315798" sldId="1856"/>
        </pc:sldMkLst>
        <pc:spChg chg="mod">
          <ac:chgData name="Mosey, Adam (ACL)" userId="fd712309-00fe-48f8-906f-39a689e4f7db" providerId="ADAL" clId="{B53A5086-E547-4EE2-A9B7-0F542A825571}" dt="2024-02-01T15:55:47.711" v="2466" actId="20577"/>
          <ac:spMkLst>
            <pc:docMk/>
            <pc:sldMk cId="2579315798" sldId="1856"/>
            <ac:spMk id="2" creationId="{11EEBE45-7ECB-C25B-B29B-9775D9A05D31}"/>
          </ac:spMkLst>
        </pc:spChg>
        <pc:spChg chg="mod">
          <ac:chgData name="Mosey, Adam (ACL)" userId="fd712309-00fe-48f8-906f-39a689e4f7db" providerId="ADAL" clId="{B53A5086-E547-4EE2-A9B7-0F542A825571}" dt="2024-02-01T16:09:29.045" v="2818" actId="15"/>
          <ac:spMkLst>
            <pc:docMk/>
            <pc:sldMk cId="2579315798" sldId="1856"/>
            <ac:spMk id="3" creationId="{D85BDA40-5D47-5AA2-EEE2-EBD76B972A07}"/>
          </ac:spMkLst>
        </pc:spChg>
      </pc:sldChg>
      <pc:sldChg chg="modSp add mod modNotesTx">
        <pc:chgData name="Mosey, Adam (ACL)" userId="fd712309-00fe-48f8-906f-39a689e4f7db" providerId="ADAL" clId="{B53A5086-E547-4EE2-A9B7-0F542A825571}" dt="2024-02-01T16:26:22.433" v="3619" actId="20577"/>
        <pc:sldMkLst>
          <pc:docMk/>
          <pc:sldMk cId="624739371" sldId="1857"/>
        </pc:sldMkLst>
        <pc:spChg chg="mod">
          <ac:chgData name="Mosey, Adam (ACL)" userId="fd712309-00fe-48f8-906f-39a689e4f7db" providerId="ADAL" clId="{B53A5086-E547-4EE2-A9B7-0F542A825571}" dt="2024-02-01T16:26:22.433" v="3619" actId="20577"/>
          <ac:spMkLst>
            <pc:docMk/>
            <pc:sldMk cId="624739371" sldId="1857"/>
            <ac:spMk id="2" creationId="{11EEBE45-7ECB-C25B-B29B-9775D9A05D31}"/>
          </ac:spMkLst>
        </pc:spChg>
        <pc:spChg chg="mod">
          <ac:chgData name="Mosey, Adam (ACL)" userId="fd712309-00fe-48f8-906f-39a689e4f7db" providerId="ADAL" clId="{B53A5086-E547-4EE2-A9B7-0F542A825571}" dt="2024-02-01T16:18:01.218" v="3338" actId="20577"/>
          <ac:spMkLst>
            <pc:docMk/>
            <pc:sldMk cId="624739371" sldId="1857"/>
            <ac:spMk id="3" creationId="{D85BDA40-5D47-5AA2-EEE2-EBD76B972A07}"/>
          </ac:spMkLst>
        </pc:spChg>
      </pc:sldChg>
      <pc:sldChg chg="modSp add mod modNotesTx">
        <pc:chgData name="Mosey, Adam (ACL)" userId="fd712309-00fe-48f8-906f-39a689e4f7db" providerId="ADAL" clId="{B53A5086-E547-4EE2-A9B7-0F542A825571}" dt="2024-02-01T16:28:26.444" v="3648" actId="27636"/>
        <pc:sldMkLst>
          <pc:docMk/>
          <pc:sldMk cId="3025291994" sldId="1858"/>
        </pc:sldMkLst>
        <pc:spChg chg="mod">
          <ac:chgData name="Mosey, Adam (ACL)" userId="fd712309-00fe-48f8-906f-39a689e4f7db" providerId="ADAL" clId="{B53A5086-E547-4EE2-A9B7-0F542A825571}" dt="2024-02-01T16:26:19.980" v="3617" actId="20577"/>
          <ac:spMkLst>
            <pc:docMk/>
            <pc:sldMk cId="3025291994" sldId="1858"/>
            <ac:spMk id="2" creationId="{11EEBE45-7ECB-C25B-B29B-9775D9A05D31}"/>
          </ac:spMkLst>
        </pc:spChg>
        <pc:spChg chg="mod">
          <ac:chgData name="Mosey, Adam (ACL)" userId="fd712309-00fe-48f8-906f-39a689e4f7db" providerId="ADAL" clId="{B53A5086-E547-4EE2-A9B7-0F542A825571}" dt="2024-02-01T16:28:26.444" v="3648" actId="27636"/>
          <ac:spMkLst>
            <pc:docMk/>
            <pc:sldMk cId="3025291994" sldId="1858"/>
            <ac:spMk id="3" creationId="{D85BDA40-5D47-5AA2-EEE2-EBD76B972A07}"/>
          </ac:spMkLst>
        </pc:spChg>
      </pc:sldChg>
      <pc:sldChg chg="modSp add mod modNotesTx">
        <pc:chgData name="Mosey, Adam (ACL)" userId="fd712309-00fe-48f8-906f-39a689e4f7db" providerId="ADAL" clId="{B53A5086-E547-4EE2-A9B7-0F542A825571}" dt="2024-02-01T16:32:23.415" v="3745" actId="1076"/>
        <pc:sldMkLst>
          <pc:docMk/>
          <pc:sldMk cId="906617775" sldId="1859"/>
        </pc:sldMkLst>
        <pc:spChg chg="mod">
          <ac:chgData name="Mosey, Adam (ACL)" userId="fd712309-00fe-48f8-906f-39a689e4f7db" providerId="ADAL" clId="{B53A5086-E547-4EE2-A9B7-0F542A825571}" dt="2024-02-01T16:30:24.480" v="3731" actId="20577"/>
          <ac:spMkLst>
            <pc:docMk/>
            <pc:sldMk cId="906617775" sldId="1859"/>
            <ac:spMk id="2" creationId="{11EEBE45-7ECB-C25B-B29B-9775D9A05D31}"/>
          </ac:spMkLst>
        </pc:spChg>
        <pc:spChg chg="mod">
          <ac:chgData name="Mosey, Adam (ACL)" userId="fd712309-00fe-48f8-906f-39a689e4f7db" providerId="ADAL" clId="{B53A5086-E547-4EE2-A9B7-0F542A825571}" dt="2024-02-01T16:32:23.415" v="3745" actId="1076"/>
          <ac:spMkLst>
            <pc:docMk/>
            <pc:sldMk cId="906617775" sldId="1859"/>
            <ac:spMk id="3" creationId="{D85BDA40-5D47-5AA2-EEE2-EBD76B972A07}"/>
          </ac:spMkLst>
        </pc:spChg>
      </pc:sldChg>
      <pc:sldChg chg="modSp add mod modNotesTx">
        <pc:chgData name="Mosey, Adam (ACL)" userId="fd712309-00fe-48f8-906f-39a689e4f7db" providerId="ADAL" clId="{B53A5086-E547-4EE2-A9B7-0F542A825571}" dt="2024-02-01T16:43:39.570" v="3888" actId="27636"/>
        <pc:sldMkLst>
          <pc:docMk/>
          <pc:sldMk cId="2094993793" sldId="1860"/>
        </pc:sldMkLst>
        <pc:spChg chg="mod">
          <ac:chgData name="Mosey, Adam (ACL)" userId="fd712309-00fe-48f8-906f-39a689e4f7db" providerId="ADAL" clId="{B53A5086-E547-4EE2-A9B7-0F542A825571}" dt="2024-02-01T16:32:50.105" v="3747" actId="20577"/>
          <ac:spMkLst>
            <pc:docMk/>
            <pc:sldMk cId="2094993793" sldId="1860"/>
            <ac:spMk id="2" creationId="{11EEBE45-7ECB-C25B-B29B-9775D9A05D31}"/>
          </ac:spMkLst>
        </pc:spChg>
        <pc:spChg chg="mod">
          <ac:chgData name="Mosey, Adam (ACL)" userId="fd712309-00fe-48f8-906f-39a689e4f7db" providerId="ADAL" clId="{B53A5086-E547-4EE2-A9B7-0F542A825571}" dt="2024-02-01T16:43:39.570" v="3888" actId="27636"/>
          <ac:spMkLst>
            <pc:docMk/>
            <pc:sldMk cId="2094993793" sldId="1860"/>
            <ac:spMk id="3" creationId="{D85BDA40-5D47-5AA2-EEE2-EBD76B972A07}"/>
          </ac:spMkLst>
        </pc:spChg>
      </pc:sldChg>
      <pc:sldChg chg="modSp add mod modNotesTx">
        <pc:chgData name="Mosey, Adam (ACL)" userId="fd712309-00fe-48f8-906f-39a689e4f7db" providerId="ADAL" clId="{B53A5086-E547-4EE2-A9B7-0F542A825571}" dt="2024-02-01T16:54:00.487" v="4483" actId="20577"/>
        <pc:sldMkLst>
          <pc:docMk/>
          <pc:sldMk cId="2653463442" sldId="1861"/>
        </pc:sldMkLst>
        <pc:spChg chg="mod">
          <ac:chgData name="Mosey, Adam (ACL)" userId="fd712309-00fe-48f8-906f-39a689e4f7db" providerId="ADAL" clId="{B53A5086-E547-4EE2-A9B7-0F542A825571}" dt="2024-02-01T16:44:12.632" v="3898" actId="20577"/>
          <ac:spMkLst>
            <pc:docMk/>
            <pc:sldMk cId="2653463442" sldId="1861"/>
            <ac:spMk id="2" creationId="{11EEBE45-7ECB-C25B-B29B-9775D9A05D31}"/>
          </ac:spMkLst>
        </pc:spChg>
        <pc:spChg chg="mod">
          <ac:chgData name="Mosey, Adam (ACL)" userId="fd712309-00fe-48f8-906f-39a689e4f7db" providerId="ADAL" clId="{B53A5086-E547-4EE2-A9B7-0F542A825571}" dt="2024-02-01T16:54:00.487" v="4483" actId="20577"/>
          <ac:spMkLst>
            <pc:docMk/>
            <pc:sldMk cId="2653463442" sldId="1861"/>
            <ac:spMk id="3" creationId="{D85BDA40-5D47-5AA2-EEE2-EBD76B972A07}"/>
          </ac:spMkLst>
        </pc:spChg>
      </pc:sldChg>
      <pc:sldChg chg="modSp add mod modNotesTx">
        <pc:chgData name="Mosey, Adam (ACL)" userId="fd712309-00fe-48f8-906f-39a689e4f7db" providerId="ADAL" clId="{B53A5086-E547-4EE2-A9B7-0F542A825571}" dt="2024-02-01T16:57:25.011" v="4743" actId="313"/>
        <pc:sldMkLst>
          <pc:docMk/>
          <pc:sldMk cId="796688735" sldId="1862"/>
        </pc:sldMkLst>
        <pc:spChg chg="mod">
          <ac:chgData name="Mosey, Adam (ACL)" userId="fd712309-00fe-48f8-906f-39a689e4f7db" providerId="ADAL" clId="{B53A5086-E547-4EE2-A9B7-0F542A825571}" dt="2024-02-01T16:54:16.830" v="4485" actId="20577"/>
          <ac:spMkLst>
            <pc:docMk/>
            <pc:sldMk cId="796688735" sldId="1862"/>
            <ac:spMk id="2" creationId="{11EEBE45-7ECB-C25B-B29B-9775D9A05D31}"/>
          </ac:spMkLst>
        </pc:spChg>
        <pc:spChg chg="mod">
          <ac:chgData name="Mosey, Adam (ACL)" userId="fd712309-00fe-48f8-906f-39a689e4f7db" providerId="ADAL" clId="{B53A5086-E547-4EE2-A9B7-0F542A825571}" dt="2024-02-01T16:57:25.011" v="4743" actId="313"/>
          <ac:spMkLst>
            <pc:docMk/>
            <pc:sldMk cId="796688735" sldId="1862"/>
            <ac:spMk id="3" creationId="{D85BDA40-5D47-5AA2-EEE2-EBD76B972A07}"/>
          </ac:spMkLst>
        </pc:spChg>
      </pc:sldChg>
      <pc:sldChg chg="modSp add mod modNotesTx">
        <pc:chgData name="Mosey, Adam (ACL)" userId="fd712309-00fe-48f8-906f-39a689e4f7db" providerId="ADAL" clId="{B53A5086-E547-4EE2-A9B7-0F542A825571}" dt="2024-02-01T17:21:29.302" v="6867" actId="1076"/>
        <pc:sldMkLst>
          <pc:docMk/>
          <pc:sldMk cId="3566154760" sldId="1863"/>
        </pc:sldMkLst>
        <pc:spChg chg="mod">
          <ac:chgData name="Mosey, Adam (ACL)" userId="fd712309-00fe-48f8-906f-39a689e4f7db" providerId="ADAL" clId="{B53A5086-E547-4EE2-A9B7-0F542A825571}" dt="2024-02-01T17:15:50.866" v="5883" actId="20577"/>
          <ac:spMkLst>
            <pc:docMk/>
            <pc:sldMk cId="3566154760" sldId="1863"/>
            <ac:spMk id="2" creationId="{11EEBE45-7ECB-C25B-B29B-9775D9A05D31}"/>
          </ac:spMkLst>
        </pc:spChg>
        <pc:spChg chg="mod">
          <ac:chgData name="Mosey, Adam (ACL)" userId="fd712309-00fe-48f8-906f-39a689e4f7db" providerId="ADAL" clId="{B53A5086-E547-4EE2-A9B7-0F542A825571}" dt="2024-02-01T17:21:29.302" v="6867" actId="1076"/>
          <ac:spMkLst>
            <pc:docMk/>
            <pc:sldMk cId="3566154760" sldId="1863"/>
            <ac:spMk id="3" creationId="{D85BDA40-5D47-5AA2-EEE2-EBD76B972A07}"/>
          </ac:spMkLst>
        </pc:spChg>
      </pc:sldChg>
      <pc:sldChg chg="modSp add mod modNotesTx">
        <pc:chgData name="Mosey, Adam (ACL)" userId="fd712309-00fe-48f8-906f-39a689e4f7db" providerId="ADAL" clId="{B53A5086-E547-4EE2-A9B7-0F542A825571}" dt="2024-02-01T17:21:57.116" v="6869" actId="20577"/>
        <pc:sldMkLst>
          <pc:docMk/>
          <pc:sldMk cId="196072564" sldId="1864"/>
        </pc:sldMkLst>
        <pc:spChg chg="mod">
          <ac:chgData name="Mosey, Adam (ACL)" userId="fd712309-00fe-48f8-906f-39a689e4f7db" providerId="ADAL" clId="{B53A5086-E547-4EE2-A9B7-0F542A825571}" dt="2024-02-01T17:21:57.116" v="6869" actId="20577"/>
          <ac:spMkLst>
            <pc:docMk/>
            <pc:sldMk cId="196072564" sldId="1864"/>
            <ac:spMk id="2" creationId="{11EEBE45-7ECB-C25B-B29B-9775D9A05D31}"/>
          </ac:spMkLst>
        </pc:spChg>
      </pc:sldChg>
      <pc:sldChg chg="modSp add mod modNotesTx">
        <pc:chgData name="Mosey, Adam (ACL)" userId="fd712309-00fe-48f8-906f-39a689e4f7db" providerId="ADAL" clId="{B53A5086-E547-4EE2-A9B7-0F542A825571}" dt="2024-02-01T15:47:53.850" v="2256" actId="20577"/>
        <pc:sldMkLst>
          <pc:docMk/>
          <pc:sldMk cId="320461977" sldId="1865"/>
        </pc:sldMkLst>
        <pc:spChg chg="mod">
          <ac:chgData name="Mosey, Adam (ACL)" userId="fd712309-00fe-48f8-906f-39a689e4f7db" providerId="ADAL" clId="{B53A5086-E547-4EE2-A9B7-0F542A825571}" dt="2024-01-31T22:11:25.830" v="836" actId="20577"/>
          <ac:spMkLst>
            <pc:docMk/>
            <pc:sldMk cId="320461977" sldId="1865"/>
            <ac:spMk id="2" creationId="{11EEBE45-7ECB-C25B-B29B-9775D9A05D31}"/>
          </ac:spMkLst>
        </pc:spChg>
      </pc:sldChg>
      <pc:sldChg chg="modSp add mod modNotesTx">
        <pc:chgData name="Mosey, Adam (ACL)" userId="fd712309-00fe-48f8-906f-39a689e4f7db" providerId="ADAL" clId="{B53A5086-E547-4EE2-A9B7-0F542A825571}" dt="2024-02-01T15:47:57.720" v="2258" actId="20577"/>
        <pc:sldMkLst>
          <pc:docMk/>
          <pc:sldMk cId="3109719037" sldId="1866"/>
        </pc:sldMkLst>
        <pc:spChg chg="mod">
          <ac:chgData name="Mosey, Adam (ACL)" userId="fd712309-00fe-48f8-906f-39a689e4f7db" providerId="ADAL" clId="{B53A5086-E547-4EE2-A9B7-0F542A825571}" dt="2024-01-31T22:11:48.074" v="840" actId="20577"/>
          <ac:spMkLst>
            <pc:docMk/>
            <pc:sldMk cId="3109719037" sldId="1866"/>
            <ac:spMk id="2" creationId="{11EEBE45-7ECB-C25B-B29B-9775D9A05D31}"/>
          </ac:spMkLst>
        </pc:spChg>
      </pc:sldChg>
      <pc:sldChg chg="modSp add mod modNotesTx">
        <pc:chgData name="Mosey, Adam (ACL)" userId="fd712309-00fe-48f8-906f-39a689e4f7db" providerId="ADAL" clId="{B53A5086-E547-4EE2-A9B7-0F542A825571}" dt="2024-02-01T15:48:03.888" v="2261" actId="20577"/>
        <pc:sldMkLst>
          <pc:docMk/>
          <pc:sldMk cId="3215495334" sldId="1867"/>
        </pc:sldMkLst>
        <pc:spChg chg="mod">
          <ac:chgData name="Mosey, Adam (ACL)" userId="fd712309-00fe-48f8-906f-39a689e4f7db" providerId="ADAL" clId="{B53A5086-E547-4EE2-A9B7-0F542A825571}" dt="2024-01-31T22:12:11.530" v="928" actId="20577"/>
          <ac:spMkLst>
            <pc:docMk/>
            <pc:sldMk cId="3215495334" sldId="1867"/>
            <ac:spMk id="2" creationId="{11EEBE45-7ECB-C25B-B29B-9775D9A05D31}"/>
          </ac:spMkLst>
        </pc:spChg>
      </pc:sldChg>
      <pc:sldChg chg="modSp add mod modNotesTx">
        <pc:chgData name="Mosey, Adam (ACL)" userId="fd712309-00fe-48f8-906f-39a689e4f7db" providerId="ADAL" clId="{B53A5086-E547-4EE2-A9B7-0F542A825571}" dt="2024-02-01T15:48:06.935" v="2263" actId="20577"/>
        <pc:sldMkLst>
          <pc:docMk/>
          <pc:sldMk cId="3544412975" sldId="1868"/>
        </pc:sldMkLst>
        <pc:spChg chg="mod">
          <ac:chgData name="Mosey, Adam (ACL)" userId="fd712309-00fe-48f8-906f-39a689e4f7db" providerId="ADAL" clId="{B53A5086-E547-4EE2-A9B7-0F542A825571}" dt="2024-01-31T22:12:27.687" v="968" actId="20577"/>
          <ac:spMkLst>
            <pc:docMk/>
            <pc:sldMk cId="3544412975" sldId="1868"/>
            <ac:spMk id="2" creationId="{11EEBE45-7ECB-C25B-B29B-9775D9A05D31}"/>
          </ac:spMkLst>
        </pc:spChg>
      </pc:sldChg>
      <pc:sldChg chg="modSp add mod modNotesTx">
        <pc:chgData name="Mosey, Adam (ACL)" userId="fd712309-00fe-48f8-906f-39a689e4f7db" providerId="ADAL" clId="{B53A5086-E547-4EE2-A9B7-0F542A825571}" dt="2024-02-01T15:48:11.465" v="2266" actId="20577"/>
        <pc:sldMkLst>
          <pc:docMk/>
          <pc:sldMk cId="1851077296" sldId="1869"/>
        </pc:sldMkLst>
        <pc:spChg chg="mod">
          <ac:chgData name="Mosey, Adam (ACL)" userId="fd712309-00fe-48f8-906f-39a689e4f7db" providerId="ADAL" clId="{B53A5086-E547-4EE2-A9B7-0F542A825571}" dt="2024-01-31T22:12:58.388" v="1043" actId="20577"/>
          <ac:spMkLst>
            <pc:docMk/>
            <pc:sldMk cId="1851077296" sldId="1869"/>
            <ac:spMk id="2" creationId="{11EEBE45-7ECB-C25B-B29B-9775D9A05D31}"/>
          </ac:spMkLst>
        </pc:spChg>
      </pc:sldChg>
      <pc:sldChg chg="add modNotesTx">
        <pc:chgData name="Mosey, Adam (ACL)" userId="fd712309-00fe-48f8-906f-39a689e4f7db" providerId="ADAL" clId="{B53A5086-E547-4EE2-A9B7-0F542A825571}" dt="2024-02-01T15:48:15.772" v="2269" actId="20577"/>
        <pc:sldMkLst>
          <pc:docMk/>
          <pc:sldMk cId="2566445357" sldId="1870"/>
        </pc:sldMkLst>
      </pc:sldChg>
      <pc:sldChg chg="modSp add mod modNotesTx">
        <pc:chgData name="Mosey, Adam (ACL)" userId="fd712309-00fe-48f8-906f-39a689e4f7db" providerId="ADAL" clId="{B53A5086-E547-4EE2-A9B7-0F542A825571}" dt="2024-02-01T15:48:19.889" v="2271" actId="20577"/>
        <pc:sldMkLst>
          <pc:docMk/>
          <pc:sldMk cId="3476755189" sldId="1871"/>
        </pc:sldMkLst>
        <pc:spChg chg="mod">
          <ac:chgData name="Mosey, Adam (ACL)" userId="fd712309-00fe-48f8-906f-39a689e4f7db" providerId="ADAL" clId="{B53A5086-E547-4EE2-A9B7-0F542A825571}" dt="2024-01-31T22:13:11.841" v="1071" actId="20577"/>
          <ac:spMkLst>
            <pc:docMk/>
            <pc:sldMk cId="3476755189" sldId="1871"/>
            <ac:spMk id="2" creationId="{11EEBE45-7ECB-C25B-B29B-9775D9A05D31}"/>
          </ac:spMkLst>
        </pc:spChg>
      </pc:sldChg>
      <pc:sldChg chg="modSp add mod modNotesTx">
        <pc:chgData name="Mosey, Adam (ACL)" userId="fd712309-00fe-48f8-906f-39a689e4f7db" providerId="ADAL" clId="{B53A5086-E547-4EE2-A9B7-0F542A825571}" dt="2024-02-01T15:53:08.665" v="2437" actId="20577"/>
        <pc:sldMkLst>
          <pc:docMk/>
          <pc:sldMk cId="1395070506" sldId="1872"/>
        </pc:sldMkLst>
        <pc:spChg chg="mod">
          <ac:chgData name="Mosey, Adam (ACL)" userId="fd712309-00fe-48f8-906f-39a689e4f7db" providerId="ADAL" clId="{B53A5086-E547-4EE2-A9B7-0F542A825571}" dt="2024-02-01T15:46:22.577" v="2237" actId="20577"/>
          <ac:spMkLst>
            <pc:docMk/>
            <pc:sldMk cId="1395070506" sldId="1872"/>
            <ac:spMk id="2" creationId="{11EEBE45-7ECB-C25B-B29B-9775D9A05D31}"/>
          </ac:spMkLst>
        </pc:spChg>
        <pc:spChg chg="mod">
          <ac:chgData name="Mosey, Adam (ACL)" userId="fd712309-00fe-48f8-906f-39a689e4f7db" providerId="ADAL" clId="{B53A5086-E547-4EE2-A9B7-0F542A825571}" dt="2024-02-01T15:50:37.479" v="2375" actId="14"/>
          <ac:spMkLst>
            <pc:docMk/>
            <pc:sldMk cId="1395070506" sldId="1872"/>
            <ac:spMk id="3" creationId="{D85BDA40-5D47-5AA2-EEE2-EBD76B972A07}"/>
          </ac:spMkLst>
        </pc:spChg>
      </pc:sldChg>
      <pc:sldChg chg="modSp add mod">
        <pc:chgData name="Mosey, Adam (ACL)" userId="fd712309-00fe-48f8-906f-39a689e4f7db" providerId="ADAL" clId="{B53A5086-E547-4EE2-A9B7-0F542A825571}" dt="2024-02-01T16:26:33.698" v="3622" actId="20577"/>
        <pc:sldMkLst>
          <pc:docMk/>
          <pc:sldMk cId="2980901955" sldId="1873"/>
        </pc:sldMkLst>
        <pc:spChg chg="mod">
          <ac:chgData name="Mosey, Adam (ACL)" userId="fd712309-00fe-48f8-906f-39a689e4f7db" providerId="ADAL" clId="{B53A5086-E547-4EE2-A9B7-0F542A825571}" dt="2024-02-01T16:26:33.698" v="3622" actId="20577"/>
          <ac:spMkLst>
            <pc:docMk/>
            <pc:sldMk cId="2980901955" sldId="1873"/>
            <ac:spMk id="2" creationId="{11EEBE45-7ECB-C25B-B29B-9775D9A05D31}"/>
          </ac:spMkLst>
        </pc:spChg>
        <pc:spChg chg="mod">
          <ac:chgData name="Mosey, Adam (ACL)" userId="fd712309-00fe-48f8-906f-39a689e4f7db" providerId="ADAL" clId="{B53A5086-E547-4EE2-A9B7-0F542A825571}" dt="2024-02-01T15:56:39.476" v="2477" actId="1076"/>
          <ac:spMkLst>
            <pc:docMk/>
            <pc:sldMk cId="2980901955" sldId="1873"/>
            <ac:spMk id="3" creationId="{D85BDA40-5D47-5AA2-EEE2-EBD76B972A07}"/>
          </ac:spMkLst>
        </pc:spChg>
      </pc:sldChg>
      <pc:sldChg chg="modSp add mod">
        <pc:chgData name="Mosey, Adam (ACL)" userId="fd712309-00fe-48f8-906f-39a689e4f7db" providerId="ADAL" clId="{B53A5086-E547-4EE2-A9B7-0F542A825571}" dt="2024-02-01T16:25:51.346" v="3613" actId="20577"/>
        <pc:sldMkLst>
          <pc:docMk/>
          <pc:sldMk cId="4090054889" sldId="1874"/>
        </pc:sldMkLst>
        <pc:spChg chg="mod">
          <ac:chgData name="Mosey, Adam (ACL)" userId="fd712309-00fe-48f8-906f-39a689e4f7db" providerId="ADAL" clId="{B53A5086-E547-4EE2-A9B7-0F542A825571}" dt="2024-02-01T16:25:51.346" v="3613" actId="20577"/>
          <ac:spMkLst>
            <pc:docMk/>
            <pc:sldMk cId="4090054889" sldId="1874"/>
            <ac:spMk id="2" creationId="{11EEBE45-7ECB-C25B-B29B-9775D9A05D31}"/>
          </ac:spMkLst>
        </pc:spChg>
        <pc:spChg chg="mod">
          <ac:chgData name="Mosey, Adam (ACL)" userId="fd712309-00fe-48f8-906f-39a689e4f7db" providerId="ADAL" clId="{B53A5086-E547-4EE2-A9B7-0F542A825571}" dt="2024-02-01T16:12:07.869" v="2973" actId="1076"/>
          <ac:spMkLst>
            <pc:docMk/>
            <pc:sldMk cId="4090054889" sldId="1874"/>
            <ac:spMk id="3" creationId="{D85BDA40-5D47-5AA2-EEE2-EBD76B972A07}"/>
          </ac:spMkLst>
        </pc:spChg>
      </pc:sldChg>
      <pc:sldChg chg="modSp new del mod">
        <pc:chgData name="Mosey, Adam (ACL)" userId="fd712309-00fe-48f8-906f-39a689e4f7db" providerId="ADAL" clId="{B53A5086-E547-4EE2-A9B7-0F542A825571}" dt="2024-02-01T16:48:37.619" v="3905" actId="2696"/>
        <pc:sldMkLst>
          <pc:docMk/>
          <pc:sldMk cId="2226829236" sldId="1875"/>
        </pc:sldMkLst>
        <pc:spChg chg="mod">
          <ac:chgData name="Mosey, Adam (ACL)" userId="fd712309-00fe-48f8-906f-39a689e4f7db" providerId="ADAL" clId="{B53A5086-E547-4EE2-A9B7-0F542A825571}" dt="2024-02-01T16:48:35.955" v="3904" actId="20577"/>
          <ac:spMkLst>
            <pc:docMk/>
            <pc:sldMk cId="2226829236" sldId="1875"/>
            <ac:spMk id="2" creationId="{99700B59-6CC9-C738-C78D-861E061212C2}"/>
          </ac:spMkLst>
        </pc:spChg>
      </pc:sldChg>
      <pc:sldChg chg="modSp add mod modNotesTx">
        <pc:chgData name="Mosey, Adam (ACL)" userId="fd712309-00fe-48f8-906f-39a689e4f7db" providerId="ADAL" clId="{B53A5086-E547-4EE2-A9B7-0F542A825571}" dt="2024-02-01T16:52:08.137" v="4303" actId="20577"/>
        <pc:sldMkLst>
          <pc:docMk/>
          <pc:sldMk cId="3668024261" sldId="1875"/>
        </pc:sldMkLst>
        <pc:spChg chg="mod">
          <ac:chgData name="Mosey, Adam (ACL)" userId="fd712309-00fe-48f8-906f-39a689e4f7db" providerId="ADAL" clId="{B53A5086-E547-4EE2-A9B7-0F542A825571}" dt="2024-02-01T16:48:48.344" v="3939" actId="20577"/>
          <ac:spMkLst>
            <pc:docMk/>
            <pc:sldMk cId="3668024261" sldId="1875"/>
            <ac:spMk id="2" creationId="{11EEBE45-7ECB-C25B-B29B-9775D9A05D31}"/>
          </ac:spMkLst>
        </pc:spChg>
        <pc:spChg chg="mod">
          <ac:chgData name="Mosey, Adam (ACL)" userId="fd712309-00fe-48f8-906f-39a689e4f7db" providerId="ADAL" clId="{B53A5086-E547-4EE2-A9B7-0F542A825571}" dt="2024-02-01T16:49:34.257" v="4026" actId="20577"/>
          <ac:spMkLst>
            <pc:docMk/>
            <pc:sldMk cId="3668024261" sldId="1875"/>
            <ac:spMk id="3" creationId="{D85BDA40-5D47-5AA2-EEE2-EBD76B972A07}"/>
          </ac:spMkLst>
        </pc:spChg>
      </pc:sldChg>
      <pc:sldChg chg="modSp add mod">
        <pc:chgData name="Mosey, Adam (ACL)" userId="fd712309-00fe-48f8-906f-39a689e4f7db" providerId="ADAL" clId="{B53A5086-E547-4EE2-A9B7-0F542A825571}" dt="2024-02-01T17:08:47.546" v="5528" actId="20577"/>
        <pc:sldMkLst>
          <pc:docMk/>
          <pc:sldMk cId="3818605351" sldId="1876"/>
        </pc:sldMkLst>
        <pc:spChg chg="mod">
          <ac:chgData name="Mosey, Adam (ACL)" userId="fd712309-00fe-48f8-906f-39a689e4f7db" providerId="ADAL" clId="{B53A5086-E547-4EE2-A9B7-0F542A825571}" dt="2024-02-01T17:08:47.546" v="5528" actId="20577"/>
          <ac:spMkLst>
            <pc:docMk/>
            <pc:sldMk cId="3818605351" sldId="1876"/>
            <ac:spMk id="2" creationId="{11EEBE45-7ECB-C25B-B29B-9775D9A05D31}"/>
          </ac:spMkLst>
        </pc:spChg>
        <pc:spChg chg="mod">
          <ac:chgData name="Mosey, Adam (ACL)" userId="fd712309-00fe-48f8-906f-39a689e4f7db" providerId="ADAL" clId="{B53A5086-E547-4EE2-A9B7-0F542A825571}" dt="2024-02-01T17:07:29.129" v="5525" actId="1076"/>
          <ac:spMkLst>
            <pc:docMk/>
            <pc:sldMk cId="3818605351" sldId="1876"/>
            <ac:spMk id="3" creationId="{D85BDA40-5D47-5AA2-EEE2-EBD76B972A07}"/>
          </ac:spMkLst>
        </pc:spChg>
      </pc:sldChg>
      <pc:sldChg chg="add ord">
        <pc:chgData name="Mosey, Adam (ACL)" userId="fd712309-00fe-48f8-906f-39a689e4f7db" providerId="ADAL" clId="{B53A5086-E547-4EE2-A9B7-0F542A825571}" dt="2024-02-01T17:20:40.247" v="6695"/>
        <pc:sldMkLst>
          <pc:docMk/>
          <pc:sldMk cId="3005415265" sldId="1877"/>
        </pc:sldMkLst>
      </pc:sldChg>
    </pc:docChg>
  </pc:docChgLst>
  <pc:docChgLst>
    <pc:chgData name="Frank-Carr, Claire (ACL) (CTR)" userId="S::claire.frank-carr@acl.hhs.gov::023a24b7-4ee5-46bf-8a1c-3b2e4b8d21fb" providerId="AD" clId="Web-{F1205DB5-1A94-290F-321B-C33F6052CDDB}"/>
    <pc:docChg chg="">
      <pc:chgData name="Frank-Carr, Claire (ACL) (CTR)" userId="S::claire.frank-carr@acl.hhs.gov::023a24b7-4ee5-46bf-8a1c-3b2e4b8d21fb" providerId="AD" clId="Web-{F1205DB5-1A94-290F-321B-C33F6052CDDB}" dt="2024-03-26T15:08:53.996" v="0"/>
      <pc:docMkLst>
        <pc:docMk/>
      </pc:docMkLst>
      <pc:sldChg chg="modCm">
        <pc:chgData name="Frank-Carr, Claire (ACL) (CTR)" userId="S::claire.frank-carr@acl.hhs.gov::023a24b7-4ee5-46bf-8a1c-3b2e4b8d21fb" providerId="AD" clId="Web-{F1205DB5-1A94-290F-321B-C33F6052CDDB}" dt="2024-03-26T15:08:53.996" v="0"/>
        <pc:sldMkLst>
          <pc:docMk/>
          <pc:sldMk cId="3544412975" sldId="1868"/>
        </pc:sldMkLst>
      </pc:sldChg>
    </pc:docChg>
  </pc:docChgLst>
  <pc:docChgLst>
    <pc:chgData name="Kelsey, Alice E (ACL)" userId="603999d2-ed56-403f-8777-20490e763fb9" providerId="ADAL" clId="{C956BD3A-19FD-4116-8563-0FF30475E58B}"/>
    <pc:docChg chg="undo custSel modSld">
      <pc:chgData name="Kelsey, Alice E (ACL)" userId="603999d2-ed56-403f-8777-20490e763fb9" providerId="ADAL" clId="{C956BD3A-19FD-4116-8563-0FF30475E58B}" dt="2024-04-03T17:53:53.717" v="13026" actId="20577"/>
      <pc:docMkLst>
        <pc:docMk/>
      </pc:docMkLst>
      <pc:sldChg chg="modNotesTx">
        <pc:chgData name="Kelsey, Alice E (ACL)" userId="603999d2-ed56-403f-8777-20490e763fb9" providerId="ADAL" clId="{C956BD3A-19FD-4116-8563-0FF30475E58B}" dt="2024-03-25T14:24:52.260" v="2194" actId="20577"/>
        <pc:sldMkLst>
          <pc:docMk/>
          <pc:sldMk cId="1065429658" sldId="363"/>
        </pc:sldMkLst>
      </pc:sldChg>
      <pc:sldChg chg="modNotesTx">
        <pc:chgData name="Kelsey, Alice E (ACL)" userId="603999d2-ed56-403f-8777-20490e763fb9" providerId="ADAL" clId="{C956BD3A-19FD-4116-8563-0FF30475E58B}" dt="2024-04-02T16:10:36.009" v="11746" actId="20577"/>
        <pc:sldMkLst>
          <pc:docMk/>
          <pc:sldMk cId="3860242403" sldId="1654"/>
        </pc:sldMkLst>
      </pc:sldChg>
      <pc:sldChg chg="modSp mod modNotesTx">
        <pc:chgData name="Kelsey, Alice E (ACL)" userId="603999d2-ed56-403f-8777-20490e763fb9" providerId="ADAL" clId="{C956BD3A-19FD-4116-8563-0FF30475E58B}" dt="2024-04-02T16:03:32.350" v="11637" actId="313"/>
        <pc:sldMkLst>
          <pc:docMk/>
          <pc:sldMk cId="3732407987" sldId="1843"/>
        </pc:sldMkLst>
        <pc:spChg chg="mod">
          <ac:chgData name="Kelsey, Alice E (ACL)" userId="603999d2-ed56-403f-8777-20490e763fb9" providerId="ADAL" clId="{C956BD3A-19FD-4116-8563-0FF30475E58B}" dt="2024-04-02T16:01:59.397" v="11636" actId="6549"/>
          <ac:spMkLst>
            <pc:docMk/>
            <pc:sldMk cId="3732407987" sldId="1843"/>
            <ac:spMk id="3" creationId="{D85BDA40-5D47-5AA2-EEE2-EBD76B972A07}"/>
          </ac:spMkLst>
        </pc:spChg>
      </pc:sldChg>
      <pc:sldChg chg="modSp mod modCm modNotesTx">
        <pc:chgData name="Kelsey, Alice E (ACL)" userId="603999d2-ed56-403f-8777-20490e763fb9" providerId="ADAL" clId="{C956BD3A-19FD-4116-8563-0FF30475E58B}" dt="2024-04-02T15:39:29.820" v="11635" actId="6549"/>
        <pc:sldMkLst>
          <pc:docMk/>
          <pc:sldMk cId="2566220925" sldId="1853"/>
        </pc:sldMkLst>
        <pc:spChg chg="mod">
          <ac:chgData name="Kelsey, Alice E (ACL)" userId="603999d2-ed56-403f-8777-20490e763fb9" providerId="ADAL" clId="{C956BD3A-19FD-4116-8563-0FF30475E58B}" dt="2024-03-22T20:40:50.800" v="2" actId="20577"/>
          <ac:spMkLst>
            <pc:docMk/>
            <pc:sldMk cId="2566220925" sldId="1853"/>
            <ac:spMk id="3" creationId="{5807D131-0DF9-5176-9E97-242E958F6833}"/>
          </ac:spMkLst>
        </pc:spChg>
      </pc:sldChg>
      <pc:sldChg chg="modSp mod modNotesTx">
        <pc:chgData name="Kelsey, Alice E (ACL)" userId="603999d2-ed56-403f-8777-20490e763fb9" providerId="ADAL" clId="{C956BD3A-19FD-4116-8563-0FF30475E58B}" dt="2024-03-25T14:25:54.148" v="2248" actId="20577"/>
        <pc:sldMkLst>
          <pc:docMk/>
          <pc:sldMk cId="1379152078" sldId="1854"/>
        </pc:sldMkLst>
        <pc:spChg chg="mod">
          <ac:chgData name="Kelsey, Alice E (ACL)" userId="603999d2-ed56-403f-8777-20490e763fb9" providerId="ADAL" clId="{C956BD3A-19FD-4116-8563-0FF30475E58B}" dt="2024-03-25T14:15:05.620" v="1639" actId="20577"/>
          <ac:spMkLst>
            <pc:docMk/>
            <pc:sldMk cId="1379152078" sldId="1854"/>
            <ac:spMk id="3" creationId="{D85BDA40-5D47-5AA2-EEE2-EBD76B972A07}"/>
          </ac:spMkLst>
        </pc:spChg>
      </pc:sldChg>
      <pc:sldChg chg="modSp mod modNotesTx">
        <pc:chgData name="Kelsey, Alice E (ACL)" userId="603999d2-ed56-403f-8777-20490e763fb9" providerId="ADAL" clId="{C956BD3A-19FD-4116-8563-0FF30475E58B}" dt="2024-03-25T15:04:53.423" v="5203" actId="6549"/>
        <pc:sldMkLst>
          <pc:docMk/>
          <pc:sldMk cId="1057267979" sldId="1855"/>
        </pc:sldMkLst>
        <pc:spChg chg="mod">
          <ac:chgData name="Kelsey, Alice E (ACL)" userId="603999d2-ed56-403f-8777-20490e763fb9" providerId="ADAL" clId="{C956BD3A-19FD-4116-8563-0FF30475E58B}" dt="2024-03-25T15:03:45.293" v="4928" actId="20577"/>
          <ac:spMkLst>
            <pc:docMk/>
            <pc:sldMk cId="1057267979" sldId="1855"/>
            <ac:spMk id="3" creationId="{D85BDA40-5D47-5AA2-EEE2-EBD76B972A07}"/>
          </ac:spMkLst>
        </pc:spChg>
      </pc:sldChg>
      <pc:sldChg chg="modNotesTx">
        <pc:chgData name="Kelsey, Alice E (ACL)" userId="603999d2-ed56-403f-8777-20490e763fb9" providerId="ADAL" clId="{C956BD3A-19FD-4116-8563-0FF30475E58B}" dt="2024-03-25T14:56:26.307" v="3839" actId="20577"/>
        <pc:sldMkLst>
          <pc:docMk/>
          <pc:sldMk cId="2579315798" sldId="1856"/>
        </pc:sldMkLst>
      </pc:sldChg>
      <pc:sldChg chg="modNotesTx">
        <pc:chgData name="Kelsey, Alice E (ACL)" userId="603999d2-ed56-403f-8777-20490e763fb9" providerId="ADAL" clId="{C956BD3A-19FD-4116-8563-0FF30475E58B}" dt="2024-03-25T15:06:32.335" v="5362" actId="20577"/>
        <pc:sldMkLst>
          <pc:docMk/>
          <pc:sldMk cId="624739371" sldId="1857"/>
        </pc:sldMkLst>
      </pc:sldChg>
      <pc:sldChg chg="modSp mod modCm modNotesTx">
        <pc:chgData name="Kelsey, Alice E (ACL)" userId="603999d2-ed56-403f-8777-20490e763fb9" providerId="ADAL" clId="{C956BD3A-19FD-4116-8563-0FF30475E58B}" dt="2024-03-25T17:36:52.833" v="6067"/>
        <pc:sldMkLst>
          <pc:docMk/>
          <pc:sldMk cId="3025291994" sldId="1858"/>
        </pc:sldMkLst>
        <pc:spChg chg="mod">
          <ac:chgData name="Kelsey, Alice E (ACL)" userId="603999d2-ed56-403f-8777-20490e763fb9" providerId="ADAL" clId="{C956BD3A-19FD-4116-8563-0FF30475E58B}" dt="2024-03-25T15:10:49.764" v="5623" actId="20577"/>
          <ac:spMkLst>
            <pc:docMk/>
            <pc:sldMk cId="3025291994" sldId="1858"/>
            <ac:spMk id="3" creationId="{D85BDA40-5D47-5AA2-EEE2-EBD76B972A07}"/>
          </ac:spMkLst>
        </pc:spChg>
      </pc:sldChg>
      <pc:sldChg chg="modSp mod addCm modCm modNotesTx">
        <pc:chgData name="Kelsey, Alice E (ACL)" userId="603999d2-ed56-403f-8777-20490e763fb9" providerId="ADAL" clId="{C956BD3A-19FD-4116-8563-0FF30475E58B}" dt="2024-03-25T17:37:46.510" v="6068"/>
        <pc:sldMkLst>
          <pc:docMk/>
          <pc:sldMk cId="906617775" sldId="1859"/>
        </pc:sldMkLst>
        <pc:spChg chg="mod">
          <ac:chgData name="Kelsey, Alice E (ACL)" userId="603999d2-ed56-403f-8777-20490e763fb9" providerId="ADAL" clId="{C956BD3A-19FD-4116-8563-0FF30475E58B}" dt="2024-03-25T15:47:51.458" v="5981" actId="20577"/>
          <ac:spMkLst>
            <pc:docMk/>
            <pc:sldMk cId="906617775" sldId="1859"/>
            <ac:spMk id="3" creationId="{D85BDA40-5D47-5AA2-EEE2-EBD76B972A07}"/>
          </ac:spMkLst>
        </pc:spChg>
      </pc:sldChg>
      <pc:sldChg chg="modNotesTx">
        <pc:chgData name="Kelsey, Alice E (ACL)" userId="603999d2-ed56-403f-8777-20490e763fb9" providerId="ADAL" clId="{C956BD3A-19FD-4116-8563-0FF30475E58B}" dt="2024-03-25T17:42:31.094" v="6125" actId="20577"/>
        <pc:sldMkLst>
          <pc:docMk/>
          <pc:sldMk cId="2094993793" sldId="1860"/>
        </pc:sldMkLst>
      </pc:sldChg>
      <pc:sldChg chg="modNotesTx">
        <pc:chgData name="Kelsey, Alice E (ACL)" userId="603999d2-ed56-403f-8777-20490e763fb9" providerId="ADAL" clId="{C956BD3A-19FD-4116-8563-0FF30475E58B}" dt="2024-03-28T17:47:26.863" v="6516" actId="20577"/>
        <pc:sldMkLst>
          <pc:docMk/>
          <pc:sldMk cId="2653463442" sldId="1861"/>
        </pc:sldMkLst>
      </pc:sldChg>
      <pc:sldChg chg="modNotesTx">
        <pc:chgData name="Kelsey, Alice E (ACL)" userId="603999d2-ed56-403f-8777-20490e763fb9" providerId="ADAL" clId="{C956BD3A-19FD-4116-8563-0FF30475E58B}" dt="2024-03-28T20:08:00.107" v="6519" actId="20577"/>
        <pc:sldMkLst>
          <pc:docMk/>
          <pc:sldMk cId="796688735" sldId="1862"/>
        </pc:sldMkLst>
      </pc:sldChg>
      <pc:sldChg chg="modSp mod modNotesTx">
        <pc:chgData name="Kelsey, Alice E (ACL)" userId="603999d2-ed56-403f-8777-20490e763fb9" providerId="ADAL" clId="{C956BD3A-19FD-4116-8563-0FF30475E58B}" dt="2024-03-28T20:25:18.598" v="7412" actId="6549"/>
        <pc:sldMkLst>
          <pc:docMk/>
          <pc:sldMk cId="3566154760" sldId="1863"/>
        </pc:sldMkLst>
        <pc:spChg chg="mod">
          <ac:chgData name="Kelsey, Alice E (ACL)" userId="603999d2-ed56-403f-8777-20490e763fb9" providerId="ADAL" clId="{C956BD3A-19FD-4116-8563-0FF30475E58B}" dt="2024-03-28T20:22:25.382" v="7235" actId="20577"/>
          <ac:spMkLst>
            <pc:docMk/>
            <pc:sldMk cId="3566154760" sldId="1863"/>
            <ac:spMk id="3" creationId="{D85BDA40-5D47-5AA2-EEE2-EBD76B972A07}"/>
          </ac:spMkLst>
        </pc:spChg>
      </pc:sldChg>
      <pc:sldChg chg="modNotesTx">
        <pc:chgData name="Kelsey, Alice E (ACL)" userId="603999d2-ed56-403f-8777-20490e763fb9" providerId="ADAL" clId="{C956BD3A-19FD-4116-8563-0FF30475E58B}" dt="2024-03-28T20:28:48.802" v="7429" actId="20577"/>
        <pc:sldMkLst>
          <pc:docMk/>
          <pc:sldMk cId="196072564" sldId="1864"/>
        </pc:sldMkLst>
      </pc:sldChg>
      <pc:sldChg chg="modNotesTx">
        <pc:chgData name="Kelsey, Alice E (ACL)" userId="603999d2-ed56-403f-8777-20490e763fb9" providerId="ADAL" clId="{C956BD3A-19FD-4116-8563-0FF30475E58B}" dt="2024-03-28T20:42:49.364" v="7736" actId="20577"/>
        <pc:sldMkLst>
          <pc:docMk/>
          <pc:sldMk cId="320461977" sldId="1865"/>
        </pc:sldMkLst>
      </pc:sldChg>
      <pc:sldChg chg="modNotesTx">
        <pc:chgData name="Kelsey, Alice E (ACL)" userId="603999d2-ed56-403f-8777-20490e763fb9" providerId="ADAL" clId="{C956BD3A-19FD-4116-8563-0FF30475E58B}" dt="2024-03-28T20:50:40.645" v="7987" actId="20577"/>
        <pc:sldMkLst>
          <pc:docMk/>
          <pc:sldMk cId="3215495334" sldId="1867"/>
        </pc:sldMkLst>
      </pc:sldChg>
      <pc:sldChg chg="modSp mod modCm modNotesTx">
        <pc:chgData name="Kelsey, Alice E (ACL)" userId="603999d2-ed56-403f-8777-20490e763fb9" providerId="ADAL" clId="{C956BD3A-19FD-4116-8563-0FF30475E58B}" dt="2024-04-03T17:45:47.266" v="12646"/>
        <pc:sldMkLst>
          <pc:docMk/>
          <pc:sldMk cId="3544412975" sldId="1868"/>
        </pc:sldMkLst>
        <pc:spChg chg="mod">
          <ac:chgData name="Kelsey, Alice E (ACL)" userId="603999d2-ed56-403f-8777-20490e763fb9" providerId="ADAL" clId="{C956BD3A-19FD-4116-8563-0FF30475E58B}" dt="2024-03-28T20:57:15.057" v="9013" actId="20577"/>
          <ac:spMkLst>
            <pc:docMk/>
            <pc:sldMk cId="3544412975" sldId="1868"/>
            <ac:spMk id="3" creationId="{D85BDA40-5D47-5AA2-EEE2-EBD76B972A07}"/>
          </ac:spMkLst>
        </pc:spChg>
      </pc:sldChg>
      <pc:sldChg chg="modSp mod addCm modCm modNotesTx">
        <pc:chgData name="Kelsey, Alice E (ACL)" userId="603999d2-ed56-403f-8777-20490e763fb9" providerId="ADAL" clId="{C956BD3A-19FD-4116-8563-0FF30475E58B}" dt="2024-04-03T17:45:38.046" v="12645" actId="20577"/>
        <pc:sldMkLst>
          <pc:docMk/>
          <pc:sldMk cId="1851077296" sldId="1869"/>
        </pc:sldMkLst>
        <pc:spChg chg="mod">
          <ac:chgData name="Kelsey, Alice E (ACL)" userId="603999d2-ed56-403f-8777-20490e763fb9" providerId="ADAL" clId="{C956BD3A-19FD-4116-8563-0FF30475E58B}" dt="2024-04-03T17:45:38.046" v="12645" actId="20577"/>
          <ac:spMkLst>
            <pc:docMk/>
            <pc:sldMk cId="1851077296" sldId="1869"/>
            <ac:spMk id="3" creationId="{D85BDA40-5D47-5AA2-EEE2-EBD76B972A07}"/>
          </ac:spMkLst>
        </pc:spChg>
      </pc:sldChg>
      <pc:sldChg chg="modNotesTx">
        <pc:chgData name="Kelsey, Alice E (ACL)" userId="603999d2-ed56-403f-8777-20490e763fb9" providerId="ADAL" clId="{C956BD3A-19FD-4116-8563-0FF30475E58B}" dt="2024-03-28T21:10:08.717" v="10440" actId="20577"/>
        <pc:sldMkLst>
          <pc:docMk/>
          <pc:sldMk cId="2566445357" sldId="1870"/>
        </pc:sldMkLst>
      </pc:sldChg>
      <pc:sldChg chg="modCm modNotesTx">
        <pc:chgData name="Kelsey, Alice E (ACL)" userId="603999d2-ed56-403f-8777-20490e763fb9" providerId="ADAL" clId="{C956BD3A-19FD-4116-8563-0FF30475E58B}" dt="2024-04-02T16:24:38.719" v="11747"/>
        <pc:sldMkLst>
          <pc:docMk/>
          <pc:sldMk cId="3476755189" sldId="1871"/>
        </pc:sldMkLst>
      </pc:sldChg>
      <pc:sldChg chg="modSp mod modCm modNotesTx">
        <pc:chgData name="Kelsey, Alice E (ACL)" userId="603999d2-ed56-403f-8777-20490e763fb9" providerId="ADAL" clId="{C956BD3A-19FD-4116-8563-0FF30475E58B}" dt="2024-03-25T14:42:16.163" v="3553"/>
        <pc:sldMkLst>
          <pc:docMk/>
          <pc:sldMk cId="1395070506" sldId="1872"/>
        </pc:sldMkLst>
        <pc:spChg chg="mod">
          <ac:chgData name="Kelsey, Alice E (ACL)" userId="603999d2-ed56-403f-8777-20490e763fb9" providerId="ADAL" clId="{C956BD3A-19FD-4116-8563-0FF30475E58B}" dt="2024-03-25T14:41:54.911" v="3551" actId="6549"/>
          <ac:spMkLst>
            <pc:docMk/>
            <pc:sldMk cId="1395070506" sldId="1872"/>
            <ac:spMk id="3" creationId="{D85BDA40-5D47-5AA2-EEE2-EBD76B972A07}"/>
          </ac:spMkLst>
        </pc:spChg>
      </pc:sldChg>
      <pc:sldChg chg="modSp mod modNotesTx">
        <pc:chgData name="Kelsey, Alice E (ACL)" userId="603999d2-ed56-403f-8777-20490e763fb9" providerId="ADAL" clId="{C956BD3A-19FD-4116-8563-0FF30475E58B}" dt="2024-04-02T16:39:53.137" v="12628" actId="20577"/>
        <pc:sldMkLst>
          <pc:docMk/>
          <pc:sldMk cId="3668024261" sldId="1875"/>
        </pc:sldMkLst>
        <pc:spChg chg="mod">
          <ac:chgData name="Kelsey, Alice E (ACL)" userId="603999d2-ed56-403f-8777-20490e763fb9" providerId="ADAL" clId="{C956BD3A-19FD-4116-8563-0FF30475E58B}" dt="2024-04-02T16:33:47.998" v="11832" actId="20577"/>
          <ac:spMkLst>
            <pc:docMk/>
            <pc:sldMk cId="3668024261" sldId="1875"/>
            <ac:spMk id="2" creationId="{11EEBE45-7ECB-C25B-B29B-9775D9A05D31}"/>
          </ac:spMkLst>
        </pc:spChg>
      </pc:sldChg>
      <pc:sldChg chg="modSp mod modCm modNotesTx">
        <pc:chgData name="Kelsey, Alice E (ACL)" userId="603999d2-ed56-403f-8777-20490e763fb9" providerId="ADAL" clId="{C956BD3A-19FD-4116-8563-0FF30475E58B}" dt="2024-03-28T20:16:26.433" v="6895" actId="20577"/>
        <pc:sldMkLst>
          <pc:docMk/>
          <pc:sldMk cId="3818605351" sldId="1876"/>
        </pc:sldMkLst>
        <pc:spChg chg="mod">
          <ac:chgData name="Kelsey, Alice E (ACL)" userId="603999d2-ed56-403f-8777-20490e763fb9" providerId="ADAL" clId="{C956BD3A-19FD-4116-8563-0FF30475E58B}" dt="2024-03-28T20:15:06.780" v="6774" actId="27636"/>
          <ac:spMkLst>
            <pc:docMk/>
            <pc:sldMk cId="3818605351" sldId="1876"/>
            <ac:spMk id="3" creationId="{D85BDA40-5D47-5AA2-EEE2-EBD76B972A07}"/>
          </ac:spMkLst>
        </pc:spChg>
      </pc:sldChg>
      <pc:sldChg chg="modSp mod addCm modNotesTx">
        <pc:chgData name="Kelsey, Alice E (ACL)" userId="603999d2-ed56-403f-8777-20490e763fb9" providerId="ADAL" clId="{C956BD3A-19FD-4116-8563-0FF30475E58B}" dt="2024-03-28T20:18:40.941" v="6898"/>
        <pc:sldMkLst>
          <pc:docMk/>
          <pc:sldMk cId="3005415265" sldId="1877"/>
        </pc:sldMkLst>
        <pc:spChg chg="mod">
          <ac:chgData name="Kelsey, Alice E (ACL)" userId="603999d2-ed56-403f-8777-20490e763fb9" providerId="ADAL" clId="{C956BD3A-19FD-4116-8563-0FF30475E58B}" dt="2024-03-28T20:17:25.055" v="6896" actId="6549"/>
          <ac:spMkLst>
            <pc:docMk/>
            <pc:sldMk cId="3005415265" sldId="1877"/>
            <ac:spMk id="3" creationId="{D85BDA40-5D47-5AA2-EEE2-EBD76B972A07}"/>
          </ac:spMkLst>
        </pc:spChg>
      </pc:sldChg>
      <pc:sldChg chg="modNotesTx">
        <pc:chgData name="Kelsey, Alice E (ACL)" userId="603999d2-ed56-403f-8777-20490e763fb9" providerId="ADAL" clId="{C956BD3A-19FD-4116-8563-0FF30475E58B}" dt="2024-03-28T20:40:04.249" v="7632" actId="20577"/>
        <pc:sldMkLst>
          <pc:docMk/>
          <pc:sldMk cId="1733803693" sldId="1878"/>
        </pc:sldMkLst>
      </pc:sldChg>
      <pc:sldChg chg="modSp mod addCm modCm modNotesTx">
        <pc:chgData name="Kelsey, Alice E (ACL)" userId="603999d2-ed56-403f-8777-20490e763fb9" providerId="ADAL" clId="{C956BD3A-19FD-4116-8563-0FF30475E58B}" dt="2024-04-03T17:47:50.686" v="12647"/>
        <pc:sldMkLst>
          <pc:docMk/>
          <pc:sldMk cId="2963569818" sldId="1880"/>
        </pc:sldMkLst>
        <pc:spChg chg="mod">
          <ac:chgData name="Kelsey, Alice E (ACL)" userId="603999d2-ed56-403f-8777-20490e763fb9" providerId="ADAL" clId="{C956BD3A-19FD-4116-8563-0FF30475E58B}" dt="2024-03-28T20:53:21.827" v="8331" actId="20577"/>
          <ac:spMkLst>
            <pc:docMk/>
            <pc:sldMk cId="2963569818" sldId="1880"/>
            <ac:spMk id="3" creationId="{D85BDA40-5D47-5AA2-EEE2-EBD76B972A07}"/>
          </ac:spMkLst>
        </pc:spChg>
      </pc:sldChg>
      <pc:sldChg chg="modSp mod">
        <pc:chgData name="Kelsey, Alice E (ACL)" userId="603999d2-ed56-403f-8777-20490e763fb9" providerId="ADAL" clId="{C956BD3A-19FD-4116-8563-0FF30475E58B}" dt="2024-03-28T16:52:23.056" v="6203" actId="13926"/>
        <pc:sldMkLst>
          <pc:docMk/>
          <pc:sldMk cId="1482807735" sldId="1881"/>
        </pc:sldMkLst>
        <pc:spChg chg="mod">
          <ac:chgData name="Kelsey, Alice E (ACL)" userId="603999d2-ed56-403f-8777-20490e763fb9" providerId="ADAL" clId="{C956BD3A-19FD-4116-8563-0FF30475E58B}" dt="2024-03-28T16:52:23.056" v="6203" actId="13926"/>
          <ac:spMkLst>
            <pc:docMk/>
            <pc:sldMk cId="1482807735" sldId="1881"/>
            <ac:spMk id="3" creationId="{92D4719B-3C40-4007-4E94-863DD39987D0}"/>
          </ac:spMkLst>
        </pc:spChg>
      </pc:sldChg>
      <pc:sldChg chg="modSp mod addCm modCm">
        <pc:chgData name="Kelsey, Alice E (ACL)" userId="603999d2-ed56-403f-8777-20490e763fb9" providerId="ADAL" clId="{C956BD3A-19FD-4116-8563-0FF30475E58B}" dt="2024-04-03T17:40:33.785" v="12633"/>
        <pc:sldMkLst>
          <pc:docMk/>
          <pc:sldMk cId="1961835762" sldId="1884"/>
        </pc:sldMkLst>
        <pc:spChg chg="mod">
          <ac:chgData name="Kelsey, Alice E (ACL)" userId="603999d2-ed56-403f-8777-20490e763fb9" providerId="ADAL" clId="{C956BD3A-19FD-4116-8563-0FF30475E58B}" dt="2024-04-01T18:07:16.246" v="11598"/>
          <ac:spMkLst>
            <pc:docMk/>
            <pc:sldMk cId="1961835762" sldId="1884"/>
            <ac:spMk id="2" creationId="{627C28B6-6EE7-BEE6-2B19-393BE5444574}"/>
          </ac:spMkLst>
        </pc:spChg>
        <pc:spChg chg="mod">
          <ac:chgData name="Kelsey, Alice E (ACL)" userId="603999d2-ed56-403f-8777-20490e763fb9" providerId="ADAL" clId="{C956BD3A-19FD-4116-8563-0FF30475E58B}" dt="2024-03-29T14:29:04.863" v="11320" actId="6549"/>
          <ac:spMkLst>
            <pc:docMk/>
            <pc:sldMk cId="1961835762" sldId="1884"/>
            <ac:spMk id="3" creationId="{6A77D4C1-A940-84A3-C193-D1ADDE5938B7}"/>
          </ac:spMkLst>
        </pc:spChg>
      </pc:sldChg>
      <pc:sldChg chg="modCm modNotesTx">
        <pc:chgData name="Kelsey, Alice E (ACL)" userId="603999d2-ed56-403f-8777-20490e763fb9" providerId="ADAL" clId="{C956BD3A-19FD-4116-8563-0FF30475E58B}" dt="2024-04-03T17:40:16.838" v="12632"/>
        <pc:sldMkLst>
          <pc:docMk/>
          <pc:sldMk cId="522992623" sldId="1885"/>
        </pc:sldMkLst>
      </pc:sldChg>
      <pc:sldChg chg="modSp mod modNotesTx">
        <pc:chgData name="Kelsey, Alice E (ACL)" userId="603999d2-ed56-403f-8777-20490e763fb9" providerId="ADAL" clId="{C956BD3A-19FD-4116-8563-0FF30475E58B}" dt="2024-03-25T15:47:22.121" v="5980" actId="20577"/>
        <pc:sldMkLst>
          <pc:docMk/>
          <pc:sldMk cId="2289798246" sldId="1886"/>
        </pc:sldMkLst>
        <pc:spChg chg="mod">
          <ac:chgData name="Kelsey, Alice E (ACL)" userId="603999d2-ed56-403f-8777-20490e763fb9" providerId="ADAL" clId="{C956BD3A-19FD-4116-8563-0FF30475E58B}" dt="2024-03-25T15:47:22.121" v="5980" actId="20577"/>
          <ac:spMkLst>
            <pc:docMk/>
            <pc:sldMk cId="2289798246" sldId="1886"/>
            <ac:spMk id="3" creationId="{6A77D4C1-A940-84A3-C193-D1ADDE5938B7}"/>
          </ac:spMkLst>
        </pc:spChg>
      </pc:sldChg>
      <pc:sldChg chg="modCm">
        <pc:chgData name="Kelsey, Alice E (ACL)" userId="603999d2-ed56-403f-8777-20490e763fb9" providerId="ADAL" clId="{C956BD3A-19FD-4116-8563-0FF30475E58B}" dt="2024-03-28T21:01:18.709" v="9222"/>
        <pc:sldMkLst>
          <pc:docMk/>
          <pc:sldMk cId="1062869398" sldId="1887"/>
        </pc:sldMkLst>
      </pc:sldChg>
      <pc:sldChg chg="modSp mod modCm modNotesTx">
        <pc:chgData name="Kelsey, Alice E (ACL)" userId="603999d2-ed56-403f-8777-20490e763fb9" providerId="ADAL" clId="{C956BD3A-19FD-4116-8563-0FF30475E58B}" dt="2024-03-25T14:48:40.074" v="3685" actId="20577"/>
        <pc:sldMkLst>
          <pc:docMk/>
          <pc:sldMk cId="1728468144" sldId="1888"/>
        </pc:sldMkLst>
        <pc:spChg chg="mod">
          <ac:chgData name="Kelsey, Alice E (ACL)" userId="603999d2-ed56-403f-8777-20490e763fb9" providerId="ADAL" clId="{C956BD3A-19FD-4116-8563-0FF30475E58B}" dt="2024-03-25T14:47:44.043" v="3600" actId="20577"/>
          <ac:spMkLst>
            <pc:docMk/>
            <pc:sldMk cId="1728468144" sldId="1888"/>
            <ac:spMk id="3" creationId="{2D61EFF0-3D1A-AFB8-6B01-C981493BABE2}"/>
          </ac:spMkLst>
        </pc:spChg>
      </pc:sldChg>
      <pc:sldChg chg="modNotesTx">
        <pc:chgData name="Kelsey, Alice E (ACL)" userId="603999d2-ed56-403f-8777-20490e763fb9" providerId="ADAL" clId="{C956BD3A-19FD-4116-8563-0FF30475E58B}" dt="2024-04-03T17:53:53.717" v="13026" actId="20577"/>
        <pc:sldMkLst>
          <pc:docMk/>
          <pc:sldMk cId="3183718981" sldId="1890"/>
        </pc:sldMkLst>
      </pc:sldChg>
      <pc:sldChg chg="modNotesTx">
        <pc:chgData name="Kelsey, Alice E (ACL)" userId="603999d2-ed56-403f-8777-20490e763fb9" providerId="ADAL" clId="{C956BD3A-19FD-4116-8563-0FF30475E58B}" dt="2024-03-29T18:16:15.701" v="11563" actId="20577"/>
        <pc:sldMkLst>
          <pc:docMk/>
          <pc:sldMk cId="3162976672" sldId="1891"/>
        </pc:sldMkLst>
      </pc:sldChg>
      <pc:sldChg chg="modSp mod addCm">
        <pc:chgData name="Kelsey, Alice E (ACL)" userId="603999d2-ed56-403f-8777-20490e763fb9" providerId="ADAL" clId="{C956BD3A-19FD-4116-8563-0FF30475E58B}" dt="2024-03-29T18:18:07.296" v="11591"/>
        <pc:sldMkLst>
          <pc:docMk/>
          <pc:sldMk cId="3866655677" sldId="1892"/>
        </pc:sldMkLst>
        <pc:graphicFrameChg chg="modGraphic">
          <ac:chgData name="Kelsey, Alice E (ACL)" userId="603999d2-ed56-403f-8777-20490e763fb9" providerId="ADAL" clId="{C956BD3A-19FD-4116-8563-0FF30475E58B}" dt="2024-03-29T18:17:43.698" v="11590" actId="20577"/>
          <ac:graphicFrameMkLst>
            <pc:docMk/>
            <pc:sldMk cId="3866655677" sldId="1892"/>
            <ac:graphicFrameMk id="5" creationId="{29372D6B-DAC4-49B7-F6A4-5A12501499D6}"/>
          </ac:graphicFrameMkLst>
        </pc:graphicFrameChg>
      </pc:sldChg>
      <pc:sldChg chg="modCm modNotesTx">
        <pc:chgData name="Kelsey, Alice E (ACL)" userId="603999d2-ed56-403f-8777-20490e763fb9" providerId="ADAL" clId="{C956BD3A-19FD-4116-8563-0FF30475E58B}" dt="2024-03-25T14:43:10.757" v="3556"/>
        <pc:sldMkLst>
          <pc:docMk/>
          <pc:sldMk cId="4139047249" sldId="1893"/>
        </pc:sldMkLst>
      </pc:sldChg>
      <pc:sldChg chg="modSp mod addCm modCm modNotesTx">
        <pc:chgData name="Kelsey, Alice E (ACL)" userId="603999d2-ed56-403f-8777-20490e763fb9" providerId="ADAL" clId="{C956BD3A-19FD-4116-8563-0FF30475E58B}" dt="2024-04-02T16:52:18.163" v="12629"/>
        <pc:sldMkLst>
          <pc:docMk/>
          <pc:sldMk cId="1759787794" sldId="1894"/>
        </pc:sldMkLst>
        <pc:spChg chg="mod">
          <ac:chgData name="Kelsey, Alice E (ACL)" userId="603999d2-ed56-403f-8777-20490e763fb9" providerId="ADAL" clId="{C956BD3A-19FD-4116-8563-0FF30475E58B}" dt="2024-03-28T20:44:50.184" v="7773" actId="20577"/>
          <ac:spMkLst>
            <pc:docMk/>
            <pc:sldMk cId="1759787794" sldId="1894"/>
            <ac:spMk id="3" creationId="{D85BDA40-5D47-5AA2-EEE2-EBD76B972A07}"/>
          </ac:spMkLst>
        </pc:spChg>
      </pc:sldChg>
      <pc:sldChg chg="modSp mod modNotesTx">
        <pc:chgData name="Kelsey, Alice E (ACL)" userId="603999d2-ed56-403f-8777-20490e763fb9" providerId="ADAL" clId="{C956BD3A-19FD-4116-8563-0FF30475E58B}" dt="2024-04-02T16:52:27.586" v="12631" actId="20577"/>
        <pc:sldMkLst>
          <pc:docMk/>
          <pc:sldMk cId="2256242821" sldId="1895"/>
        </pc:sldMkLst>
        <pc:spChg chg="mod">
          <ac:chgData name="Kelsey, Alice E (ACL)" userId="603999d2-ed56-403f-8777-20490e763fb9" providerId="ADAL" clId="{C956BD3A-19FD-4116-8563-0FF30475E58B}" dt="2024-04-02T16:52:27.586" v="12631" actId="20577"/>
          <ac:spMkLst>
            <pc:docMk/>
            <pc:sldMk cId="2256242821" sldId="1895"/>
            <ac:spMk id="3" creationId="{D85BDA40-5D47-5AA2-EEE2-EBD76B972A07}"/>
          </ac:spMkLst>
        </pc:spChg>
      </pc:sldChg>
      <pc:sldChg chg="modCm">
        <pc:chgData name="Kelsey, Alice E (ACL)" userId="603999d2-ed56-403f-8777-20490e763fb9" providerId="ADAL" clId="{C956BD3A-19FD-4116-8563-0FF30475E58B}" dt="2024-04-03T17:41:39.077" v="12634"/>
        <pc:sldMkLst>
          <pc:docMk/>
          <pc:sldMk cId="370915536" sldId="1897"/>
        </pc:sldMkLst>
      </pc:sldChg>
    </pc:docChg>
  </pc:docChgLst>
  <pc:docChgLst>
    <pc:chgData name="Kelsey, Alice E (ACL)" userId="S::alice.kelsey@acl.hhs.gov::603999d2-ed56-403f-8777-20490e763fb9" providerId="AD" clId="Web-{467C41DC-01A9-4AA8-A595-28C7C2151458}"/>
    <pc:docChg chg="modSld">
      <pc:chgData name="Kelsey, Alice E (ACL)" userId="S::alice.kelsey@acl.hhs.gov::603999d2-ed56-403f-8777-20490e763fb9" providerId="AD" clId="Web-{467C41DC-01A9-4AA8-A595-28C7C2151458}" dt="2024-03-29T20:49:46.258" v="30" actId="20577"/>
      <pc:docMkLst>
        <pc:docMk/>
      </pc:docMkLst>
      <pc:sldChg chg="modSp modCm">
        <pc:chgData name="Kelsey, Alice E (ACL)" userId="S::alice.kelsey@acl.hhs.gov::603999d2-ed56-403f-8777-20490e763fb9" providerId="AD" clId="Web-{467C41DC-01A9-4AA8-A595-28C7C2151458}" dt="2024-03-29T20:49:46.258" v="30" actId="20577"/>
        <pc:sldMkLst>
          <pc:docMk/>
          <pc:sldMk cId="1961835762" sldId="1884"/>
        </pc:sldMkLst>
        <pc:spChg chg="mod">
          <ac:chgData name="Kelsey, Alice E (ACL)" userId="S::alice.kelsey@acl.hhs.gov::603999d2-ed56-403f-8777-20490e763fb9" providerId="AD" clId="Web-{467C41DC-01A9-4AA8-A595-28C7C2151458}" dt="2024-03-29T20:49:46.258" v="30" actId="20577"/>
          <ac:spMkLst>
            <pc:docMk/>
            <pc:sldMk cId="1961835762" sldId="1884"/>
            <ac:spMk id="3" creationId="{6A77D4C1-A940-84A3-C193-D1ADDE5938B7}"/>
          </ac:spMkLst>
        </pc:spChg>
      </pc:sldChg>
      <pc:sldChg chg="modCm">
        <pc:chgData name="Kelsey, Alice E (ACL)" userId="S::alice.kelsey@acl.hhs.gov::603999d2-ed56-403f-8777-20490e763fb9" providerId="AD" clId="Web-{467C41DC-01A9-4AA8-A595-28C7C2151458}" dt="2024-03-29T19:43:11.879" v="1"/>
        <pc:sldMkLst>
          <pc:docMk/>
          <pc:sldMk cId="3866655677" sldId="1892"/>
        </pc:sldMkLst>
      </pc:sldChg>
    </pc:docChg>
  </pc:docChgLst>
  <pc:docChgLst>
    <pc:chgData name="Frank-Carr, Claire (ACL) (CTR)" userId="S::claire.frank-carr@acl.hhs.gov::023a24b7-4ee5-46bf-8a1c-3b2e4b8d21fb" providerId="AD" clId="Web-{F2CD10F1-A962-A35F-AA62-39DC6EC843A0}"/>
    <pc:docChg chg="">
      <pc:chgData name="Frank-Carr, Claire (ACL) (CTR)" userId="S::claire.frank-carr@acl.hhs.gov::023a24b7-4ee5-46bf-8a1c-3b2e4b8d21fb" providerId="AD" clId="Web-{F2CD10F1-A962-A35F-AA62-39DC6EC843A0}" dt="2024-03-20T13:56:43.618" v="0"/>
      <pc:docMkLst>
        <pc:docMk/>
      </pc:docMkLst>
      <pc:sldChg chg="modCm">
        <pc:chgData name="Frank-Carr, Claire (ACL) (CTR)" userId="S::claire.frank-carr@acl.hhs.gov::023a24b7-4ee5-46bf-8a1c-3b2e4b8d21fb" providerId="AD" clId="Web-{F2CD10F1-A962-A35F-AA62-39DC6EC843A0}" dt="2024-03-20T13:56:43.618" v="0"/>
        <pc:sldMkLst>
          <pc:docMk/>
          <pc:sldMk cId="2963569818" sldId="1880"/>
        </pc:sldMkLst>
      </pc:sldChg>
    </pc:docChg>
  </pc:docChgLst>
  <pc:docChgLst>
    <pc:chgData name="Frank-Carr, Claire (ACL) (CTR)" userId="S::claire.frank-carr@acl.hhs.gov::023a24b7-4ee5-46bf-8a1c-3b2e4b8d21fb" providerId="AD" clId="Web-{52C0B2F8-29B3-0EB4-9F04-AD39558B31D2}"/>
    <pc:docChg chg="">
      <pc:chgData name="Frank-Carr, Claire (ACL) (CTR)" userId="S::claire.frank-carr@acl.hhs.gov::023a24b7-4ee5-46bf-8a1c-3b2e4b8d21fb" providerId="AD" clId="Web-{52C0B2F8-29B3-0EB4-9F04-AD39558B31D2}" dt="2024-04-02T16:07:52.710" v="0"/>
      <pc:docMkLst>
        <pc:docMk/>
      </pc:docMkLst>
      <pc:sldChg chg="modCm">
        <pc:chgData name="Frank-Carr, Claire (ACL) (CTR)" userId="S::claire.frank-carr@acl.hhs.gov::023a24b7-4ee5-46bf-8a1c-3b2e4b8d21fb" providerId="AD" clId="Web-{52C0B2F8-29B3-0EB4-9F04-AD39558B31D2}" dt="2024-04-02T16:07:52.710" v="0"/>
        <pc:sldMkLst>
          <pc:docMk/>
          <pc:sldMk cId="1961835762" sldId="1884"/>
        </pc:sldMkLst>
      </pc:sldChg>
    </pc:docChg>
  </pc:docChgLst>
  <pc:docChgLst>
    <pc:chgData name="Kelsey, Alice E (ACL)" userId="603999d2-ed56-403f-8777-20490e763fb9" providerId="ADAL" clId="{E824B5FC-442B-4977-B2D5-09ED3A019A90}"/>
    <pc:docChg chg="undo custSel addSld delSld modSld">
      <pc:chgData name="Kelsey, Alice E (ACL)" userId="603999d2-ed56-403f-8777-20490e763fb9" providerId="ADAL" clId="{E824B5FC-442B-4977-B2D5-09ED3A019A90}" dt="2024-03-22T15:05:41.769" v="8629"/>
      <pc:docMkLst>
        <pc:docMk/>
      </pc:docMkLst>
      <pc:sldChg chg="modSp add mod addCm modCm">
        <pc:chgData name="Kelsey, Alice E (ACL)" userId="603999d2-ed56-403f-8777-20490e763fb9" providerId="ADAL" clId="{E824B5FC-442B-4977-B2D5-09ED3A019A90}" dt="2024-03-15T19:08:12.735" v="6387" actId="6549"/>
        <pc:sldMkLst>
          <pc:docMk/>
          <pc:sldMk cId="1065429658" sldId="363"/>
        </pc:sldMkLst>
        <pc:spChg chg="mod">
          <ac:chgData name="Kelsey, Alice E (ACL)" userId="603999d2-ed56-403f-8777-20490e763fb9" providerId="ADAL" clId="{E824B5FC-442B-4977-B2D5-09ED3A019A90}" dt="2024-03-01T20:20:24.158" v="1260" actId="20577"/>
          <ac:spMkLst>
            <pc:docMk/>
            <pc:sldMk cId="1065429658" sldId="363"/>
            <ac:spMk id="2" creationId="{4EB125AB-9D92-4192-9730-F2BE9C460670}"/>
          </ac:spMkLst>
        </pc:spChg>
        <pc:spChg chg="mod">
          <ac:chgData name="Kelsey, Alice E (ACL)" userId="603999d2-ed56-403f-8777-20490e763fb9" providerId="ADAL" clId="{E824B5FC-442B-4977-B2D5-09ED3A019A90}" dt="2024-03-15T19:02:36.664" v="6273" actId="1076"/>
          <ac:spMkLst>
            <pc:docMk/>
            <pc:sldMk cId="1065429658" sldId="363"/>
            <ac:spMk id="6" creationId="{327D7A14-229B-4FE8-B194-183517A56F69}"/>
          </ac:spMkLst>
        </pc:spChg>
        <pc:graphicFrameChg chg="mod modGraphic">
          <ac:chgData name="Kelsey, Alice E (ACL)" userId="603999d2-ed56-403f-8777-20490e763fb9" providerId="ADAL" clId="{E824B5FC-442B-4977-B2D5-09ED3A019A90}" dt="2024-03-15T19:08:12.735" v="6387" actId="6549"/>
          <ac:graphicFrameMkLst>
            <pc:docMk/>
            <pc:sldMk cId="1065429658" sldId="363"/>
            <ac:graphicFrameMk id="5" creationId="{BC2DD71D-2B58-4954-9F35-161B57CA971B}"/>
          </ac:graphicFrameMkLst>
        </pc:graphicFrameChg>
      </pc:sldChg>
      <pc:sldChg chg="modSp mod addCm modCm">
        <pc:chgData name="Kelsey, Alice E (ACL)" userId="603999d2-ed56-403f-8777-20490e763fb9" providerId="ADAL" clId="{E824B5FC-442B-4977-B2D5-09ED3A019A90}" dt="2024-03-19T21:28:09.511" v="8300"/>
        <pc:sldMkLst>
          <pc:docMk/>
          <pc:sldMk cId="1495716141" sldId="591"/>
        </pc:sldMkLst>
        <pc:spChg chg="mod">
          <ac:chgData name="Kelsey, Alice E (ACL)" userId="603999d2-ed56-403f-8777-20490e763fb9" providerId="ADAL" clId="{E824B5FC-442B-4977-B2D5-09ED3A019A90}" dt="2024-03-19T21:27:48.223" v="8299" actId="6549"/>
          <ac:spMkLst>
            <pc:docMk/>
            <pc:sldMk cId="1495716141" sldId="591"/>
            <ac:spMk id="3" creationId="{92D4719B-3C40-4007-4E94-863DD39987D0}"/>
          </ac:spMkLst>
        </pc:spChg>
      </pc:sldChg>
      <pc:sldChg chg="addCm modCm modNotesTx">
        <pc:chgData name="Kelsey, Alice E (ACL)" userId="603999d2-ed56-403f-8777-20490e763fb9" providerId="ADAL" clId="{E824B5FC-442B-4977-B2D5-09ED3A019A90}" dt="2024-03-21T17:57:56.992" v="8512"/>
        <pc:sldMkLst>
          <pc:docMk/>
          <pc:sldMk cId="3966055779" sldId="1796"/>
        </pc:sldMkLst>
      </pc:sldChg>
      <pc:sldChg chg="modSp mod modNotesTx">
        <pc:chgData name="Kelsey, Alice E (ACL)" userId="603999d2-ed56-403f-8777-20490e763fb9" providerId="ADAL" clId="{E824B5FC-442B-4977-B2D5-09ED3A019A90}" dt="2024-03-12T17:33:18.771" v="2987" actId="20577"/>
        <pc:sldMkLst>
          <pc:docMk/>
          <pc:sldMk cId="4061801561" sldId="1841"/>
        </pc:sldMkLst>
        <pc:spChg chg="mod">
          <ac:chgData name="Kelsey, Alice E (ACL)" userId="603999d2-ed56-403f-8777-20490e763fb9" providerId="ADAL" clId="{E824B5FC-442B-4977-B2D5-09ED3A019A90}" dt="2024-03-12T17:33:01.815" v="2984" actId="27636"/>
          <ac:spMkLst>
            <pc:docMk/>
            <pc:sldMk cId="4061801561" sldId="1841"/>
            <ac:spMk id="3" creationId="{D85BDA40-5D47-5AA2-EEE2-EBD76B972A07}"/>
          </ac:spMkLst>
        </pc:spChg>
      </pc:sldChg>
      <pc:sldChg chg="mod modShow">
        <pc:chgData name="Kelsey, Alice E (ACL)" userId="603999d2-ed56-403f-8777-20490e763fb9" providerId="ADAL" clId="{E824B5FC-442B-4977-B2D5-09ED3A019A90}" dt="2024-02-29T21:31:18.079" v="975" actId="729"/>
        <pc:sldMkLst>
          <pc:docMk/>
          <pc:sldMk cId="127056938" sldId="1842"/>
        </pc:sldMkLst>
      </pc:sldChg>
      <pc:sldChg chg="modSp mod">
        <pc:chgData name="Kelsey, Alice E (ACL)" userId="603999d2-ed56-403f-8777-20490e763fb9" providerId="ADAL" clId="{E824B5FC-442B-4977-B2D5-09ED3A019A90}" dt="2024-03-19T19:31:26.679" v="6808" actId="20577"/>
        <pc:sldMkLst>
          <pc:docMk/>
          <pc:sldMk cId="3732407987" sldId="1843"/>
        </pc:sldMkLst>
        <pc:spChg chg="mod">
          <ac:chgData name="Kelsey, Alice E (ACL)" userId="603999d2-ed56-403f-8777-20490e763fb9" providerId="ADAL" clId="{E824B5FC-442B-4977-B2D5-09ED3A019A90}" dt="2024-03-19T19:31:26.679" v="6808" actId="20577"/>
          <ac:spMkLst>
            <pc:docMk/>
            <pc:sldMk cId="3732407987" sldId="1843"/>
            <ac:spMk id="3" creationId="{D85BDA40-5D47-5AA2-EEE2-EBD76B972A07}"/>
          </ac:spMkLst>
        </pc:spChg>
      </pc:sldChg>
      <pc:sldChg chg="modSp mod addCm delCm modCm modNotesTx">
        <pc:chgData name="Kelsey, Alice E (ACL)" userId="603999d2-ed56-403f-8777-20490e763fb9" providerId="ADAL" clId="{E824B5FC-442B-4977-B2D5-09ED3A019A90}" dt="2024-03-19T19:16:39.244" v="6729"/>
        <pc:sldMkLst>
          <pc:docMk/>
          <pc:sldMk cId="2566220925" sldId="1853"/>
        </pc:sldMkLst>
        <pc:spChg chg="mod">
          <ac:chgData name="Kelsey, Alice E (ACL)" userId="603999d2-ed56-403f-8777-20490e763fb9" providerId="ADAL" clId="{E824B5FC-442B-4977-B2D5-09ED3A019A90}" dt="2024-03-19T19:09:27.118" v="6727" actId="20577"/>
          <ac:spMkLst>
            <pc:docMk/>
            <pc:sldMk cId="2566220925" sldId="1853"/>
            <ac:spMk id="3" creationId="{5807D131-0DF9-5176-9E97-242E958F6833}"/>
          </ac:spMkLst>
        </pc:spChg>
      </pc:sldChg>
      <pc:sldChg chg="modSp mod modNotesTx">
        <pc:chgData name="Kelsey, Alice E (ACL)" userId="603999d2-ed56-403f-8777-20490e763fb9" providerId="ADAL" clId="{E824B5FC-442B-4977-B2D5-09ED3A019A90}" dt="2024-03-19T19:36:07.292" v="6956" actId="6549"/>
        <pc:sldMkLst>
          <pc:docMk/>
          <pc:sldMk cId="1379152078" sldId="1854"/>
        </pc:sldMkLst>
        <pc:spChg chg="mod">
          <ac:chgData name="Kelsey, Alice E (ACL)" userId="603999d2-ed56-403f-8777-20490e763fb9" providerId="ADAL" clId="{E824B5FC-442B-4977-B2D5-09ED3A019A90}" dt="2024-03-15T19:13:10.716" v="6397" actId="20577"/>
          <ac:spMkLst>
            <pc:docMk/>
            <pc:sldMk cId="1379152078" sldId="1854"/>
            <ac:spMk id="3" creationId="{D85BDA40-5D47-5AA2-EEE2-EBD76B972A07}"/>
          </ac:spMkLst>
        </pc:spChg>
      </pc:sldChg>
      <pc:sldChg chg="modSp mod">
        <pc:chgData name="Kelsey, Alice E (ACL)" userId="603999d2-ed56-403f-8777-20490e763fb9" providerId="ADAL" clId="{E824B5FC-442B-4977-B2D5-09ED3A019A90}" dt="2024-03-01T21:30:04.737" v="1968" actId="20577"/>
        <pc:sldMkLst>
          <pc:docMk/>
          <pc:sldMk cId="1057267979" sldId="1855"/>
        </pc:sldMkLst>
        <pc:spChg chg="mod">
          <ac:chgData name="Kelsey, Alice E (ACL)" userId="603999d2-ed56-403f-8777-20490e763fb9" providerId="ADAL" clId="{E824B5FC-442B-4977-B2D5-09ED3A019A90}" dt="2024-03-01T21:30:04.737" v="1968" actId="20577"/>
          <ac:spMkLst>
            <pc:docMk/>
            <pc:sldMk cId="1057267979" sldId="1855"/>
            <ac:spMk id="3" creationId="{D85BDA40-5D47-5AA2-EEE2-EBD76B972A07}"/>
          </ac:spMkLst>
        </pc:spChg>
      </pc:sldChg>
      <pc:sldChg chg="modSp mod">
        <pc:chgData name="Kelsey, Alice E (ACL)" userId="603999d2-ed56-403f-8777-20490e763fb9" providerId="ADAL" clId="{E824B5FC-442B-4977-B2D5-09ED3A019A90}" dt="2024-03-01T21:30:50.999" v="2002" actId="20577"/>
        <pc:sldMkLst>
          <pc:docMk/>
          <pc:sldMk cId="2579315798" sldId="1856"/>
        </pc:sldMkLst>
        <pc:spChg chg="mod">
          <ac:chgData name="Kelsey, Alice E (ACL)" userId="603999d2-ed56-403f-8777-20490e763fb9" providerId="ADAL" clId="{E824B5FC-442B-4977-B2D5-09ED3A019A90}" dt="2024-03-01T21:30:50.999" v="2002" actId="20577"/>
          <ac:spMkLst>
            <pc:docMk/>
            <pc:sldMk cId="2579315798" sldId="1856"/>
            <ac:spMk id="3" creationId="{D85BDA40-5D47-5AA2-EEE2-EBD76B972A07}"/>
          </ac:spMkLst>
        </pc:spChg>
      </pc:sldChg>
      <pc:sldChg chg="modNotesTx">
        <pc:chgData name="Kelsey, Alice E (ACL)" userId="603999d2-ed56-403f-8777-20490e763fb9" providerId="ADAL" clId="{E824B5FC-442B-4977-B2D5-09ED3A019A90}" dt="2024-03-12T17:37:21.891" v="3098" actId="6549"/>
        <pc:sldMkLst>
          <pc:docMk/>
          <pc:sldMk cId="624739371" sldId="1857"/>
        </pc:sldMkLst>
      </pc:sldChg>
      <pc:sldChg chg="modSp mod addCm">
        <pc:chgData name="Kelsey, Alice E (ACL)" userId="603999d2-ed56-403f-8777-20490e763fb9" providerId="ADAL" clId="{E824B5FC-442B-4977-B2D5-09ED3A019A90}" dt="2024-03-01T21:35:53.321" v="2328" actId="6549"/>
        <pc:sldMkLst>
          <pc:docMk/>
          <pc:sldMk cId="3025291994" sldId="1858"/>
        </pc:sldMkLst>
        <pc:spChg chg="mod">
          <ac:chgData name="Kelsey, Alice E (ACL)" userId="603999d2-ed56-403f-8777-20490e763fb9" providerId="ADAL" clId="{E824B5FC-442B-4977-B2D5-09ED3A019A90}" dt="2024-03-01T21:35:53.321" v="2328" actId="6549"/>
          <ac:spMkLst>
            <pc:docMk/>
            <pc:sldMk cId="3025291994" sldId="1858"/>
            <ac:spMk id="3" creationId="{D85BDA40-5D47-5AA2-EEE2-EBD76B972A07}"/>
          </ac:spMkLst>
        </pc:spChg>
      </pc:sldChg>
      <pc:sldChg chg="modSp mod addCm modCm">
        <pc:chgData name="Kelsey, Alice E (ACL)" userId="603999d2-ed56-403f-8777-20490e763fb9" providerId="ADAL" clId="{E824B5FC-442B-4977-B2D5-09ED3A019A90}" dt="2024-03-19T20:36:47.016" v="7037" actId="6549"/>
        <pc:sldMkLst>
          <pc:docMk/>
          <pc:sldMk cId="906617775" sldId="1859"/>
        </pc:sldMkLst>
        <pc:spChg chg="mod">
          <ac:chgData name="Kelsey, Alice E (ACL)" userId="603999d2-ed56-403f-8777-20490e763fb9" providerId="ADAL" clId="{E824B5FC-442B-4977-B2D5-09ED3A019A90}" dt="2024-03-01T21:37:09.826" v="2386" actId="20577"/>
          <ac:spMkLst>
            <pc:docMk/>
            <pc:sldMk cId="906617775" sldId="1859"/>
            <ac:spMk id="2" creationId="{11EEBE45-7ECB-C25B-B29B-9775D9A05D31}"/>
          </ac:spMkLst>
        </pc:spChg>
        <pc:spChg chg="mod">
          <ac:chgData name="Kelsey, Alice E (ACL)" userId="603999d2-ed56-403f-8777-20490e763fb9" providerId="ADAL" clId="{E824B5FC-442B-4977-B2D5-09ED3A019A90}" dt="2024-03-19T20:36:47.016" v="7037" actId="6549"/>
          <ac:spMkLst>
            <pc:docMk/>
            <pc:sldMk cId="906617775" sldId="1859"/>
            <ac:spMk id="3" creationId="{D85BDA40-5D47-5AA2-EEE2-EBD76B972A07}"/>
          </ac:spMkLst>
        </pc:spChg>
      </pc:sldChg>
      <pc:sldChg chg="modSp mod addCm modCm">
        <pc:chgData name="Kelsey, Alice E (ACL)" userId="603999d2-ed56-403f-8777-20490e763fb9" providerId="ADAL" clId="{E824B5FC-442B-4977-B2D5-09ED3A019A90}" dt="2024-03-12T17:39:49.469" v="3099"/>
        <pc:sldMkLst>
          <pc:docMk/>
          <pc:sldMk cId="2094993793" sldId="1860"/>
        </pc:sldMkLst>
        <pc:spChg chg="mod">
          <ac:chgData name="Kelsey, Alice E (ACL)" userId="603999d2-ed56-403f-8777-20490e763fb9" providerId="ADAL" clId="{E824B5FC-442B-4977-B2D5-09ED3A019A90}" dt="2024-03-01T21:38:04.131" v="2390" actId="20577"/>
          <ac:spMkLst>
            <pc:docMk/>
            <pc:sldMk cId="2094993793" sldId="1860"/>
            <ac:spMk id="3" creationId="{D85BDA40-5D47-5AA2-EEE2-EBD76B972A07}"/>
          </ac:spMkLst>
        </pc:spChg>
      </pc:sldChg>
      <pc:sldChg chg="modSp mod modCm modNotesTx">
        <pc:chgData name="Kelsey, Alice E (ACL)" userId="603999d2-ed56-403f-8777-20490e763fb9" providerId="ADAL" clId="{E824B5FC-442B-4977-B2D5-09ED3A019A90}" dt="2024-03-19T20:41:57.147" v="7091"/>
        <pc:sldMkLst>
          <pc:docMk/>
          <pc:sldMk cId="2653463442" sldId="1861"/>
        </pc:sldMkLst>
        <pc:spChg chg="mod">
          <ac:chgData name="Kelsey, Alice E (ACL)" userId="603999d2-ed56-403f-8777-20490e763fb9" providerId="ADAL" clId="{E824B5FC-442B-4977-B2D5-09ED3A019A90}" dt="2024-03-01T21:39:32.571" v="2403" actId="20577"/>
          <ac:spMkLst>
            <pc:docMk/>
            <pc:sldMk cId="2653463442" sldId="1861"/>
            <ac:spMk id="3" creationId="{D85BDA40-5D47-5AA2-EEE2-EBD76B972A07}"/>
          </ac:spMkLst>
        </pc:spChg>
      </pc:sldChg>
      <pc:sldChg chg="modSp mod addCm modCm">
        <pc:chgData name="Kelsey, Alice E (ACL)" userId="603999d2-ed56-403f-8777-20490e763fb9" providerId="ADAL" clId="{E824B5FC-442B-4977-B2D5-09ED3A019A90}" dt="2024-03-19T20:43:07.446" v="7092"/>
        <pc:sldMkLst>
          <pc:docMk/>
          <pc:sldMk cId="796688735" sldId="1862"/>
        </pc:sldMkLst>
        <pc:spChg chg="mod">
          <ac:chgData name="Kelsey, Alice E (ACL)" userId="603999d2-ed56-403f-8777-20490e763fb9" providerId="ADAL" clId="{E824B5FC-442B-4977-B2D5-09ED3A019A90}" dt="2024-03-01T21:42:00.134" v="2494" actId="13926"/>
          <ac:spMkLst>
            <pc:docMk/>
            <pc:sldMk cId="796688735" sldId="1862"/>
            <ac:spMk id="3" creationId="{D85BDA40-5D47-5AA2-EEE2-EBD76B972A07}"/>
          </ac:spMkLst>
        </pc:spChg>
      </pc:sldChg>
      <pc:sldChg chg="modSp mod modNotesTx">
        <pc:chgData name="Kelsey, Alice E (ACL)" userId="603999d2-ed56-403f-8777-20490e763fb9" providerId="ADAL" clId="{E824B5FC-442B-4977-B2D5-09ED3A019A90}" dt="2024-03-12T17:49:53.290" v="3219" actId="15"/>
        <pc:sldMkLst>
          <pc:docMk/>
          <pc:sldMk cId="3566154760" sldId="1863"/>
        </pc:sldMkLst>
        <pc:spChg chg="mod">
          <ac:chgData name="Kelsey, Alice E (ACL)" userId="603999d2-ed56-403f-8777-20490e763fb9" providerId="ADAL" clId="{E824B5FC-442B-4977-B2D5-09ED3A019A90}" dt="2024-03-12T17:49:53.290" v="3219" actId="15"/>
          <ac:spMkLst>
            <pc:docMk/>
            <pc:sldMk cId="3566154760" sldId="1863"/>
            <ac:spMk id="3" creationId="{D85BDA40-5D47-5AA2-EEE2-EBD76B972A07}"/>
          </ac:spMkLst>
        </pc:spChg>
      </pc:sldChg>
      <pc:sldChg chg="modSp mod modNotesTx">
        <pc:chgData name="Kelsey, Alice E (ACL)" userId="603999d2-ed56-403f-8777-20490e763fb9" providerId="ADAL" clId="{E824B5FC-442B-4977-B2D5-09ED3A019A90}" dt="2024-03-12T17:52:43.589" v="3372" actId="20577"/>
        <pc:sldMkLst>
          <pc:docMk/>
          <pc:sldMk cId="196072564" sldId="1864"/>
        </pc:sldMkLst>
        <pc:spChg chg="mod">
          <ac:chgData name="Kelsey, Alice E (ACL)" userId="603999d2-ed56-403f-8777-20490e763fb9" providerId="ADAL" clId="{E824B5FC-442B-4977-B2D5-09ED3A019A90}" dt="2024-03-12T17:52:43.589" v="3372" actId="20577"/>
          <ac:spMkLst>
            <pc:docMk/>
            <pc:sldMk cId="196072564" sldId="1864"/>
            <ac:spMk id="3" creationId="{D85BDA40-5D47-5AA2-EEE2-EBD76B972A07}"/>
          </ac:spMkLst>
        </pc:spChg>
      </pc:sldChg>
      <pc:sldChg chg="modSp mod">
        <pc:chgData name="Kelsey, Alice E (ACL)" userId="603999d2-ed56-403f-8777-20490e763fb9" providerId="ADAL" clId="{E824B5FC-442B-4977-B2D5-09ED3A019A90}" dt="2024-03-12T17:53:49.384" v="3420" actId="20577"/>
        <pc:sldMkLst>
          <pc:docMk/>
          <pc:sldMk cId="320461977" sldId="1865"/>
        </pc:sldMkLst>
        <pc:spChg chg="mod">
          <ac:chgData name="Kelsey, Alice E (ACL)" userId="603999d2-ed56-403f-8777-20490e763fb9" providerId="ADAL" clId="{E824B5FC-442B-4977-B2D5-09ED3A019A90}" dt="2024-03-12T17:53:49.384" v="3420" actId="20577"/>
          <ac:spMkLst>
            <pc:docMk/>
            <pc:sldMk cId="320461977" sldId="1865"/>
            <ac:spMk id="3" creationId="{D85BDA40-5D47-5AA2-EEE2-EBD76B972A07}"/>
          </ac:spMkLst>
        </pc:spChg>
      </pc:sldChg>
      <pc:sldChg chg="modSp mod">
        <pc:chgData name="Kelsey, Alice E (ACL)" userId="603999d2-ed56-403f-8777-20490e763fb9" providerId="ADAL" clId="{E824B5FC-442B-4977-B2D5-09ED3A019A90}" dt="2024-03-12T19:00:38.067" v="5261" actId="20577"/>
        <pc:sldMkLst>
          <pc:docMk/>
          <pc:sldMk cId="3109719037" sldId="1866"/>
        </pc:sldMkLst>
        <pc:spChg chg="mod">
          <ac:chgData name="Kelsey, Alice E (ACL)" userId="603999d2-ed56-403f-8777-20490e763fb9" providerId="ADAL" clId="{E824B5FC-442B-4977-B2D5-09ED3A019A90}" dt="2024-03-12T19:00:38.067" v="5261" actId="20577"/>
          <ac:spMkLst>
            <pc:docMk/>
            <pc:sldMk cId="3109719037" sldId="1866"/>
            <ac:spMk id="3" creationId="{D85BDA40-5D47-5AA2-EEE2-EBD76B972A07}"/>
          </ac:spMkLst>
        </pc:spChg>
      </pc:sldChg>
      <pc:sldChg chg="modNotesTx">
        <pc:chgData name="Kelsey, Alice E (ACL)" userId="603999d2-ed56-403f-8777-20490e763fb9" providerId="ADAL" clId="{E824B5FC-442B-4977-B2D5-09ED3A019A90}" dt="2024-03-19T21:11:56.956" v="8028" actId="20577"/>
        <pc:sldMkLst>
          <pc:docMk/>
          <pc:sldMk cId="3215495334" sldId="1867"/>
        </pc:sldMkLst>
      </pc:sldChg>
      <pc:sldChg chg="addCm">
        <pc:chgData name="Kelsey, Alice E (ACL)" userId="603999d2-ed56-403f-8777-20490e763fb9" providerId="ADAL" clId="{E824B5FC-442B-4977-B2D5-09ED3A019A90}" dt="2024-03-19T21:14:51.869" v="8029"/>
        <pc:sldMkLst>
          <pc:docMk/>
          <pc:sldMk cId="3544412975" sldId="1868"/>
        </pc:sldMkLst>
      </pc:sldChg>
      <pc:sldChg chg="modSp mod addCm modCm">
        <pc:chgData name="Kelsey, Alice E (ACL)" userId="603999d2-ed56-403f-8777-20490e763fb9" providerId="ADAL" clId="{E824B5FC-442B-4977-B2D5-09ED3A019A90}" dt="2024-03-19T21:17:53.541" v="8180" actId="20577"/>
        <pc:sldMkLst>
          <pc:docMk/>
          <pc:sldMk cId="1851077296" sldId="1869"/>
        </pc:sldMkLst>
        <pc:spChg chg="mod">
          <ac:chgData name="Kelsey, Alice E (ACL)" userId="603999d2-ed56-403f-8777-20490e763fb9" providerId="ADAL" clId="{E824B5FC-442B-4977-B2D5-09ED3A019A90}" dt="2024-03-19T21:17:53.541" v="8180" actId="20577"/>
          <ac:spMkLst>
            <pc:docMk/>
            <pc:sldMk cId="1851077296" sldId="1869"/>
            <ac:spMk id="3" creationId="{D85BDA40-5D47-5AA2-EEE2-EBD76B972A07}"/>
          </ac:spMkLst>
        </pc:spChg>
      </pc:sldChg>
      <pc:sldChg chg="modSp mod modNotesTx">
        <pc:chgData name="Kelsey, Alice E (ACL)" userId="603999d2-ed56-403f-8777-20490e763fb9" providerId="ADAL" clId="{E824B5FC-442B-4977-B2D5-09ED3A019A90}" dt="2024-03-12T18:13:56.132" v="4153" actId="20577"/>
        <pc:sldMkLst>
          <pc:docMk/>
          <pc:sldMk cId="2566445357" sldId="1870"/>
        </pc:sldMkLst>
        <pc:spChg chg="mod">
          <ac:chgData name="Kelsey, Alice E (ACL)" userId="603999d2-ed56-403f-8777-20490e763fb9" providerId="ADAL" clId="{E824B5FC-442B-4977-B2D5-09ED3A019A90}" dt="2024-03-12T18:12:31.077" v="4033" actId="20577"/>
          <ac:spMkLst>
            <pc:docMk/>
            <pc:sldMk cId="2566445357" sldId="1870"/>
            <ac:spMk id="3" creationId="{D85BDA40-5D47-5AA2-EEE2-EBD76B972A07}"/>
          </ac:spMkLst>
        </pc:spChg>
      </pc:sldChg>
      <pc:sldChg chg="modSp mod addCm">
        <pc:chgData name="Kelsey, Alice E (ACL)" userId="603999d2-ed56-403f-8777-20490e763fb9" providerId="ADAL" clId="{E824B5FC-442B-4977-B2D5-09ED3A019A90}" dt="2024-03-12T18:16:59.401" v="4156"/>
        <pc:sldMkLst>
          <pc:docMk/>
          <pc:sldMk cId="3476755189" sldId="1871"/>
        </pc:sldMkLst>
        <pc:spChg chg="mod">
          <ac:chgData name="Kelsey, Alice E (ACL)" userId="603999d2-ed56-403f-8777-20490e763fb9" providerId="ADAL" clId="{E824B5FC-442B-4977-B2D5-09ED3A019A90}" dt="2024-03-12T18:14:44.575" v="4155" actId="20577"/>
          <ac:spMkLst>
            <pc:docMk/>
            <pc:sldMk cId="3476755189" sldId="1871"/>
            <ac:spMk id="3" creationId="{D85BDA40-5D47-5AA2-EEE2-EBD76B972A07}"/>
          </ac:spMkLst>
        </pc:spChg>
      </pc:sldChg>
      <pc:sldChg chg="modSp mod modCm modNotesTx">
        <pc:chgData name="Kelsey, Alice E (ACL)" userId="603999d2-ed56-403f-8777-20490e763fb9" providerId="ADAL" clId="{E824B5FC-442B-4977-B2D5-09ED3A019A90}" dt="2024-03-19T19:59:16.308" v="7035"/>
        <pc:sldMkLst>
          <pc:docMk/>
          <pc:sldMk cId="1395070506" sldId="1872"/>
        </pc:sldMkLst>
        <pc:spChg chg="mod">
          <ac:chgData name="Kelsey, Alice E (ACL)" userId="603999d2-ed56-403f-8777-20490e763fb9" providerId="ADAL" clId="{E824B5FC-442B-4977-B2D5-09ED3A019A90}" dt="2024-03-19T19:57:24.195" v="7024" actId="27636"/>
          <ac:spMkLst>
            <pc:docMk/>
            <pc:sldMk cId="1395070506" sldId="1872"/>
            <ac:spMk id="3" creationId="{D85BDA40-5D47-5AA2-EEE2-EBD76B972A07}"/>
          </ac:spMkLst>
        </pc:spChg>
      </pc:sldChg>
      <pc:sldChg chg="modSp mod">
        <pc:chgData name="Kelsey, Alice E (ACL)" userId="603999d2-ed56-403f-8777-20490e763fb9" providerId="ADAL" clId="{E824B5FC-442B-4977-B2D5-09ED3A019A90}" dt="2024-03-01T21:30:13.673" v="1969" actId="20577"/>
        <pc:sldMkLst>
          <pc:docMk/>
          <pc:sldMk cId="2980901955" sldId="1873"/>
        </pc:sldMkLst>
        <pc:spChg chg="mod">
          <ac:chgData name="Kelsey, Alice E (ACL)" userId="603999d2-ed56-403f-8777-20490e763fb9" providerId="ADAL" clId="{E824B5FC-442B-4977-B2D5-09ED3A019A90}" dt="2024-03-01T21:30:13.673" v="1969" actId="20577"/>
          <ac:spMkLst>
            <pc:docMk/>
            <pc:sldMk cId="2980901955" sldId="1873"/>
            <ac:spMk id="3" creationId="{D85BDA40-5D47-5AA2-EEE2-EBD76B972A07}"/>
          </ac:spMkLst>
        </pc:spChg>
      </pc:sldChg>
      <pc:sldChg chg="modSp mod">
        <pc:chgData name="Kelsey, Alice E (ACL)" userId="603999d2-ed56-403f-8777-20490e763fb9" providerId="ADAL" clId="{E824B5FC-442B-4977-B2D5-09ED3A019A90}" dt="2024-03-01T21:29:45.281" v="1967" actId="20577"/>
        <pc:sldMkLst>
          <pc:docMk/>
          <pc:sldMk cId="4090054889" sldId="1874"/>
        </pc:sldMkLst>
        <pc:spChg chg="mod">
          <ac:chgData name="Kelsey, Alice E (ACL)" userId="603999d2-ed56-403f-8777-20490e763fb9" providerId="ADAL" clId="{E824B5FC-442B-4977-B2D5-09ED3A019A90}" dt="2024-03-01T21:29:45.281" v="1967" actId="20577"/>
          <ac:spMkLst>
            <pc:docMk/>
            <pc:sldMk cId="4090054889" sldId="1874"/>
            <ac:spMk id="3" creationId="{D85BDA40-5D47-5AA2-EEE2-EBD76B972A07}"/>
          </ac:spMkLst>
        </pc:spChg>
      </pc:sldChg>
      <pc:sldChg chg="modSp mod addCm">
        <pc:chgData name="Kelsey, Alice E (ACL)" userId="603999d2-ed56-403f-8777-20490e763fb9" providerId="ADAL" clId="{E824B5FC-442B-4977-B2D5-09ED3A019A90}" dt="2024-02-29T21:37:33.376" v="1177"/>
        <pc:sldMkLst>
          <pc:docMk/>
          <pc:sldMk cId="3668024261" sldId="1875"/>
        </pc:sldMkLst>
        <pc:graphicFrameChg chg="mod modGraphic">
          <ac:chgData name="Kelsey, Alice E (ACL)" userId="603999d2-ed56-403f-8777-20490e763fb9" providerId="ADAL" clId="{E824B5FC-442B-4977-B2D5-09ED3A019A90}" dt="2024-02-29T21:36:52.794" v="1176" actId="20577"/>
          <ac:graphicFrameMkLst>
            <pc:docMk/>
            <pc:sldMk cId="3668024261" sldId="1875"/>
            <ac:graphicFrameMk id="5" creationId="{681D3050-B084-8B83-7E1C-C3EB4DC3D0B7}"/>
          </ac:graphicFrameMkLst>
        </pc:graphicFrameChg>
      </pc:sldChg>
      <pc:sldChg chg="modSp mod addCm modCm">
        <pc:chgData name="Kelsey, Alice E (ACL)" userId="603999d2-ed56-403f-8777-20490e763fb9" providerId="ADAL" clId="{E824B5FC-442B-4977-B2D5-09ED3A019A90}" dt="2024-03-19T20:51:10.459" v="7370"/>
        <pc:sldMkLst>
          <pc:docMk/>
          <pc:sldMk cId="3818605351" sldId="1876"/>
        </pc:sldMkLst>
        <pc:spChg chg="mod">
          <ac:chgData name="Kelsey, Alice E (ACL)" userId="603999d2-ed56-403f-8777-20490e763fb9" providerId="ADAL" clId="{E824B5FC-442B-4977-B2D5-09ED3A019A90}" dt="2024-03-19T20:50:48.092" v="7369" actId="20577"/>
          <ac:spMkLst>
            <pc:docMk/>
            <pc:sldMk cId="3818605351" sldId="1876"/>
            <ac:spMk id="3" creationId="{D85BDA40-5D47-5AA2-EEE2-EBD76B972A07}"/>
          </ac:spMkLst>
        </pc:spChg>
      </pc:sldChg>
      <pc:sldChg chg="modSp mod modNotesTx">
        <pc:chgData name="Kelsey, Alice E (ACL)" userId="603999d2-ed56-403f-8777-20490e763fb9" providerId="ADAL" clId="{E824B5FC-442B-4977-B2D5-09ED3A019A90}" dt="2024-03-12T17:47:17.485" v="3201" actId="115"/>
        <pc:sldMkLst>
          <pc:docMk/>
          <pc:sldMk cId="3005415265" sldId="1877"/>
        </pc:sldMkLst>
        <pc:spChg chg="mod">
          <ac:chgData name="Kelsey, Alice E (ACL)" userId="603999d2-ed56-403f-8777-20490e763fb9" providerId="ADAL" clId="{E824B5FC-442B-4977-B2D5-09ED3A019A90}" dt="2024-03-12T17:47:17.485" v="3201" actId="115"/>
          <ac:spMkLst>
            <pc:docMk/>
            <pc:sldMk cId="3005415265" sldId="1877"/>
            <ac:spMk id="3" creationId="{D85BDA40-5D47-5AA2-EEE2-EBD76B972A07}"/>
          </ac:spMkLst>
        </pc:spChg>
      </pc:sldChg>
      <pc:sldChg chg="modSp mod modNotesTx">
        <pc:chgData name="Kelsey, Alice E (ACL)" userId="603999d2-ed56-403f-8777-20490e763fb9" providerId="ADAL" clId="{E824B5FC-442B-4977-B2D5-09ED3A019A90}" dt="2024-03-19T21:02:56.589" v="7958" actId="20577"/>
        <pc:sldMkLst>
          <pc:docMk/>
          <pc:sldMk cId="1733803693" sldId="1878"/>
        </pc:sldMkLst>
        <pc:spChg chg="mod">
          <ac:chgData name="Kelsey, Alice E (ACL)" userId="603999d2-ed56-403f-8777-20490e763fb9" providerId="ADAL" clId="{E824B5FC-442B-4977-B2D5-09ED3A019A90}" dt="2024-03-12T17:53:18.168" v="3418" actId="20577"/>
          <ac:spMkLst>
            <pc:docMk/>
            <pc:sldMk cId="1733803693" sldId="1878"/>
            <ac:spMk id="3" creationId="{D85BDA40-5D47-5AA2-EEE2-EBD76B972A07}"/>
          </ac:spMkLst>
        </pc:spChg>
      </pc:sldChg>
      <pc:sldChg chg="modSp mod modCm">
        <pc:chgData name="Kelsey, Alice E (ACL)" userId="603999d2-ed56-403f-8777-20490e763fb9" providerId="ADAL" clId="{E824B5FC-442B-4977-B2D5-09ED3A019A90}" dt="2024-03-19T21:11:42.428" v="8025"/>
        <pc:sldMkLst>
          <pc:docMk/>
          <pc:sldMk cId="2963569818" sldId="1880"/>
        </pc:sldMkLst>
        <pc:spChg chg="mod">
          <ac:chgData name="Kelsey, Alice E (ACL)" userId="603999d2-ed56-403f-8777-20490e763fb9" providerId="ADAL" clId="{E824B5FC-442B-4977-B2D5-09ED3A019A90}" dt="2024-03-19T21:10:36.588" v="8024" actId="20577"/>
          <ac:spMkLst>
            <pc:docMk/>
            <pc:sldMk cId="2963569818" sldId="1880"/>
            <ac:spMk id="3" creationId="{D85BDA40-5D47-5AA2-EEE2-EBD76B972A07}"/>
          </ac:spMkLst>
        </pc:spChg>
      </pc:sldChg>
      <pc:sldChg chg="modSp mod">
        <pc:chgData name="Kelsey, Alice E (ACL)" userId="603999d2-ed56-403f-8777-20490e763fb9" providerId="ADAL" clId="{E824B5FC-442B-4977-B2D5-09ED3A019A90}" dt="2024-03-19T21:25:52.773" v="8260" actId="20577"/>
        <pc:sldMkLst>
          <pc:docMk/>
          <pc:sldMk cId="1961835762" sldId="1884"/>
        </pc:sldMkLst>
        <pc:spChg chg="mod">
          <ac:chgData name="Kelsey, Alice E (ACL)" userId="603999d2-ed56-403f-8777-20490e763fb9" providerId="ADAL" clId="{E824B5FC-442B-4977-B2D5-09ED3A019A90}" dt="2024-03-19T21:25:52.773" v="8260" actId="20577"/>
          <ac:spMkLst>
            <pc:docMk/>
            <pc:sldMk cId="1961835762" sldId="1884"/>
            <ac:spMk id="3" creationId="{6A77D4C1-A940-84A3-C193-D1ADDE5938B7}"/>
          </ac:spMkLst>
        </pc:spChg>
      </pc:sldChg>
      <pc:sldChg chg="modSp mod addCm modCm modNotesTx">
        <pc:chgData name="Kelsey, Alice E (ACL)" userId="603999d2-ed56-403f-8777-20490e763fb9" providerId="ADAL" clId="{E824B5FC-442B-4977-B2D5-09ED3A019A90}" dt="2024-03-19T21:27:20.766" v="8298" actId="20577"/>
        <pc:sldMkLst>
          <pc:docMk/>
          <pc:sldMk cId="522992623" sldId="1885"/>
        </pc:sldMkLst>
        <pc:spChg chg="mod">
          <ac:chgData name="Kelsey, Alice E (ACL)" userId="603999d2-ed56-403f-8777-20490e763fb9" providerId="ADAL" clId="{E824B5FC-442B-4977-B2D5-09ED3A019A90}" dt="2024-03-19T21:27:20.766" v="8298" actId="20577"/>
          <ac:spMkLst>
            <pc:docMk/>
            <pc:sldMk cId="522992623" sldId="1885"/>
            <ac:spMk id="3" creationId="{6A77D4C1-A940-84A3-C193-D1ADDE5938B7}"/>
          </ac:spMkLst>
        </pc:spChg>
      </pc:sldChg>
      <pc:sldChg chg="modSp mod">
        <pc:chgData name="Kelsey, Alice E (ACL)" userId="603999d2-ed56-403f-8777-20490e763fb9" providerId="ADAL" clId="{E824B5FC-442B-4977-B2D5-09ED3A019A90}" dt="2024-03-21T18:47:32.840" v="8628" actId="20577"/>
        <pc:sldMkLst>
          <pc:docMk/>
          <pc:sldMk cId="1062869398" sldId="1887"/>
        </pc:sldMkLst>
        <pc:spChg chg="mod">
          <ac:chgData name="Kelsey, Alice E (ACL)" userId="603999d2-ed56-403f-8777-20490e763fb9" providerId="ADAL" clId="{E824B5FC-442B-4977-B2D5-09ED3A019A90}" dt="2024-03-21T18:47:32.840" v="8628" actId="20577"/>
          <ac:spMkLst>
            <pc:docMk/>
            <pc:sldMk cId="1062869398" sldId="1887"/>
            <ac:spMk id="3" creationId="{6A77D4C1-A940-84A3-C193-D1ADDE5938B7}"/>
          </ac:spMkLst>
        </pc:spChg>
      </pc:sldChg>
      <pc:sldChg chg="modSp new mod addCm modCm">
        <pc:chgData name="Kelsey, Alice E (ACL)" userId="603999d2-ed56-403f-8777-20490e763fb9" providerId="ADAL" clId="{E824B5FC-442B-4977-B2D5-09ED3A019A90}" dt="2024-03-19T19:59:56.462" v="7036"/>
        <pc:sldMkLst>
          <pc:docMk/>
          <pc:sldMk cId="1728468144" sldId="1888"/>
        </pc:sldMkLst>
        <pc:spChg chg="mod">
          <ac:chgData name="Kelsey, Alice E (ACL)" userId="603999d2-ed56-403f-8777-20490e763fb9" providerId="ADAL" clId="{E824B5FC-442B-4977-B2D5-09ED3A019A90}" dt="2024-02-27T19:07:42.553" v="263" actId="20577"/>
          <ac:spMkLst>
            <pc:docMk/>
            <pc:sldMk cId="1728468144" sldId="1888"/>
            <ac:spMk id="2" creationId="{81D53530-87FA-78CD-FA72-EFA7DA10493B}"/>
          </ac:spMkLst>
        </pc:spChg>
        <pc:spChg chg="mod">
          <ac:chgData name="Kelsey, Alice E (ACL)" userId="603999d2-ed56-403f-8777-20490e763fb9" providerId="ADAL" clId="{E824B5FC-442B-4977-B2D5-09ED3A019A90}" dt="2024-03-19T19:58:53.918" v="7034" actId="5793"/>
          <ac:spMkLst>
            <pc:docMk/>
            <pc:sldMk cId="1728468144" sldId="1888"/>
            <ac:spMk id="3" creationId="{2D61EFF0-3D1A-AFB8-6B01-C981493BABE2}"/>
          </ac:spMkLst>
        </pc:spChg>
      </pc:sldChg>
      <pc:sldChg chg="new del">
        <pc:chgData name="Kelsey, Alice E (ACL)" userId="603999d2-ed56-403f-8777-20490e763fb9" providerId="ADAL" clId="{E824B5FC-442B-4977-B2D5-09ED3A019A90}" dt="2024-03-01T20:21:18.756" v="1264" actId="2696"/>
        <pc:sldMkLst>
          <pc:docMk/>
          <pc:sldMk cId="3540297563" sldId="1889"/>
        </pc:sldMkLst>
      </pc:sldChg>
      <pc:sldChg chg="addCm">
        <pc:chgData name="Kelsey, Alice E (ACL)" userId="603999d2-ed56-403f-8777-20490e763fb9" providerId="ADAL" clId="{E824B5FC-442B-4977-B2D5-09ED3A019A90}" dt="2024-03-19T19:06:21.221" v="6626"/>
        <pc:sldMkLst>
          <pc:docMk/>
          <pc:sldMk cId="3183718981" sldId="1890"/>
        </pc:sldMkLst>
      </pc:sldChg>
      <pc:sldChg chg="modSp new mod addCm modCm modNotesTx">
        <pc:chgData name="Kelsey, Alice E (ACL)" userId="603999d2-ed56-403f-8777-20490e763fb9" providerId="ADAL" clId="{E824B5FC-442B-4977-B2D5-09ED3A019A90}" dt="2024-03-21T17:59:30.530" v="8624" actId="20577"/>
        <pc:sldMkLst>
          <pc:docMk/>
          <pc:sldMk cId="3162976672" sldId="1891"/>
        </pc:sldMkLst>
        <pc:spChg chg="mod">
          <ac:chgData name="Kelsey, Alice E (ACL)" userId="603999d2-ed56-403f-8777-20490e763fb9" providerId="ADAL" clId="{E824B5FC-442B-4977-B2D5-09ED3A019A90}" dt="2024-03-12T18:43:09.055" v="5142" actId="20577"/>
          <ac:spMkLst>
            <pc:docMk/>
            <pc:sldMk cId="3162976672" sldId="1891"/>
            <ac:spMk id="2" creationId="{92068438-CD00-275B-5F1D-FCC6F21295E7}"/>
          </ac:spMkLst>
        </pc:spChg>
        <pc:graphicFrameChg chg="modGraphic">
          <ac:chgData name="Kelsey, Alice E (ACL)" userId="603999d2-ed56-403f-8777-20490e763fb9" providerId="ADAL" clId="{E824B5FC-442B-4977-B2D5-09ED3A019A90}" dt="2024-03-19T19:01:44.319" v="6625" actId="20577"/>
          <ac:graphicFrameMkLst>
            <pc:docMk/>
            <pc:sldMk cId="3162976672" sldId="1891"/>
            <ac:graphicFrameMk id="5" creationId="{29372D6B-DAC4-49B7-F6A4-5A12501499D6}"/>
          </ac:graphicFrameMkLst>
        </pc:graphicFrameChg>
      </pc:sldChg>
      <pc:sldChg chg="modSp new del mod">
        <pc:chgData name="Kelsey, Alice E (ACL)" userId="603999d2-ed56-403f-8777-20490e763fb9" providerId="ADAL" clId="{E824B5FC-442B-4977-B2D5-09ED3A019A90}" dt="2024-03-12T18:54:09.956" v="5198" actId="2696"/>
        <pc:sldMkLst>
          <pc:docMk/>
          <pc:sldMk cId="624226302" sldId="1892"/>
        </pc:sldMkLst>
        <pc:spChg chg="mod">
          <ac:chgData name="Kelsey, Alice E (ACL)" userId="603999d2-ed56-403f-8777-20490e763fb9" providerId="ADAL" clId="{E824B5FC-442B-4977-B2D5-09ED3A019A90}" dt="2024-03-12T18:45:09.207" v="5197" actId="20577"/>
          <ac:spMkLst>
            <pc:docMk/>
            <pc:sldMk cId="624226302" sldId="1892"/>
            <ac:spMk id="2" creationId="{DA9D4FC0-51F4-E4C0-08F8-91551B8345F2}"/>
          </ac:spMkLst>
        </pc:spChg>
      </pc:sldChg>
      <pc:sldChg chg="modSp mod addCm modCm modNotesTx">
        <pc:chgData name="Kelsey, Alice E (ACL)" userId="603999d2-ed56-403f-8777-20490e763fb9" providerId="ADAL" clId="{E824B5FC-442B-4977-B2D5-09ED3A019A90}" dt="2024-03-22T15:05:41.769" v="8629"/>
        <pc:sldMkLst>
          <pc:docMk/>
          <pc:sldMk cId="3866655677" sldId="1892"/>
        </pc:sldMkLst>
        <pc:graphicFrameChg chg="mod modGraphic">
          <ac:chgData name="Kelsey, Alice E (ACL)" userId="603999d2-ed56-403f-8777-20490e763fb9" providerId="ADAL" clId="{E824B5FC-442B-4977-B2D5-09ED3A019A90}" dt="2024-03-15T18:42:59.864" v="6270" actId="20577"/>
          <ac:graphicFrameMkLst>
            <pc:docMk/>
            <pc:sldMk cId="3866655677" sldId="1892"/>
            <ac:graphicFrameMk id="5" creationId="{29372D6B-DAC4-49B7-F6A4-5A12501499D6}"/>
          </ac:graphicFrameMkLst>
        </pc:graphicFrameChg>
      </pc:sldChg>
      <pc:sldChg chg="modSp mod modCm">
        <pc:chgData name="Kelsey, Alice E (ACL)" userId="603999d2-ed56-403f-8777-20490e763fb9" providerId="ADAL" clId="{E824B5FC-442B-4977-B2D5-09ED3A019A90}" dt="2024-03-19T19:53:12.686" v="6995" actId="27636"/>
        <pc:sldMkLst>
          <pc:docMk/>
          <pc:sldMk cId="4139047249" sldId="1893"/>
        </pc:sldMkLst>
        <pc:spChg chg="mod">
          <ac:chgData name="Kelsey, Alice E (ACL)" userId="603999d2-ed56-403f-8777-20490e763fb9" providerId="ADAL" clId="{E824B5FC-442B-4977-B2D5-09ED3A019A90}" dt="2024-03-19T19:53:12.686" v="6995" actId="27636"/>
          <ac:spMkLst>
            <pc:docMk/>
            <pc:sldMk cId="4139047249" sldId="1893"/>
            <ac:spMk id="3" creationId="{D85BDA40-5D47-5AA2-EEE2-EBD76B972A07}"/>
          </ac:spMkLst>
        </pc:spChg>
      </pc:sldChg>
      <pc:sldChg chg="modSp mod">
        <pc:chgData name="Kelsey, Alice E (ACL)" userId="603999d2-ed56-403f-8777-20490e763fb9" providerId="ADAL" clId="{E824B5FC-442B-4977-B2D5-09ED3A019A90}" dt="2024-03-19T21:08:22.464" v="8018" actId="14100"/>
        <pc:sldMkLst>
          <pc:docMk/>
          <pc:sldMk cId="2256242821" sldId="1895"/>
        </pc:sldMkLst>
        <pc:spChg chg="mod">
          <ac:chgData name="Kelsey, Alice E (ACL)" userId="603999d2-ed56-403f-8777-20490e763fb9" providerId="ADAL" clId="{E824B5FC-442B-4977-B2D5-09ED3A019A90}" dt="2024-03-19T21:08:22.464" v="8018" actId="14100"/>
          <ac:spMkLst>
            <pc:docMk/>
            <pc:sldMk cId="2256242821" sldId="1895"/>
            <ac:spMk id="3" creationId="{D85BDA40-5D47-5AA2-EEE2-EBD76B972A07}"/>
          </ac:spMkLst>
        </pc:spChg>
      </pc:sldChg>
    </pc:docChg>
  </pc:docChgLst>
  <pc:docChgLst>
    <pc:chgData name="Frank-Carr, Claire (ACL) (CTR)" userId="S::claire.frank-carr@acl.hhs.gov::023a24b7-4ee5-46bf-8a1c-3b2e4b8d21fb" providerId="AD" clId="Web-{7F240DBF-06EB-147A-2451-6FFD8CF33998}"/>
    <pc:docChg chg="">
      <pc:chgData name="Frank-Carr, Claire (ACL) (CTR)" userId="S::claire.frank-carr@acl.hhs.gov::023a24b7-4ee5-46bf-8a1c-3b2e4b8d21fb" providerId="AD" clId="Web-{7F240DBF-06EB-147A-2451-6FFD8CF33998}" dt="2024-03-15T20:53:57.125" v="0"/>
      <pc:docMkLst>
        <pc:docMk/>
      </pc:docMkLst>
      <pc:sldChg chg="modCm">
        <pc:chgData name="Frank-Carr, Claire (ACL) (CTR)" userId="S::claire.frank-carr@acl.hhs.gov::023a24b7-4ee5-46bf-8a1c-3b2e4b8d21fb" providerId="AD" clId="Web-{7F240DBF-06EB-147A-2451-6FFD8CF33998}" dt="2024-03-15T20:53:57.125" v="0"/>
        <pc:sldMkLst>
          <pc:docMk/>
          <pc:sldMk cId="3025291994" sldId="1858"/>
        </pc:sldMkLst>
      </pc:sldChg>
    </pc:docChg>
  </pc:docChgLst>
  <pc:docChgLst>
    <pc:chgData name="Frank-Carr, Claire (ACL) (CTR)" userId="S::claire.frank-carr@acl.hhs.gov::023a24b7-4ee5-46bf-8a1c-3b2e4b8d21fb" providerId="AD" clId="Web-{A8DCACE2-1306-676B-18F6-E8A4F404DFCF}"/>
    <pc:docChg chg="">
      <pc:chgData name="Frank-Carr, Claire (ACL) (CTR)" userId="S::claire.frank-carr@acl.hhs.gov::023a24b7-4ee5-46bf-8a1c-3b2e4b8d21fb" providerId="AD" clId="Web-{A8DCACE2-1306-676B-18F6-E8A4F404DFCF}" dt="2024-03-12T15:49:23.024" v="0"/>
      <pc:docMkLst>
        <pc:docMk/>
      </pc:docMkLst>
      <pc:sldChg chg="modCm">
        <pc:chgData name="Frank-Carr, Claire (ACL) (CTR)" userId="S::claire.frank-carr@acl.hhs.gov::023a24b7-4ee5-46bf-8a1c-3b2e4b8d21fb" providerId="AD" clId="Web-{A8DCACE2-1306-676B-18F6-E8A4F404DFCF}" dt="2024-03-12T15:49:23.024" v="0"/>
        <pc:sldMkLst>
          <pc:docMk/>
          <pc:sldMk cId="624739371" sldId="1857"/>
        </pc:sldMkLst>
      </pc:sldChg>
    </pc:docChg>
  </pc:docChgLst>
  <pc:docChgLst>
    <pc:chgData name="Wiatr-Rodriguez, Amy (ACL)" userId="S::amy.wiatr-rodriguez@acl.hhs.gov::c0cc0f9c-2144-4fff-96fa-b7fe924e9c14" providerId="AD" clId="Web-{29A858F6-E575-D3AB-EDC3-4989A8DF9837}"/>
    <pc:docChg chg="modSld">
      <pc:chgData name="Wiatr-Rodriguez, Amy (ACL)" userId="S::amy.wiatr-rodriguez@acl.hhs.gov::c0cc0f9c-2144-4fff-96fa-b7fe924e9c14" providerId="AD" clId="Web-{29A858F6-E575-D3AB-EDC3-4989A8DF9837}" dt="2024-03-20T14:09:04.193" v="126"/>
      <pc:docMkLst>
        <pc:docMk/>
      </pc:docMkLst>
      <pc:sldChg chg="modCm">
        <pc:chgData name="Wiatr-Rodriguez, Amy (ACL)" userId="S::amy.wiatr-rodriguez@acl.hhs.gov::c0cc0f9c-2144-4fff-96fa-b7fe924e9c14" providerId="AD" clId="Web-{29A858F6-E575-D3AB-EDC3-4989A8DF9837}" dt="2024-03-20T14:06:34.225" v="2"/>
        <pc:sldMkLst>
          <pc:docMk/>
          <pc:sldMk cId="3025291994" sldId="1858"/>
        </pc:sldMkLst>
      </pc:sldChg>
      <pc:sldChg chg="modCm">
        <pc:chgData name="Wiatr-Rodriguez, Amy (ACL)" userId="S::amy.wiatr-rodriguez@acl.hhs.gov::c0cc0f9c-2144-4fff-96fa-b7fe924e9c14" providerId="AD" clId="Web-{29A858F6-E575-D3AB-EDC3-4989A8DF9837}" dt="2024-03-20T14:06:40.913" v="3"/>
        <pc:sldMkLst>
          <pc:docMk/>
          <pc:sldMk cId="2094993793" sldId="1860"/>
        </pc:sldMkLst>
      </pc:sldChg>
      <pc:sldChg chg="modCm">
        <pc:chgData name="Wiatr-Rodriguez, Amy (ACL)" userId="S::amy.wiatr-rodriguez@acl.hhs.gov::c0cc0f9c-2144-4fff-96fa-b7fe924e9c14" providerId="AD" clId="Web-{29A858F6-E575-D3AB-EDC3-4989A8DF9837}" dt="2024-03-20T14:06:49.147" v="4"/>
        <pc:sldMkLst>
          <pc:docMk/>
          <pc:sldMk cId="2653463442" sldId="1861"/>
        </pc:sldMkLst>
      </pc:sldChg>
      <pc:sldChg chg="modCm modNotes">
        <pc:chgData name="Wiatr-Rodriguez, Amy (ACL)" userId="S::amy.wiatr-rodriguez@acl.hhs.gov::c0cc0f9c-2144-4fff-96fa-b7fe924e9c14" providerId="AD" clId="Web-{29A858F6-E575-D3AB-EDC3-4989A8DF9837}" dt="2024-03-20T14:09:04.193" v="126"/>
        <pc:sldMkLst>
          <pc:docMk/>
          <pc:sldMk cId="3866655677" sldId="1892"/>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124FC91-38A2-41E5-8BE6-EF645E50AC20}" type="datetimeFigureOut">
              <a:rPr lang="en-US"/>
              <a:t>4/15/2024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47C3AA-E69D-488D-8332-8677C9AC063B}" type="slidenum">
              <a:rPr lang="en-US"/>
              <a:t>‹#›</a:t>
            </a:fld>
            <a:endParaRPr lang="en-US"/>
          </a:p>
        </p:txBody>
      </p:sp>
    </p:spTree>
    <p:extLst>
      <p:ext uri="{BB962C8B-B14F-4D97-AF65-F5344CB8AC3E}">
        <p14:creationId xmlns:p14="http://schemas.microsoft.com/office/powerpoint/2010/main" val="8219852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3" Type="http://schemas.openxmlformats.org/officeDocument/2006/relationships/hyperlink" Target="https://www.govinfo.gov/content/pkg/FR-2024-02-14/pdf/2024-01913.pdf" TargetMode="External"/><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2F578678-88A4-4BE9-BB45-C5BDA72D90F8}" type="slidenum">
              <a:rPr lang="en-US" smtClean="0"/>
              <a:pPr/>
              <a:t>1</a:t>
            </a:fld>
            <a:endParaRPr lang="en-US"/>
          </a:p>
        </p:txBody>
      </p:sp>
    </p:spTree>
    <p:extLst>
      <p:ext uri="{BB962C8B-B14F-4D97-AF65-F5344CB8AC3E}">
        <p14:creationId xmlns:p14="http://schemas.microsoft.com/office/powerpoint/2010/main" val="19998265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F578678-88A4-4BE9-BB45-C5BDA72D90F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611900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ECFR Links: </a:t>
            </a:r>
          </a:p>
          <a:p>
            <a:r>
              <a:rPr lang="en-US" dirty="0"/>
              <a:t>https://www.ecfr.gov/current/title-45/part-1321/section-1321.9#p-1321.9(c)(2)(xii)</a:t>
            </a:r>
          </a:p>
          <a:p>
            <a:r>
              <a:rPr lang="en-US" dirty="0"/>
              <a:t>https://www.ecfr.gov/current/title-45/part-1321/section-1321.9#p-1321.9(c)(2)(xiv)</a:t>
            </a:r>
          </a:p>
          <a:p>
            <a:r>
              <a:rPr lang="en-US" b="0" i="0" dirty="0">
                <a:solidFill>
                  <a:srgbClr val="333333"/>
                </a:solidFill>
                <a:effectLst/>
                <a:latin typeface="Roboto" panose="02000000000000000000" pitchFamily="2" charset="0"/>
              </a:rPr>
              <a:t>https://www.ecfr.gov/current/title-45/part-1321/section-1321.9#p-1321.9(c)(2)(xv)</a:t>
            </a:r>
          </a:p>
          <a:p>
            <a:r>
              <a:rPr lang="en-US" dirty="0"/>
              <a:t>https://www.ecfr.gov/current/title-45/part-1321/section-1321.9#p-1321.9(c)(2)(xix)</a:t>
            </a:r>
          </a:p>
          <a:p>
            <a:r>
              <a:rPr lang="en-US" dirty="0"/>
              <a:t>https://www.ecfr.gov/current/title-45/section-1321.27</a:t>
            </a:r>
          </a:p>
        </p:txBody>
      </p:sp>
      <p:sp>
        <p:nvSpPr>
          <p:cNvPr id="4" name="Slide Number Placeholder 3"/>
          <p:cNvSpPr>
            <a:spLocks noGrp="1"/>
          </p:cNvSpPr>
          <p:nvPr>
            <p:ph type="sldNum" sz="quarter" idx="5"/>
          </p:nvPr>
        </p:nvSpPr>
        <p:spPr/>
        <p:txBody>
          <a:bodyPr/>
          <a:lstStyle/>
          <a:p>
            <a:fld id="{6247C3AA-E69D-488D-8332-8677C9AC063B}" type="slidenum">
              <a:rPr lang="en-US" smtClean="0"/>
              <a:t>11</a:t>
            </a:fld>
            <a:endParaRPr lang="en-US"/>
          </a:p>
        </p:txBody>
      </p:sp>
    </p:spTree>
    <p:extLst>
      <p:ext uri="{BB962C8B-B14F-4D97-AF65-F5344CB8AC3E}">
        <p14:creationId xmlns:p14="http://schemas.microsoft.com/office/powerpoint/2010/main" val="16265550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ECFR Links: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https://www.ecfr.gov/current/title-45/section-1321.49</a:t>
            </a:r>
          </a:p>
          <a:p>
            <a:pPr marL="0" marR="0" lvl="0" indent="0" algn="l" defTabSz="914400" rtl="0" eaLnBrk="1" fontAlgn="auto" latinLnBrk="0" hangingPunct="1">
              <a:lnSpc>
                <a:spcPct val="100000"/>
              </a:lnSpc>
              <a:spcBef>
                <a:spcPts val="0"/>
              </a:spcBef>
              <a:spcAft>
                <a:spcPts val="0"/>
              </a:spcAft>
              <a:buClrTx/>
              <a:buSzTx/>
              <a:buFontTx/>
              <a:buNone/>
              <a:tabLst/>
              <a:defRPr/>
            </a:pPr>
            <a:r>
              <a:rPr lang="en-US" i="0" dirty="0"/>
              <a:t>https://www.ecfr.gov/current/title-45/section-1321.51</a:t>
            </a:r>
          </a:p>
          <a:p>
            <a:pPr marL="0" marR="0" lvl="0" indent="0" algn="l" defTabSz="914400" rtl="0" eaLnBrk="1" fontAlgn="auto" latinLnBrk="0" hangingPunct="1">
              <a:lnSpc>
                <a:spcPct val="100000"/>
              </a:lnSpc>
              <a:spcBef>
                <a:spcPts val="0"/>
              </a:spcBef>
              <a:spcAft>
                <a:spcPts val="0"/>
              </a:spcAft>
              <a:buClrTx/>
              <a:buSzTx/>
              <a:buFontTx/>
              <a:buNone/>
              <a:tabLst/>
              <a:defRPr/>
            </a:pPr>
            <a:r>
              <a:rPr lang="en-US" i="0" dirty="0"/>
              <a:t>https://www.ecfr.gov/current/title-45/section-1321.87</a:t>
            </a:r>
          </a:p>
          <a:p>
            <a:pPr marL="0" marR="0" lvl="0" indent="0" algn="l" defTabSz="914400" rtl="0" eaLnBrk="1" fontAlgn="auto" latinLnBrk="0" hangingPunct="1">
              <a:lnSpc>
                <a:spcPct val="100000"/>
              </a:lnSpc>
              <a:spcBef>
                <a:spcPts val="0"/>
              </a:spcBef>
              <a:spcAft>
                <a:spcPts val="0"/>
              </a:spcAft>
              <a:buClrTx/>
              <a:buSzTx/>
              <a:buFontTx/>
              <a:buNone/>
              <a:tabLst/>
              <a:defRPr/>
            </a:pPr>
            <a:r>
              <a:rPr lang="en-US" i="0" dirty="0"/>
              <a:t>https://www.ecfr.gov/current/title-45/section-1321.99</a:t>
            </a:r>
          </a:p>
          <a:p>
            <a:pPr marL="0" marR="0" lvl="0" indent="0" algn="l" defTabSz="914400" rtl="0" eaLnBrk="1" fontAlgn="auto" latinLnBrk="0" hangingPunct="1">
              <a:lnSpc>
                <a:spcPct val="100000"/>
              </a:lnSpc>
              <a:spcBef>
                <a:spcPts val="0"/>
              </a:spcBef>
              <a:spcAft>
                <a:spcPts val="0"/>
              </a:spcAft>
              <a:buClrTx/>
              <a:buSzTx/>
              <a:buFontTx/>
              <a:buNone/>
              <a:tabLst/>
              <a:defRPr/>
            </a:pPr>
            <a:r>
              <a:rPr lang="en-US" i="0" dirty="0"/>
              <a:t>https://www.ecfr.gov/current/title-45/section-1321.101</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i="1" dirty="0"/>
          </a:p>
          <a:p>
            <a:endParaRPr lang="en-US" dirty="0"/>
          </a:p>
        </p:txBody>
      </p:sp>
      <p:sp>
        <p:nvSpPr>
          <p:cNvPr id="4" name="Slide Number Placeholder 3"/>
          <p:cNvSpPr>
            <a:spLocks noGrp="1"/>
          </p:cNvSpPr>
          <p:nvPr>
            <p:ph type="sldNum" sz="quarter" idx="5"/>
          </p:nvPr>
        </p:nvSpPr>
        <p:spPr/>
        <p:txBody>
          <a:bodyPr/>
          <a:lstStyle/>
          <a:p>
            <a:fld id="{6247C3AA-E69D-488D-8332-8677C9AC063B}" type="slidenum">
              <a:rPr lang="en-US" smtClean="0"/>
              <a:t>12</a:t>
            </a:fld>
            <a:endParaRPr lang="en-US"/>
          </a:p>
        </p:txBody>
      </p:sp>
    </p:spTree>
    <p:extLst>
      <p:ext uri="{BB962C8B-B14F-4D97-AF65-F5344CB8AC3E}">
        <p14:creationId xmlns:p14="http://schemas.microsoft.com/office/powerpoint/2010/main" val="15814234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ECFR Links: </a:t>
            </a:r>
          </a:p>
          <a:p>
            <a:r>
              <a:rPr lang="en-US" dirty="0"/>
              <a:t>https://www.ecfr.gov/current/title-45/section-1321.9</a:t>
            </a:r>
          </a:p>
          <a:p>
            <a:r>
              <a:rPr lang="en-US" dirty="0"/>
              <a:t>https://www.ecfr.gov/current/title-45/section-1321.59</a:t>
            </a:r>
          </a:p>
          <a:p>
            <a:pPr>
              <a:defRPr/>
            </a:pP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F578678-88A4-4BE9-BB45-C5BDA72D90F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365896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ECFR Links:</a:t>
            </a:r>
          </a:p>
          <a:p>
            <a:r>
              <a:rPr lang="en-US" dirty="0"/>
              <a:t>https://www.ecfr.gov/current/title-45/section-1321.9</a:t>
            </a:r>
          </a:p>
          <a:p>
            <a:r>
              <a:rPr lang="en-US" dirty="0"/>
              <a:t>https://www.ecfr.gov/current/title-45/section-1321.59</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247C3AA-E69D-488D-8332-8677C9AC063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445211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dirty="0"/>
              <a:t>ECFR Links:</a:t>
            </a:r>
          </a:p>
          <a:p>
            <a:pPr>
              <a:defRPr/>
            </a:pPr>
            <a:r>
              <a:rPr lang="en-US" dirty="0"/>
              <a:t>https://www.ecfr.gov/current/title-45/section-1321.3</a:t>
            </a:r>
          </a:p>
          <a:p>
            <a:pPr>
              <a:defRPr/>
            </a:pPr>
            <a:r>
              <a:rPr lang="en-US" dirty="0"/>
              <a:t>https://www.ecfr.gov/current/title-45/part-1321/section-1321.3#p-1321.3(Access%20to%20services%20or%20access%20services)</a:t>
            </a:r>
          </a:p>
          <a:p>
            <a:pPr>
              <a:defRPr/>
            </a:pPr>
            <a:r>
              <a:rPr lang="en-US" dirty="0"/>
              <a:t>https://www.ecfr.gov/current/title-45/part-1321/section-1321.3#p-1321.3(Acquiring)</a:t>
            </a:r>
          </a:p>
          <a:p>
            <a:pPr>
              <a:defRPr/>
            </a:pPr>
            <a:r>
              <a:rPr lang="en-US" dirty="0"/>
              <a:t>https://www.ecfr.gov/current/title-45/part-1321/section-1321.3#p-1321.3(Altering%20or%20renovating)</a:t>
            </a:r>
          </a:p>
          <a:p>
            <a:pPr>
              <a:defRPr/>
            </a:pPr>
            <a:r>
              <a:rPr lang="en-US" dirty="0"/>
              <a:t>https://www.ecfr.gov/current/title-45/part-1321/section-1321.3#p-1321.3(Area%20plan%20administration)</a:t>
            </a:r>
          </a:p>
          <a:p>
            <a:pPr>
              <a:defRPr/>
            </a:pPr>
            <a:r>
              <a:rPr lang="en-US" dirty="0"/>
              <a:t>https://www.ecfr.gov/current/title-45/part-1321/section-1321.3#p-1321.3(Best%20available%20data)</a:t>
            </a:r>
          </a:p>
          <a:p>
            <a:pPr>
              <a:defRPr/>
            </a:pPr>
            <a:r>
              <a:rPr lang="en-US" dirty="0"/>
              <a:t>https://www.ecfr.gov/current/title-45/part-1321/section-1321.3#p-1321.3(Constructing)</a:t>
            </a:r>
          </a:p>
          <a:p>
            <a:pPr>
              <a:defRPr/>
            </a:pPr>
            <a:r>
              <a:rPr lang="en-US" dirty="0"/>
              <a:t>https://www.ecfr.gov/current/title-45/part-1321/section-1321.3#p-1321.3(Cost%20sharing)</a:t>
            </a:r>
          </a:p>
          <a:p>
            <a:pPr>
              <a:defRPr/>
            </a:pPr>
            <a:r>
              <a:rPr lang="en-US" dirty="0"/>
              <a:t>https://www.ecfr.gov/current/title-45/part-1321/section-1321.3#p-1321.3(Direct%20services)</a:t>
            </a:r>
          </a:p>
          <a:p>
            <a:pPr>
              <a:defRPr/>
            </a:pPr>
            <a:r>
              <a:rPr lang="en-US" dirty="0"/>
              <a:t>https://www.ecfr.gov/current/title-45/part-1321/section-1321.3#p-1321.3(Local%20sources)</a:t>
            </a:r>
          </a:p>
          <a:p>
            <a:pPr>
              <a:defRPr/>
            </a:pPr>
            <a:r>
              <a:rPr lang="en-US" dirty="0"/>
              <a:t>https://www.ecfr.gov/current/title-45/part-1321/section-1321.3#p-1321.3(Major%20disaster%20declaration)</a:t>
            </a:r>
          </a:p>
          <a:p>
            <a:pPr>
              <a:defRPr/>
            </a:pPr>
            <a:r>
              <a:rPr lang="en-US" dirty="0"/>
              <a:t>https://www.ecfr.gov/current/title-45/part-1321/section-1321.3#p-1321.3(Private%20pay%20programs)</a:t>
            </a:r>
          </a:p>
          <a:p>
            <a:pPr>
              <a:defRPr/>
            </a:pPr>
            <a:r>
              <a:rPr lang="en-US" dirty="0"/>
              <a:t>https://www.ecfr.gov/current/title-45/part-1321/section-1321.3#p-1321.3(Program%20development%20and%20coordination%20activities)</a:t>
            </a:r>
          </a:p>
          <a:p>
            <a:pPr>
              <a:defRPr/>
            </a:pPr>
            <a:r>
              <a:rPr lang="en-US" dirty="0"/>
              <a:t>https://www.ecfr.gov/current/title-45/part-1321/section-1321.3#p-1321.3(Program%20income)</a:t>
            </a:r>
          </a:p>
          <a:p>
            <a:pPr>
              <a:defRPr/>
            </a:pPr>
            <a:r>
              <a:rPr lang="en-US" dirty="0"/>
              <a:t>https://www.ecfr.gov/current/title-45/part-1321/section-1321.3#p-1321.3(State%20plan%20administration)</a:t>
            </a:r>
          </a:p>
          <a:p>
            <a:pPr>
              <a:defRPr/>
            </a:pPr>
            <a:r>
              <a:rPr lang="en-US" dirty="0"/>
              <a:t>https://www.ecfr.gov/current/title-45/part-1321/section-1321.3#p-1321.3(Voluntary%20contributions)</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F578678-88A4-4BE9-BB45-C5BDA72D90F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053147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dirty="0"/>
              <a:t>ECFR Links:</a:t>
            </a:r>
          </a:p>
          <a:p>
            <a:pPr>
              <a:defRPr/>
            </a:pPr>
            <a:r>
              <a:rPr lang="en-US" dirty="0"/>
              <a:t>https://www.ecfr.gov/current/title-45/part-1321/section-1321.9#p-1321.9(c)(2)(i)</a:t>
            </a:r>
          </a:p>
          <a:p>
            <a:pPr>
              <a:defRPr/>
            </a:pPr>
            <a:r>
              <a:rPr lang="en-US" dirty="0"/>
              <a:t>https://www.ecfr.gov/current/title-45/section-1321.49</a:t>
            </a:r>
          </a:p>
          <a:p>
            <a:pPr>
              <a:defRPr/>
            </a:pPr>
            <a:r>
              <a:rPr lang="en-US" dirty="0"/>
              <a:t>https://www.ecfr.gov/current/title-45/section-1321.51</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F578678-88A4-4BE9-BB45-C5BDA72D90F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761353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ECFR Links: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https://www.ecfr.gov/current/title-45/part-1321/section-1321.9#p-1321.9(c)(2)(ii)</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F578678-88A4-4BE9-BB45-C5BDA72D90F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436856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6247C3AA-E69D-488D-8332-8677C9AC063B}" type="slidenum">
              <a:rPr lang="en-US" smtClean="0"/>
              <a:t>18</a:t>
            </a:fld>
            <a:endParaRPr lang="en-US"/>
          </a:p>
        </p:txBody>
      </p:sp>
    </p:spTree>
    <p:extLst>
      <p:ext uri="{BB962C8B-B14F-4D97-AF65-F5344CB8AC3E}">
        <p14:creationId xmlns:p14="http://schemas.microsoft.com/office/powerpoint/2010/main" val="354873256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ECFR Links: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https://www.ecfr.gov/current/title-45/part-1321/section-1321.9#p-1321.9(c)(2)(ii)</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F578678-88A4-4BE9-BB45-C5BDA72D90F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256773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247C3AA-E69D-488D-8332-8677C9AC063B}" type="slidenum">
              <a:rPr lang="en-US" smtClean="0"/>
              <a:t>2</a:t>
            </a:fld>
            <a:endParaRPr lang="en-US"/>
          </a:p>
        </p:txBody>
      </p:sp>
    </p:spTree>
    <p:extLst>
      <p:ext uri="{BB962C8B-B14F-4D97-AF65-F5344CB8AC3E}">
        <p14:creationId xmlns:p14="http://schemas.microsoft.com/office/powerpoint/2010/main" val="148202135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ECFR Links: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https://www.ecfr.gov/current/title-45/part-1321/section-1321.9#p-1321.9(c)(2)(ii)</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https://www.ecfr.gov/current/title-45/part-1321/section-1321.9#p-1321.9(c)(2)(x)</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Times New Roman" panose="02020603050405020304" pitchFamily="18" charset="0"/>
                <a:ea typeface="minorBidi"/>
                <a:cs typeface="minorBidi"/>
              </a:rPr>
              <a:t>https://www.ecfr.gov/current/title-45/part-1321/section-1321.9#p-1321.9(c)(2)(xi)</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F578678-88A4-4BE9-BB45-C5BDA72D90F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9602821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nSpc>
                <a:spcPct val="200000"/>
              </a:lnSpc>
              <a:spcBef>
                <a:spcPts val="0"/>
              </a:spcBef>
              <a:spcAft>
                <a:spcPts val="0"/>
              </a:spcAft>
              <a:buFontTx/>
              <a:buNone/>
              <a:tabLst>
                <a:tab pos="783590" algn="l"/>
              </a:tabLst>
            </a:pPr>
            <a:r>
              <a:rPr lang="en-US" sz="1800" spc="0" dirty="0">
                <a:effectLst/>
                <a:latin typeface="Times New Roman" panose="02020603050405020304" pitchFamily="18" charset="0"/>
                <a:ea typeface="Times New Roman" panose="02020603050405020304" pitchFamily="18" charset="0"/>
              </a:rPr>
              <a:t>ECFR Links:</a:t>
            </a:r>
          </a:p>
          <a:p>
            <a:pPr marL="0" marR="0" indent="0">
              <a:lnSpc>
                <a:spcPct val="200000"/>
              </a:lnSpc>
              <a:spcBef>
                <a:spcPts val="0"/>
              </a:spcBef>
              <a:spcAft>
                <a:spcPts val="0"/>
              </a:spcAft>
              <a:buFontTx/>
              <a:buNone/>
              <a:tabLst>
                <a:tab pos="783590" algn="l"/>
              </a:tabLst>
            </a:pPr>
            <a:r>
              <a:rPr lang="en-US" sz="2800" b="0" i="0" dirty="0">
                <a:solidFill>
                  <a:srgbClr val="333333"/>
                </a:solidFill>
                <a:effectLst/>
                <a:latin typeface="Roboto" panose="02000000000000000000" pitchFamily="2" charset="0"/>
              </a:rPr>
              <a:t>https://www.ecfr.gov/current/title-45/part-1321/section-1321.9#p-1321.9(c)(2)(ii)</a:t>
            </a:r>
            <a:endParaRPr lang="en-US" sz="1800" spc="0"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6247C3AA-E69D-488D-8332-8677C9AC063B}" type="slidenum">
              <a:rPr lang="en-US" smtClean="0"/>
              <a:t>21</a:t>
            </a:fld>
            <a:endParaRPr lang="en-US"/>
          </a:p>
        </p:txBody>
      </p:sp>
    </p:spTree>
    <p:extLst>
      <p:ext uri="{BB962C8B-B14F-4D97-AF65-F5344CB8AC3E}">
        <p14:creationId xmlns:p14="http://schemas.microsoft.com/office/powerpoint/2010/main" val="27235330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sz="1800" spc="-10" dirty="0">
                <a:effectLst/>
                <a:latin typeface="Times New Roman" panose="02020603050405020304" pitchFamily="18" charset="0"/>
              </a:rPr>
              <a:t>ECFR Links:</a:t>
            </a:r>
          </a:p>
          <a:p>
            <a:pPr>
              <a:defRPr/>
            </a:pPr>
            <a:r>
              <a:rPr lang="en-US" dirty="0"/>
              <a:t>https://www.ecfr.gov/current/title-45/part-1321/section-1321.9#p-1321.9(c)(2)(iii)</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F578678-88A4-4BE9-BB45-C5BDA72D90F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7471125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sz="1200" dirty="0">
                <a:effectLst/>
                <a:latin typeface="Times New Roman" panose="02020603050405020304" pitchFamily="18" charset="0"/>
              </a:rPr>
              <a:t>ECFR Links:</a:t>
            </a:r>
          </a:p>
          <a:p>
            <a:pPr>
              <a:defRPr/>
            </a:pPr>
            <a:r>
              <a:rPr lang="en-US" dirty="0"/>
              <a:t>https://www.ecfr.gov/current/title-45/part-1321/section-1321.9#p-1321.9(c)(2)(iv)</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F578678-88A4-4BE9-BB45-C5BDA72D90F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1863561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dirty="0"/>
              <a:t>ECFR Links:</a:t>
            </a:r>
          </a:p>
          <a:p>
            <a:pPr>
              <a:defRPr/>
            </a:pPr>
            <a:r>
              <a:rPr lang="en-US" dirty="0"/>
              <a:t>https://www.ecfr.gov/current/title-45/part-1321/section-1321.9#p-1321.9(c)(2)(v)</a:t>
            </a:r>
          </a:p>
          <a:p>
            <a:pPr>
              <a:defRPr/>
            </a:pPr>
            <a:r>
              <a:rPr lang="en-US" dirty="0"/>
              <a:t>https://www.ecfr.gov/current/title-45/part-1321/section-1321.3#p-1321.3(Access%20to%20services%20or%20access%20services)</a:t>
            </a:r>
          </a:p>
          <a:p>
            <a:pPr>
              <a:defRPr/>
            </a:pPr>
            <a:r>
              <a:rPr lang="en-US" dirty="0"/>
              <a:t>https://www.ecfr.gov/current/title-45/part-1321/section-1321.3#p-1321.3(In-home%20supportive%20services)</a:t>
            </a:r>
          </a:p>
          <a:p>
            <a:pPr>
              <a:defRPr/>
            </a:pPr>
            <a:r>
              <a:rPr lang="en-US" dirty="0"/>
              <a:t>https://www.ecfr.gov/current/title-45/section-1321.93</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F578678-88A4-4BE9-BB45-C5BDA72D90F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2110683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Times New Roman" panose="02020603050405020304" pitchFamily="18" charset="0"/>
              </a:rPr>
              <a:t>ECFR Links: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https://www.ecfr.gov/current/title-45/part-1321/section-1321.9#p-1321.9(c)(2)(vi)</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F578678-88A4-4BE9-BB45-C5BDA72D90F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3881003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sz="1200" dirty="0">
                <a:effectLst/>
                <a:latin typeface="Times New Roman" panose="02020603050405020304" pitchFamily="18" charset="0"/>
              </a:rPr>
              <a:t>ECFR Links:</a:t>
            </a:r>
          </a:p>
          <a:p>
            <a:pPr>
              <a:defRPr/>
            </a:pPr>
            <a:r>
              <a:rPr lang="en-US" dirty="0"/>
              <a:t>https://www.ecfr.gov/current/title-45/part-1321/section-1321.9#p-1321.9(c)(2)(vii)</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F578678-88A4-4BE9-BB45-C5BDA72D90F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4546020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effectLst/>
                <a:latin typeface="Times New Roman" panose="02020603050405020304" pitchFamily="18" charset="0"/>
              </a:rPr>
              <a:t>ECFR Links:</a:t>
            </a:r>
          </a:p>
          <a:p>
            <a:r>
              <a:rPr lang="en-US" b="0" i="0" dirty="0">
                <a:solidFill>
                  <a:srgbClr val="333333"/>
                </a:solidFill>
                <a:effectLst/>
                <a:latin typeface="Roboto" panose="02000000000000000000" pitchFamily="2" charset="0"/>
              </a:rPr>
              <a:t>https://www.ecfr.gov/current/title-45/part-1321/section-1321.9#p-1321.9(c)(2)(vii)</a:t>
            </a:r>
          </a:p>
          <a:p>
            <a:r>
              <a:rPr lang="en-US" dirty="0"/>
              <a:t>https://www.ecfr.gov/current/title-45/part-1324/subpart-A#p-1324.13(f)</a:t>
            </a:r>
          </a:p>
        </p:txBody>
      </p:sp>
      <p:sp>
        <p:nvSpPr>
          <p:cNvPr id="4" name="Slide Number Placeholder 3"/>
          <p:cNvSpPr>
            <a:spLocks noGrp="1"/>
          </p:cNvSpPr>
          <p:nvPr>
            <p:ph type="sldNum" sz="quarter" idx="5"/>
          </p:nvPr>
        </p:nvSpPr>
        <p:spPr/>
        <p:txBody>
          <a:bodyPr/>
          <a:lstStyle/>
          <a:p>
            <a:fld id="{6247C3AA-E69D-488D-8332-8677C9AC063B}" type="slidenum">
              <a:rPr lang="en-US" smtClean="0"/>
              <a:t>27</a:t>
            </a:fld>
            <a:endParaRPr lang="en-US"/>
          </a:p>
        </p:txBody>
      </p:sp>
    </p:spTree>
    <p:extLst>
      <p:ext uri="{BB962C8B-B14F-4D97-AF65-F5344CB8AC3E}">
        <p14:creationId xmlns:p14="http://schemas.microsoft.com/office/powerpoint/2010/main" val="220805342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Times New Roman" panose="02020603050405020304" pitchFamily="18" charset="0"/>
              </a:rPr>
              <a:t>ECFR Links: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https://www.ecfr.gov/current/title-45/part-1321/section-1321.9#p-1321.9(c)(2)(viii)</a:t>
            </a:r>
          </a:p>
          <a:p>
            <a:pPr>
              <a:defRPr/>
            </a:pP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F578678-88A4-4BE9-BB45-C5BDA72D90F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0810445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Times New Roman" panose="02020603050405020304" pitchFamily="18" charset="0"/>
              </a:rPr>
              <a:t>ECFR Links: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https://www.ecfr.gov/current/title-45/part-1321/section-1321.9#p-1321.9(c)(2)(ix)</a:t>
            </a:r>
          </a:p>
          <a:p>
            <a:pPr>
              <a:defRPr/>
            </a:pP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F578678-88A4-4BE9-BB45-C5BDA72D90F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049682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247C3AA-E69D-488D-8332-8677C9AC063B}" type="slidenum">
              <a:rPr lang="en-US" smtClean="0"/>
              <a:t>3</a:t>
            </a:fld>
            <a:endParaRPr lang="en-US"/>
          </a:p>
        </p:txBody>
      </p:sp>
    </p:spTree>
    <p:extLst>
      <p:ext uri="{BB962C8B-B14F-4D97-AF65-F5344CB8AC3E}">
        <p14:creationId xmlns:p14="http://schemas.microsoft.com/office/powerpoint/2010/main" val="225049510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dirty="0">
                <a:solidFill>
                  <a:srgbClr val="002060"/>
                </a:solidFill>
                <a:latin typeface="+mj-lt"/>
                <a:ea typeface="Calibri" panose="020F0502020204030204" pitchFamily="34" charset="0"/>
              </a:rPr>
              <a:t>ECFR Links:</a:t>
            </a:r>
          </a:p>
          <a:p>
            <a:pPr>
              <a:defRPr/>
            </a:pPr>
            <a:r>
              <a:rPr lang="en-US" dirty="0"/>
              <a:t>https://www.ecfr.gov/current/title-45/part-1321/section-1321.9#p-1321.9(c)(2)(x)</a:t>
            </a:r>
          </a:p>
          <a:p>
            <a:pPr>
              <a:defRPr/>
            </a:pPr>
            <a:r>
              <a:rPr lang="en-US" dirty="0"/>
              <a:t>https://www.ecfr.gov/current/title-45/part-1321/section-1321.3#p-1321.3(Voluntary%20contributions)</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F578678-88A4-4BE9-BB45-C5BDA72D90F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8654557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defRPr/>
            </a:pPr>
            <a:r>
              <a:rPr lang="en-US" sz="1200" dirty="0">
                <a:solidFill>
                  <a:srgbClr val="002060"/>
                </a:solidFill>
                <a:effectLst/>
                <a:ea typeface="Calibri" panose="020F0502020204030204" pitchFamily="34" charset="0"/>
              </a:rPr>
              <a:t>ECFR Links:</a:t>
            </a:r>
          </a:p>
          <a:p>
            <a:pPr marL="0" indent="0">
              <a:buFontTx/>
              <a:buNone/>
              <a:defRPr/>
            </a:pPr>
            <a:r>
              <a:rPr lang="en-US" dirty="0"/>
              <a:t>https://www.ecfr.gov/current/title-45/part-1321/section-1321.9#p-1321.9(c)(2)(x)</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F578678-88A4-4BE9-BB45-C5BDA72D90F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9234102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dirty="0"/>
              <a:t>ECFR Links:</a:t>
            </a:r>
          </a:p>
          <a:p>
            <a:pPr>
              <a:defRPr/>
            </a:pPr>
            <a:r>
              <a:rPr lang="en-US" dirty="0"/>
              <a:t>https://www.ecfr.gov/current/title-45/part-1321/section-1321.9#p-1321.9(c)(2)(xi)</a:t>
            </a:r>
          </a:p>
          <a:p>
            <a:pPr>
              <a:defRPr/>
            </a:pPr>
            <a:r>
              <a:rPr lang="en-US" dirty="0"/>
              <a:t>https://www.ecfr.gov/current/title-45/part-1321/section-1321.3#p-1321.3(Cost%20sharing)</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F578678-88A4-4BE9-BB45-C5BDA72D90F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308673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dirty="0"/>
              <a:t>ECFR Links:</a:t>
            </a:r>
          </a:p>
          <a:p>
            <a:pPr>
              <a:defRPr/>
            </a:pPr>
            <a:r>
              <a:rPr lang="en-US" dirty="0"/>
              <a:t>https://www.ecfr.gov/current/title-45/part-1321/section-1321.9#p-1321.9(c)(2)(xi)</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F578678-88A4-4BE9-BB45-C5BDA72D90F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0660760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dirty="0"/>
              <a:t>ECFR Links:</a:t>
            </a:r>
          </a:p>
          <a:p>
            <a:pPr>
              <a:defRPr/>
            </a:pPr>
            <a:r>
              <a:rPr lang="en-US" dirty="0"/>
              <a:t>https://www.ecfr.gov/current/title-45/part-1321/section-1321.9#p-1321.9(c)(2)(xii)</a:t>
            </a:r>
          </a:p>
          <a:p>
            <a:pPr>
              <a:defRPr/>
            </a:pPr>
            <a:r>
              <a:rPr lang="en-US" dirty="0"/>
              <a:t>https://www.ecfr.gov/current/title-2/section-200.307</a:t>
            </a:r>
          </a:p>
          <a:p>
            <a:pPr>
              <a:defRPr/>
            </a:pPr>
            <a:r>
              <a:rPr lang="en-US" dirty="0"/>
              <a:t>https://www.ecfr.gov/current/title-45/section-75.307</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F578678-88A4-4BE9-BB45-C5BDA72D90F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06282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dirty="0"/>
              <a:t>ECFR Links:</a:t>
            </a:r>
          </a:p>
          <a:p>
            <a:pPr>
              <a:defRPr/>
            </a:pPr>
            <a:r>
              <a:rPr lang="en-US" dirty="0"/>
              <a:t>https://www.ecfr.gov/current/title-45/part-1321/section-1321.9#p-1321.9(c)(2)(xii)</a:t>
            </a:r>
          </a:p>
          <a:p>
            <a:pPr>
              <a:defRPr/>
            </a:pPr>
            <a:r>
              <a:rPr lang="en-US" dirty="0"/>
              <a:t>https://www.ecfr.gov/current/title-2/part-200/section-200.307#p-200.307(e)(2)</a:t>
            </a:r>
          </a:p>
          <a:p>
            <a:pPr>
              <a:defRPr/>
            </a:pPr>
            <a:r>
              <a:rPr lang="en-US" dirty="0"/>
              <a:t>https://www.ecfr.gov/current/title-45/part-75/section-75.307#p-75.307(e)(2)</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F578678-88A4-4BE9-BB45-C5BDA72D90F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2435807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dirty="0"/>
              <a:t>ECFR Links:</a:t>
            </a:r>
          </a:p>
          <a:p>
            <a:pPr>
              <a:defRPr/>
            </a:pPr>
            <a:r>
              <a:rPr lang="en-US" dirty="0"/>
              <a:t>https://www.ecfr.gov/current/title-45/part-1321/section-1321.9#p-1321.9(c)(2)(xiii)</a:t>
            </a:r>
          </a:p>
          <a:p>
            <a:pPr>
              <a:defRPr/>
            </a:pPr>
            <a:r>
              <a:rPr lang="en-US" dirty="0"/>
              <a:t>https://www.ecfr.gov/current/title-45/section-1321.47</a:t>
            </a:r>
          </a:p>
          <a:p>
            <a:pPr>
              <a:defRPr/>
            </a:pPr>
            <a:r>
              <a:rPr lang="en-US" dirty="0"/>
              <a:t>https://www.ecfr.gov/current/title-45/section-1321.67</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F578678-88A4-4BE9-BB45-C5BDA72D90F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4017367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i="0" dirty="0">
                <a:solidFill>
                  <a:srgbClr val="002060"/>
                </a:solidFill>
                <a:effectLst/>
                <a:highlight>
                  <a:srgbClr val="FFFF00"/>
                </a:highlight>
                <a:latin typeface="+mj-lt"/>
                <a:ea typeface="Calibri" panose="020F0502020204030204" pitchFamily="34" charset="0"/>
              </a:rPr>
              <a:t>ECFR Links: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0" dirty="0">
                <a:solidFill>
                  <a:srgbClr val="002060"/>
                </a:solidFill>
                <a:effectLst/>
                <a:highlight>
                  <a:srgbClr val="FFFF00"/>
                </a:highlight>
                <a:latin typeface="+mj-lt"/>
                <a:ea typeface="Calibri" panose="020F0502020204030204" pitchFamily="34" charset="0"/>
              </a:rPr>
              <a:t>https://www.ecfr.gov/current/title-45/part-1321/section-1321.9#p-1321.9(c)(2)(xiv)</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0" dirty="0">
                <a:solidFill>
                  <a:srgbClr val="002060"/>
                </a:solidFill>
                <a:effectLst/>
                <a:highlight>
                  <a:srgbClr val="FFFF00"/>
                </a:highlight>
                <a:latin typeface="+mj-lt"/>
                <a:ea typeface="Calibri" panose="020F0502020204030204" pitchFamily="34" charset="0"/>
              </a:rPr>
              <a:t>https://www.ecfr.gov/current/title-45/section-1321.47</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0" dirty="0">
                <a:solidFill>
                  <a:srgbClr val="002060"/>
                </a:solidFill>
                <a:effectLst/>
                <a:highlight>
                  <a:srgbClr val="FFFF00"/>
                </a:highlight>
                <a:latin typeface="+mj-lt"/>
                <a:ea typeface="Calibri" panose="020F0502020204030204" pitchFamily="34" charset="0"/>
              </a:rPr>
              <a:t>https://www.ecfr.gov/current/title-45/section-1321.67</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F578678-88A4-4BE9-BB45-C5BDA72D90F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2278094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dirty="0"/>
              <a:t>ECFR Links:</a:t>
            </a:r>
          </a:p>
          <a:p>
            <a:pPr>
              <a:defRPr/>
            </a:pPr>
            <a:r>
              <a:rPr lang="en-US" dirty="0"/>
              <a:t>https://www.ecfr.gov/current/title-45/part-1321/section-1321.9#p-1321.9(c)(2)(xiv)</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F578678-88A4-4BE9-BB45-C5BDA72D90F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2176162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dirty="0"/>
              <a:t>ECFR Links:</a:t>
            </a:r>
          </a:p>
          <a:p>
            <a:pPr>
              <a:defRPr/>
            </a:pPr>
            <a:r>
              <a:rPr lang="en-US" dirty="0"/>
              <a:t>https://www.ecfr.gov/current/title-45/part-1321/section-1321.9#p-1321.9(c)(2)(xv)</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F578678-88A4-4BE9-BB45-C5BDA72D90F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488857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5"/>
          </p:nvPr>
        </p:nvSpPr>
        <p:spPr/>
        <p:txBody>
          <a:bodyPr/>
          <a:lstStyle/>
          <a:p>
            <a:fld id="{6247C3AA-E69D-488D-8332-8677C9AC063B}" type="slidenum">
              <a:rPr lang="en-US" smtClean="0"/>
              <a:t>4</a:t>
            </a:fld>
            <a:endParaRPr lang="en-US"/>
          </a:p>
        </p:txBody>
      </p:sp>
    </p:spTree>
    <p:extLst>
      <p:ext uri="{BB962C8B-B14F-4D97-AF65-F5344CB8AC3E}">
        <p14:creationId xmlns:p14="http://schemas.microsoft.com/office/powerpoint/2010/main" val="41721546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800" b="0" i="0" u="none" strike="noStrike" baseline="0" dirty="0">
                <a:latin typeface="TimesNewRomanPSMT"/>
              </a:rPr>
              <a:t>ECFR Links:</a:t>
            </a:r>
          </a:p>
          <a:p>
            <a:pPr algn="l"/>
            <a:r>
              <a:rPr lang="en-US" dirty="0"/>
              <a:t>https://www.ecfr.gov/current/title-45/part-1321/section-1321.9#p-1321.9(c)(2)(xv)</a:t>
            </a:r>
          </a:p>
          <a:p>
            <a:pPr algn="l"/>
            <a:r>
              <a:rPr lang="en-US" dirty="0"/>
              <a:t>https://www.ecfr.gov/current/title-45/section-1321.85</a:t>
            </a:r>
          </a:p>
          <a:p>
            <a:pPr algn="l"/>
            <a:r>
              <a:rPr lang="en-US" dirty="0"/>
              <a:t>https://www.ecfr.gov/current/title-45/section-1321.87</a:t>
            </a:r>
          </a:p>
          <a:p>
            <a:pPr algn="l"/>
            <a:r>
              <a:rPr lang="en-US" dirty="0"/>
              <a:t>https://www.ecfr.gov/current/title-45/section-1321.89</a:t>
            </a:r>
          </a:p>
          <a:p>
            <a:pPr algn="l"/>
            <a:r>
              <a:rPr lang="en-US" dirty="0"/>
              <a:t>https://www.ecfr.gov/current/title-45/section-1321.91</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F578678-88A4-4BE9-BB45-C5BDA72D90F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9938106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dirty="0"/>
              <a:t>ECFR Links:</a:t>
            </a:r>
          </a:p>
          <a:p>
            <a:pPr>
              <a:defRPr/>
            </a:pPr>
            <a:r>
              <a:rPr lang="en-US" dirty="0"/>
              <a:t>https://www.ecfr.gov/current/title-45/part-1321/section-1321.9#p-1321.9(c)(2)(xvi)</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F578678-88A4-4BE9-BB45-C5BDA72D90F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9783267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dirty="0"/>
              <a:t>ECFR Links:</a:t>
            </a:r>
          </a:p>
          <a:p>
            <a:pPr>
              <a:defRPr/>
            </a:pPr>
            <a:r>
              <a:rPr lang="en-US" dirty="0"/>
              <a:t>https://www.ecfr.gov/current/title-45/part-1321/section-1321.9#p-1321.9(c)(2)(xvii)</a:t>
            </a:r>
          </a:p>
          <a:p>
            <a:pPr>
              <a:defRPr/>
            </a:pPr>
            <a:r>
              <a:rPr lang="en-US" dirty="0"/>
              <a:t>https://www.ecfr.gov/current/title-45/part-1321/section-1321.9#p-1321.9(c)(3)</a:t>
            </a:r>
          </a:p>
          <a:p>
            <a:pPr>
              <a:defRPr/>
            </a:pPr>
            <a:r>
              <a:rPr lang="en-US" dirty="0"/>
              <a:t>https://www.ecfr.gov/current/title-45/section-1321.27</a:t>
            </a:r>
          </a:p>
          <a:p>
            <a:pPr>
              <a:defRPr/>
            </a:pPr>
            <a:r>
              <a:rPr lang="en-US" dirty="0"/>
              <a:t>https://www.ecfr.gov/current/title-45/section-1321.29</a:t>
            </a:r>
          </a:p>
          <a:p>
            <a:pPr>
              <a:defRPr/>
            </a:pPr>
            <a:r>
              <a:rPr lang="en-US" dirty="0"/>
              <a:t>https://www.ecfr.gov/current/title-45/part-1321/section-1321.9#p-1321.9(c)(4)</a:t>
            </a:r>
          </a:p>
          <a:p>
            <a:pPr>
              <a:defRPr/>
            </a:pPr>
            <a:r>
              <a:rPr lang="en-US" dirty="0"/>
              <a:t>https://www.ecfr.gov/current/title-45/section-1321.65</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F578678-88A4-4BE9-BB45-C5BDA72D90F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8500991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ECFR Links: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800" b="0" i="0" dirty="0">
                <a:solidFill>
                  <a:srgbClr val="333333"/>
                </a:solidFill>
                <a:effectLst/>
                <a:latin typeface="Roboto" panose="02000000000000000000" pitchFamily="2" charset="0"/>
              </a:rPr>
              <a:t>https://www.ecfr.gov/current/title-45/part-1321/section-1321.9#p-1321.9(c)(2)(xviii)</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800" b="0" i="0" dirty="0">
                <a:solidFill>
                  <a:srgbClr val="333333"/>
                </a:solidFill>
                <a:effectLst/>
                <a:latin typeface="Roboto" panose="02000000000000000000" pitchFamily="2" charset="0"/>
                <a:ea typeface="Times New Roman" panose="02020603050405020304" pitchFamily="18" charset="0"/>
                <a:cs typeface="Times New Roman" panose="02020603050405020304" pitchFamily="18" charset="0"/>
              </a:rPr>
              <a:t>Memorandum Link: https://acl.gov/grants/memorandum-grantees-acl-older-americans-act-state-unit-aging-grants</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a:defRPr/>
            </a:pP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F578678-88A4-4BE9-BB45-C5BDA72D90F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8365420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dirty="0"/>
              <a:t>ECFR Links:</a:t>
            </a:r>
          </a:p>
          <a:p>
            <a:pPr>
              <a:defRPr/>
            </a:pPr>
            <a:r>
              <a:rPr lang="en-US" dirty="0"/>
              <a:t>https://www.ecfr.gov/current/title-45/part-1321/section-1321.9#p-1321.9(c)(2)(xix)</a:t>
            </a:r>
          </a:p>
          <a:p>
            <a:pPr>
              <a:defRPr/>
            </a:pPr>
            <a:r>
              <a:rPr lang="en-US" dirty="0"/>
              <a:t>https://www.ecfr.gov/current/title-45/part-75#p-75.2(Fixed%20amount%20awards)</a:t>
            </a:r>
          </a:p>
          <a:p>
            <a:pPr>
              <a:defRPr/>
            </a:pPr>
            <a:r>
              <a:rPr lang="en-US" dirty="0"/>
              <a:t>https://www.ecfr.gov/current/title-2/section-200.333</a:t>
            </a:r>
          </a:p>
          <a:p>
            <a:pPr>
              <a:defRPr/>
            </a:pPr>
            <a:r>
              <a:rPr lang="en-US" dirty="0"/>
              <a:t>https://www.ecfr.gov/current/title-45/section-75.353</a:t>
            </a:r>
          </a:p>
          <a:p>
            <a:pPr>
              <a:defRPr/>
            </a:pPr>
            <a:r>
              <a:rPr lang="en-US" b="0" i="0" dirty="0">
                <a:solidFill>
                  <a:srgbClr val="333333"/>
                </a:solidFill>
                <a:effectLst/>
                <a:latin typeface="Roboto" panose="02000000000000000000" pitchFamily="2" charset="0"/>
              </a:rPr>
              <a:t>https://www.ecfr.gov/current/title-2/section-200.1</a:t>
            </a:r>
          </a:p>
          <a:p>
            <a:pPr>
              <a:defRPr/>
            </a:pPr>
            <a:r>
              <a:rPr lang="en-US" dirty="0"/>
              <a:t>https://www.ecfr.gov/current/title-45/section-75.2</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F578678-88A4-4BE9-BB45-C5BDA72D90F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0101675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ECFR Links:</a:t>
            </a:r>
          </a:p>
          <a:p>
            <a:r>
              <a:rPr lang="en-US" dirty="0"/>
              <a:t>https://www.ecfr.gov/current/title-45/section-1321.47</a:t>
            </a:r>
          </a:p>
          <a:p>
            <a:r>
              <a:rPr lang="en-US" dirty="0"/>
              <a:t>https://www.ecfr.gov/current/title-45/section-1321.67</a:t>
            </a:r>
          </a:p>
        </p:txBody>
      </p:sp>
      <p:sp>
        <p:nvSpPr>
          <p:cNvPr id="4" name="Slide Number Placeholder 3"/>
          <p:cNvSpPr>
            <a:spLocks noGrp="1"/>
          </p:cNvSpPr>
          <p:nvPr>
            <p:ph type="sldNum" sz="quarter" idx="5"/>
          </p:nvPr>
        </p:nvSpPr>
        <p:spPr/>
        <p:txBody>
          <a:bodyPr/>
          <a:lstStyle/>
          <a:p>
            <a:fld id="{6247C3AA-E69D-488D-8332-8677C9AC063B}" type="slidenum">
              <a:rPr lang="en-US" smtClean="0"/>
              <a:t>45</a:t>
            </a:fld>
            <a:endParaRPr lang="en-US"/>
          </a:p>
        </p:txBody>
      </p:sp>
    </p:spTree>
    <p:extLst>
      <p:ext uri="{BB962C8B-B14F-4D97-AF65-F5344CB8AC3E}">
        <p14:creationId xmlns:p14="http://schemas.microsoft.com/office/powerpoint/2010/main" val="264881270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ECFR Links:</a:t>
            </a:r>
          </a:p>
          <a:p>
            <a:r>
              <a:rPr lang="en-US" dirty="0"/>
              <a:t>https://www.ecfr.gov/current/title-45/section-1321.87</a:t>
            </a:r>
          </a:p>
          <a:p>
            <a:r>
              <a:rPr lang="en-US" dirty="0"/>
              <a:t>https://www.ecfr.gov/current/title-45/part-1321/section-1321.87#p-1321.87(a)(1)(i)</a:t>
            </a:r>
          </a:p>
          <a:p>
            <a:r>
              <a:rPr lang="en-US" dirty="0"/>
              <a:t>https://www.ecfr.gov/current/title-45/part-1321/section-1321.87#p-1321.87(a)(1)(ii)</a:t>
            </a:r>
          </a:p>
          <a:p>
            <a:r>
              <a:rPr lang="en-US" dirty="0"/>
              <a:t>https://www.ecfr.gov/current/title-45/section-1321.27</a:t>
            </a:r>
          </a:p>
          <a:p>
            <a:r>
              <a:rPr lang="en-US" dirty="0"/>
              <a:t>https://www.ecfr.gov/current/title-45/part-1321/section-1321.31#p-1321.31(a)</a:t>
            </a:r>
          </a:p>
          <a:p>
            <a:r>
              <a:rPr lang="en-US" dirty="0"/>
              <a:t>https://www.ecfr.gov/current/title-45/section-1321.65</a:t>
            </a:r>
          </a:p>
          <a:p>
            <a:r>
              <a:rPr lang="en-US" dirty="0"/>
              <a:t>https://www.ecfr.gov/current/title-45/part-1321/section-1321.9#p-1321.9(c)(2)(iii)</a:t>
            </a:r>
          </a:p>
        </p:txBody>
      </p:sp>
      <p:sp>
        <p:nvSpPr>
          <p:cNvPr id="4" name="Slide Number Placeholder 3"/>
          <p:cNvSpPr>
            <a:spLocks noGrp="1"/>
          </p:cNvSpPr>
          <p:nvPr>
            <p:ph type="sldNum" sz="quarter" idx="5"/>
          </p:nvPr>
        </p:nvSpPr>
        <p:spPr/>
        <p:txBody>
          <a:bodyPr/>
          <a:lstStyle/>
          <a:p>
            <a:fld id="{6247C3AA-E69D-488D-8332-8677C9AC063B}" type="slidenum">
              <a:rPr lang="en-US" smtClean="0"/>
              <a:t>46</a:t>
            </a:fld>
            <a:endParaRPr lang="en-US"/>
          </a:p>
        </p:txBody>
      </p:sp>
    </p:spTree>
    <p:extLst>
      <p:ext uri="{BB962C8B-B14F-4D97-AF65-F5344CB8AC3E}">
        <p14:creationId xmlns:p14="http://schemas.microsoft.com/office/powerpoint/2010/main" val="308720087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ECFR Links:</a:t>
            </a:r>
          </a:p>
          <a:p>
            <a:r>
              <a:rPr lang="en-US" dirty="0"/>
              <a:t>https://www.ecfr.gov/current/title-45/section-1321.99</a:t>
            </a:r>
          </a:p>
          <a:p>
            <a:r>
              <a:rPr lang="en-US" dirty="0"/>
              <a:t>https://www.ecfr.gov/current/title-45/section-1321.49</a:t>
            </a:r>
          </a:p>
          <a:p>
            <a:r>
              <a:rPr lang="en-US" dirty="0"/>
              <a:t>https://www.ecfr.gov/current/title-45/part-1321/section-1321.51#p-1321.51(b)</a:t>
            </a:r>
          </a:p>
        </p:txBody>
      </p:sp>
      <p:sp>
        <p:nvSpPr>
          <p:cNvPr id="4" name="Slide Number Placeholder 3"/>
          <p:cNvSpPr>
            <a:spLocks noGrp="1"/>
          </p:cNvSpPr>
          <p:nvPr>
            <p:ph type="sldNum" sz="quarter" idx="5"/>
          </p:nvPr>
        </p:nvSpPr>
        <p:spPr/>
        <p:txBody>
          <a:bodyPr/>
          <a:lstStyle/>
          <a:p>
            <a:fld id="{6247C3AA-E69D-488D-8332-8677C9AC063B}" type="slidenum">
              <a:rPr lang="en-US" smtClean="0"/>
              <a:t>47</a:t>
            </a:fld>
            <a:endParaRPr lang="en-US"/>
          </a:p>
        </p:txBody>
      </p:sp>
    </p:spTree>
    <p:extLst>
      <p:ext uri="{BB962C8B-B14F-4D97-AF65-F5344CB8AC3E}">
        <p14:creationId xmlns:p14="http://schemas.microsoft.com/office/powerpoint/2010/main" val="219337398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ECFR Links:</a:t>
            </a:r>
          </a:p>
          <a:p>
            <a:r>
              <a:rPr lang="en-US" dirty="0"/>
              <a:t>https://www.ecfr.gov/current/title-45/section-1321.101</a:t>
            </a:r>
          </a:p>
          <a:p>
            <a:r>
              <a:rPr lang="en-US" dirty="0"/>
              <a:t>https://www.ecfr.gov/current/title-45/section-1321.99</a:t>
            </a:r>
          </a:p>
        </p:txBody>
      </p:sp>
      <p:sp>
        <p:nvSpPr>
          <p:cNvPr id="4" name="Slide Number Placeholder 3"/>
          <p:cNvSpPr>
            <a:spLocks noGrp="1"/>
          </p:cNvSpPr>
          <p:nvPr>
            <p:ph type="sldNum" sz="quarter" idx="5"/>
          </p:nvPr>
        </p:nvSpPr>
        <p:spPr/>
        <p:txBody>
          <a:bodyPr/>
          <a:lstStyle/>
          <a:p>
            <a:fld id="{6247C3AA-E69D-488D-8332-8677C9AC063B}" type="slidenum">
              <a:rPr lang="en-US" smtClean="0"/>
              <a:t>48</a:t>
            </a:fld>
            <a:endParaRPr lang="en-US"/>
          </a:p>
        </p:txBody>
      </p:sp>
    </p:spTree>
    <p:extLst>
      <p:ext uri="{BB962C8B-B14F-4D97-AF65-F5344CB8AC3E}">
        <p14:creationId xmlns:p14="http://schemas.microsoft.com/office/powerpoint/2010/main" val="267765933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247C3AA-E69D-488D-8332-8677C9AC063B}" type="slidenum">
              <a:rPr lang="en-US" smtClean="0"/>
              <a:t>49</a:t>
            </a:fld>
            <a:endParaRPr lang="en-US"/>
          </a:p>
        </p:txBody>
      </p:sp>
    </p:spTree>
    <p:extLst>
      <p:ext uri="{BB962C8B-B14F-4D97-AF65-F5344CB8AC3E}">
        <p14:creationId xmlns:p14="http://schemas.microsoft.com/office/powerpoint/2010/main" val="16132598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247C3AA-E69D-488D-8332-8677C9AC063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5807030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247C3AA-E69D-488D-8332-8677C9AC063B}" type="slidenum">
              <a:rPr lang="en-US" smtClean="0"/>
              <a:t>50</a:t>
            </a:fld>
            <a:endParaRPr lang="en-US"/>
          </a:p>
        </p:txBody>
      </p:sp>
    </p:spTree>
    <p:extLst>
      <p:ext uri="{BB962C8B-B14F-4D97-AF65-F5344CB8AC3E}">
        <p14:creationId xmlns:p14="http://schemas.microsoft.com/office/powerpoint/2010/main" val="357809602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F578678-88A4-4BE9-BB45-C5BDA72D90F8}" type="slidenum">
              <a:rPr lang="en-US" smtClean="0"/>
              <a:pPr/>
              <a:t>51</a:t>
            </a:fld>
            <a:endParaRPr lang="en-US"/>
          </a:p>
        </p:txBody>
      </p:sp>
    </p:spTree>
    <p:extLst>
      <p:ext uri="{BB962C8B-B14F-4D97-AF65-F5344CB8AC3E}">
        <p14:creationId xmlns:p14="http://schemas.microsoft.com/office/powerpoint/2010/main" val="3589168542"/>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F578678-88A4-4BE9-BB45-C5BDA72D90F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58629525"/>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0" i="0" u="none" strike="noStrike" dirty="0">
                <a:solidFill>
                  <a:srgbClr val="002060"/>
                </a:solidFill>
                <a:effectLst/>
                <a:latin typeface="Calibri" panose="020F0502020204030204"/>
                <a:cs typeface="Calibri" panose="020F0502020204030204"/>
              </a:rPr>
              <a:t>L</a:t>
            </a:r>
            <a:r>
              <a:rPr lang="en-US" sz="1800" b="0" i="0" u="none" strike="noStrike" dirty="0">
                <a:solidFill>
                  <a:srgbClr val="002060"/>
                </a:solidFill>
                <a:effectLst/>
                <a:latin typeface="Calibri" panose="020F0502020204030204" pitchFamily="34" charset="0"/>
              </a:rPr>
              <a:t>ink to the Final rule as published 2/14: </a:t>
            </a:r>
            <a:r>
              <a:rPr lang="en-US" sz="1800" b="0" i="0" u="sng" strike="noStrike" dirty="0">
                <a:solidFill>
                  <a:srgbClr val="0033CC"/>
                </a:solidFill>
                <a:effectLst/>
                <a:latin typeface="Calibri" panose="020F0502020204030204" pitchFamily="34" charset="0"/>
                <a:hlinkClick r:id="rId3"/>
              </a:rPr>
              <a:t>https://www.govinfo.gov/content/pkg/FR-2024-02-14/pdf/2024-01913.pdf</a:t>
            </a:r>
            <a:r>
              <a:rPr lang="en-US" sz="1800" b="0" i="0" u="none" strike="noStrike" dirty="0">
                <a:solidFill>
                  <a:srgbClr val="002060"/>
                </a:solidFill>
                <a:effectLst/>
                <a:latin typeface="Calibri" panose="020F0502020204030204" pitchFamily="34" charset="0"/>
              </a:rPr>
              <a:t> </a:t>
            </a:r>
            <a:r>
              <a:rPr lang="en-US" sz="1800" b="0" i="0" dirty="0">
                <a:solidFill>
                  <a:srgbClr val="444444"/>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r>
              <a:rPr lang="en-US" sz="1800" b="0" i="0" dirty="0">
                <a:solidFill>
                  <a:srgbClr val="444444"/>
                </a:solidFill>
                <a:effectLst/>
                <a:latin typeface="Calibri" panose="020F0502020204030204" pitchFamily="34" charset="0"/>
              </a:rPr>
              <a:t>​​</a:t>
            </a:r>
            <a:r>
              <a:rPr lang="en-US" sz="1200" b="0" i="0" u="none" strike="noStrike" dirty="0">
                <a:solidFill>
                  <a:srgbClr val="444444"/>
                </a:solidFill>
                <a:effectLst/>
                <a:latin typeface="Calibri" panose="020F0502020204030204" pitchFamily="34" charset="0"/>
              </a:rPr>
              <a:t>ACL </a:t>
            </a:r>
            <a:r>
              <a:rPr lang="en-US" sz="1800" b="0" i="0" u="none" strike="noStrike" dirty="0">
                <a:solidFill>
                  <a:srgbClr val="002060"/>
                </a:solidFill>
                <a:effectLst/>
                <a:latin typeface="Calibri" panose="020F0502020204030204" pitchFamily="34" charset="0"/>
              </a:rPr>
              <a:t>webpage: https://acl.gov</a:t>
            </a:r>
            <a:r>
              <a:rPr lang="en-US" sz="1800" b="0" i="0" u="none" strike="noStrike">
                <a:solidFill>
                  <a:srgbClr val="002060"/>
                </a:solidFill>
                <a:effectLst/>
                <a:latin typeface="Calibri" panose="020F0502020204030204" pitchFamily="34" charset="0"/>
              </a:rPr>
              <a:t>/OAArule </a:t>
            </a:r>
            <a:endParaRPr lang="en-US" dirty="0">
              <a:latin typeface="Calibri" panose="020F0502020204030204"/>
              <a:cs typeface="Calibri" panose="020F0502020204030204"/>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F578678-88A4-4BE9-BB45-C5BDA72D90F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3283927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F578678-88A4-4BE9-BB45-C5BDA72D90F8}" type="slidenum">
              <a:rPr lang="en-US" smtClean="0"/>
              <a:pPr/>
              <a:t>54</a:t>
            </a:fld>
            <a:endParaRPr lang="en-US"/>
          </a:p>
        </p:txBody>
      </p:sp>
    </p:spTree>
    <p:extLst>
      <p:ext uri="{BB962C8B-B14F-4D97-AF65-F5344CB8AC3E}">
        <p14:creationId xmlns:p14="http://schemas.microsoft.com/office/powerpoint/2010/main" val="1121135231"/>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solidFill>
                  <a:srgbClr val="002060"/>
                </a:solidFill>
                <a:cs typeface="Calibri"/>
              </a:rPr>
              <a:t>Final rule link: https://www.govinfo.gov/content/pkg/FR-2024-02-14/pdf/2024-01913.pdf</a:t>
            </a:r>
          </a:p>
          <a:p>
            <a:r>
              <a:rPr lang="en-US" sz="1200" dirty="0">
                <a:solidFill>
                  <a:srgbClr val="002060"/>
                </a:solidFill>
                <a:cs typeface="Calibri"/>
              </a:rPr>
              <a:t>OAA link: https://acl.gov/sites/default/files/about-acl/2020-04/Older%20Americans%20Act%20Of%201965%20as%20amended%20by%20Public%20Law%20116-131%20on%203-25-2020.pdf </a:t>
            </a:r>
          </a:p>
          <a:p>
            <a:r>
              <a:rPr lang="en-US" sz="1200" dirty="0">
                <a:solidFill>
                  <a:srgbClr val="002060"/>
                </a:solidFill>
                <a:cs typeface="Calibri"/>
              </a:rPr>
              <a:t>2 CFR 200 link: https://www.ecfr.gov/current/title-2/subtitle-A/chapter-II/part-200 </a:t>
            </a:r>
          </a:p>
          <a:p>
            <a:r>
              <a:rPr lang="en-US" sz="1200" dirty="0">
                <a:solidFill>
                  <a:srgbClr val="002060"/>
                </a:solidFill>
                <a:cs typeface="Calibri"/>
              </a:rPr>
              <a:t>FFATA: https://www.fsrs.gov/</a:t>
            </a:r>
          </a:p>
          <a:p>
            <a:r>
              <a:rPr lang="en-US" sz="1200" dirty="0">
                <a:solidFill>
                  <a:srgbClr val="002060"/>
                </a:solidFill>
                <a:cs typeface="Calibri"/>
              </a:rPr>
              <a:t>GAO: https://www.gao.gov/yellowbook</a:t>
            </a:r>
          </a:p>
        </p:txBody>
      </p:sp>
      <p:sp>
        <p:nvSpPr>
          <p:cNvPr id="4" name="Slide Number Placeholder 3"/>
          <p:cNvSpPr>
            <a:spLocks noGrp="1"/>
          </p:cNvSpPr>
          <p:nvPr>
            <p:ph type="sldNum" sz="quarter" idx="5"/>
          </p:nvPr>
        </p:nvSpPr>
        <p:spPr/>
        <p:txBody>
          <a:bodyPr/>
          <a:lstStyle/>
          <a:p>
            <a:fld id="{2F578678-88A4-4BE9-BB45-C5BDA72D90F8}" type="slidenum">
              <a:rPr lang="en-US" smtClean="0"/>
              <a:pPr/>
              <a:t>55</a:t>
            </a:fld>
            <a:endParaRPr lang="en-US"/>
          </a:p>
        </p:txBody>
      </p:sp>
    </p:spTree>
    <p:extLst>
      <p:ext uri="{BB962C8B-B14F-4D97-AF65-F5344CB8AC3E}">
        <p14:creationId xmlns:p14="http://schemas.microsoft.com/office/powerpoint/2010/main" val="832839275"/>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2EBF064-7EE6-4931-89DB-2455780A7596}" type="slidenum">
              <a:rPr lang="en-US" smtClean="0"/>
              <a:pPr/>
              <a:t>56</a:t>
            </a:fld>
            <a:endParaRPr lang="en-US"/>
          </a:p>
        </p:txBody>
      </p:sp>
    </p:spTree>
    <p:extLst>
      <p:ext uri="{BB962C8B-B14F-4D97-AF65-F5344CB8AC3E}">
        <p14:creationId xmlns:p14="http://schemas.microsoft.com/office/powerpoint/2010/main" val="37050955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Segoe UI"/>
              <a:cs typeface="Segoe UI"/>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247C3AA-E69D-488D-8332-8677C9AC063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125425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247C3AA-E69D-488D-8332-8677C9AC063B}" type="slidenum">
              <a:rPr lang="en-US" smtClean="0"/>
              <a:t>7</a:t>
            </a:fld>
            <a:endParaRPr lang="en-US"/>
          </a:p>
        </p:txBody>
      </p:sp>
    </p:spTree>
    <p:extLst>
      <p:ext uri="{BB962C8B-B14F-4D97-AF65-F5344CB8AC3E}">
        <p14:creationId xmlns:p14="http://schemas.microsoft.com/office/powerpoint/2010/main" val="6584919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F578678-88A4-4BE9-BB45-C5BDA72D90F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076690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ECFR Link: https://www.ecfr.gov/current/title-45/subtitle-B/chapter-XIII/subchapter-C/part-1321?toc=1</a:t>
            </a:r>
          </a:p>
        </p:txBody>
      </p:sp>
      <p:sp>
        <p:nvSpPr>
          <p:cNvPr id="4" name="Slide Number Placeholder 3"/>
          <p:cNvSpPr>
            <a:spLocks noGrp="1"/>
          </p:cNvSpPr>
          <p:nvPr>
            <p:ph type="sldNum" sz="quarter" idx="5"/>
          </p:nvPr>
        </p:nvSpPr>
        <p:spPr/>
        <p:txBody>
          <a:bodyPr/>
          <a:lstStyle/>
          <a:p>
            <a:fld id="{6247C3AA-E69D-488D-8332-8677C9AC063B}" type="slidenum">
              <a:rPr lang="en-US"/>
              <a:t>9</a:t>
            </a:fld>
            <a:endParaRPr lang="en-US"/>
          </a:p>
        </p:txBody>
      </p:sp>
    </p:spTree>
    <p:extLst>
      <p:ext uri="{BB962C8B-B14F-4D97-AF65-F5344CB8AC3E}">
        <p14:creationId xmlns:p14="http://schemas.microsoft.com/office/powerpoint/2010/main" val="288217079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Option A">
    <p:spTree>
      <p:nvGrpSpPr>
        <p:cNvPr id="1" name=""/>
        <p:cNvGrpSpPr/>
        <p:nvPr/>
      </p:nvGrpSpPr>
      <p:grpSpPr>
        <a:xfrm>
          <a:off x="0" y="0"/>
          <a:ext cx="0" cy="0"/>
          <a:chOff x="0" y="0"/>
          <a:chExt cx="0" cy="0"/>
        </a:xfrm>
      </p:grpSpPr>
      <p:pic>
        <p:nvPicPr>
          <p:cNvPr id="10" name="Picture 9"/>
          <p:cNvPicPr>
            <a:picLocks noChangeAspect="1"/>
          </p:cNvPicPr>
          <p:nvPr userDrawn="1"/>
        </p:nvPicPr>
        <p:blipFill rotWithShape="1">
          <a:blip r:embed="rId2">
            <a:extLst>
              <a:ext uri="{28A0092B-C50C-407E-A947-70E740481C1C}">
                <a14:useLocalDpi xmlns:a14="http://schemas.microsoft.com/office/drawing/2010/main" val="0"/>
              </a:ext>
            </a:extLst>
          </a:blip>
          <a:srcRect b="25588"/>
          <a:stretch/>
        </p:blipFill>
        <p:spPr>
          <a:xfrm>
            <a:off x="0" y="1"/>
            <a:ext cx="12192000" cy="5257800"/>
          </a:xfrm>
          <a:prstGeom prst="rect">
            <a:avLst/>
          </a:prstGeom>
        </p:spPr>
      </p:pic>
      <p:sp>
        <p:nvSpPr>
          <p:cNvPr id="22" name="Text Placeholder 21"/>
          <p:cNvSpPr>
            <a:spLocks noGrp="1"/>
          </p:cNvSpPr>
          <p:nvPr>
            <p:ph type="body" sz="quarter" idx="17" hasCustomPrompt="1"/>
          </p:nvPr>
        </p:nvSpPr>
        <p:spPr>
          <a:xfrm>
            <a:off x="101600" y="152400"/>
            <a:ext cx="10261600" cy="685800"/>
          </a:xfrm>
        </p:spPr>
        <p:txBody>
          <a:bodyPr>
            <a:normAutofit/>
          </a:bodyPr>
          <a:lstStyle>
            <a:lvl1pPr>
              <a:buNone/>
              <a:defRPr sz="4000">
                <a:solidFill>
                  <a:schemeClr val="bg1"/>
                </a:solidFill>
              </a:defRPr>
            </a:lvl1pPr>
          </a:lstStyle>
          <a:p>
            <a:pPr lvl="0"/>
            <a:r>
              <a:rPr lang="en-US"/>
              <a:t>Presentation/Conference Title</a:t>
            </a:r>
          </a:p>
        </p:txBody>
      </p:sp>
      <p:sp>
        <p:nvSpPr>
          <p:cNvPr id="3" name="Subtitle 2"/>
          <p:cNvSpPr>
            <a:spLocks noGrp="1"/>
          </p:cNvSpPr>
          <p:nvPr>
            <p:ph type="subTitle" idx="1" hasCustomPrompt="1"/>
          </p:nvPr>
        </p:nvSpPr>
        <p:spPr>
          <a:xfrm>
            <a:off x="101600" y="762000"/>
            <a:ext cx="7823200" cy="533400"/>
          </a:xfrm>
        </p:spPr>
        <p:txBody>
          <a:bodyPr>
            <a:normAutofit/>
          </a:bodyPr>
          <a:lstStyle>
            <a:lvl1pPr marL="0" indent="0" algn="l">
              <a:buNone/>
              <a:defRPr sz="2800" i="1" baseline="0">
                <a:solidFill>
                  <a:schemeClr val="bg1">
                    <a:lumMod val="9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Optional subtitle</a:t>
            </a:r>
          </a:p>
        </p:txBody>
      </p:sp>
      <p:sp>
        <p:nvSpPr>
          <p:cNvPr id="17" name="Text Placeholder 16"/>
          <p:cNvSpPr>
            <a:spLocks noGrp="1"/>
          </p:cNvSpPr>
          <p:nvPr>
            <p:ph type="body" sz="quarter" idx="14" hasCustomPrompt="1"/>
          </p:nvPr>
        </p:nvSpPr>
        <p:spPr>
          <a:xfrm>
            <a:off x="4165600" y="2743200"/>
            <a:ext cx="8026400" cy="533400"/>
          </a:xfrm>
        </p:spPr>
        <p:txBody>
          <a:bodyPr/>
          <a:lstStyle>
            <a:lvl1pPr>
              <a:buNone/>
              <a:defRPr b="1">
                <a:solidFill>
                  <a:srgbClr val="0A4F90"/>
                </a:solidFill>
              </a:defRPr>
            </a:lvl1pPr>
            <a:lvl2pPr>
              <a:buNone/>
              <a:defRPr/>
            </a:lvl2pPr>
            <a:lvl3pPr>
              <a:buNone/>
              <a:defRPr/>
            </a:lvl3pPr>
            <a:lvl4pPr>
              <a:buNone/>
              <a:defRPr/>
            </a:lvl4pPr>
            <a:lvl5pPr>
              <a:buNone/>
              <a:defRPr/>
            </a:lvl5pPr>
          </a:lstStyle>
          <a:p>
            <a:pPr lvl="0"/>
            <a:r>
              <a:rPr lang="en-US"/>
              <a:t>Specific Title/Session Name</a:t>
            </a:r>
          </a:p>
        </p:txBody>
      </p:sp>
      <p:sp>
        <p:nvSpPr>
          <p:cNvPr id="19" name="Text Placeholder 18"/>
          <p:cNvSpPr>
            <a:spLocks noGrp="1"/>
          </p:cNvSpPr>
          <p:nvPr>
            <p:ph type="body" sz="quarter" idx="15" hasCustomPrompt="1"/>
          </p:nvPr>
        </p:nvSpPr>
        <p:spPr>
          <a:xfrm>
            <a:off x="4165600" y="3352800"/>
            <a:ext cx="8026400" cy="533400"/>
          </a:xfrm>
        </p:spPr>
        <p:txBody>
          <a:bodyPr>
            <a:normAutofit/>
          </a:bodyPr>
          <a:lstStyle>
            <a:lvl1pPr>
              <a:buNone/>
              <a:defRPr sz="2800">
                <a:solidFill>
                  <a:schemeClr val="tx1"/>
                </a:solidFill>
              </a:defRPr>
            </a:lvl1pPr>
          </a:lstStyle>
          <a:p>
            <a:pPr lvl="0"/>
            <a:r>
              <a:rPr lang="en-US"/>
              <a:t>Speaker name, credentials</a:t>
            </a:r>
          </a:p>
        </p:txBody>
      </p:sp>
      <p:sp>
        <p:nvSpPr>
          <p:cNvPr id="20" name="Text Placeholder 18"/>
          <p:cNvSpPr>
            <a:spLocks noGrp="1"/>
          </p:cNvSpPr>
          <p:nvPr>
            <p:ph type="body" sz="quarter" idx="16" hasCustomPrompt="1"/>
          </p:nvPr>
        </p:nvSpPr>
        <p:spPr>
          <a:xfrm>
            <a:off x="4165600" y="3886200"/>
            <a:ext cx="8026400" cy="533400"/>
          </a:xfrm>
        </p:spPr>
        <p:txBody>
          <a:bodyPr>
            <a:normAutofit/>
          </a:bodyPr>
          <a:lstStyle>
            <a:lvl1pPr>
              <a:buNone/>
              <a:defRPr sz="2800" baseline="0">
                <a:solidFill>
                  <a:schemeClr val="tx1"/>
                </a:solidFill>
              </a:defRPr>
            </a:lvl1pPr>
          </a:lstStyle>
          <a:p>
            <a:pPr lvl="0"/>
            <a:r>
              <a:rPr lang="en-US"/>
              <a:t>Location or speaker organization</a:t>
            </a:r>
          </a:p>
        </p:txBody>
      </p:sp>
      <p:sp>
        <p:nvSpPr>
          <p:cNvPr id="13" name="Text Placeholder 12"/>
          <p:cNvSpPr>
            <a:spLocks noGrp="1"/>
          </p:cNvSpPr>
          <p:nvPr>
            <p:ph type="body" sz="quarter" idx="12" hasCustomPrompt="1"/>
          </p:nvPr>
        </p:nvSpPr>
        <p:spPr>
          <a:xfrm>
            <a:off x="4165600" y="4648200"/>
            <a:ext cx="5283200" cy="457200"/>
          </a:xfrm>
        </p:spPr>
        <p:txBody>
          <a:bodyPr>
            <a:noAutofit/>
          </a:bodyPr>
          <a:lstStyle>
            <a:lvl1pPr>
              <a:buNone/>
              <a:defRPr sz="2000" i="0"/>
            </a:lvl1pPr>
          </a:lstStyle>
          <a:p>
            <a:pPr lvl="0"/>
            <a:r>
              <a:rPr lang="en-US"/>
              <a:t>Date</a:t>
            </a:r>
          </a:p>
        </p:txBody>
      </p:sp>
      <p:sp>
        <p:nvSpPr>
          <p:cNvPr id="11" name="Text Placeholder 10"/>
          <p:cNvSpPr>
            <a:spLocks noGrp="1"/>
          </p:cNvSpPr>
          <p:nvPr>
            <p:ph type="body" sz="quarter" idx="18" hasCustomPrompt="1"/>
          </p:nvPr>
        </p:nvSpPr>
        <p:spPr>
          <a:xfrm>
            <a:off x="101600" y="6172200"/>
            <a:ext cx="7924800" cy="304800"/>
          </a:xfrm>
        </p:spPr>
        <p:txBody>
          <a:bodyPr>
            <a:noAutofit/>
          </a:bodyPr>
          <a:lstStyle>
            <a:lvl1pPr>
              <a:buNone/>
              <a:defRPr sz="2000" i="0" baseline="0">
                <a:solidFill>
                  <a:schemeClr val="tx1"/>
                </a:solidFill>
              </a:defRPr>
            </a:lvl1pPr>
          </a:lstStyle>
          <a:p>
            <a:pPr lvl="0"/>
            <a:r>
              <a:rPr lang="en-US" sz="1600"/>
              <a:t>Optional tagline, disclaimer, contributors, etc.</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15501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Title and Photo">
    <p:spTree>
      <p:nvGrpSpPr>
        <p:cNvPr id="1" name=""/>
        <p:cNvGrpSpPr/>
        <p:nvPr/>
      </p:nvGrpSpPr>
      <p:grpSpPr>
        <a:xfrm>
          <a:off x="0" y="0"/>
          <a:ext cx="0" cy="0"/>
          <a:chOff x="0" y="0"/>
          <a:chExt cx="0" cy="0"/>
        </a:xfrm>
      </p:grpSpPr>
      <p:pic>
        <p:nvPicPr>
          <p:cNvPr id="4" name="Picture 6">
            <a:extLst>
              <a:ext uri="{FF2B5EF4-FFF2-40B4-BE49-F238E27FC236}">
                <a16:creationId xmlns:a16="http://schemas.microsoft.com/office/drawing/2014/main" id="{CE48458F-948F-48BC-91CC-4F3976B5311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253664" y="5446713"/>
            <a:ext cx="1838325"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a:extLst>
              <a:ext uri="{FF2B5EF4-FFF2-40B4-BE49-F238E27FC236}">
                <a16:creationId xmlns:a16="http://schemas.microsoft.com/office/drawing/2014/main" id="{E60B6C50-9F00-4273-A4EA-FE8DB314330A}"/>
              </a:ext>
            </a:extLst>
          </p:cNvPr>
          <p:cNvCxnSpPr/>
          <p:nvPr userDrawn="1"/>
        </p:nvCxnSpPr>
        <p:spPr>
          <a:xfrm>
            <a:off x="1193800" y="1738313"/>
            <a:ext cx="9966325"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p>
        </p:txBody>
      </p:sp>
      <p:sp>
        <p:nvSpPr>
          <p:cNvPr id="9" name="Picture Placeholder 8"/>
          <p:cNvSpPr>
            <a:spLocks noGrp="1"/>
          </p:cNvSpPr>
          <p:nvPr>
            <p:ph type="pic" sz="quarter" idx="13"/>
          </p:nvPr>
        </p:nvSpPr>
        <p:spPr>
          <a:xfrm>
            <a:off x="2320291" y="1906590"/>
            <a:ext cx="7749540" cy="3921125"/>
          </a:xfrm>
        </p:spPr>
        <p:txBody>
          <a:bodyPr/>
          <a:lstStyle/>
          <a:p>
            <a:pPr lvl="0"/>
            <a:endParaRPr lang="en-US" noProof="0"/>
          </a:p>
        </p:txBody>
      </p:sp>
      <p:sp>
        <p:nvSpPr>
          <p:cNvPr id="6" name="Date Placeholder 3">
            <a:extLst>
              <a:ext uri="{FF2B5EF4-FFF2-40B4-BE49-F238E27FC236}">
                <a16:creationId xmlns:a16="http://schemas.microsoft.com/office/drawing/2014/main" id="{0EA99711-6E80-4BFB-945B-15943A686830}"/>
              </a:ext>
            </a:extLst>
          </p:cNvPr>
          <p:cNvSpPr>
            <a:spLocks noGrp="1"/>
          </p:cNvSpPr>
          <p:nvPr>
            <p:ph type="dt" sz="half" idx="14"/>
          </p:nvPr>
        </p:nvSpPr>
        <p:spPr/>
        <p:txBody>
          <a:bodyPr/>
          <a:lstStyle>
            <a:lvl1pPr>
              <a:defRPr/>
            </a:lvl1pPr>
          </a:lstStyle>
          <a:p>
            <a:pPr>
              <a:defRPr/>
            </a:pPr>
            <a:fld id="{B208AB61-926A-4A52-8263-FB82AF872F82}" type="datetime1">
              <a:rPr lang="en-US"/>
              <a:pPr>
                <a:defRPr/>
              </a:pPr>
              <a:t>4/15/2024</a:t>
            </a:fld>
            <a:endParaRPr lang="en-US"/>
          </a:p>
        </p:txBody>
      </p:sp>
      <p:sp>
        <p:nvSpPr>
          <p:cNvPr id="7" name="Footer Placeholder 4">
            <a:extLst>
              <a:ext uri="{FF2B5EF4-FFF2-40B4-BE49-F238E27FC236}">
                <a16:creationId xmlns:a16="http://schemas.microsoft.com/office/drawing/2014/main" id="{96410C96-79BD-4C22-99EA-CBA1AED5D5B1}"/>
              </a:ext>
            </a:extLst>
          </p:cNvPr>
          <p:cNvSpPr>
            <a:spLocks noGrp="1"/>
          </p:cNvSpPr>
          <p:nvPr>
            <p:ph type="ftr" sz="quarter" idx="15"/>
          </p:nvPr>
        </p:nvSpPr>
        <p:spPr/>
        <p:txBody>
          <a:bodyPr/>
          <a:lstStyle>
            <a:lvl1pPr>
              <a:defRPr/>
            </a:lvl1pPr>
          </a:lstStyle>
          <a:p>
            <a:pPr>
              <a:defRPr/>
            </a:pPr>
            <a:endParaRPr lang="en-US"/>
          </a:p>
        </p:txBody>
      </p:sp>
      <p:sp>
        <p:nvSpPr>
          <p:cNvPr id="8" name="Slide Number Placeholder 5">
            <a:extLst>
              <a:ext uri="{FF2B5EF4-FFF2-40B4-BE49-F238E27FC236}">
                <a16:creationId xmlns:a16="http://schemas.microsoft.com/office/drawing/2014/main" id="{EADD5E1B-9F36-46D5-AB6B-ED1FCC7597A1}"/>
              </a:ext>
            </a:extLst>
          </p:cNvPr>
          <p:cNvSpPr>
            <a:spLocks noGrp="1"/>
          </p:cNvSpPr>
          <p:nvPr>
            <p:ph type="sldNum" sz="quarter" idx="16"/>
          </p:nvPr>
        </p:nvSpPr>
        <p:spPr/>
        <p:txBody>
          <a:bodyPr/>
          <a:lstStyle>
            <a:lvl1pPr>
              <a:defRPr/>
            </a:lvl1pPr>
          </a:lstStyle>
          <a:p>
            <a:pPr>
              <a:defRPr/>
            </a:pPr>
            <a:fld id="{3D6A5C94-5430-4FD0-ACB5-64B2E45FD6E6}" type="slidenum">
              <a:rPr lang="en-US" altLang="en-US"/>
              <a:pPr>
                <a:defRPr/>
              </a:pPr>
              <a:t>‹#›</a:t>
            </a:fld>
            <a:endParaRPr lang="en-US" altLang="en-US"/>
          </a:p>
        </p:txBody>
      </p:sp>
    </p:spTree>
    <p:extLst>
      <p:ext uri="{BB962C8B-B14F-4D97-AF65-F5344CB8AC3E}">
        <p14:creationId xmlns:p14="http://schemas.microsoft.com/office/powerpoint/2010/main" val="7239954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Option B">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71C245E-AFFF-406F-9573-2C5C7E1471C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7065818"/>
          </a:xfrm>
          <a:prstGeom prst="rect">
            <a:avLst/>
          </a:prstGeom>
        </p:spPr>
      </p:pic>
      <p:sp>
        <p:nvSpPr>
          <p:cNvPr id="15" name="Title 14"/>
          <p:cNvSpPr>
            <a:spLocks noGrp="1"/>
          </p:cNvSpPr>
          <p:nvPr>
            <p:ph type="title" hasCustomPrompt="1"/>
          </p:nvPr>
        </p:nvSpPr>
        <p:spPr>
          <a:xfrm>
            <a:off x="711200" y="1981200"/>
            <a:ext cx="10972800" cy="762000"/>
          </a:xfrm>
        </p:spPr>
        <p:txBody>
          <a:bodyPr/>
          <a:lstStyle>
            <a:lvl1pPr>
              <a:defRPr/>
            </a:lvl1pPr>
          </a:lstStyle>
          <a:p>
            <a:r>
              <a:rPr lang="en-US"/>
              <a:t>Presentation/Conference Title</a:t>
            </a:r>
          </a:p>
        </p:txBody>
      </p:sp>
      <p:sp>
        <p:nvSpPr>
          <p:cNvPr id="19" name="Text Placeholder 18"/>
          <p:cNvSpPr>
            <a:spLocks noGrp="1"/>
          </p:cNvSpPr>
          <p:nvPr>
            <p:ph type="body" sz="quarter" idx="16" hasCustomPrompt="1"/>
          </p:nvPr>
        </p:nvSpPr>
        <p:spPr>
          <a:xfrm>
            <a:off x="711200" y="2743200"/>
            <a:ext cx="10972800" cy="609600"/>
          </a:xfrm>
        </p:spPr>
        <p:txBody>
          <a:bodyPr/>
          <a:lstStyle>
            <a:lvl1pPr algn="ctr">
              <a:buNone/>
              <a:defRPr>
                <a:solidFill>
                  <a:schemeClr val="tx1"/>
                </a:solidFill>
              </a:defRPr>
            </a:lvl1pPr>
          </a:lstStyle>
          <a:p>
            <a:pPr lvl="0"/>
            <a:r>
              <a:rPr lang="en-US"/>
              <a:t>Subtitle or session name</a:t>
            </a:r>
          </a:p>
        </p:txBody>
      </p:sp>
      <p:sp>
        <p:nvSpPr>
          <p:cNvPr id="21" name="Text Placeholder 18"/>
          <p:cNvSpPr>
            <a:spLocks noGrp="1"/>
          </p:cNvSpPr>
          <p:nvPr>
            <p:ph type="body" sz="quarter" idx="18" hasCustomPrompt="1"/>
          </p:nvPr>
        </p:nvSpPr>
        <p:spPr>
          <a:xfrm>
            <a:off x="711200" y="3352800"/>
            <a:ext cx="10972800" cy="609600"/>
          </a:xfrm>
        </p:spPr>
        <p:txBody>
          <a:bodyPr/>
          <a:lstStyle>
            <a:lvl1pPr algn="ctr">
              <a:buNone/>
              <a:defRPr baseline="0">
                <a:solidFill>
                  <a:schemeClr val="tx1"/>
                </a:solidFill>
              </a:defRPr>
            </a:lvl1pPr>
          </a:lstStyle>
          <a:p>
            <a:pPr lvl="0"/>
            <a:r>
              <a:rPr lang="en-US"/>
              <a:t>Speaker name, credentials</a:t>
            </a:r>
          </a:p>
        </p:txBody>
      </p:sp>
      <p:sp>
        <p:nvSpPr>
          <p:cNvPr id="20" name="Text Placeholder 18"/>
          <p:cNvSpPr>
            <a:spLocks noGrp="1"/>
          </p:cNvSpPr>
          <p:nvPr>
            <p:ph type="body" sz="quarter" idx="17" hasCustomPrompt="1"/>
          </p:nvPr>
        </p:nvSpPr>
        <p:spPr>
          <a:xfrm>
            <a:off x="711200" y="3962400"/>
            <a:ext cx="10972800" cy="609600"/>
          </a:xfrm>
        </p:spPr>
        <p:txBody>
          <a:bodyPr/>
          <a:lstStyle>
            <a:lvl1pPr algn="ctr">
              <a:buNone/>
              <a:defRPr>
                <a:solidFill>
                  <a:schemeClr val="tx1"/>
                </a:solidFill>
              </a:defRPr>
            </a:lvl1pPr>
          </a:lstStyle>
          <a:p>
            <a:pPr lvl="0"/>
            <a:r>
              <a:rPr lang="en-US"/>
              <a:t>Location or speaker organization</a:t>
            </a:r>
          </a:p>
        </p:txBody>
      </p:sp>
      <p:sp>
        <p:nvSpPr>
          <p:cNvPr id="10" name="Text Placeholder 12"/>
          <p:cNvSpPr>
            <a:spLocks noGrp="1"/>
          </p:cNvSpPr>
          <p:nvPr>
            <p:ph type="body" sz="quarter" idx="12" hasCustomPrompt="1"/>
          </p:nvPr>
        </p:nvSpPr>
        <p:spPr>
          <a:xfrm>
            <a:off x="1930400" y="4800600"/>
            <a:ext cx="8534400" cy="457200"/>
          </a:xfrm>
        </p:spPr>
        <p:txBody>
          <a:bodyPr>
            <a:noAutofit/>
          </a:bodyPr>
          <a:lstStyle>
            <a:lvl1pPr algn="ctr">
              <a:buNone/>
              <a:defRPr sz="2000" i="0"/>
            </a:lvl1pPr>
          </a:lstStyle>
          <a:p>
            <a:pPr lvl="0"/>
            <a:r>
              <a:rPr lang="en-US"/>
              <a:t>Date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General Content ">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9967395-972D-4D45-A72D-BCAB9768EB50}"/>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79510"/>
          <a:stretch/>
        </p:blipFill>
        <p:spPr>
          <a:xfrm>
            <a:off x="0" y="5410200"/>
            <a:ext cx="12192000" cy="1447800"/>
          </a:xfrm>
          <a:prstGeom prst="rect">
            <a:avLst/>
          </a:prstGeom>
        </p:spPr>
      </p:pic>
      <p:sp>
        <p:nvSpPr>
          <p:cNvPr id="2" name="Title 1"/>
          <p:cNvSpPr>
            <a:spLocks noGrp="1"/>
          </p:cNvSpPr>
          <p:nvPr>
            <p:ph type="title" hasCustomPrompt="1"/>
          </p:nvPr>
        </p:nvSpPr>
        <p:spPr/>
        <p:txBody>
          <a:bodyPr/>
          <a:lstStyle>
            <a:lvl1pPr>
              <a:defRPr/>
            </a:lvl1pPr>
          </a:lstStyle>
          <a:p>
            <a:r>
              <a:rPr lang="en-US"/>
              <a:t>Add slide title</a:t>
            </a:r>
          </a:p>
        </p:txBody>
      </p:sp>
      <p:sp>
        <p:nvSpPr>
          <p:cNvPr id="3" name="Content Placeholder 2"/>
          <p:cNvSpPr>
            <a:spLocks noGrp="1"/>
          </p:cNvSpPr>
          <p:nvPr>
            <p:ph idx="1" hasCustomPrompt="1"/>
          </p:nvPr>
        </p:nvSpPr>
        <p:spPr>
          <a:xfrm>
            <a:off x="609600" y="1600201"/>
            <a:ext cx="10972800" cy="3886200"/>
          </a:xfrm>
        </p:spPr>
        <p:txBody>
          <a:bodyPr/>
          <a:lstStyle>
            <a:lvl1pPr>
              <a:defRPr/>
            </a:lvl1pPr>
            <a:lvl2pPr>
              <a:defRPr/>
            </a:lvl2pPr>
            <a:lvl3pPr>
              <a:defRPr/>
            </a:lvl3pPr>
            <a:lvl5pPr marL="2057400" indent="-228600">
              <a:buFont typeface="Wingdings" panose="05000000000000000000" pitchFamily="2" charset="2"/>
              <a:buChar char="Ø"/>
              <a:defRPr/>
            </a:lvl5pPr>
          </a:lstStyle>
          <a:p>
            <a:pPr lvl="0"/>
            <a:r>
              <a:rPr lang="en-US"/>
              <a:t>Add slide content</a:t>
            </a:r>
          </a:p>
          <a:p>
            <a:pPr lvl="1"/>
            <a:r>
              <a:rPr lang="en-US"/>
              <a:t>Add second level</a:t>
            </a:r>
          </a:p>
          <a:p>
            <a:pPr lvl="2"/>
            <a:r>
              <a:rPr lang="en-US"/>
              <a:t>Add third level</a:t>
            </a:r>
          </a:p>
          <a:p>
            <a:pPr lvl="3"/>
            <a:r>
              <a:rPr lang="en-US"/>
              <a:t>Add fourth level</a:t>
            </a:r>
          </a:p>
          <a:p>
            <a:pPr lvl="4"/>
            <a:r>
              <a:rPr lang="en-US"/>
              <a:t>Add fifth level</a:t>
            </a:r>
          </a:p>
        </p:txBody>
      </p:sp>
      <p:sp>
        <p:nvSpPr>
          <p:cNvPr id="6" name="Slide Number Placeholder 5"/>
          <p:cNvSpPr>
            <a:spLocks noGrp="1"/>
          </p:cNvSpPr>
          <p:nvPr>
            <p:ph type="sldNum" sz="quarter" idx="12"/>
          </p:nvPr>
        </p:nvSpPr>
        <p:spPr/>
        <p:txBody>
          <a:bodyPr/>
          <a:lstStyle/>
          <a:p>
            <a:fld id="{7AA28999-D008-419E-9628-EE1C64F81F4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79023670-3EF3-4700-B3B4-23872450B8A8}"/>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78431"/>
          <a:stretch/>
        </p:blipFill>
        <p:spPr>
          <a:xfrm>
            <a:off x="0" y="5334000"/>
            <a:ext cx="12192000" cy="1524000"/>
          </a:xfrm>
          <a:prstGeom prst="rect">
            <a:avLst/>
          </a:prstGeom>
        </p:spPr>
      </p:pic>
      <p:sp>
        <p:nvSpPr>
          <p:cNvPr id="3" name="Text Placeholder 2"/>
          <p:cNvSpPr>
            <a:spLocks noGrp="1"/>
          </p:cNvSpPr>
          <p:nvPr>
            <p:ph type="body" idx="1" hasCustomPrompt="1"/>
          </p:nvPr>
        </p:nvSpPr>
        <p:spPr>
          <a:xfrm>
            <a:off x="963084" y="2928939"/>
            <a:ext cx="103632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Add subtext</a:t>
            </a:r>
          </a:p>
        </p:txBody>
      </p:sp>
      <p:sp>
        <p:nvSpPr>
          <p:cNvPr id="2" name="Title 1"/>
          <p:cNvSpPr>
            <a:spLocks noGrp="1"/>
          </p:cNvSpPr>
          <p:nvPr>
            <p:ph type="title" hasCustomPrompt="1"/>
          </p:nvPr>
        </p:nvSpPr>
        <p:spPr>
          <a:xfrm>
            <a:off x="963084" y="4429126"/>
            <a:ext cx="10363200" cy="1057275"/>
          </a:xfrm>
        </p:spPr>
        <p:txBody>
          <a:bodyPr anchor="t">
            <a:noAutofit/>
          </a:bodyPr>
          <a:lstStyle>
            <a:lvl1pPr algn="l">
              <a:defRPr sz="3200" b="0" cap="all"/>
            </a:lvl1pPr>
          </a:lstStyle>
          <a:p>
            <a:r>
              <a:rPr lang="en-US"/>
              <a:t>Add title</a:t>
            </a:r>
          </a:p>
        </p:txBody>
      </p:sp>
      <p:sp>
        <p:nvSpPr>
          <p:cNvPr id="6" name="Slide Number Placeholder 5"/>
          <p:cNvSpPr>
            <a:spLocks noGrp="1"/>
          </p:cNvSpPr>
          <p:nvPr>
            <p:ph type="sldNum" sz="quarter" idx="12"/>
          </p:nvPr>
        </p:nvSpPr>
        <p:spPr/>
        <p:txBody>
          <a:bodyPr/>
          <a:lstStyle/>
          <a:p>
            <a:fld id="{7AA28999-D008-419E-9628-EE1C64F81F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Columns (no subheads)">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ACCD8635-0F26-43B0-9588-EBE6E3DED570}"/>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78431"/>
          <a:stretch/>
        </p:blipFill>
        <p:spPr>
          <a:xfrm>
            <a:off x="0" y="5334000"/>
            <a:ext cx="12192000" cy="1524000"/>
          </a:xfrm>
          <a:prstGeom prst="rect">
            <a:avLst/>
          </a:prstGeom>
        </p:spPr>
      </p:pic>
      <p:sp>
        <p:nvSpPr>
          <p:cNvPr id="2" name="Title 1"/>
          <p:cNvSpPr>
            <a:spLocks noGrp="1"/>
          </p:cNvSpPr>
          <p:nvPr>
            <p:ph type="title" hasCustomPrompt="1"/>
          </p:nvPr>
        </p:nvSpPr>
        <p:spPr/>
        <p:txBody>
          <a:bodyPr/>
          <a:lstStyle>
            <a:lvl1pPr>
              <a:defRPr/>
            </a:lvl1pPr>
          </a:lstStyle>
          <a:p>
            <a:r>
              <a:rPr lang="en-US"/>
              <a:t>Add slide title</a:t>
            </a:r>
          </a:p>
        </p:txBody>
      </p:sp>
      <p:sp>
        <p:nvSpPr>
          <p:cNvPr id="3" name="Content Placeholder 2"/>
          <p:cNvSpPr>
            <a:spLocks noGrp="1"/>
          </p:cNvSpPr>
          <p:nvPr>
            <p:ph sz="half" idx="1" hasCustomPrompt="1"/>
          </p:nvPr>
        </p:nvSpPr>
        <p:spPr>
          <a:xfrm>
            <a:off x="609600" y="1600201"/>
            <a:ext cx="5384800" cy="4038600"/>
          </a:xfrm>
        </p:spPr>
        <p:txBody>
          <a:bodyPr/>
          <a:lstStyle>
            <a:lvl1pPr marL="228600" indent="-228600">
              <a:defRPr sz="2800"/>
            </a:lvl1pPr>
            <a:lvl2pPr>
              <a:defRPr sz="2400"/>
            </a:lvl2pPr>
            <a:lvl3pPr>
              <a:defRPr sz="2000"/>
            </a:lvl3pPr>
            <a:lvl4pPr>
              <a:defRPr sz="1800"/>
            </a:lvl4pPr>
            <a:lvl5pPr marL="2057400" indent="-228600">
              <a:buFont typeface="Wingdings" panose="05000000000000000000" pitchFamily="2" charset="2"/>
              <a:buChar char="Ø"/>
              <a:defRPr sz="1800"/>
            </a:lvl5pPr>
            <a:lvl6pPr>
              <a:defRPr sz="1800"/>
            </a:lvl6pPr>
            <a:lvl7pPr>
              <a:defRPr sz="1800"/>
            </a:lvl7pPr>
            <a:lvl8pPr>
              <a:defRPr sz="1800"/>
            </a:lvl8pPr>
            <a:lvl9pPr>
              <a:defRPr sz="1800"/>
            </a:lvl9pPr>
          </a:lstStyle>
          <a:p>
            <a:pPr lvl="0"/>
            <a:r>
              <a:rPr lang="en-US"/>
              <a:t>Add column 1 content</a:t>
            </a:r>
          </a:p>
          <a:p>
            <a:pPr lvl="1"/>
            <a:r>
              <a:rPr lang="en-US"/>
              <a:t>Add second level</a:t>
            </a:r>
          </a:p>
          <a:p>
            <a:pPr lvl="2"/>
            <a:r>
              <a:rPr lang="en-US"/>
              <a:t>Add third level</a:t>
            </a:r>
          </a:p>
          <a:p>
            <a:pPr lvl="3"/>
            <a:r>
              <a:rPr lang="en-US"/>
              <a:t>Add fourth level</a:t>
            </a:r>
          </a:p>
          <a:p>
            <a:pPr lvl="4"/>
            <a:r>
              <a:rPr lang="en-US"/>
              <a:t>Add fifth level</a:t>
            </a:r>
          </a:p>
        </p:txBody>
      </p:sp>
      <p:sp>
        <p:nvSpPr>
          <p:cNvPr id="4" name="Content Placeholder 3"/>
          <p:cNvSpPr>
            <a:spLocks noGrp="1"/>
          </p:cNvSpPr>
          <p:nvPr>
            <p:ph sz="half" idx="2" hasCustomPrompt="1"/>
          </p:nvPr>
        </p:nvSpPr>
        <p:spPr>
          <a:xfrm>
            <a:off x="6197600" y="1600201"/>
            <a:ext cx="5384800" cy="4038600"/>
          </a:xfrm>
        </p:spPr>
        <p:txBody>
          <a:bodyPr/>
          <a:lstStyle>
            <a:lvl1pPr marL="228600" indent="-228600">
              <a:defRPr sz="2800"/>
            </a:lvl1pPr>
            <a:lvl2pPr>
              <a:defRPr sz="2400"/>
            </a:lvl2pPr>
            <a:lvl3pPr>
              <a:defRPr sz="2000"/>
            </a:lvl3pPr>
            <a:lvl4pPr>
              <a:defRPr sz="1800"/>
            </a:lvl4pPr>
            <a:lvl5pPr marL="2057400" indent="-228600">
              <a:buFont typeface="Wingdings" panose="05000000000000000000" pitchFamily="2" charset="2"/>
              <a:buChar char="Ø"/>
              <a:defRPr sz="1800"/>
            </a:lvl5pPr>
            <a:lvl6pPr>
              <a:defRPr sz="1800"/>
            </a:lvl6pPr>
            <a:lvl7pPr>
              <a:defRPr sz="1800"/>
            </a:lvl7pPr>
            <a:lvl8pPr>
              <a:defRPr sz="1800"/>
            </a:lvl8pPr>
            <a:lvl9pPr>
              <a:defRPr sz="1800"/>
            </a:lvl9pPr>
          </a:lstStyle>
          <a:p>
            <a:pPr lvl="0"/>
            <a:r>
              <a:rPr lang="en-US"/>
              <a:t>Add column 2 content</a:t>
            </a:r>
          </a:p>
          <a:p>
            <a:pPr lvl="1"/>
            <a:r>
              <a:rPr lang="en-US"/>
              <a:t>Add second level</a:t>
            </a:r>
          </a:p>
          <a:p>
            <a:pPr lvl="2"/>
            <a:r>
              <a:rPr lang="en-US"/>
              <a:t>Add third level</a:t>
            </a:r>
          </a:p>
          <a:p>
            <a:pPr lvl="3"/>
            <a:r>
              <a:rPr lang="en-US"/>
              <a:t>Add fourth level</a:t>
            </a:r>
          </a:p>
          <a:p>
            <a:pPr lvl="4"/>
            <a:r>
              <a:rPr lang="en-US"/>
              <a:t>Add fifth level</a:t>
            </a:r>
          </a:p>
        </p:txBody>
      </p:sp>
      <p:sp>
        <p:nvSpPr>
          <p:cNvPr id="7" name="Slide Number Placeholder 6"/>
          <p:cNvSpPr>
            <a:spLocks noGrp="1"/>
          </p:cNvSpPr>
          <p:nvPr>
            <p:ph type="sldNum" sz="quarter" idx="12"/>
          </p:nvPr>
        </p:nvSpPr>
        <p:spPr/>
        <p:txBody>
          <a:bodyPr/>
          <a:lstStyle/>
          <a:p>
            <a:fld id="{7AA28999-D008-419E-9628-EE1C64F81F4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lumns (w/ subheads)">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E2E9C1B7-8390-4282-8E18-4439B1DCEB1B}"/>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78431"/>
          <a:stretch/>
        </p:blipFill>
        <p:spPr>
          <a:xfrm>
            <a:off x="0" y="5334000"/>
            <a:ext cx="12192000" cy="1524000"/>
          </a:xfrm>
          <a:prstGeom prst="rect">
            <a:avLst/>
          </a:prstGeom>
        </p:spPr>
      </p:pic>
      <p:sp>
        <p:nvSpPr>
          <p:cNvPr id="2" name="Title 1"/>
          <p:cNvSpPr>
            <a:spLocks noGrp="1"/>
          </p:cNvSpPr>
          <p:nvPr>
            <p:ph type="title" hasCustomPrompt="1"/>
          </p:nvPr>
        </p:nvSpPr>
        <p:spPr/>
        <p:txBody>
          <a:bodyPr/>
          <a:lstStyle>
            <a:lvl1pPr>
              <a:defRPr/>
            </a:lvl1pPr>
          </a:lstStyle>
          <a:p>
            <a:r>
              <a:rPr lang="en-US"/>
              <a:t>Add slide title</a:t>
            </a:r>
          </a:p>
        </p:txBody>
      </p:sp>
      <p:sp>
        <p:nvSpPr>
          <p:cNvPr id="3" name="Text Placeholder 2"/>
          <p:cNvSpPr>
            <a:spLocks noGrp="1"/>
          </p:cNvSpPr>
          <p:nvPr>
            <p:ph type="body" idx="1" hasCustomPrompt="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Add Column 1 title</a:t>
            </a:r>
          </a:p>
        </p:txBody>
      </p:sp>
      <p:sp>
        <p:nvSpPr>
          <p:cNvPr id="4" name="Content Placeholder 3"/>
          <p:cNvSpPr>
            <a:spLocks noGrp="1"/>
          </p:cNvSpPr>
          <p:nvPr>
            <p:ph sz="half" idx="2" hasCustomPrompt="1"/>
          </p:nvPr>
        </p:nvSpPr>
        <p:spPr>
          <a:xfrm>
            <a:off x="609600" y="2174876"/>
            <a:ext cx="5386917" cy="3540125"/>
          </a:xfrm>
        </p:spPr>
        <p:txBody>
          <a:bodyPr/>
          <a:lstStyle>
            <a:lvl1pPr marL="228600" indent="-228600">
              <a:defRPr sz="2400"/>
            </a:lvl1pPr>
            <a:lvl2pPr>
              <a:defRPr sz="2000"/>
            </a:lvl2pPr>
            <a:lvl3pPr>
              <a:defRPr sz="1800"/>
            </a:lvl3pPr>
            <a:lvl4pPr>
              <a:defRPr sz="1600"/>
            </a:lvl4pPr>
            <a:lvl5pPr marL="2057400" indent="-228600">
              <a:buFont typeface="Wingdings" panose="05000000000000000000" pitchFamily="2" charset="2"/>
              <a:buChar char="Ø"/>
              <a:defRPr sz="1600"/>
            </a:lvl5pPr>
            <a:lvl6pPr>
              <a:defRPr sz="1600"/>
            </a:lvl6pPr>
            <a:lvl7pPr>
              <a:defRPr sz="1600"/>
            </a:lvl7pPr>
            <a:lvl8pPr>
              <a:defRPr sz="1600"/>
            </a:lvl8pPr>
            <a:lvl9pPr>
              <a:defRPr sz="1600"/>
            </a:lvl9pPr>
          </a:lstStyle>
          <a:p>
            <a:pPr lvl="0"/>
            <a:r>
              <a:rPr lang="en-US"/>
              <a:t>Add column 1 content</a:t>
            </a:r>
          </a:p>
          <a:p>
            <a:pPr lvl="1"/>
            <a:r>
              <a:rPr lang="en-US"/>
              <a:t>Add second level</a:t>
            </a:r>
          </a:p>
          <a:p>
            <a:pPr lvl="2"/>
            <a:r>
              <a:rPr lang="en-US"/>
              <a:t>Add third level</a:t>
            </a:r>
          </a:p>
          <a:p>
            <a:pPr lvl="3"/>
            <a:r>
              <a:rPr lang="en-US"/>
              <a:t>Add fourth level</a:t>
            </a:r>
          </a:p>
          <a:p>
            <a:pPr lvl="4"/>
            <a:r>
              <a:rPr lang="en-US"/>
              <a:t>Add fifth level</a:t>
            </a:r>
          </a:p>
        </p:txBody>
      </p:sp>
      <p:sp>
        <p:nvSpPr>
          <p:cNvPr id="5" name="Text Placeholder 4"/>
          <p:cNvSpPr>
            <a:spLocks noGrp="1"/>
          </p:cNvSpPr>
          <p:nvPr>
            <p:ph type="body" sz="quarter" idx="3" hasCustomPrompt="1"/>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Add Column 2 title</a:t>
            </a:r>
          </a:p>
        </p:txBody>
      </p:sp>
      <p:sp>
        <p:nvSpPr>
          <p:cNvPr id="6" name="Content Placeholder 5"/>
          <p:cNvSpPr>
            <a:spLocks noGrp="1"/>
          </p:cNvSpPr>
          <p:nvPr>
            <p:ph sz="quarter" idx="4" hasCustomPrompt="1"/>
          </p:nvPr>
        </p:nvSpPr>
        <p:spPr>
          <a:xfrm>
            <a:off x="6193368" y="2174876"/>
            <a:ext cx="5389033" cy="3540125"/>
          </a:xfrm>
        </p:spPr>
        <p:txBody>
          <a:bodyPr/>
          <a:lstStyle>
            <a:lvl1pPr marL="228600" indent="-228600">
              <a:defRPr sz="2400"/>
            </a:lvl1pPr>
            <a:lvl2pPr>
              <a:defRPr sz="2000"/>
            </a:lvl2pPr>
            <a:lvl3pPr>
              <a:defRPr sz="1800"/>
            </a:lvl3pPr>
            <a:lvl4pPr>
              <a:defRPr sz="1600"/>
            </a:lvl4pPr>
            <a:lvl5pPr marL="2057400" indent="-228600">
              <a:buFont typeface="Wingdings" panose="05000000000000000000" pitchFamily="2" charset="2"/>
              <a:buChar char="Ø"/>
              <a:defRPr sz="1600"/>
            </a:lvl5pPr>
            <a:lvl6pPr>
              <a:defRPr sz="1600"/>
            </a:lvl6pPr>
            <a:lvl7pPr>
              <a:defRPr sz="1600"/>
            </a:lvl7pPr>
            <a:lvl8pPr>
              <a:defRPr sz="1600"/>
            </a:lvl8pPr>
            <a:lvl9pPr>
              <a:defRPr sz="1600"/>
            </a:lvl9pPr>
          </a:lstStyle>
          <a:p>
            <a:pPr lvl="0"/>
            <a:r>
              <a:rPr lang="en-US"/>
              <a:t>Add column 2 content</a:t>
            </a:r>
          </a:p>
          <a:p>
            <a:pPr lvl="1"/>
            <a:r>
              <a:rPr lang="en-US"/>
              <a:t>Add second level</a:t>
            </a:r>
          </a:p>
          <a:p>
            <a:pPr lvl="2"/>
            <a:r>
              <a:rPr lang="en-US"/>
              <a:t>Add third level</a:t>
            </a:r>
          </a:p>
          <a:p>
            <a:pPr lvl="3"/>
            <a:r>
              <a:rPr lang="en-US"/>
              <a:t>Add fourth level</a:t>
            </a:r>
          </a:p>
          <a:p>
            <a:pPr lvl="4"/>
            <a:r>
              <a:rPr lang="en-US"/>
              <a:t>Add fifth level</a:t>
            </a:r>
          </a:p>
        </p:txBody>
      </p:sp>
      <p:sp>
        <p:nvSpPr>
          <p:cNvPr id="9" name="Slide Number Placeholder 8"/>
          <p:cNvSpPr>
            <a:spLocks noGrp="1"/>
          </p:cNvSpPr>
          <p:nvPr>
            <p:ph type="sldNum" sz="quarter" idx="12"/>
          </p:nvPr>
        </p:nvSpPr>
        <p:spPr/>
        <p:txBody>
          <a:bodyPr/>
          <a:lstStyle/>
          <a:p>
            <a:fld id="{7AA28999-D008-419E-9628-EE1C64F81F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998CE108-2AF3-48C1-B3EC-2163A9C32429}"/>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78431"/>
          <a:stretch/>
        </p:blipFill>
        <p:spPr>
          <a:xfrm>
            <a:off x="0" y="5334000"/>
            <a:ext cx="12192000" cy="1524000"/>
          </a:xfrm>
          <a:prstGeom prst="rect">
            <a:avLst/>
          </a:prstGeom>
        </p:spPr>
      </p:pic>
      <p:sp>
        <p:nvSpPr>
          <p:cNvPr id="2" name="Title 1"/>
          <p:cNvSpPr>
            <a:spLocks noGrp="1"/>
          </p:cNvSpPr>
          <p:nvPr>
            <p:ph type="title" hasCustomPrompt="1"/>
          </p:nvPr>
        </p:nvSpPr>
        <p:spPr/>
        <p:txBody>
          <a:bodyPr/>
          <a:lstStyle>
            <a:lvl1pPr>
              <a:defRPr/>
            </a:lvl1pPr>
          </a:lstStyle>
          <a:p>
            <a:r>
              <a:rPr lang="en-US"/>
              <a:t>Add slide title</a:t>
            </a:r>
          </a:p>
        </p:txBody>
      </p:sp>
      <p:sp>
        <p:nvSpPr>
          <p:cNvPr id="5" name="Slide Number Placeholder 4"/>
          <p:cNvSpPr>
            <a:spLocks noGrp="1"/>
          </p:cNvSpPr>
          <p:nvPr>
            <p:ph type="sldNum" sz="quarter" idx="12"/>
          </p:nvPr>
        </p:nvSpPr>
        <p:spPr/>
        <p:txBody>
          <a:bodyPr/>
          <a:lstStyle/>
          <a:p>
            <a:fld id="{7AA28999-D008-419E-9628-EE1C64F81F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73E8618A-F67A-4ADA-9D37-61F644569735}"/>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78431"/>
          <a:stretch/>
        </p:blipFill>
        <p:spPr>
          <a:xfrm>
            <a:off x="0" y="5334000"/>
            <a:ext cx="12192000" cy="1524000"/>
          </a:xfrm>
          <a:prstGeom prst="rect">
            <a:avLst/>
          </a:prstGeom>
        </p:spPr>
      </p:pic>
      <p:sp>
        <p:nvSpPr>
          <p:cNvPr id="3" name="Picture Placeholder 2"/>
          <p:cNvSpPr>
            <a:spLocks noGrp="1"/>
          </p:cNvSpPr>
          <p:nvPr>
            <p:ph type="pic" idx="1" hasCustomPrompt="1"/>
          </p:nvPr>
        </p:nvSpPr>
        <p:spPr>
          <a:xfrm>
            <a:off x="2389717" y="612775"/>
            <a:ext cx="7315200" cy="3657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Insert a picture</a:t>
            </a:r>
          </a:p>
        </p:txBody>
      </p:sp>
      <p:sp>
        <p:nvSpPr>
          <p:cNvPr id="2" name="Title 1"/>
          <p:cNvSpPr>
            <a:spLocks noGrp="1"/>
          </p:cNvSpPr>
          <p:nvPr>
            <p:ph type="title" hasCustomPrompt="1"/>
          </p:nvPr>
        </p:nvSpPr>
        <p:spPr>
          <a:xfrm>
            <a:off x="2389717" y="4343400"/>
            <a:ext cx="7315200" cy="566738"/>
          </a:xfrm>
        </p:spPr>
        <p:txBody>
          <a:bodyPr anchor="b"/>
          <a:lstStyle>
            <a:lvl1pPr algn="l">
              <a:defRPr sz="2000" b="1"/>
            </a:lvl1pPr>
          </a:lstStyle>
          <a:p>
            <a:r>
              <a:rPr lang="en-US"/>
              <a:t>Add title</a:t>
            </a:r>
          </a:p>
        </p:txBody>
      </p:sp>
      <p:sp>
        <p:nvSpPr>
          <p:cNvPr id="4" name="Text Placeholder 3"/>
          <p:cNvSpPr>
            <a:spLocks noGrp="1"/>
          </p:cNvSpPr>
          <p:nvPr>
            <p:ph type="body" sz="half" idx="2" hasCustomPrompt="1"/>
          </p:nvPr>
        </p:nvSpPr>
        <p:spPr>
          <a:xfrm>
            <a:off x="2389717" y="4953000"/>
            <a:ext cx="7315200" cy="533400"/>
          </a:xfrm>
        </p:spPr>
        <p:txBody>
          <a:bodyPr>
            <a:normAutofit/>
          </a:bodyPr>
          <a:lstStyle>
            <a:lvl1pPr marL="0" indent="0">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Add subtext</a:t>
            </a:r>
          </a:p>
        </p:txBody>
      </p:sp>
      <p:sp>
        <p:nvSpPr>
          <p:cNvPr id="7" name="Slide Number Placeholder 6"/>
          <p:cNvSpPr>
            <a:spLocks noGrp="1"/>
          </p:cNvSpPr>
          <p:nvPr>
            <p:ph type="sldNum" sz="quarter" idx="12"/>
          </p:nvPr>
        </p:nvSpPr>
        <p:spPr/>
        <p:txBody>
          <a:bodyPr/>
          <a:lstStyle/>
          <a:p>
            <a:fld id="{7AA28999-D008-419E-9628-EE1C64F81F4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losing">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131618"/>
            <a:ext cx="12191999" cy="7065818"/>
          </a:xfrm>
          <a:prstGeom prst="rect">
            <a:avLst/>
          </a:prstGeom>
        </p:spPr>
      </p:pic>
      <p:sp>
        <p:nvSpPr>
          <p:cNvPr id="8" name="Title 1"/>
          <p:cNvSpPr>
            <a:spLocks noGrp="1"/>
          </p:cNvSpPr>
          <p:nvPr>
            <p:ph type="title" hasCustomPrompt="1"/>
          </p:nvPr>
        </p:nvSpPr>
        <p:spPr>
          <a:xfrm>
            <a:off x="609600" y="1981200"/>
            <a:ext cx="10972800" cy="1143000"/>
          </a:xfrm>
        </p:spPr>
        <p:txBody>
          <a:bodyPr/>
          <a:lstStyle>
            <a:lvl1pPr>
              <a:defRPr>
                <a:solidFill>
                  <a:schemeClr val="bg1"/>
                </a:solidFill>
              </a:defRPr>
            </a:lvl1pPr>
          </a:lstStyle>
          <a:p>
            <a:r>
              <a:rPr lang="en-US"/>
              <a:t>Add closing slide title</a:t>
            </a:r>
          </a:p>
        </p:txBody>
      </p:sp>
      <p:sp>
        <p:nvSpPr>
          <p:cNvPr id="9" name="Title 1"/>
          <p:cNvSpPr txBox="1">
            <a:spLocks/>
          </p:cNvSpPr>
          <p:nvPr userDrawn="1"/>
        </p:nvSpPr>
        <p:spPr>
          <a:xfrm>
            <a:off x="2389717" y="3429000"/>
            <a:ext cx="7315200" cy="566738"/>
          </a:xfrm>
          <a:prstGeom prst="rect">
            <a:avLst/>
          </a:prstGeom>
        </p:spPr>
        <p:txBody>
          <a:bodyPr vert="horz" lIns="91440" tIns="45720" rIns="91440" bIns="45720" rtlCol="0" anchor="b">
            <a:normAutofit/>
          </a:bodyPr>
          <a:lstStyle>
            <a:lvl1pPr algn="l">
              <a:defRPr sz="2000" b="1"/>
            </a:lvl1p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2400" b="1" i="0" u="none" strike="noStrike" kern="1200" cap="none" spc="0" normalizeH="0" baseline="0" noProof="0">
              <a:ln>
                <a:noFill/>
              </a:ln>
              <a:solidFill>
                <a:schemeClr val="bg1"/>
              </a:solidFill>
              <a:effectLst/>
              <a:uLnTx/>
              <a:uFillTx/>
              <a:latin typeface="+mj-lt"/>
              <a:ea typeface="+mj-ea"/>
              <a:cs typeface="+mj-cs"/>
            </a:endParaRPr>
          </a:p>
        </p:txBody>
      </p:sp>
      <p:pic>
        <p:nvPicPr>
          <p:cNvPr id="3" name="Picture 2" descr="Administration for Community Living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737600" y="5760433"/>
            <a:ext cx="3098285" cy="961042"/>
          </a:xfrm>
          <a:prstGeom prst="rect">
            <a:avLst/>
          </a:prstGeom>
        </p:spPr>
      </p:pic>
      <p:sp>
        <p:nvSpPr>
          <p:cNvPr id="6" name="Slide Number Placeholder 3"/>
          <p:cNvSpPr>
            <a:spLocks noGrp="1"/>
          </p:cNvSpPr>
          <p:nvPr>
            <p:ph type="sldNum" sz="quarter" idx="12"/>
          </p:nvPr>
        </p:nvSpPr>
        <p:spPr>
          <a:xfrm>
            <a:off x="4673600" y="6356351"/>
            <a:ext cx="2844800" cy="365125"/>
          </a:xfrm>
        </p:spPr>
        <p:txBody>
          <a:bodyPr/>
          <a:lstStyle/>
          <a:p>
            <a:fld id="{7AA28999-D008-419E-9628-EE1C64F81F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4673600" y="6356351"/>
            <a:ext cx="2844800" cy="365125"/>
          </a:xfrm>
          <a:prstGeom prst="rect">
            <a:avLst/>
          </a:prstGeom>
        </p:spPr>
        <p:txBody>
          <a:bodyPr vert="horz" lIns="91440" tIns="45720" rIns="91440" bIns="45720" rtlCol="0" anchor="ctr"/>
          <a:lstStyle>
            <a:lvl1pPr algn="ctr">
              <a:defRPr sz="1400">
                <a:solidFill>
                  <a:schemeClr val="bg1">
                    <a:lumMod val="85000"/>
                  </a:schemeClr>
                </a:solidFill>
              </a:defRPr>
            </a:lvl1pPr>
          </a:lstStyle>
          <a:p>
            <a:fld id="{7AA28999-D008-419E-9628-EE1C64F81F4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8" r:id="rId2"/>
    <p:sldLayoutId id="2147483650" r:id="rId3"/>
    <p:sldLayoutId id="2147483651" r:id="rId4"/>
    <p:sldLayoutId id="2147483652" r:id="rId5"/>
    <p:sldLayoutId id="2147483653" r:id="rId6"/>
    <p:sldLayoutId id="2147483654" r:id="rId7"/>
    <p:sldLayoutId id="2147483657" r:id="rId8"/>
    <p:sldLayoutId id="2147483655" r:id="rId9"/>
    <p:sldLayoutId id="2147483659" r:id="rId10"/>
    <p:sldLayoutId id="2147483660" r:id="rId11"/>
  </p:sldLayoutIdLst>
  <p:hf hdr="0" ftr="0" dt="0"/>
  <p:txStyles>
    <p:titleStyle>
      <a:lvl1pPr algn="ctr" defTabSz="914400" rtl="0" eaLnBrk="1" latinLnBrk="0" hangingPunct="1">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spcBef>
          <a:spcPct val="20000"/>
        </a:spcBef>
        <a:buClr>
          <a:schemeClr val="tx2"/>
        </a:buClr>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Tx/>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rgbClr val="0A4F90"/>
        </a:buClr>
        <a:buSzPct val="100000"/>
        <a:buFont typeface="Wingdings" panose="05000000000000000000" pitchFamily="2" charset="2"/>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Courier New" panose="02070309020205020404" pitchFamily="49" charset="0"/>
        <a:buChar char="o"/>
        <a:defRPr sz="2000" kern="1200">
          <a:solidFill>
            <a:schemeClr val="tx1"/>
          </a:solidFill>
          <a:latin typeface="+mn-lt"/>
          <a:ea typeface="+mn-ea"/>
          <a:cs typeface="+mn-cs"/>
        </a:defRPr>
      </a:lvl4pPr>
      <a:lvl5pPr marL="2057400" indent="-228600" algn="l" defTabSz="914400" rtl="0" eaLnBrk="1" latinLnBrk="0" hangingPunct="1">
        <a:spcBef>
          <a:spcPct val="20000"/>
        </a:spcBef>
        <a:buClrTx/>
        <a:buFont typeface="Wingdings" panose="05000000000000000000" pitchFamily="2" charset="2"/>
        <a:buChar char="Ø"/>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s://www.ecfr.gov/current/title-45/part-1321/section-1321.9#p-1321.9(c)(2)(xii)" TargetMode="External"/><Relationship Id="rId7" Type="http://schemas.openxmlformats.org/officeDocument/2006/relationships/hyperlink" Target="https://www.ecfr.gov/current/title-45/section-1321.27" TargetMode="External"/><Relationship Id="rId2" Type="http://schemas.openxmlformats.org/officeDocument/2006/relationships/notesSlide" Target="../notesSlides/notesSlide11.xml"/><Relationship Id="rId1" Type="http://schemas.openxmlformats.org/officeDocument/2006/relationships/slideLayout" Target="../slideLayouts/slideLayout3.xml"/><Relationship Id="rId6" Type="http://schemas.openxmlformats.org/officeDocument/2006/relationships/hyperlink" Target="https://www.ecfr.gov/current/title-45/part-1321/section-1321.9#p-1321.9(c)(2)(xix)" TargetMode="External"/><Relationship Id="rId5" Type="http://schemas.openxmlformats.org/officeDocument/2006/relationships/hyperlink" Target="https://www.ecfr.gov/current/title-45/part-1321/section-1321.9#p-1321.9(c)(2)(xv)" TargetMode="External"/><Relationship Id="rId4" Type="http://schemas.openxmlformats.org/officeDocument/2006/relationships/hyperlink" Target="https://www.ecfr.gov/current/title-45/part-1321/section-1321.9#p-1321.9(c)(2)(xiv)"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ecfr.gov/current/title-45/section-1321.49" TargetMode="External"/><Relationship Id="rId7" Type="http://schemas.openxmlformats.org/officeDocument/2006/relationships/hyperlink" Target="https://www.ecfr.gov/current/title-45/section-1321.101" TargetMode="External"/><Relationship Id="rId2" Type="http://schemas.openxmlformats.org/officeDocument/2006/relationships/notesSlide" Target="../notesSlides/notesSlide12.xml"/><Relationship Id="rId1" Type="http://schemas.openxmlformats.org/officeDocument/2006/relationships/slideLayout" Target="../slideLayouts/slideLayout3.xml"/><Relationship Id="rId6" Type="http://schemas.openxmlformats.org/officeDocument/2006/relationships/hyperlink" Target="https://www.ecfr.gov/current/title-45/section-1321.99" TargetMode="External"/><Relationship Id="rId5" Type="http://schemas.openxmlformats.org/officeDocument/2006/relationships/hyperlink" Target="https://www.ecfr.gov/current/title-45/section-1321.87" TargetMode="External"/><Relationship Id="rId4" Type="http://schemas.openxmlformats.org/officeDocument/2006/relationships/hyperlink" Target="https://www.ecfr.gov/current/title-45/section-1321.51"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ecfr.gov/current/title-45/section-1321.9" TargetMode="External"/><Relationship Id="rId2" Type="http://schemas.openxmlformats.org/officeDocument/2006/relationships/notesSlide" Target="../notesSlides/notesSlide13.xml"/><Relationship Id="rId1" Type="http://schemas.openxmlformats.org/officeDocument/2006/relationships/slideLayout" Target="../slideLayouts/slideLayout3.xml"/><Relationship Id="rId4" Type="http://schemas.openxmlformats.org/officeDocument/2006/relationships/hyperlink" Target="https://www.ecfr.gov/current/title-45/section-1321.59"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ecfr.gov/current/title-45/section-1321.9" TargetMode="External"/><Relationship Id="rId2" Type="http://schemas.openxmlformats.org/officeDocument/2006/relationships/notesSlide" Target="../notesSlides/notesSlide14.xml"/><Relationship Id="rId1" Type="http://schemas.openxmlformats.org/officeDocument/2006/relationships/slideLayout" Target="../slideLayouts/slideLayout3.xml"/><Relationship Id="rId4" Type="http://schemas.openxmlformats.org/officeDocument/2006/relationships/hyperlink" Target="https://www.ecfr.gov/current/title-45/section-1321.59"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s://www.ecfr.gov/current/title-45/part-1321/section-1321.3#p-1321.3(Best%20available%20data)" TargetMode="External"/><Relationship Id="rId13" Type="http://schemas.openxmlformats.org/officeDocument/2006/relationships/hyperlink" Target="https://www.ecfr.gov/current/title-45/part-1321/section-1321.3#p-1321.3(Major%20disaster%20declaration)" TargetMode="External"/><Relationship Id="rId18" Type="http://schemas.openxmlformats.org/officeDocument/2006/relationships/hyperlink" Target="https://www.ecfr.gov/current/title-45/part-1321/section-1321.3#p-1321.3(Voluntary%20contributions)" TargetMode="External"/><Relationship Id="rId3" Type="http://schemas.openxmlformats.org/officeDocument/2006/relationships/hyperlink" Target="https://www.ecfr.gov/current/title-45/section-1321.3" TargetMode="External"/><Relationship Id="rId7" Type="http://schemas.openxmlformats.org/officeDocument/2006/relationships/hyperlink" Target="https://www.ecfr.gov/current/title-45/part-1321/section-1321.3#p-1321.3(Area%20plan%20administration)" TargetMode="External"/><Relationship Id="rId12" Type="http://schemas.openxmlformats.org/officeDocument/2006/relationships/hyperlink" Target="https://www.ecfr.gov/current/title-45/part-1321/section-1321.3#p-1321.3(Local%20sources)" TargetMode="External"/><Relationship Id="rId17" Type="http://schemas.openxmlformats.org/officeDocument/2006/relationships/hyperlink" Target="https://www.ecfr.gov/current/title-45/part-1321/section-1321.3#p-1321.3(State%20plan%20administration)" TargetMode="External"/><Relationship Id="rId2" Type="http://schemas.openxmlformats.org/officeDocument/2006/relationships/notesSlide" Target="../notesSlides/notesSlide15.xml"/><Relationship Id="rId16" Type="http://schemas.openxmlformats.org/officeDocument/2006/relationships/hyperlink" Target="https://www.ecfr.gov/current/title-45/part-1321/section-1321.3#p-1321.3(Program%20income)" TargetMode="External"/><Relationship Id="rId1" Type="http://schemas.openxmlformats.org/officeDocument/2006/relationships/slideLayout" Target="../slideLayouts/slideLayout3.xml"/><Relationship Id="rId6" Type="http://schemas.openxmlformats.org/officeDocument/2006/relationships/hyperlink" Target="https://www.ecfr.gov/current/title-45/part-1321/section-1321.3#p-1321.3(Altering%20or%20renovating)" TargetMode="External"/><Relationship Id="rId11" Type="http://schemas.openxmlformats.org/officeDocument/2006/relationships/hyperlink" Target="https://www.ecfr.gov/current/title-45/part-1321/section-1321.3#p-1321.3(Direct%20services)" TargetMode="External"/><Relationship Id="rId5" Type="http://schemas.openxmlformats.org/officeDocument/2006/relationships/hyperlink" Target="https://www.ecfr.gov/current/title-45/part-1321/section-1321.3#p-1321.3(Acquiring)" TargetMode="External"/><Relationship Id="rId15" Type="http://schemas.openxmlformats.org/officeDocument/2006/relationships/hyperlink" Target="https://www.ecfr.gov/current/title-45/part-1321/section-1321.3#p-1321.3(Program%20development%20and%20coordination%20activities)" TargetMode="External"/><Relationship Id="rId10" Type="http://schemas.openxmlformats.org/officeDocument/2006/relationships/hyperlink" Target="https://www.ecfr.gov/current/title-45/part-1321/section-1321.3#p-1321.3(Cost%20sharing)" TargetMode="External"/><Relationship Id="rId4" Type="http://schemas.openxmlformats.org/officeDocument/2006/relationships/hyperlink" Target="https://www.ecfr.gov/current/title-45/part-1321/section-1321.3#p-1321.3(Access%20to%20services%20or%20access%20services)" TargetMode="External"/><Relationship Id="rId9" Type="http://schemas.openxmlformats.org/officeDocument/2006/relationships/hyperlink" Target="https://www.ecfr.gov/current/title-45/part-1321/section-1321.3#p-1321.3(Constructing)" TargetMode="External"/><Relationship Id="rId14" Type="http://schemas.openxmlformats.org/officeDocument/2006/relationships/hyperlink" Target="https://www.ecfr.gov/current/title-45/part-1321/section-1321.3#p-1321.3(Private%20pay%20programs)"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ecfr.gov/current/title-45/part-1321/section-1321.9#p-1321.9(c)(2)(i)" TargetMode="External"/><Relationship Id="rId2" Type="http://schemas.openxmlformats.org/officeDocument/2006/relationships/notesSlide" Target="../notesSlides/notesSlide16.xml"/><Relationship Id="rId1" Type="http://schemas.openxmlformats.org/officeDocument/2006/relationships/slideLayout" Target="../slideLayouts/slideLayout3.xml"/><Relationship Id="rId5" Type="http://schemas.openxmlformats.org/officeDocument/2006/relationships/hyperlink" Target="https://www.ecfr.gov/current/title-45/subtitle-B/chapter-XIII/subchapter-C/part-1321/subpart-B/section-1321.51" TargetMode="External"/><Relationship Id="rId4" Type="http://schemas.openxmlformats.org/officeDocument/2006/relationships/hyperlink" Target="https://www.ecfr.gov/current/title-45/subtitle-B/chapter-XIII/subchapter-C/part-1321/subpart-B/section-1321.49"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www.ecfr.gov/current/title-45/part-1321/section-1321.9#p-1321.9(c)(2)(ii)" TargetMode="External"/><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hyperlink" Target="https://www.ecfr.gov/current/title-45/part-1321/section-1321.9#p-1321.9(c)(2)(ii)" TargetMode="External"/><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hyperlink" Target="https://www.ecfr.gov/current/title-45/part-1321/section-1321.9#p-1321.9(c)(2)(ii)" TargetMode="External"/><Relationship Id="rId2" Type="http://schemas.openxmlformats.org/officeDocument/2006/relationships/notesSlide" Target="../notesSlides/notesSlide20.xml"/><Relationship Id="rId1" Type="http://schemas.openxmlformats.org/officeDocument/2006/relationships/slideLayout" Target="../slideLayouts/slideLayout3.xml"/><Relationship Id="rId5" Type="http://schemas.openxmlformats.org/officeDocument/2006/relationships/hyperlink" Target="https://www.ecfr.gov/current/title-45/part-1321/section-1321.9#p-1321.9(c)(2)(xi)" TargetMode="External"/><Relationship Id="rId4" Type="http://schemas.openxmlformats.org/officeDocument/2006/relationships/hyperlink" Target="https://www.ecfr.gov/current/title-45/part-1321/section-1321.9#p-1321.9(c)(2)(x)"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www.ecfr.gov/current/title-45/part-1321/section-1321.9#p-1321.9(c)(2)(ii)" TargetMode="External"/><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hyperlink" Target="https://www.ecfr.gov/current/title-45/part-1321/section-1321.9#p-1321.9(c)(2)(iii)" TargetMode="External"/><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hyperlink" Target="https://www.ecfr.gov/current/title-45/part-1321/section-1321.9#p-1321.9(c)(2)(iv)" TargetMode="External"/><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hyperlink" Target="https://www.ecfr.gov/current/title-45/part-1321/section-1321.9#p-1321.9(c)(2)(v)" TargetMode="External"/><Relationship Id="rId2" Type="http://schemas.openxmlformats.org/officeDocument/2006/relationships/notesSlide" Target="../notesSlides/notesSlide24.xml"/><Relationship Id="rId1" Type="http://schemas.openxmlformats.org/officeDocument/2006/relationships/slideLayout" Target="../slideLayouts/slideLayout3.xml"/><Relationship Id="rId6" Type="http://schemas.openxmlformats.org/officeDocument/2006/relationships/hyperlink" Target="https://www.ecfr.gov/current/title-45/subtitle-B/chapter-XIII/subchapter-C/part-1321/subpart-D/section-1321.93" TargetMode="External"/><Relationship Id="rId5" Type="http://schemas.openxmlformats.org/officeDocument/2006/relationships/hyperlink" Target="https://www.ecfr.gov/current/title-45/part-1321/section-1321.3#p-1321.3(In-home%20supportive%20services)" TargetMode="External"/><Relationship Id="rId4" Type="http://schemas.openxmlformats.org/officeDocument/2006/relationships/hyperlink" Target="https://www.ecfr.gov/current/title-45/part-1321/section-1321.3#p-1321.3(Access%20to%20services%20or%20access%20services)"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www.ecfr.gov/current/title-45/part-1321/section-1321.9#p-1321.9(c)(2)(vi)" TargetMode="External"/><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hyperlink" Target="https://www.ecfr.gov/current/title-45/part-1321/section-1321.9#p-1321.9(c)(2)(vii)" TargetMode="External"/><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hyperlink" Target="https://www.ecfr.gov/current/title-45/part-1321/section-1321.9#p-1321.9(c)(2)(vii)" TargetMode="External"/><Relationship Id="rId2" Type="http://schemas.openxmlformats.org/officeDocument/2006/relationships/notesSlide" Target="../notesSlides/notesSlide27.xml"/><Relationship Id="rId1" Type="http://schemas.openxmlformats.org/officeDocument/2006/relationships/slideLayout" Target="../slideLayouts/slideLayout3.xml"/><Relationship Id="rId4" Type="http://schemas.openxmlformats.org/officeDocument/2006/relationships/hyperlink" Target="https://www.ecfr.gov/current/title-45/part-1324/subpart-A#p-1324.13(f)"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www.ecfr.gov/current/title-45/part-1321/section-1321.9#p-1321.9(c)(2)(viii)" TargetMode="External"/><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hyperlink" Target="https://www.ecfr.gov/current/title-45/part-1321/section-1321.9#p-1321.9(c)(2)(ix)" TargetMode="External"/><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s://www.ecfr.gov/current/title-45/part-1321/section-1321.9#p-1321.9(c)(2)(x)" TargetMode="External"/><Relationship Id="rId2" Type="http://schemas.openxmlformats.org/officeDocument/2006/relationships/notesSlide" Target="../notesSlides/notesSlide30.xml"/><Relationship Id="rId1" Type="http://schemas.openxmlformats.org/officeDocument/2006/relationships/slideLayout" Target="../slideLayouts/slideLayout3.xml"/><Relationship Id="rId4" Type="http://schemas.openxmlformats.org/officeDocument/2006/relationships/hyperlink" Target="https://www.ecfr.gov/current/title-45/part-1321/section-1321.3#p-1321.3(Voluntary%20contributions)"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www.ecfr.gov/current/title-45/part-1321/section-1321.9#p-1321.9(c)(2)(x)" TargetMode="External"/><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hyperlink" Target="https://www.ecfr.gov/current/title-45/part-1321/section-1321.9#p-1321.9(c)(2)(xi)" TargetMode="External"/><Relationship Id="rId2" Type="http://schemas.openxmlformats.org/officeDocument/2006/relationships/notesSlide" Target="../notesSlides/notesSlide32.xml"/><Relationship Id="rId1" Type="http://schemas.openxmlformats.org/officeDocument/2006/relationships/slideLayout" Target="../slideLayouts/slideLayout3.xml"/><Relationship Id="rId4" Type="http://schemas.openxmlformats.org/officeDocument/2006/relationships/hyperlink" Target="https://www.ecfr.gov/current/title-45/part-1321/section-1321.3#p-1321.3(Cost%20sharing)"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www.ecfr.gov/current/title-45/part-1321/section-1321.9#p-1321.9(c)(2)(xi)" TargetMode="External"/><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3" Type="http://schemas.openxmlformats.org/officeDocument/2006/relationships/hyperlink" Target="https://www.ecfr.gov/current/title-45/part-1321/section-1321.9#p-1321.9(c)(2)(xii)" TargetMode="External"/><Relationship Id="rId2" Type="http://schemas.openxmlformats.org/officeDocument/2006/relationships/notesSlide" Target="../notesSlides/notesSlide34.xml"/><Relationship Id="rId1" Type="http://schemas.openxmlformats.org/officeDocument/2006/relationships/slideLayout" Target="../slideLayouts/slideLayout3.xml"/><Relationship Id="rId5" Type="http://schemas.openxmlformats.org/officeDocument/2006/relationships/hyperlink" Target="https://www.ecfr.gov/current/title-45/section-75.307" TargetMode="External"/><Relationship Id="rId4" Type="http://schemas.openxmlformats.org/officeDocument/2006/relationships/hyperlink" Target="https://www.ecfr.gov/current/title-2/section-200.307"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www.ecfr.gov/current/title-45/part-1321/section-1321.9#p-1321.9(c)(2)(xii)" TargetMode="External"/><Relationship Id="rId2" Type="http://schemas.openxmlformats.org/officeDocument/2006/relationships/notesSlide" Target="../notesSlides/notesSlide35.xml"/><Relationship Id="rId1" Type="http://schemas.openxmlformats.org/officeDocument/2006/relationships/slideLayout" Target="../slideLayouts/slideLayout3.xml"/><Relationship Id="rId5" Type="http://schemas.openxmlformats.org/officeDocument/2006/relationships/hyperlink" Target="https://www.ecfr.gov/current/title-45/part-75/section-75.307#p-75.307(e)(2)" TargetMode="External"/><Relationship Id="rId4" Type="http://schemas.openxmlformats.org/officeDocument/2006/relationships/hyperlink" Target="https://www.ecfr.gov/current/title-2/part-200/section-200.307#p-200.307(e)(2)"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s://www.ecfr.gov/current/title-45/part-1321/section-1321.9#p-1321.9(c)(2)(xiii)" TargetMode="External"/><Relationship Id="rId2" Type="http://schemas.openxmlformats.org/officeDocument/2006/relationships/notesSlide" Target="../notesSlides/notesSlide36.xml"/><Relationship Id="rId1" Type="http://schemas.openxmlformats.org/officeDocument/2006/relationships/slideLayout" Target="../slideLayouts/slideLayout3.xml"/><Relationship Id="rId5" Type="http://schemas.openxmlformats.org/officeDocument/2006/relationships/hyperlink" Target="https://www.ecfr.gov/current/title-45/section-1321.67" TargetMode="External"/><Relationship Id="rId4" Type="http://schemas.openxmlformats.org/officeDocument/2006/relationships/hyperlink" Target="https://www.ecfr.gov/current/title-45/section-1321.47"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www.ecfr.gov/current/title-45/part-1321/section-1321.9#p-1321.9(c)(2)(xiv)" TargetMode="External"/><Relationship Id="rId2" Type="http://schemas.openxmlformats.org/officeDocument/2006/relationships/notesSlide" Target="../notesSlides/notesSlide37.xml"/><Relationship Id="rId1" Type="http://schemas.openxmlformats.org/officeDocument/2006/relationships/slideLayout" Target="../slideLayouts/slideLayout3.xml"/><Relationship Id="rId5" Type="http://schemas.openxmlformats.org/officeDocument/2006/relationships/hyperlink" Target="https://www.ecfr.gov/current/title-45/section-1321.67" TargetMode="External"/><Relationship Id="rId4" Type="http://schemas.openxmlformats.org/officeDocument/2006/relationships/hyperlink" Target="https://www.ecfr.gov/current/title-45/section-1321.47"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s://www.ecfr.gov/current/title-45/part-1321/section-1321.9#p-1321.9(c)(2)(xiv)" TargetMode="External"/><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3" Type="http://schemas.openxmlformats.org/officeDocument/2006/relationships/hyperlink" Target="https://www.ecfr.gov/current/title-45/part-1321/section-1321.9#p-1321.9(c)(2)(xv)" TargetMode="External"/><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hyperlink" Target="https://www.ecfr.gov/current/title-45/part-1321/section-1321.9#p-1321.9(c)(2)(xv)" TargetMode="External"/><Relationship Id="rId7" Type="http://schemas.openxmlformats.org/officeDocument/2006/relationships/hyperlink" Target="https://www.ecfr.gov/current/title-45/section-1321.91" TargetMode="External"/><Relationship Id="rId2" Type="http://schemas.openxmlformats.org/officeDocument/2006/relationships/notesSlide" Target="../notesSlides/notesSlide40.xml"/><Relationship Id="rId1" Type="http://schemas.openxmlformats.org/officeDocument/2006/relationships/slideLayout" Target="../slideLayouts/slideLayout3.xml"/><Relationship Id="rId6" Type="http://schemas.openxmlformats.org/officeDocument/2006/relationships/hyperlink" Target="https://www.ecfr.gov/current/title-45/section-1321.89" TargetMode="External"/><Relationship Id="rId5" Type="http://schemas.openxmlformats.org/officeDocument/2006/relationships/hyperlink" Target="https://www.ecfr.gov/current/title-45/section-1321.87" TargetMode="External"/><Relationship Id="rId4" Type="http://schemas.openxmlformats.org/officeDocument/2006/relationships/hyperlink" Target="https://www.ecfr.gov/current/title-45/section-1321.85"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www.ecfr.gov/current/title-45/part-1321/section-1321.9#p-1321.9(c)(2)(xvi)" TargetMode="External"/><Relationship Id="rId2" Type="http://schemas.openxmlformats.org/officeDocument/2006/relationships/notesSlide" Target="../notesSlides/notesSlide41.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8" Type="http://schemas.openxmlformats.org/officeDocument/2006/relationships/hyperlink" Target="https://www.ecfr.gov/current/title-45/subtitle-B/chapter-XIII/subchapter-C/part-1321/subpart-C/section-1321.65" TargetMode="External"/><Relationship Id="rId3" Type="http://schemas.openxmlformats.org/officeDocument/2006/relationships/hyperlink" Target="https://www.ecfr.gov/current/title-45/part-1321/section-1321.9#p-1321.9(c)(2)(xvii)" TargetMode="External"/><Relationship Id="rId7" Type="http://schemas.openxmlformats.org/officeDocument/2006/relationships/hyperlink" Target="https://www.ecfr.gov/current/title-45/part-1321/section-1321.9#p-1321.9(c)(4)" TargetMode="External"/><Relationship Id="rId2" Type="http://schemas.openxmlformats.org/officeDocument/2006/relationships/notesSlide" Target="../notesSlides/notesSlide42.xml"/><Relationship Id="rId1" Type="http://schemas.openxmlformats.org/officeDocument/2006/relationships/slideLayout" Target="../slideLayouts/slideLayout3.xml"/><Relationship Id="rId6" Type="http://schemas.openxmlformats.org/officeDocument/2006/relationships/hyperlink" Target="https://www.ecfr.gov/current/title-45/section-1321.29" TargetMode="External"/><Relationship Id="rId5" Type="http://schemas.openxmlformats.org/officeDocument/2006/relationships/hyperlink" Target="https://www.ecfr.gov/current/title-45/section-1321.27" TargetMode="External"/><Relationship Id="rId4" Type="http://schemas.openxmlformats.org/officeDocument/2006/relationships/hyperlink" Target="https://www.ecfr.gov/current/title-45/part-1321/section-1321.9#p-1321.9(c)(3)" TargetMode="External"/></Relationships>
</file>

<file path=ppt/slides/_rels/slide43.xml.rels><?xml version="1.0" encoding="UTF-8" standalone="yes"?>
<Relationships xmlns="http://schemas.openxmlformats.org/package/2006/relationships"><Relationship Id="rId3" Type="http://schemas.openxmlformats.org/officeDocument/2006/relationships/hyperlink" Target="https://www.ecfr.gov/current/title-45/part-1321/section-1321.9#p-1321.9(c)(2)(xviii)" TargetMode="External"/><Relationship Id="rId2" Type="http://schemas.openxmlformats.org/officeDocument/2006/relationships/notesSlide" Target="../notesSlides/notesSlide43.xml"/><Relationship Id="rId1" Type="http://schemas.openxmlformats.org/officeDocument/2006/relationships/slideLayout" Target="../slideLayouts/slideLayout3.xml"/><Relationship Id="rId4" Type="http://schemas.openxmlformats.org/officeDocument/2006/relationships/hyperlink" Target="https://acl.gov/grants/memorandum-grantees-acl-older-americans-act-state-unit-aging-grants" TargetMode="External"/></Relationships>
</file>

<file path=ppt/slides/_rels/slide44.xml.rels><?xml version="1.0" encoding="UTF-8" standalone="yes"?>
<Relationships xmlns="http://schemas.openxmlformats.org/package/2006/relationships"><Relationship Id="rId8" Type="http://schemas.openxmlformats.org/officeDocument/2006/relationships/hyperlink" Target="https://www.ecfr.gov/current/title-45/section-75.2" TargetMode="External"/><Relationship Id="rId3" Type="http://schemas.openxmlformats.org/officeDocument/2006/relationships/hyperlink" Target="https://www.ecfr.gov/current/title-45/part-1321/section-1321.9#p-1321.9(c)(2)(xix)" TargetMode="External"/><Relationship Id="rId7" Type="http://schemas.openxmlformats.org/officeDocument/2006/relationships/hyperlink" Target="https://www.ecfr.gov/current/title-2/section-200.1" TargetMode="External"/><Relationship Id="rId2" Type="http://schemas.openxmlformats.org/officeDocument/2006/relationships/notesSlide" Target="../notesSlides/notesSlide44.xml"/><Relationship Id="rId1" Type="http://schemas.openxmlformats.org/officeDocument/2006/relationships/slideLayout" Target="../slideLayouts/slideLayout3.xml"/><Relationship Id="rId6" Type="http://schemas.openxmlformats.org/officeDocument/2006/relationships/hyperlink" Target="https://www.ecfr.gov/current/title-45/part-75#p-75.2(Fixed%20amount%20awards)" TargetMode="External"/><Relationship Id="rId5" Type="http://schemas.openxmlformats.org/officeDocument/2006/relationships/hyperlink" Target="https://www.ecfr.gov/current/title-45/section-75.353" TargetMode="External"/><Relationship Id="rId4" Type="http://schemas.openxmlformats.org/officeDocument/2006/relationships/hyperlink" Target="https://www.ecfr.gov/current/title-2/section-200.333"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s://www.ecfr.gov/current/title-45/subtitle-B/chapter-XIII/subchapter-C/part-1321/subpart-B/section-1321.47" TargetMode="External"/><Relationship Id="rId2" Type="http://schemas.openxmlformats.org/officeDocument/2006/relationships/notesSlide" Target="../notesSlides/notesSlide45.xml"/><Relationship Id="rId1" Type="http://schemas.openxmlformats.org/officeDocument/2006/relationships/slideLayout" Target="../slideLayouts/slideLayout3.xml"/><Relationship Id="rId4" Type="http://schemas.openxmlformats.org/officeDocument/2006/relationships/hyperlink" Target="https://www.ecfr.gov/current/title-45/subtitle-B/chapter-XIII/subchapter-C/part-1321/subpart-C/section-1321.67" TargetMode="External"/></Relationships>
</file>

<file path=ppt/slides/_rels/slide46.xml.rels><?xml version="1.0" encoding="UTF-8" standalone="yes"?>
<Relationships xmlns="http://schemas.openxmlformats.org/package/2006/relationships"><Relationship Id="rId8" Type="http://schemas.openxmlformats.org/officeDocument/2006/relationships/hyperlink" Target="https://www.ecfr.gov/current/title-45/part-1321/section-1321.87#p-1321.87(a)(1)(ii)" TargetMode="External"/><Relationship Id="rId3" Type="http://schemas.openxmlformats.org/officeDocument/2006/relationships/hyperlink" Target="https://www.ecfr.gov/current/title-45/section-1321.87" TargetMode="External"/><Relationship Id="rId7" Type="http://schemas.openxmlformats.org/officeDocument/2006/relationships/hyperlink" Target="https://www.ecfr.gov/current/title-45/section-1321.65" TargetMode="External"/><Relationship Id="rId2" Type="http://schemas.openxmlformats.org/officeDocument/2006/relationships/notesSlide" Target="../notesSlides/notesSlide46.xml"/><Relationship Id="rId1" Type="http://schemas.openxmlformats.org/officeDocument/2006/relationships/slideLayout" Target="../slideLayouts/slideLayout3.xml"/><Relationship Id="rId6" Type="http://schemas.openxmlformats.org/officeDocument/2006/relationships/hyperlink" Target="https://www.ecfr.gov/current/title-45/part-1321/section-1321.31#p-1321.31(a)" TargetMode="External"/><Relationship Id="rId5" Type="http://schemas.openxmlformats.org/officeDocument/2006/relationships/hyperlink" Target="https://www.ecfr.gov/current/title-45/section-1321.27" TargetMode="External"/><Relationship Id="rId4" Type="http://schemas.openxmlformats.org/officeDocument/2006/relationships/hyperlink" Target="https://www.ecfr.gov/current/title-45/part-1321/section-1321.87#p-1321.87(a)(1)(i)" TargetMode="External"/><Relationship Id="rId9" Type="http://schemas.openxmlformats.org/officeDocument/2006/relationships/hyperlink" Target="https://www.ecfr.gov/current/title-45/part-1321/section-1321.9#p-1321.9(c)(2)(iii)" TargetMode="External"/></Relationships>
</file>

<file path=ppt/slides/_rels/slide47.xml.rels><?xml version="1.0" encoding="UTF-8" standalone="yes"?>
<Relationships xmlns="http://schemas.openxmlformats.org/package/2006/relationships"><Relationship Id="rId3" Type="http://schemas.openxmlformats.org/officeDocument/2006/relationships/hyperlink" Target="https://www.ecfr.gov/current/title-45/section-1321.99" TargetMode="External"/><Relationship Id="rId2" Type="http://schemas.openxmlformats.org/officeDocument/2006/relationships/notesSlide" Target="../notesSlides/notesSlide47.xml"/><Relationship Id="rId1" Type="http://schemas.openxmlformats.org/officeDocument/2006/relationships/slideLayout" Target="../slideLayouts/slideLayout3.xml"/><Relationship Id="rId5" Type="http://schemas.openxmlformats.org/officeDocument/2006/relationships/hyperlink" Target="https://www.ecfr.gov/current/title-45/part-1321/section-1321.51#p-1321.51(b)" TargetMode="External"/><Relationship Id="rId4" Type="http://schemas.openxmlformats.org/officeDocument/2006/relationships/hyperlink" Target="https://www.ecfr.gov/current/title-45/section-1321.49" TargetMode="External"/></Relationships>
</file>

<file path=ppt/slides/_rels/slide48.xml.rels><?xml version="1.0" encoding="UTF-8" standalone="yes"?>
<Relationships xmlns="http://schemas.openxmlformats.org/package/2006/relationships"><Relationship Id="rId3" Type="http://schemas.openxmlformats.org/officeDocument/2006/relationships/hyperlink" Target="https://www.ecfr.gov/current/title-45/section-1321.101" TargetMode="External"/><Relationship Id="rId2" Type="http://schemas.openxmlformats.org/officeDocument/2006/relationships/notesSlide" Target="../notesSlides/notesSlide48.xml"/><Relationship Id="rId1" Type="http://schemas.openxmlformats.org/officeDocument/2006/relationships/slideLayout" Target="../slideLayouts/slideLayout3.xml"/><Relationship Id="rId4" Type="http://schemas.openxmlformats.org/officeDocument/2006/relationships/hyperlink" Target="https://www.ecfr.gov/current/title-45/subtitle-B/chapter-XIII/subchapter-C/part-1321/subpart-E/section-1321.99" TargetMode="Externa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3" Type="http://schemas.openxmlformats.org/officeDocument/2006/relationships/hyperlink" Target="https://www.govinfo.gov/content/pkg/FR-2024-02-14/pdf/2024-01913.pdf" TargetMode="External"/><Relationship Id="rId2" Type="http://schemas.openxmlformats.org/officeDocument/2006/relationships/notesSlide" Target="../notesSlides/notesSlide53.xml"/><Relationship Id="rId1" Type="http://schemas.openxmlformats.org/officeDocument/2006/relationships/slideLayout" Target="../slideLayouts/slideLayout3.xml"/><Relationship Id="rId4" Type="http://schemas.openxmlformats.org/officeDocument/2006/relationships/hyperlink" Target="https://acl.gov/OAArule" TargetMode="Externa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3" Type="http://schemas.openxmlformats.org/officeDocument/2006/relationships/hyperlink" Target="https://acl.gov/sites/default/files/about-acl/2020-04/Older%20Americans%20Act%20Of%201965%20as%20amended%20by%20Public%20Law%20116-131%20on%203-25-2020.pdf" TargetMode="External"/><Relationship Id="rId7" Type="http://schemas.openxmlformats.org/officeDocument/2006/relationships/hyperlink" Target="https://www.gao.gov/yellowbook" TargetMode="External"/><Relationship Id="rId2" Type="http://schemas.openxmlformats.org/officeDocument/2006/relationships/notesSlide" Target="../notesSlides/notesSlide55.xml"/><Relationship Id="rId1" Type="http://schemas.openxmlformats.org/officeDocument/2006/relationships/slideLayout" Target="../slideLayouts/slideLayout3.xml"/><Relationship Id="rId6" Type="http://schemas.openxmlformats.org/officeDocument/2006/relationships/hyperlink" Target="https://www.fsrs.gov/" TargetMode="External"/><Relationship Id="rId5" Type="http://schemas.openxmlformats.org/officeDocument/2006/relationships/hyperlink" Target="https://www.ecfr.gov/current/title-45/subtitle-A/subchapter-A/part-75" TargetMode="External"/><Relationship Id="rId4" Type="http://schemas.openxmlformats.org/officeDocument/2006/relationships/hyperlink" Target="https://www.ecfr.gov/current/title-2/subtitle-A/chapter-II/part-200" TargetMode="Externa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s://www.ecfr.gov/current/title-45/subtitle-B/chapter-XIII/subchapter-C/part-1321?toc=1"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hyperlink" Target="https://acl.gov/OAArul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680BD48A-2922-EB2F-318A-EC4DB29FF080}"/>
              </a:ext>
              <a:ext uri="{C183D7F6-B498-43B3-948B-1728B52AA6E4}">
                <adec:decorative xmlns:adec="http://schemas.microsoft.com/office/drawing/2017/decorative" val="0"/>
              </a:ext>
            </a:extLst>
          </p:cNvPr>
          <p:cNvSpPr>
            <a:spLocks noGrp="1"/>
          </p:cNvSpPr>
          <p:nvPr>
            <p:ph type="title"/>
          </p:nvPr>
        </p:nvSpPr>
        <p:spPr>
          <a:xfrm>
            <a:off x="711200" y="1757994"/>
            <a:ext cx="10972800" cy="1447800"/>
          </a:xfr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a:ln>
                  <a:noFill/>
                </a:ln>
                <a:solidFill>
                  <a:srgbClr val="002060"/>
                </a:solidFill>
                <a:effectLst/>
                <a:uLnTx/>
                <a:uFillTx/>
                <a:latin typeface="+mj-lt"/>
                <a:ea typeface="+mj-ea"/>
                <a:cs typeface="+mj-cs"/>
              </a:rPr>
              <a:t>Back to Basics: Fiscal Policies and Procedures </a:t>
            </a:r>
            <a:endParaRPr kumimoji="0" lang="en-US" sz="4000" b="1" i="0" u="none" strike="noStrike" kern="1200" cap="none" spc="0" normalizeH="0" baseline="0" noProof="0">
              <a:ln>
                <a:noFill/>
              </a:ln>
              <a:solidFill>
                <a:srgbClr val="002060"/>
              </a:solidFill>
              <a:effectLst/>
              <a:uLnTx/>
              <a:uFillTx/>
              <a:latin typeface="+mj-lt"/>
              <a:ea typeface="+mj-ea"/>
              <a:cs typeface="Arial"/>
            </a:endParaRPr>
          </a:p>
        </p:txBody>
      </p:sp>
      <p:sp>
        <p:nvSpPr>
          <p:cNvPr id="5" name="Text Placeholder 4" descr="Alison Barkoff&#10;Acting Administrator and Assistant Secretary for Aging&#10;">
            <a:extLst>
              <a:ext uri="{C183D7F6-B498-43B3-948B-1728B52AA6E4}">
                <adec:decorative xmlns:adec="http://schemas.microsoft.com/office/drawing/2017/decorative" val="0"/>
              </a:ext>
            </a:extLst>
          </p:cNvPr>
          <p:cNvSpPr>
            <a:spLocks noGrp="1"/>
          </p:cNvSpPr>
          <p:nvPr>
            <p:ph type="body" sz="quarter" idx="17"/>
          </p:nvPr>
        </p:nvSpPr>
        <p:spPr>
          <a:xfrm>
            <a:off x="1413641" y="3345366"/>
            <a:ext cx="9364717" cy="1865846"/>
          </a:xfrm>
        </p:spPr>
        <p:txBody>
          <a:bodyPr>
            <a:noAutofit/>
          </a:bodyPr>
          <a:lstStyle/>
          <a:p>
            <a:r>
              <a:rPr lang="en-US" sz="2400">
                <a:solidFill>
                  <a:srgbClr val="002060"/>
                </a:solidFill>
              </a:rPr>
              <a:t>Kari Benson, Deputy Assistant Secretary for Aging </a:t>
            </a:r>
          </a:p>
          <a:p>
            <a:r>
              <a:rPr lang="en-US" sz="2400">
                <a:solidFill>
                  <a:srgbClr val="002060"/>
                </a:solidFill>
              </a:rPr>
              <a:t>Alice Kelsey, Deputy Director for the Administration on Aging</a:t>
            </a:r>
          </a:p>
          <a:p>
            <a:r>
              <a:rPr lang="en-US" sz="2400">
                <a:solidFill>
                  <a:srgbClr val="002060"/>
                </a:solidFill>
              </a:rPr>
              <a:t>Bora Mpinja, Financial Operations Specialist</a:t>
            </a:r>
          </a:p>
          <a:p>
            <a:r>
              <a:rPr lang="en-US" sz="2400">
                <a:solidFill>
                  <a:srgbClr val="002060"/>
                </a:solidFill>
              </a:rPr>
              <a:t>Stephanie Cole, Regional Administrator, Region III</a:t>
            </a:r>
          </a:p>
          <a:p>
            <a:endParaRPr lang="en-US" sz="2400">
              <a:solidFill>
                <a:srgbClr val="002060"/>
              </a:solidFill>
            </a:endParaRPr>
          </a:p>
        </p:txBody>
      </p:sp>
      <p:sp>
        <p:nvSpPr>
          <p:cNvPr id="10" name="Text Placeholder 5">
            <a:extLst>
              <a:ext uri="{FF2B5EF4-FFF2-40B4-BE49-F238E27FC236}">
                <a16:creationId xmlns:a16="http://schemas.microsoft.com/office/drawing/2014/main" id="{48D6F1BE-2269-9427-B0CA-1AF00AC8D06A}"/>
              </a:ext>
              <a:ext uri="{C183D7F6-B498-43B3-948B-1728B52AA6E4}">
                <adec:decorative xmlns:adec="http://schemas.microsoft.com/office/drawing/2017/decorative" val="0"/>
              </a:ext>
            </a:extLst>
          </p:cNvPr>
          <p:cNvSpPr>
            <a:spLocks noGrp="1"/>
          </p:cNvSpPr>
          <p:nvPr>
            <p:ph type="body" sz="quarter" idx="12"/>
          </p:nvPr>
        </p:nvSpPr>
        <p:spPr>
          <a:xfrm>
            <a:off x="1930400" y="5350784"/>
            <a:ext cx="8534400" cy="457200"/>
          </a:xfrm>
        </p:spPr>
        <p:txBody>
          <a:bodyPr vert="horz" lIns="91440" tIns="45720" rIns="91440" bIns="45720" rtlCol="0" anchor="t">
            <a:noAutofit/>
          </a:bodyPr>
          <a:lstStyle/>
          <a:p>
            <a:pPr>
              <a:defRPr/>
            </a:pPr>
            <a:r>
              <a:rPr lang="en-US" sz="2400" i="1">
                <a:solidFill>
                  <a:srgbClr val="002060"/>
                </a:solidFill>
              </a:rPr>
              <a:t>April 4,</a:t>
            </a:r>
            <a:r>
              <a:rPr kumimoji="0" lang="en-US" sz="2400" b="0" i="1" u="none" strike="noStrike" kern="1200" cap="none" spc="0" normalizeH="0" baseline="0" noProof="0">
                <a:ln>
                  <a:noFill/>
                </a:ln>
                <a:solidFill>
                  <a:srgbClr val="002060"/>
                </a:solidFill>
                <a:effectLst/>
                <a:uLnTx/>
                <a:uFillTx/>
                <a:latin typeface="+mn-lt"/>
                <a:ea typeface="+mn-ea"/>
                <a:cs typeface="+mn-cs"/>
              </a:rPr>
              <a:t> 2024</a:t>
            </a:r>
          </a:p>
          <a:p>
            <a:pPr marL="228600" marR="0" lvl="0" indent="-228600" algn="ctr" defTabSz="914400" rtl="0" eaLnBrk="1" fontAlgn="auto" latinLnBrk="0" hangingPunct="1">
              <a:lnSpc>
                <a:spcPct val="100000"/>
              </a:lnSpc>
              <a:spcBef>
                <a:spcPct val="20000"/>
              </a:spcBef>
              <a:spcAft>
                <a:spcPts val="0"/>
              </a:spcAft>
              <a:buClr>
                <a:schemeClr val="tx2"/>
              </a:buClr>
              <a:buSzTx/>
              <a:buFont typeface="Arial" pitchFamily="34" charset="0"/>
              <a:buNone/>
              <a:tabLst/>
              <a:defRPr/>
            </a:pPr>
            <a:endParaRPr kumimoji="0" lang="en-US" sz="2400" b="0" i="1" u="none" strike="noStrike" kern="1200" cap="none" spc="0" normalizeH="0" baseline="0" noProof="0">
              <a:ln>
                <a:noFill/>
              </a:ln>
              <a:solidFill>
                <a:srgbClr val="002060"/>
              </a:solidFill>
              <a:effectLst/>
              <a:uLnTx/>
              <a:uFillTx/>
              <a:latin typeface="+mn-lt"/>
              <a:ea typeface="+mn-ea"/>
              <a:cs typeface="+mn-cs"/>
            </a:endParaRPr>
          </a:p>
        </p:txBody>
      </p:sp>
      <p:sp>
        <p:nvSpPr>
          <p:cNvPr id="11" name="TextBox 10">
            <a:extLst>
              <a:ext uri="{FF2B5EF4-FFF2-40B4-BE49-F238E27FC236}">
                <a16:creationId xmlns:a16="http://schemas.microsoft.com/office/drawing/2014/main" id="{F7537689-8443-2A06-1A5C-8882B37B7A61}"/>
              </a:ext>
            </a:extLst>
          </p:cNvPr>
          <p:cNvSpPr txBox="1"/>
          <p:nvPr/>
        </p:nvSpPr>
        <p:spPr>
          <a:xfrm>
            <a:off x="3203461" y="5718956"/>
            <a:ext cx="5988278" cy="457200"/>
          </a:xfrm>
          <a:prstGeom prst="rect">
            <a:avLst/>
          </a:prstGeom>
          <a:noFill/>
        </p:spPr>
        <p:txBody>
          <a:bodyPr wrap="square" rtlCol="0">
            <a:spAutoFit/>
          </a:bodyPr>
          <a:lstStyle/>
          <a:p>
            <a:r>
              <a:rPr lang="en-US" sz="2400">
                <a:solidFill>
                  <a:srgbClr val="002060"/>
                </a:solidFill>
              </a:rPr>
              <a:t>Administration for Community Living (ACL)</a:t>
            </a:r>
          </a:p>
        </p:txBody>
      </p:sp>
    </p:spTree>
    <p:extLst>
      <p:ext uri="{BB962C8B-B14F-4D97-AF65-F5344CB8AC3E}">
        <p14:creationId xmlns:p14="http://schemas.microsoft.com/office/powerpoint/2010/main" val="14086521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EBE45-7ECB-C25B-B29B-9775D9A05D31}"/>
              </a:ext>
            </a:extLst>
          </p:cNvPr>
          <p:cNvSpPr>
            <a:spLocks noGrp="1"/>
          </p:cNvSpPr>
          <p:nvPr>
            <p:ph type="title"/>
          </p:nvPr>
        </p:nvSpPr>
        <p:spPr>
          <a:xfrm>
            <a:off x="515815" y="243392"/>
            <a:ext cx="10961810" cy="914400"/>
          </a:xfrm>
          <a:solidFill>
            <a:schemeClr val="accent2"/>
          </a:solidFill>
        </p:spPr>
        <p:txBody>
          <a:bodyPr>
            <a:normAutofit/>
          </a:bodyPr>
          <a:lstStyle/>
          <a:p>
            <a:r>
              <a:rPr lang="en-US" sz="3600" b="1">
                <a:solidFill>
                  <a:srgbClr val="002060"/>
                </a:solidFill>
              </a:rPr>
              <a:t>General Note on the OAA Final Rule</a:t>
            </a:r>
          </a:p>
        </p:txBody>
      </p:sp>
      <p:sp>
        <p:nvSpPr>
          <p:cNvPr id="3" name="Content Placeholder 2">
            <a:extLst>
              <a:ext uri="{FF2B5EF4-FFF2-40B4-BE49-F238E27FC236}">
                <a16:creationId xmlns:a16="http://schemas.microsoft.com/office/drawing/2014/main" id="{D85BDA40-5D47-5AA2-EEE2-EBD76B972A07}"/>
              </a:ext>
            </a:extLst>
          </p:cNvPr>
          <p:cNvSpPr>
            <a:spLocks noGrp="1"/>
          </p:cNvSpPr>
          <p:nvPr>
            <p:ph idx="1"/>
          </p:nvPr>
        </p:nvSpPr>
        <p:spPr>
          <a:xfrm>
            <a:off x="515814" y="1635562"/>
            <a:ext cx="10961811" cy="4465982"/>
          </a:xfrm>
        </p:spPr>
        <p:txBody>
          <a:bodyPr vert="horz" lIns="91440" tIns="45720" rIns="91440" bIns="45720" rtlCol="0" anchor="t">
            <a:normAutofit/>
          </a:bodyPr>
          <a:lstStyle/>
          <a:p>
            <a:pPr>
              <a:lnSpc>
                <a:spcPct val="120000"/>
              </a:lnSpc>
            </a:pPr>
            <a:r>
              <a:rPr lang="en-US" sz="3600">
                <a:solidFill>
                  <a:srgbClr val="002060"/>
                </a:solidFill>
                <a:effectLst/>
                <a:ea typeface="Calibri" panose="020F0502020204030204" pitchFamily="34" charset="0"/>
              </a:rPr>
              <a:t>The vast majority of what is included in the final </a:t>
            </a:r>
            <a:r>
              <a:rPr lang="en-US" sz="3600">
                <a:solidFill>
                  <a:srgbClr val="002060"/>
                </a:solidFill>
                <a:ea typeface="Calibri" panose="020F0502020204030204" pitchFamily="34" charset="0"/>
              </a:rPr>
              <a:t>r</a:t>
            </a:r>
            <a:r>
              <a:rPr lang="en-US" sz="3600">
                <a:solidFill>
                  <a:srgbClr val="002060"/>
                </a:solidFill>
                <a:effectLst/>
                <a:ea typeface="Calibri" panose="020F0502020204030204" pitchFamily="34" charset="0"/>
              </a:rPr>
              <a:t>ule are </a:t>
            </a:r>
            <a:r>
              <a:rPr lang="en-US" sz="3600" b="1">
                <a:solidFill>
                  <a:srgbClr val="002060"/>
                </a:solidFill>
                <a:effectLst/>
                <a:ea typeface="Calibri" panose="020F0502020204030204" pitchFamily="34" charset="0"/>
              </a:rPr>
              <a:t>long-established OAA requirements </a:t>
            </a:r>
            <a:r>
              <a:rPr lang="en-US" sz="3600">
                <a:solidFill>
                  <a:srgbClr val="002060"/>
                </a:solidFill>
                <a:effectLst/>
                <a:ea typeface="Calibri" panose="020F0502020204030204" pitchFamily="34" charset="0"/>
              </a:rPr>
              <a:t>– i.e., reaffirming what is in statute, prior regulations, or existing policies – rather than new requirements. </a:t>
            </a:r>
            <a:endParaRPr lang="en-US" sz="2800">
              <a:solidFill>
                <a:srgbClr val="002060"/>
              </a:solidFill>
              <a:effectLst/>
              <a:ea typeface="Calibri" panose="020F0502020204030204" pitchFamily="34" charset="0"/>
            </a:endParaRPr>
          </a:p>
          <a:p>
            <a:pPr>
              <a:lnSpc>
                <a:spcPct val="120000"/>
              </a:lnSpc>
            </a:pPr>
            <a:endParaRPr lang="en-US" sz="2800">
              <a:solidFill>
                <a:srgbClr val="002060"/>
              </a:solidFill>
              <a:latin typeface="+mj-lt"/>
              <a:ea typeface="Calibri" panose="020F0502020204030204" pitchFamily="34" charset="0"/>
            </a:endParaRPr>
          </a:p>
          <a:p>
            <a:pPr>
              <a:lnSpc>
                <a:spcPct val="120000"/>
              </a:lnSpc>
            </a:pPr>
            <a:endParaRPr lang="en-US" sz="1000">
              <a:solidFill>
                <a:srgbClr val="002060"/>
              </a:solidFill>
              <a:effectLst/>
              <a:latin typeface="+mj-lt"/>
              <a:ea typeface="Calibri" panose="020F0502020204030204" pitchFamily="34" charset="0"/>
            </a:endParaRPr>
          </a:p>
          <a:p>
            <a:pPr marL="0" indent="0" algn="ctr">
              <a:buNone/>
            </a:pPr>
            <a:endParaRPr lang="en-US" sz="2600" i="1">
              <a:solidFill>
                <a:srgbClr val="002060"/>
              </a:solidFill>
              <a:effectLst/>
              <a:highlight>
                <a:srgbClr val="FFFF00"/>
              </a:highlight>
              <a:latin typeface="+mj-lt"/>
              <a:ea typeface="Calibri" panose="020F0502020204030204" pitchFamily="34" charset="0"/>
            </a:endParaRPr>
          </a:p>
        </p:txBody>
      </p:sp>
      <p:sp>
        <p:nvSpPr>
          <p:cNvPr id="4" name="Slide Number Placeholder 3">
            <a:extLst>
              <a:ext uri="{FF2B5EF4-FFF2-40B4-BE49-F238E27FC236}">
                <a16:creationId xmlns:a16="http://schemas.microsoft.com/office/drawing/2014/main" id="{286CD0C3-B95A-6261-B7F6-83F6BAD3C15F}"/>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7AA28999-D008-419E-9628-EE1C64F81F4C}" type="slidenum">
              <a:rPr kumimoji="0" lang="en-US" sz="1400" b="0" i="0" u="none" strike="noStrike" kern="1200" cap="none" spc="0" normalizeH="0" baseline="0" noProof="0" smtClean="0">
                <a:ln>
                  <a:noFill/>
                </a:ln>
                <a:solidFill>
                  <a:prstClr val="white">
                    <a:lumMod val="85000"/>
                  </a:prstClr>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10</a:t>
            </a:fld>
            <a:endParaRPr kumimoji="0" lang="en-US" sz="1400" b="0" i="0" u="none" strike="noStrike" kern="1200" cap="none" spc="0" normalizeH="0" baseline="0" noProof="0">
              <a:ln>
                <a:noFill/>
              </a:ln>
              <a:solidFill>
                <a:prstClr val="white">
                  <a:lumMod val="85000"/>
                </a:prstClr>
              </a:solidFill>
              <a:effectLst/>
              <a:uLnTx/>
              <a:uFillTx/>
              <a:latin typeface="Arial" panose="020B0604020202020204"/>
              <a:ea typeface="+mn-ea"/>
              <a:cs typeface="+mn-cs"/>
            </a:endParaRPr>
          </a:p>
        </p:txBody>
      </p:sp>
    </p:spTree>
    <p:extLst>
      <p:ext uri="{BB962C8B-B14F-4D97-AF65-F5344CB8AC3E}">
        <p14:creationId xmlns:p14="http://schemas.microsoft.com/office/powerpoint/2010/main" val="34226077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68438-CD00-275B-5F1D-FCC6F21295E7}"/>
              </a:ext>
            </a:extLst>
          </p:cNvPr>
          <p:cNvSpPr>
            <a:spLocks noGrp="1"/>
          </p:cNvSpPr>
          <p:nvPr>
            <p:ph type="title"/>
          </p:nvPr>
        </p:nvSpPr>
        <p:spPr>
          <a:xfrm>
            <a:off x="609599" y="157005"/>
            <a:ext cx="10972800" cy="939800"/>
          </a:xfrm>
          <a:solidFill>
            <a:schemeClr val="accent2"/>
          </a:solidFill>
        </p:spPr>
        <p:txBody>
          <a:bodyPr>
            <a:noAutofit/>
          </a:bodyPr>
          <a:lstStyle/>
          <a:p>
            <a:r>
              <a:rPr lang="en-US" sz="3200" b="1">
                <a:solidFill>
                  <a:srgbClr val="002060"/>
                </a:solidFill>
              </a:rPr>
              <a:t>Note of Changes / Clarifications</a:t>
            </a:r>
            <a:br>
              <a:rPr lang="en-US" sz="3200" b="1">
                <a:solidFill>
                  <a:srgbClr val="002060"/>
                </a:solidFill>
              </a:rPr>
            </a:br>
            <a:r>
              <a:rPr lang="en-US" sz="3200" b="1">
                <a:solidFill>
                  <a:srgbClr val="002060"/>
                </a:solidFill>
              </a:rPr>
              <a:t>Related to Fiscal Areas for SUAs in Regulation</a:t>
            </a:r>
          </a:p>
        </p:txBody>
      </p:sp>
      <p:graphicFrame>
        <p:nvGraphicFramePr>
          <p:cNvPr id="5" name="Table 5">
            <a:extLst>
              <a:ext uri="{FF2B5EF4-FFF2-40B4-BE49-F238E27FC236}">
                <a16:creationId xmlns:a16="http://schemas.microsoft.com/office/drawing/2014/main" id="{29372D6B-DAC4-49B7-F6A4-5A12501499D6}"/>
              </a:ext>
            </a:extLst>
          </p:cNvPr>
          <p:cNvGraphicFramePr>
            <a:graphicFrameLocks noGrp="1"/>
          </p:cNvGraphicFramePr>
          <p:nvPr>
            <p:ph idx="1"/>
            <p:extLst>
              <p:ext uri="{D42A27DB-BD31-4B8C-83A1-F6EECF244321}">
                <p14:modId xmlns:p14="http://schemas.microsoft.com/office/powerpoint/2010/main" val="4016603786"/>
              </p:ext>
            </p:extLst>
          </p:nvPr>
        </p:nvGraphicFramePr>
        <p:xfrm>
          <a:off x="609599" y="1225867"/>
          <a:ext cx="10972800" cy="4119880"/>
        </p:xfrm>
        <a:graphic>
          <a:graphicData uri="http://schemas.openxmlformats.org/drawingml/2006/table">
            <a:tbl>
              <a:tblPr firstRow="1" bandRow="1">
                <a:tableStyleId>{5C22544A-7EE6-4342-B048-85BDC9FD1C3A}</a:tableStyleId>
              </a:tblPr>
              <a:tblGrid>
                <a:gridCol w="4591050">
                  <a:extLst>
                    <a:ext uri="{9D8B030D-6E8A-4147-A177-3AD203B41FA5}">
                      <a16:colId xmlns:a16="http://schemas.microsoft.com/office/drawing/2014/main" val="648310142"/>
                    </a:ext>
                  </a:extLst>
                </a:gridCol>
                <a:gridCol w="6381750">
                  <a:extLst>
                    <a:ext uri="{9D8B030D-6E8A-4147-A177-3AD203B41FA5}">
                      <a16:colId xmlns:a16="http://schemas.microsoft.com/office/drawing/2014/main" val="2058308090"/>
                    </a:ext>
                  </a:extLst>
                </a:gridCol>
              </a:tblGrid>
              <a:tr h="370840">
                <a:tc>
                  <a:txBody>
                    <a:bodyPr/>
                    <a:lstStyle/>
                    <a:p>
                      <a:r>
                        <a:rPr lang="en-US">
                          <a:solidFill>
                            <a:schemeClr val="bg1"/>
                          </a:solidFill>
                        </a:rPr>
                        <a:t>Provision</a:t>
                      </a:r>
                    </a:p>
                  </a:txBody>
                  <a:tcPr/>
                </a:tc>
                <a:tc>
                  <a:txBody>
                    <a:bodyPr/>
                    <a:lstStyle/>
                    <a:p>
                      <a:r>
                        <a:rPr lang="en-US"/>
                        <a:t>Modification/Clarification</a:t>
                      </a:r>
                    </a:p>
                  </a:txBody>
                  <a:tcPr/>
                </a:tc>
                <a:extLst>
                  <a:ext uri="{0D108BD9-81ED-4DB2-BD59-A6C34878D82A}">
                    <a16:rowId xmlns:a16="http://schemas.microsoft.com/office/drawing/2014/main" val="3735980748"/>
                  </a:ext>
                </a:extLst>
              </a:tr>
              <a:tr h="370840">
                <a:tc>
                  <a:txBody>
                    <a:bodyPr/>
                    <a:lstStyle/>
                    <a:p>
                      <a:r>
                        <a:rPr lang="en-US">
                          <a:solidFill>
                            <a:schemeClr val="tx1"/>
                          </a:solidFill>
                          <a:hlinkClick r:id="rId3">
                            <a:extLst>
                              <a:ext uri="{A12FA001-AC4F-418D-AE19-62706E023703}">
                                <ahyp:hlinkClr xmlns:ahyp="http://schemas.microsoft.com/office/drawing/2018/hyperlinkcolor" val="tx"/>
                              </a:ext>
                            </a:extLst>
                          </a:hlinkClick>
                        </a:rPr>
                        <a:t>1321.9(c)(2)(xii) Use of Program Income </a:t>
                      </a:r>
                      <a:endParaRPr lang="en-US">
                        <a:solidFill>
                          <a:schemeClr val="tx1"/>
                        </a:solidFill>
                      </a:endParaRPr>
                    </a:p>
                  </a:txBody>
                  <a:tcPr/>
                </a:tc>
                <a:tc>
                  <a:txBody>
                    <a:bodyPr/>
                    <a:lstStyle/>
                    <a:p>
                      <a:r>
                        <a:rPr lang="en-US"/>
                        <a:t>Program income collected </a:t>
                      </a:r>
                      <a:r>
                        <a:rPr lang="en-US" sz="1800" kern="1200">
                          <a:solidFill>
                            <a:schemeClr val="dk1"/>
                          </a:solidFill>
                          <a:latin typeface="+mn-lt"/>
                          <a:ea typeface="+mn-ea"/>
                          <a:cs typeface="+mn-cs"/>
                        </a:rPr>
                        <a:t>must be used to expand a service funded under the Title III grant award pursuant to which the income was originally collected.</a:t>
                      </a:r>
                    </a:p>
                  </a:txBody>
                  <a:tcPr/>
                </a:tc>
                <a:extLst>
                  <a:ext uri="{0D108BD9-81ED-4DB2-BD59-A6C34878D82A}">
                    <a16:rowId xmlns:a16="http://schemas.microsoft.com/office/drawing/2014/main" val="139314761"/>
                  </a:ext>
                </a:extLst>
              </a:tr>
              <a:tr h="370840">
                <a:tc>
                  <a:txBody>
                    <a:bodyPr/>
                    <a:lstStyle/>
                    <a:p>
                      <a:r>
                        <a:rPr lang="en-US">
                          <a:solidFill>
                            <a:schemeClr val="tx1"/>
                          </a:solidFill>
                          <a:hlinkClick r:id="rId4">
                            <a:extLst>
                              <a:ext uri="{A12FA001-AC4F-418D-AE19-62706E023703}">
                                <ahyp:hlinkClr xmlns:ahyp="http://schemas.microsoft.com/office/drawing/2018/hyperlinkcolor" val="tx"/>
                              </a:ext>
                            </a:extLst>
                          </a:hlinkClick>
                        </a:rPr>
                        <a:t>1321.9(c)(2)(xiv) Contracts and commercial relationships </a:t>
                      </a:r>
                      <a:endParaRPr lang="en-US">
                        <a:solidFill>
                          <a:schemeClr val="tx1"/>
                        </a:solidFill>
                      </a:endParaRPr>
                    </a:p>
                  </a:txBody>
                  <a:tcPr/>
                </a:tc>
                <a:tc>
                  <a:txBody>
                    <a:bodyPr/>
                    <a:lstStyle/>
                    <a:p>
                      <a:r>
                        <a:rPr lang="en-US"/>
                        <a:t>SUAs must establish policies and procedures related to contracts and commercial relationships (CCR).</a:t>
                      </a:r>
                    </a:p>
                  </a:txBody>
                  <a:tcPr/>
                </a:tc>
                <a:extLst>
                  <a:ext uri="{0D108BD9-81ED-4DB2-BD59-A6C34878D82A}">
                    <a16:rowId xmlns:a16="http://schemas.microsoft.com/office/drawing/2014/main" val="1254880832"/>
                  </a:ext>
                </a:extLst>
              </a:tr>
              <a:tr h="370840">
                <a:tc>
                  <a:txBody>
                    <a:bodyPr/>
                    <a:lstStyle/>
                    <a:p>
                      <a:r>
                        <a:rPr lang="en-US">
                          <a:solidFill>
                            <a:schemeClr val="tx1"/>
                          </a:solidFill>
                          <a:hlinkClick r:id="rId5">
                            <a:extLst>
                              <a:ext uri="{A12FA001-AC4F-418D-AE19-62706E023703}">
                                <ahyp:hlinkClr xmlns:ahyp="http://schemas.microsoft.com/office/drawing/2018/hyperlinkcolor" val="tx"/>
                              </a:ext>
                            </a:extLst>
                          </a:hlinkClick>
                        </a:rPr>
                        <a:t>§ 1321.9(c)(2)(xv) Buildings, alterations or renovations, maintenance, and equipment</a:t>
                      </a:r>
                      <a:endParaRPr lang="en-US">
                        <a:solidFill>
                          <a:schemeClr val="tx1"/>
                        </a:solidFill>
                      </a:endParaRPr>
                    </a:p>
                  </a:txBody>
                  <a:tcPr/>
                </a:tc>
                <a:tc>
                  <a:txBody>
                    <a:bodyPr/>
                    <a:lstStyle/>
                    <a:p>
                      <a:r>
                        <a:rPr lang="en-US"/>
                        <a:t>Prior approval of purchase no longer required, and a Notice of Federal Interest must be filed at the time of acquisition of a property or prior to construction, where allowable.</a:t>
                      </a:r>
                    </a:p>
                  </a:txBody>
                  <a:tcPr/>
                </a:tc>
                <a:extLst>
                  <a:ext uri="{0D108BD9-81ED-4DB2-BD59-A6C34878D82A}">
                    <a16:rowId xmlns:a16="http://schemas.microsoft.com/office/drawing/2014/main" val="2315128972"/>
                  </a:ext>
                </a:extLst>
              </a:tr>
              <a:tr h="370840">
                <a:tc>
                  <a:txBody>
                    <a:bodyPr/>
                    <a:lstStyle/>
                    <a:p>
                      <a:r>
                        <a:rPr lang="en-US">
                          <a:solidFill>
                            <a:schemeClr val="tx1"/>
                          </a:solidFill>
                          <a:hlinkClick r:id="rId6">
                            <a:extLst>
                              <a:ext uri="{A12FA001-AC4F-418D-AE19-62706E023703}">
                                <ahyp:hlinkClr xmlns:ahyp="http://schemas.microsoft.com/office/drawing/2018/hyperlinkcolor" val="tx"/>
                              </a:ext>
                            </a:extLst>
                          </a:hlinkClick>
                        </a:rPr>
                        <a:t>1321.9(c)(2)(xviii) Fixed amount subawards </a:t>
                      </a:r>
                      <a:endParaRPr lang="en-US">
                        <a:solidFill>
                          <a:schemeClr val="tx1"/>
                        </a:solidFill>
                      </a:endParaRPr>
                    </a:p>
                  </a:txBody>
                  <a:tcPr/>
                </a:tc>
                <a:tc>
                  <a:txBody>
                    <a:bodyPr/>
                    <a:lstStyle/>
                    <a:p>
                      <a:r>
                        <a:rPr lang="en-US"/>
                        <a:t>Fixed amount subawards up to the simplified acquisition threshold are allowed.</a:t>
                      </a:r>
                    </a:p>
                  </a:txBody>
                  <a:tcPr/>
                </a:tc>
                <a:extLst>
                  <a:ext uri="{0D108BD9-81ED-4DB2-BD59-A6C34878D82A}">
                    <a16:rowId xmlns:a16="http://schemas.microsoft.com/office/drawing/2014/main" val="3068350978"/>
                  </a:ext>
                </a:extLst>
              </a:tr>
              <a:tr h="370840">
                <a:tc>
                  <a:txBody>
                    <a:bodyPr/>
                    <a:lstStyle/>
                    <a:p>
                      <a:r>
                        <a:rPr lang="en-US">
                          <a:solidFill>
                            <a:schemeClr val="tx1"/>
                          </a:solidFill>
                          <a:hlinkClick r:id="rId7">
                            <a:extLst>
                              <a:ext uri="{A12FA001-AC4F-418D-AE19-62706E023703}">
                                <ahyp:hlinkClr xmlns:ahyp="http://schemas.microsoft.com/office/drawing/2018/hyperlinkcolor" val="tx"/>
                              </a:ext>
                            </a:extLst>
                          </a:hlinkClick>
                        </a:rPr>
                        <a:t>§ 1321.27 Content of State plan</a:t>
                      </a:r>
                      <a:endParaRPr lang="en-US">
                        <a:solidFill>
                          <a:schemeClr val="tx1"/>
                        </a:solidFill>
                      </a:endParaRPr>
                    </a:p>
                  </a:txBody>
                  <a:tcPr/>
                </a:tc>
                <a:tc>
                  <a:txBody>
                    <a:bodyPr/>
                    <a:lstStyle/>
                    <a:p>
                      <a:r>
                        <a:rPr lang="en-US"/>
                        <a:t>Program development and coordination activities as a cost of Title III, part B.  </a:t>
                      </a:r>
                      <a:r>
                        <a:rPr lang="en-US" i="1"/>
                        <a:t>Must be included in State plan, if applicable.</a:t>
                      </a:r>
                    </a:p>
                  </a:txBody>
                  <a:tcPr/>
                </a:tc>
                <a:extLst>
                  <a:ext uri="{0D108BD9-81ED-4DB2-BD59-A6C34878D82A}">
                    <a16:rowId xmlns:a16="http://schemas.microsoft.com/office/drawing/2014/main" val="737301314"/>
                  </a:ext>
                </a:extLst>
              </a:tr>
            </a:tbl>
          </a:graphicData>
        </a:graphic>
      </p:graphicFrame>
      <p:sp>
        <p:nvSpPr>
          <p:cNvPr id="4" name="Slide Number Placeholder 3">
            <a:extLst>
              <a:ext uri="{FF2B5EF4-FFF2-40B4-BE49-F238E27FC236}">
                <a16:creationId xmlns:a16="http://schemas.microsoft.com/office/drawing/2014/main" id="{44372D49-379D-32FD-0589-12BFA2FACB4E}"/>
              </a:ext>
            </a:extLst>
          </p:cNvPr>
          <p:cNvSpPr>
            <a:spLocks noGrp="1"/>
          </p:cNvSpPr>
          <p:nvPr>
            <p:ph type="sldNum" sz="quarter" idx="12"/>
          </p:nvPr>
        </p:nvSpPr>
        <p:spPr>
          <a:xfrm>
            <a:off x="4673599" y="6335870"/>
            <a:ext cx="2844800" cy="365125"/>
          </a:xfrm>
        </p:spPr>
        <p:txBody>
          <a:bodyPr/>
          <a:lstStyle/>
          <a:p>
            <a:fld id="{7AA28999-D008-419E-9628-EE1C64F81F4C}" type="slidenum">
              <a:rPr lang="en-US" smtClean="0"/>
              <a:pPr/>
              <a:t>11</a:t>
            </a:fld>
            <a:endParaRPr lang="en-US"/>
          </a:p>
        </p:txBody>
      </p:sp>
    </p:spTree>
    <p:extLst>
      <p:ext uri="{BB962C8B-B14F-4D97-AF65-F5344CB8AC3E}">
        <p14:creationId xmlns:p14="http://schemas.microsoft.com/office/powerpoint/2010/main" val="31629766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68438-CD00-275B-5F1D-FCC6F21295E7}"/>
              </a:ext>
            </a:extLst>
          </p:cNvPr>
          <p:cNvSpPr>
            <a:spLocks noGrp="1"/>
          </p:cNvSpPr>
          <p:nvPr>
            <p:ph type="title"/>
          </p:nvPr>
        </p:nvSpPr>
        <p:spPr>
          <a:xfrm>
            <a:off x="609599" y="204788"/>
            <a:ext cx="10972800" cy="939800"/>
          </a:xfrm>
          <a:solidFill>
            <a:schemeClr val="accent2"/>
          </a:solidFill>
        </p:spPr>
        <p:txBody>
          <a:bodyPr>
            <a:noAutofit/>
          </a:bodyPr>
          <a:lstStyle/>
          <a:p>
            <a:r>
              <a:rPr lang="en-US" sz="3200" b="1">
                <a:solidFill>
                  <a:srgbClr val="002060"/>
                </a:solidFill>
              </a:rPr>
              <a:t>Note of Changes / Clarifications</a:t>
            </a:r>
            <a:br>
              <a:rPr lang="en-US" sz="3200" b="1">
                <a:solidFill>
                  <a:srgbClr val="002060"/>
                </a:solidFill>
              </a:rPr>
            </a:br>
            <a:r>
              <a:rPr lang="en-US" sz="3200" b="1">
                <a:solidFill>
                  <a:srgbClr val="002060"/>
                </a:solidFill>
              </a:rPr>
              <a:t>Related to Fiscal Areas for SUAs in Regulation Cont.</a:t>
            </a:r>
          </a:p>
        </p:txBody>
      </p:sp>
      <p:graphicFrame>
        <p:nvGraphicFramePr>
          <p:cNvPr id="5" name="Table 5">
            <a:extLst>
              <a:ext uri="{FF2B5EF4-FFF2-40B4-BE49-F238E27FC236}">
                <a16:creationId xmlns:a16="http://schemas.microsoft.com/office/drawing/2014/main" id="{29372D6B-DAC4-49B7-F6A4-5A12501499D6}"/>
              </a:ext>
            </a:extLst>
          </p:cNvPr>
          <p:cNvGraphicFramePr>
            <a:graphicFrameLocks noGrp="1"/>
          </p:cNvGraphicFramePr>
          <p:nvPr>
            <p:ph idx="1"/>
            <p:extLst>
              <p:ext uri="{D42A27DB-BD31-4B8C-83A1-F6EECF244321}">
                <p14:modId xmlns:p14="http://schemas.microsoft.com/office/powerpoint/2010/main" val="978537337"/>
              </p:ext>
            </p:extLst>
          </p:nvPr>
        </p:nvGraphicFramePr>
        <p:xfrm>
          <a:off x="599954" y="1229030"/>
          <a:ext cx="10972800" cy="5125720"/>
        </p:xfrm>
        <a:graphic>
          <a:graphicData uri="http://schemas.openxmlformats.org/drawingml/2006/table">
            <a:tbl>
              <a:tblPr firstRow="1" bandRow="1">
                <a:tableStyleId>{5C22544A-7EE6-4342-B048-85BDC9FD1C3A}</a:tableStyleId>
              </a:tblPr>
              <a:tblGrid>
                <a:gridCol w="4591050">
                  <a:extLst>
                    <a:ext uri="{9D8B030D-6E8A-4147-A177-3AD203B41FA5}">
                      <a16:colId xmlns:a16="http://schemas.microsoft.com/office/drawing/2014/main" val="648310142"/>
                    </a:ext>
                  </a:extLst>
                </a:gridCol>
                <a:gridCol w="6381750">
                  <a:extLst>
                    <a:ext uri="{9D8B030D-6E8A-4147-A177-3AD203B41FA5}">
                      <a16:colId xmlns:a16="http://schemas.microsoft.com/office/drawing/2014/main" val="2058308090"/>
                    </a:ext>
                  </a:extLst>
                </a:gridCol>
              </a:tblGrid>
              <a:tr h="370840">
                <a:tc>
                  <a:txBody>
                    <a:bodyPr/>
                    <a:lstStyle/>
                    <a:p>
                      <a:r>
                        <a:rPr lang="en-US"/>
                        <a:t>Provision</a:t>
                      </a:r>
                    </a:p>
                  </a:txBody>
                  <a:tcPr/>
                </a:tc>
                <a:tc>
                  <a:txBody>
                    <a:bodyPr/>
                    <a:lstStyle/>
                    <a:p>
                      <a:r>
                        <a:rPr lang="en-US"/>
                        <a:t>Modification/Clarification</a:t>
                      </a:r>
                    </a:p>
                  </a:txBody>
                  <a:tcPr/>
                </a:tc>
                <a:extLst>
                  <a:ext uri="{0D108BD9-81ED-4DB2-BD59-A6C34878D82A}">
                    <a16:rowId xmlns:a16="http://schemas.microsoft.com/office/drawing/2014/main" val="3735980748"/>
                  </a:ext>
                </a:extLst>
              </a:tr>
              <a:tr h="370840">
                <a:tc>
                  <a:txBody>
                    <a:bodyPr/>
                    <a:lstStyle/>
                    <a:p>
                      <a:r>
                        <a:rPr lang="en-US">
                          <a:solidFill>
                            <a:schemeClr val="tx1"/>
                          </a:solidFill>
                          <a:hlinkClick r:id="rId3">
                            <a:extLst>
                              <a:ext uri="{A12FA001-AC4F-418D-AE19-62706E023703}">
                                <ahyp:hlinkClr xmlns:ahyp="http://schemas.microsoft.com/office/drawing/2018/hyperlinkcolor" val="tx"/>
                              </a:ext>
                            </a:extLst>
                          </a:hlinkClick>
                        </a:rPr>
                        <a:t>§ 1321.49 Intrastate funding formula</a:t>
                      </a:r>
                      <a:r>
                        <a:rPr lang="en-US">
                          <a:solidFill>
                            <a:schemeClr val="tx1"/>
                          </a:solidFill>
                        </a:rPr>
                        <a:t>; </a:t>
                      </a:r>
                      <a:r>
                        <a:rPr lang="en-US">
                          <a:solidFill>
                            <a:schemeClr val="tx1"/>
                          </a:solidFill>
                          <a:hlinkClick r:id="rId4">
                            <a:extLst>
                              <a:ext uri="{A12FA001-AC4F-418D-AE19-62706E023703}">
                                <ahyp:hlinkClr xmlns:ahyp="http://schemas.microsoft.com/office/drawing/2018/hyperlinkcolor" val="tx"/>
                              </a:ext>
                            </a:extLst>
                          </a:hlinkClick>
                        </a:rPr>
                        <a:t>§ 1321.51 Single planning and service area States</a:t>
                      </a:r>
                      <a:endParaRPr lang="en-US">
                        <a:solidFill>
                          <a:schemeClr val="tx1"/>
                        </a:solidFill>
                      </a:endParaRPr>
                    </a:p>
                  </a:txBody>
                  <a:tcPr/>
                </a:tc>
                <a:tc>
                  <a:txBody>
                    <a:bodyPr/>
                    <a:lstStyle/>
                    <a:p>
                      <a:r>
                        <a:rPr lang="en-US"/>
                        <a:t>SUAs must provide 30 calendar days or greater for public review and comment on intrastate funding formula (IFF) or funds distribution plan changes; Single planning and service area (PSA) SUAs must submit a funds distribution plan as part of their State plan.</a:t>
                      </a:r>
                    </a:p>
                  </a:txBody>
                  <a:tcPr/>
                </a:tc>
                <a:extLst>
                  <a:ext uri="{0D108BD9-81ED-4DB2-BD59-A6C34878D82A}">
                    <a16:rowId xmlns:a16="http://schemas.microsoft.com/office/drawing/2014/main" val="2307206204"/>
                  </a:ext>
                </a:extLst>
              </a:tr>
              <a:tr h="370840">
                <a:tc>
                  <a:txBody>
                    <a:bodyPr/>
                    <a:lstStyle/>
                    <a:p>
                      <a:r>
                        <a:rPr lang="en-US">
                          <a:solidFill>
                            <a:schemeClr val="tx1"/>
                          </a:solidFill>
                          <a:hlinkClick r:id="rId5">
                            <a:extLst>
                              <a:ext uri="{A12FA001-AC4F-418D-AE19-62706E023703}">
                                <ahyp:hlinkClr xmlns:ahyp="http://schemas.microsoft.com/office/drawing/2018/hyperlinkcolor" val="tx"/>
                              </a:ext>
                            </a:extLst>
                          </a:hlinkClick>
                        </a:rPr>
                        <a:t>§ 1321.87 Nutrition services</a:t>
                      </a:r>
                      <a:endParaRPr lang="en-US">
                        <a:solidFill>
                          <a:schemeClr val="tx1"/>
                        </a:solidFill>
                      </a:endParaRPr>
                    </a:p>
                  </a:txBody>
                  <a:tcPr/>
                </a:tc>
                <a:tc>
                  <a:txBody>
                    <a:bodyPr/>
                    <a:lstStyle/>
                    <a:p>
                      <a:r>
                        <a:rPr lang="en-US" i="1"/>
                        <a:t>Grab and go</a:t>
                      </a:r>
                      <a:r>
                        <a:rPr lang="en-US"/>
                        <a:t> meals (up to 25%) complementing the congregate meals program, may be provided under Title III, part C-1. </a:t>
                      </a:r>
                      <a:r>
                        <a:rPr lang="en-US" i="1"/>
                        <a:t>Must be included in State and area plan, if applicable.</a:t>
                      </a:r>
                    </a:p>
                  </a:txBody>
                  <a:tcPr/>
                </a:tc>
                <a:extLst>
                  <a:ext uri="{0D108BD9-81ED-4DB2-BD59-A6C34878D82A}">
                    <a16:rowId xmlns:a16="http://schemas.microsoft.com/office/drawing/2014/main" val="3882123512"/>
                  </a:ext>
                </a:extLst>
              </a:tr>
              <a:tr h="370840">
                <a:tc>
                  <a:txBody>
                    <a:bodyPr/>
                    <a:lstStyle/>
                    <a:p>
                      <a:r>
                        <a:rPr lang="en-US">
                          <a:solidFill>
                            <a:schemeClr val="tx1"/>
                          </a:solidFill>
                          <a:hlinkClick r:id="rId6">
                            <a:extLst>
                              <a:ext uri="{A12FA001-AC4F-418D-AE19-62706E023703}">
                                <ahyp:hlinkClr xmlns:ahyp="http://schemas.microsoft.com/office/drawing/2018/hyperlinkcolor" val="tx"/>
                              </a:ext>
                            </a:extLst>
                          </a:hlinkClick>
                        </a:rPr>
                        <a:t>§ 1321.99 Setting aside funds to address disasters.</a:t>
                      </a:r>
                      <a:endParaRPr lang="en-US">
                        <a:solidFill>
                          <a:schemeClr val="tx1"/>
                        </a:solidFill>
                      </a:endParaRPr>
                    </a:p>
                  </a:txBody>
                  <a:tcPr/>
                </a:tc>
                <a:tc>
                  <a:txBody>
                    <a:bodyPr/>
                    <a:lstStyle/>
                    <a:p>
                      <a:r>
                        <a:rPr lang="en-US"/>
                        <a:t>SUAs may set aside up to 5% of total Title III allocations, or with prior approval of the Assistant Secretary for Aging (ASA).  </a:t>
                      </a:r>
                      <a:r>
                        <a:rPr lang="en-US" i="1"/>
                        <a:t>Must be included in State plan IFF or funds distribution plan, if applicable.</a:t>
                      </a:r>
                    </a:p>
                  </a:txBody>
                  <a:tcPr/>
                </a:tc>
                <a:extLst>
                  <a:ext uri="{0D108BD9-81ED-4DB2-BD59-A6C34878D82A}">
                    <a16:rowId xmlns:a16="http://schemas.microsoft.com/office/drawing/2014/main" val="3054260017"/>
                  </a:ext>
                </a:extLst>
              </a:tr>
              <a:tr h="370840">
                <a:tc>
                  <a:txBody>
                    <a:bodyPr/>
                    <a:lstStyle/>
                    <a:p>
                      <a:r>
                        <a:rPr lang="en-US">
                          <a:solidFill>
                            <a:schemeClr val="tx1"/>
                          </a:solidFill>
                          <a:hlinkClick r:id="rId7">
                            <a:extLst>
                              <a:ext uri="{A12FA001-AC4F-418D-AE19-62706E023703}">
                                <ahyp:hlinkClr xmlns:ahyp="http://schemas.microsoft.com/office/drawing/2018/hyperlinkcolor" val="tx"/>
                              </a:ext>
                            </a:extLst>
                          </a:hlinkClick>
                        </a:rPr>
                        <a:t>§ 1321.101 Flexibilities under a major disaster declaration</a:t>
                      </a:r>
                      <a:endParaRPr lang="en-US">
                        <a:solidFill>
                          <a:schemeClr val="tx1"/>
                        </a:solidFill>
                      </a:endParaRPr>
                    </a:p>
                  </a:txBody>
                  <a:tcPr/>
                </a:tc>
                <a:tc>
                  <a:txBody>
                    <a:bodyPr/>
                    <a:lstStyle/>
                    <a:p>
                      <a:r>
                        <a:rPr lang="en-US"/>
                        <a:t>Grantees may exercise flexibilities when there is a Major Disaster Declaration (MDD). </a:t>
                      </a:r>
                      <a:r>
                        <a:rPr lang="en-US" i="1"/>
                        <a:t>A State plan amendment not requiring prior approval is required if exercised. </a:t>
                      </a:r>
                    </a:p>
                  </a:txBody>
                  <a:tcPr/>
                </a:tc>
                <a:extLst>
                  <a:ext uri="{0D108BD9-81ED-4DB2-BD59-A6C34878D82A}">
                    <a16:rowId xmlns:a16="http://schemas.microsoft.com/office/drawing/2014/main" val="2349694933"/>
                  </a:ext>
                </a:extLst>
              </a:tr>
            </a:tbl>
          </a:graphicData>
        </a:graphic>
      </p:graphicFrame>
      <p:sp>
        <p:nvSpPr>
          <p:cNvPr id="4" name="Slide Number Placeholder 3">
            <a:extLst>
              <a:ext uri="{FF2B5EF4-FFF2-40B4-BE49-F238E27FC236}">
                <a16:creationId xmlns:a16="http://schemas.microsoft.com/office/drawing/2014/main" id="{44372D49-379D-32FD-0589-12BFA2FACB4E}"/>
              </a:ext>
            </a:extLst>
          </p:cNvPr>
          <p:cNvSpPr>
            <a:spLocks noGrp="1"/>
          </p:cNvSpPr>
          <p:nvPr>
            <p:ph type="sldNum" sz="quarter" idx="12"/>
          </p:nvPr>
        </p:nvSpPr>
        <p:spPr>
          <a:xfrm>
            <a:off x="4673599" y="6443027"/>
            <a:ext cx="2844800" cy="365125"/>
          </a:xfrm>
        </p:spPr>
        <p:txBody>
          <a:bodyPr/>
          <a:lstStyle/>
          <a:p>
            <a:fld id="{7AA28999-D008-419E-9628-EE1C64F81F4C}" type="slidenum">
              <a:rPr lang="en-US" smtClean="0"/>
              <a:pPr/>
              <a:t>12</a:t>
            </a:fld>
            <a:endParaRPr lang="en-US"/>
          </a:p>
        </p:txBody>
      </p:sp>
    </p:spTree>
    <p:extLst>
      <p:ext uri="{BB962C8B-B14F-4D97-AF65-F5344CB8AC3E}">
        <p14:creationId xmlns:p14="http://schemas.microsoft.com/office/powerpoint/2010/main" val="38666556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EBE45-7ECB-C25B-B29B-9775D9A05D31}"/>
              </a:ext>
            </a:extLst>
          </p:cNvPr>
          <p:cNvSpPr>
            <a:spLocks noGrp="1"/>
          </p:cNvSpPr>
          <p:nvPr>
            <p:ph type="title"/>
          </p:nvPr>
        </p:nvSpPr>
        <p:spPr>
          <a:xfrm>
            <a:off x="515815" y="243392"/>
            <a:ext cx="10961810" cy="914400"/>
          </a:xfrm>
          <a:solidFill>
            <a:schemeClr val="accent2"/>
          </a:solidFill>
        </p:spPr>
        <p:txBody>
          <a:bodyPr>
            <a:noAutofit/>
          </a:bodyPr>
          <a:lstStyle/>
          <a:p>
            <a:r>
              <a:rPr lang="en-US" sz="3600" b="1">
                <a:solidFill>
                  <a:srgbClr val="002060"/>
                </a:solidFill>
              </a:rPr>
              <a:t>State and Area Agency Policies and Procedures </a:t>
            </a:r>
          </a:p>
        </p:txBody>
      </p:sp>
      <p:sp>
        <p:nvSpPr>
          <p:cNvPr id="3" name="Content Placeholder 2">
            <a:extLst>
              <a:ext uri="{FF2B5EF4-FFF2-40B4-BE49-F238E27FC236}">
                <a16:creationId xmlns:a16="http://schemas.microsoft.com/office/drawing/2014/main" id="{D85BDA40-5D47-5AA2-EEE2-EBD76B972A07}"/>
              </a:ext>
            </a:extLst>
          </p:cNvPr>
          <p:cNvSpPr>
            <a:spLocks noGrp="1"/>
          </p:cNvSpPr>
          <p:nvPr>
            <p:ph idx="1"/>
          </p:nvPr>
        </p:nvSpPr>
        <p:spPr>
          <a:xfrm>
            <a:off x="515814" y="1412537"/>
            <a:ext cx="10961811" cy="4465982"/>
          </a:xfrm>
        </p:spPr>
        <p:txBody>
          <a:bodyPr vert="horz" lIns="91440" tIns="45720" rIns="91440" bIns="45720" rtlCol="0" anchor="t">
            <a:normAutofit/>
          </a:bodyPr>
          <a:lstStyle/>
          <a:p>
            <a:pPr>
              <a:lnSpc>
                <a:spcPct val="120000"/>
              </a:lnSpc>
            </a:pPr>
            <a:r>
              <a:rPr lang="en-US" sz="2600">
                <a:solidFill>
                  <a:srgbClr val="002060"/>
                </a:solidFill>
                <a:ea typeface="Calibri" panose="020F0502020204030204" pitchFamily="34" charset="0"/>
              </a:rPr>
              <a:t>SUA policies and procedures must be developed in consultation with area agencies on aging (AAAs), program participants, and other appropriate parties in the State (</a:t>
            </a:r>
            <a:r>
              <a:rPr lang="en-US" sz="2600">
                <a:solidFill>
                  <a:srgbClr val="002060"/>
                </a:solidFill>
                <a:ea typeface="Calibri" panose="020F0502020204030204" pitchFamily="34" charset="0"/>
                <a:hlinkClick r:id="rId3">
                  <a:extLst>
                    <a:ext uri="{A12FA001-AC4F-418D-AE19-62706E023703}">
                      <ahyp:hlinkClr xmlns:ahyp="http://schemas.microsoft.com/office/drawing/2018/hyperlinkcolor" val="tx"/>
                    </a:ext>
                  </a:extLst>
                </a:hlinkClick>
              </a:rPr>
              <a:t>§ 1321.9 State agency policies and procedures</a:t>
            </a:r>
            <a:r>
              <a:rPr lang="en-US" sz="2600">
                <a:solidFill>
                  <a:srgbClr val="002060"/>
                </a:solidFill>
                <a:ea typeface="Calibri" panose="020F0502020204030204" pitchFamily="34" charset="0"/>
              </a:rPr>
              <a:t>).</a:t>
            </a:r>
            <a:endParaRPr lang="en-US" sz="2600">
              <a:solidFill>
                <a:srgbClr val="002060"/>
              </a:solidFill>
              <a:effectLst/>
              <a:ea typeface="Calibri" panose="020F0502020204030204" pitchFamily="34" charset="0"/>
            </a:endParaRPr>
          </a:p>
          <a:p>
            <a:pPr>
              <a:lnSpc>
                <a:spcPct val="120000"/>
              </a:lnSpc>
            </a:pPr>
            <a:r>
              <a:rPr lang="en-US" sz="2600">
                <a:solidFill>
                  <a:srgbClr val="002060"/>
                </a:solidFill>
                <a:latin typeface="+mj-lt"/>
                <a:ea typeface="Calibri" panose="020F0502020204030204" pitchFamily="34" charset="0"/>
              </a:rPr>
              <a:t>AAAs are required to develop policies and procedures in compliance with SUA policies and procedures, including those under </a:t>
            </a:r>
            <a:r>
              <a:rPr lang="en-US" sz="2600">
                <a:solidFill>
                  <a:srgbClr val="002060"/>
                </a:solidFill>
                <a:ea typeface="Calibri" panose="020F0502020204030204" pitchFamily="34" charset="0"/>
              </a:rPr>
              <a:t>§ </a:t>
            </a:r>
            <a:r>
              <a:rPr lang="en-US" sz="2600">
                <a:solidFill>
                  <a:srgbClr val="002060"/>
                </a:solidFill>
                <a:latin typeface="+mj-lt"/>
                <a:ea typeface="Calibri" panose="020F0502020204030204" pitchFamily="34" charset="0"/>
              </a:rPr>
              <a:t>1321.9, in consultation with other appropriate parties in the PSA (</a:t>
            </a:r>
            <a:r>
              <a:rPr lang="en-US" sz="2600">
                <a:solidFill>
                  <a:srgbClr val="002060"/>
                </a:solidFill>
                <a:ea typeface="Calibri" panose="020F0502020204030204" pitchFamily="34" charset="0"/>
                <a:hlinkClick r:id="rId4">
                  <a:extLst>
                    <a:ext uri="{A12FA001-AC4F-418D-AE19-62706E023703}">
                      <ahyp:hlinkClr xmlns:ahyp="http://schemas.microsoft.com/office/drawing/2018/hyperlinkcolor" val="tx"/>
                    </a:ext>
                  </a:extLst>
                </a:hlinkClick>
              </a:rPr>
              <a:t>§ </a:t>
            </a:r>
            <a:r>
              <a:rPr lang="en-US" sz="2600">
                <a:solidFill>
                  <a:srgbClr val="002060"/>
                </a:solidFill>
                <a:latin typeface="+mj-lt"/>
                <a:ea typeface="Calibri" panose="020F0502020204030204" pitchFamily="34" charset="0"/>
                <a:hlinkClick r:id="rId4">
                  <a:extLst>
                    <a:ext uri="{A12FA001-AC4F-418D-AE19-62706E023703}">
                      <ahyp:hlinkClr xmlns:ahyp="http://schemas.microsoft.com/office/drawing/2018/hyperlinkcolor" val="tx"/>
                    </a:ext>
                  </a:extLst>
                </a:hlinkClick>
              </a:rPr>
              <a:t>1321.59 Area agency policies and procedures</a:t>
            </a:r>
            <a:r>
              <a:rPr lang="en-US" sz="2600">
                <a:solidFill>
                  <a:srgbClr val="002060"/>
                </a:solidFill>
                <a:latin typeface="+mj-lt"/>
                <a:ea typeface="Calibri" panose="020F0502020204030204" pitchFamily="34" charset="0"/>
              </a:rPr>
              <a:t>).</a:t>
            </a:r>
          </a:p>
          <a:p>
            <a:pPr>
              <a:lnSpc>
                <a:spcPct val="120000"/>
              </a:lnSpc>
            </a:pPr>
            <a:endParaRPr lang="en-US" sz="2600">
              <a:solidFill>
                <a:srgbClr val="002060"/>
              </a:solidFill>
              <a:latin typeface="+mj-lt"/>
              <a:ea typeface="Calibri" panose="020F0502020204030204" pitchFamily="34" charset="0"/>
            </a:endParaRPr>
          </a:p>
          <a:p>
            <a:pPr>
              <a:lnSpc>
                <a:spcPct val="120000"/>
              </a:lnSpc>
            </a:pPr>
            <a:endParaRPr lang="en-US" sz="1000">
              <a:solidFill>
                <a:srgbClr val="002060"/>
              </a:solidFill>
              <a:effectLst/>
              <a:latin typeface="+mj-lt"/>
              <a:ea typeface="Calibri" panose="020F0502020204030204" pitchFamily="34" charset="0"/>
            </a:endParaRPr>
          </a:p>
          <a:p>
            <a:pPr marL="0" indent="0" algn="ctr">
              <a:buNone/>
            </a:pPr>
            <a:endParaRPr lang="en-US" sz="2600" i="1">
              <a:solidFill>
                <a:srgbClr val="002060"/>
              </a:solidFill>
              <a:effectLst/>
              <a:highlight>
                <a:srgbClr val="FFFF00"/>
              </a:highlight>
              <a:latin typeface="+mj-lt"/>
              <a:ea typeface="Calibri" panose="020F0502020204030204" pitchFamily="34" charset="0"/>
            </a:endParaRPr>
          </a:p>
        </p:txBody>
      </p:sp>
      <p:sp>
        <p:nvSpPr>
          <p:cNvPr id="4" name="Slide Number Placeholder 3">
            <a:extLst>
              <a:ext uri="{FF2B5EF4-FFF2-40B4-BE49-F238E27FC236}">
                <a16:creationId xmlns:a16="http://schemas.microsoft.com/office/drawing/2014/main" id="{286CD0C3-B95A-6261-B7F6-83F6BAD3C15F}"/>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7AA28999-D008-419E-9628-EE1C64F81F4C}" type="slidenum">
              <a:rPr kumimoji="0" lang="en-US" sz="1400" b="0" i="0" u="none" strike="noStrike" kern="1200" cap="none" spc="0" normalizeH="0" baseline="0" noProof="0" smtClean="0">
                <a:ln>
                  <a:noFill/>
                </a:ln>
                <a:solidFill>
                  <a:prstClr val="white">
                    <a:lumMod val="85000"/>
                  </a:prstClr>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13</a:t>
            </a:fld>
            <a:endParaRPr kumimoji="0" lang="en-US" sz="1400" b="0" i="0" u="none" strike="noStrike" kern="1200" cap="none" spc="0" normalizeH="0" baseline="0" noProof="0">
              <a:ln>
                <a:noFill/>
              </a:ln>
              <a:solidFill>
                <a:prstClr val="white">
                  <a:lumMod val="85000"/>
                </a:prstClr>
              </a:solidFill>
              <a:effectLst/>
              <a:uLnTx/>
              <a:uFillTx/>
              <a:latin typeface="Arial" panose="020B0604020202020204"/>
              <a:ea typeface="+mn-ea"/>
              <a:cs typeface="+mn-cs"/>
            </a:endParaRPr>
          </a:p>
        </p:txBody>
      </p:sp>
    </p:spTree>
    <p:extLst>
      <p:ext uri="{BB962C8B-B14F-4D97-AF65-F5344CB8AC3E}">
        <p14:creationId xmlns:p14="http://schemas.microsoft.com/office/powerpoint/2010/main" val="40618015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857E9-B835-1C61-9B88-AD300E4F1929}"/>
              </a:ext>
            </a:extLst>
          </p:cNvPr>
          <p:cNvSpPr>
            <a:spLocks noGrp="1"/>
          </p:cNvSpPr>
          <p:nvPr>
            <p:ph type="title"/>
          </p:nvPr>
        </p:nvSpPr>
        <p:spPr>
          <a:xfrm>
            <a:off x="609600" y="192881"/>
            <a:ext cx="10972800" cy="998537"/>
          </a:xfrm>
          <a:solidFill>
            <a:schemeClr val="accent2"/>
          </a:solidFill>
        </p:spPr>
        <p:txBody>
          <a:bodyPr>
            <a:normAutofit/>
          </a:bodyPr>
          <a:lstStyle/>
          <a:p>
            <a:r>
              <a:rPr lang="en-US" sz="4000" b="1">
                <a:solidFill>
                  <a:srgbClr val="002060"/>
                </a:solidFill>
              </a:rPr>
              <a:t>Fiscal Monitoring </a:t>
            </a:r>
          </a:p>
        </p:txBody>
      </p:sp>
      <p:sp>
        <p:nvSpPr>
          <p:cNvPr id="3" name="Content Placeholder 2">
            <a:extLst>
              <a:ext uri="{FF2B5EF4-FFF2-40B4-BE49-F238E27FC236}">
                <a16:creationId xmlns:a16="http://schemas.microsoft.com/office/drawing/2014/main" id="{5807D131-0DF9-5176-9E97-242E958F6833}"/>
              </a:ext>
            </a:extLst>
          </p:cNvPr>
          <p:cNvSpPr>
            <a:spLocks noGrp="1"/>
          </p:cNvSpPr>
          <p:nvPr>
            <p:ph idx="1"/>
          </p:nvPr>
        </p:nvSpPr>
        <p:spPr>
          <a:xfrm>
            <a:off x="609600" y="1309688"/>
            <a:ext cx="10972800" cy="4429125"/>
          </a:xfrm>
        </p:spPr>
        <p:txBody>
          <a:bodyPr>
            <a:normAutofit fontScale="85000" lnSpcReduction="10000"/>
          </a:bodyPr>
          <a:lstStyle/>
          <a:p>
            <a:r>
              <a:rPr lang="en-US" sz="2700">
                <a:solidFill>
                  <a:srgbClr val="002060"/>
                </a:solidFill>
              </a:rPr>
              <a:t>The SUA is responsible for monitoring the program and financial activities of subrecipients and subgrantees, including: </a:t>
            </a:r>
          </a:p>
          <a:p>
            <a:pPr lvl="1"/>
            <a:r>
              <a:rPr lang="en-US" sz="2400">
                <a:solidFill>
                  <a:srgbClr val="002060"/>
                </a:solidFill>
              </a:rPr>
              <a:t>Evaluating each subrecipient's risk of noncompliance ensuring accountability and compliance with program requirements and achievement of performance goals;</a:t>
            </a:r>
          </a:p>
          <a:p>
            <a:pPr lvl="1"/>
            <a:r>
              <a:rPr lang="en-US" sz="2400">
                <a:solidFill>
                  <a:srgbClr val="002060"/>
                </a:solidFill>
              </a:rPr>
              <a:t>Reviewing subrecipient policies and procedures; and</a:t>
            </a:r>
          </a:p>
          <a:p>
            <a:pPr lvl="1"/>
            <a:r>
              <a:rPr lang="en-US" sz="2400">
                <a:solidFill>
                  <a:srgbClr val="002060"/>
                </a:solidFill>
              </a:rPr>
              <a:t>Ensuring that all subrecipients and subgrantees complete required audits (</a:t>
            </a:r>
            <a:r>
              <a:rPr lang="en-US" sz="2400">
                <a:solidFill>
                  <a:srgbClr val="002060"/>
                </a:solidFill>
                <a:hlinkClick r:id="rId3">
                  <a:extLst>
                    <a:ext uri="{A12FA001-AC4F-418D-AE19-62706E023703}">
                      <ahyp:hlinkClr xmlns:ahyp="http://schemas.microsoft.com/office/drawing/2018/hyperlinkcolor" val="tx"/>
                    </a:ext>
                  </a:extLst>
                </a:hlinkClick>
              </a:rPr>
              <a:t>§ 1321.9</a:t>
            </a:r>
            <a:r>
              <a:rPr lang="en-US" sz="2400">
                <a:solidFill>
                  <a:srgbClr val="002060"/>
                </a:solidFill>
              </a:rPr>
              <a:t>).</a:t>
            </a:r>
          </a:p>
          <a:p>
            <a:r>
              <a:rPr lang="en-US" sz="2700">
                <a:solidFill>
                  <a:srgbClr val="002060"/>
                </a:solidFill>
              </a:rPr>
              <a:t>AAA responsibility includes:</a:t>
            </a:r>
          </a:p>
          <a:p>
            <a:pPr lvl="1"/>
            <a:r>
              <a:rPr lang="en-US" sz="2400">
                <a:solidFill>
                  <a:srgbClr val="002060"/>
                </a:solidFill>
              </a:rPr>
              <a:t>Consulting with other appropriate parties regarding policy and procedure development;</a:t>
            </a:r>
          </a:p>
          <a:p>
            <a:pPr lvl="1"/>
            <a:r>
              <a:rPr lang="en-US" sz="2400">
                <a:solidFill>
                  <a:srgbClr val="002060"/>
                </a:solidFill>
              </a:rPr>
              <a:t>Monitoring programmatic and fiscal performance of all programs, direct service providers, and activities initiated by the AAA under Title III for quality and effectiveness; and</a:t>
            </a:r>
          </a:p>
          <a:p>
            <a:pPr lvl="1"/>
            <a:r>
              <a:rPr lang="en-US" sz="2400">
                <a:solidFill>
                  <a:srgbClr val="002060"/>
                </a:solidFill>
              </a:rPr>
              <a:t>Enforcing their own policies and procedures (</a:t>
            </a:r>
            <a:r>
              <a:rPr lang="en-US" sz="2400">
                <a:solidFill>
                  <a:srgbClr val="002060"/>
                </a:solidFill>
                <a:ea typeface="Calibri" panose="020F0502020204030204" pitchFamily="34" charset="0"/>
                <a:hlinkClick r:id="rId4">
                  <a:extLst>
                    <a:ext uri="{A12FA001-AC4F-418D-AE19-62706E023703}">
                      <ahyp:hlinkClr xmlns:ahyp="http://schemas.microsoft.com/office/drawing/2018/hyperlinkcolor" val="tx"/>
                    </a:ext>
                  </a:extLst>
                </a:hlinkClick>
              </a:rPr>
              <a:t>§ </a:t>
            </a:r>
            <a:r>
              <a:rPr lang="en-US" sz="2400">
                <a:solidFill>
                  <a:srgbClr val="002060"/>
                </a:solidFill>
                <a:latin typeface="+mj-lt"/>
                <a:ea typeface="Calibri" panose="020F0502020204030204" pitchFamily="34" charset="0"/>
                <a:hlinkClick r:id="rId4">
                  <a:extLst>
                    <a:ext uri="{A12FA001-AC4F-418D-AE19-62706E023703}">
                      <ahyp:hlinkClr xmlns:ahyp="http://schemas.microsoft.com/office/drawing/2018/hyperlinkcolor" val="tx"/>
                    </a:ext>
                  </a:extLst>
                </a:hlinkClick>
              </a:rPr>
              <a:t>1321.59</a:t>
            </a:r>
            <a:r>
              <a:rPr lang="en-US" sz="2400">
                <a:solidFill>
                  <a:srgbClr val="002060"/>
                </a:solidFill>
                <a:latin typeface="+mj-lt"/>
                <a:ea typeface="Calibri" panose="020F0502020204030204" pitchFamily="34" charset="0"/>
              </a:rPr>
              <a:t>).</a:t>
            </a:r>
            <a:endParaRPr lang="en-US" sz="2400">
              <a:solidFill>
                <a:srgbClr val="002060"/>
              </a:solidFill>
            </a:endParaRPr>
          </a:p>
          <a:p>
            <a:pPr lvl="1"/>
            <a:endParaRPr lang="en-US" sz="2000">
              <a:solidFill>
                <a:srgbClr val="002060"/>
              </a:solidFill>
            </a:endParaRPr>
          </a:p>
        </p:txBody>
      </p:sp>
      <p:sp>
        <p:nvSpPr>
          <p:cNvPr id="4" name="Slide Number Placeholder 3">
            <a:extLst>
              <a:ext uri="{FF2B5EF4-FFF2-40B4-BE49-F238E27FC236}">
                <a16:creationId xmlns:a16="http://schemas.microsoft.com/office/drawing/2014/main" id="{8E5E8046-A7DA-95CE-4F39-420E5CA1F527}"/>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7AA28999-D008-419E-9628-EE1C64F81F4C}" type="slidenum">
              <a:rPr kumimoji="0" lang="en-US" sz="1400" b="0" i="0" u="none" strike="noStrike" kern="1200" cap="none" spc="0" normalizeH="0" baseline="0" noProof="0" smtClean="0">
                <a:ln>
                  <a:noFill/>
                </a:ln>
                <a:solidFill>
                  <a:prstClr val="white">
                    <a:lumMod val="85000"/>
                  </a:prstClr>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14</a:t>
            </a:fld>
            <a:endParaRPr kumimoji="0" lang="en-US" sz="1400" b="0" i="0" u="none" strike="noStrike" kern="1200" cap="none" spc="0" normalizeH="0" baseline="0" noProof="0">
              <a:ln>
                <a:noFill/>
              </a:ln>
              <a:solidFill>
                <a:prstClr val="white">
                  <a:lumMod val="85000"/>
                </a:prstClr>
              </a:solidFill>
              <a:effectLst/>
              <a:uLnTx/>
              <a:uFillTx/>
              <a:latin typeface="Arial" panose="020B0604020202020204"/>
              <a:ea typeface="+mn-ea"/>
              <a:cs typeface="+mn-cs"/>
            </a:endParaRPr>
          </a:p>
        </p:txBody>
      </p:sp>
    </p:spTree>
    <p:extLst>
      <p:ext uri="{BB962C8B-B14F-4D97-AF65-F5344CB8AC3E}">
        <p14:creationId xmlns:p14="http://schemas.microsoft.com/office/powerpoint/2010/main" val="25662209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EBE45-7ECB-C25B-B29B-9775D9A05D31}"/>
              </a:ext>
            </a:extLst>
          </p:cNvPr>
          <p:cNvSpPr>
            <a:spLocks noGrp="1"/>
          </p:cNvSpPr>
          <p:nvPr>
            <p:ph type="title"/>
          </p:nvPr>
        </p:nvSpPr>
        <p:spPr>
          <a:xfrm>
            <a:off x="515814" y="143139"/>
            <a:ext cx="10961810" cy="914400"/>
          </a:xfrm>
          <a:solidFill>
            <a:schemeClr val="accent2"/>
          </a:solidFill>
        </p:spPr>
        <p:txBody>
          <a:bodyPr>
            <a:normAutofit/>
          </a:bodyPr>
          <a:lstStyle/>
          <a:p>
            <a:r>
              <a:rPr lang="en-US" sz="3600" b="1" dirty="0">
                <a:solidFill>
                  <a:srgbClr val="002060"/>
                </a:solidFill>
                <a:hlinkClick r:id="rId3">
                  <a:extLst>
                    <a:ext uri="{A12FA001-AC4F-418D-AE19-62706E023703}">
                      <ahyp:hlinkClr xmlns:ahyp="http://schemas.microsoft.com/office/drawing/2018/hyperlinkcolor" val="tx"/>
                    </a:ext>
                  </a:extLst>
                </a:hlinkClick>
              </a:rPr>
              <a:t>§ 1321.3 Definitions </a:t>
            </a:r>
            <a:endParaRPr lang="en-US" sz="3600" b="1" dirty="0">
              <a:solidFill>
                <a:srgbClr val="002060"/>
              </a:solidFill>
            </a:endParaRPr>
          </a:p>
        </p:txBody>
      </p:sp>
      <p:sp>
        <p:nvSpPr>
          <p:cNvPr id="3" name="Content Placeholder 2">
            <a:extLst>
              <a:ext uri="{FF2B5EF4-FFF2-40B4-BE49-F238E27FC236}">
                <a16:creationId xmlns:a16="http://schemas.microsoft.com/office/drawing/2014/main" id="{D85BDA40-5D47-5AA2-EEE2-EBD76B972A07}"/>
              </a:ext>
            </a:extLst>
          </p:cNvPr>
          <p:cNvSpPr>
            <a:spLocks noGrp="1"/>
          </p:cNvSpPr>
          <p:nvPr>
            <p:ph idx="1"/>
          </p:nvPr>
        </p:nvSpPr>
        <p:spPr>
          <a:xfrm>
            <a:off x="615094" y="1196009"/>
            <a:ext cx="10961811" cy="4465982"/>
          </a:xfrm>
        </p:spPr>
        <p:txBody>
          <a:bodyPr vert="horz" lIns="91440" tIns="45720" rIns="91440" bIns="45720" numCol="2" rtlCol="0" anchor="t">
            <a:normAutofit fontScale="92500" lnSpcReduction="10000"/>
          </a:bodyPr>
          <a:lstStyle/>
          <a:p>
            <a:pPr>
              <a:lnSpc>
                <a:spcPct val="120000"/>
              </a:lnSpc>
            </a:pPr>
            <a:r>
              <a:rPr lang="en-US" sz="2800" dirty="0">
                <a:solidFill>
                  <a:srgbClr val="002060"/>
                </a:solidFill>
                <a:latin typeface="+mj-lt"/>
                <a:ea typeface="Calibri" panose="020F0502020204030204" pitchFamily="34" charset="0"/>
              </a:rPr>
              <a:t>Important definitions included in </a:t>
            </a:r>
            <a:r>
              <a:rPr lang="en-US" sz="2800" dirty="0">
                <a:solidFill>
                  <a:srgbClr val="002060"/>
                </a:solidFill>
                <a:latin typeface="+mj-lt"/>
                <a:ea typeface="Calibri" panose="020F0502020204030204" pitchFamily="34" charset="0"/>
                <a:hlinkClick r:id="rId3">
                  <a:extLst>
                    <a:ext uri="{A12FA001-AC4F-418D-AE19-62706E023703}">
                      <ahyp:hlinkClr xmlns:ahyp="http://schemas.microsoft.com/office/drawing/2018/hyperlinkcolor" val="tx"/>
                    </a:ext>
                  </a:extLst>
                </a:hlinkClick>
              </a:rPr>
              <a:t>§ 1321.3</a:t>
            </a:r>
            <a:r>
              <a:rPr lang="en-US" sz="2800" dirty="0">
                <a:solidFill>
                  <a:srgbClr val="002060"/>
                </a:solidFill>
                <a:latin typeface="+mj-lt"/>
                <a:ea typeface="Calibri" panose="020F0502020204030204" pitchFamily="34" charset="0"/>
              </a:rPr>
              <a:t> of the final rule for fiscal staff to be aware of include: </a:t>
            </a:r>
          </a:p>
          <a:p>
            <a:pPr lvl="1">
              <a:lnSpc>
                <a:spcPct val="120000"/>
              </a:lnSpc>
            </a:pPr>
            <a:r>
              <a:rPr lang="en-US" sz="2400" dirty="0">
                <a:solidFill>
                  <a:srgbClr val="002060"/>
                </a:solidFill>
                <a:latin typeface="+mj-lt"/>
                <a:ea typeface="Calibri" panose="020F0502020204030204" pitchFamily="34" charset="0"/>
                <a:hlinkClick r:id="rId4">
                  <a:extLst>
                    <a:ext uri="{A12FA001-AC4F-418D-AE19-62706E023703}">
                      <ahyp:hlinkClr xmlns:ahyp="http://schemas.microsoft.com/office/drawing/2018/hyperlinkcolor" val="tx"/>
                    </a:ext>
                  </a:extLst>
                </a:hlinkClick>
              </a:rPr>
              <a:t>Access to services </a:t>
            </a:r>
            <a:endParaRPr lang="en-US" sz="2400" dirty="0">
              <a:solidFill>
                <a:srgbClr val="002060"/>
              </a:solidFill>
              <a:latin typeface="+mj-lt"/>
              <a:ea typeface="Calibri" panose="020F0502020204030204" pitchFamily="34" charset="0"/>
            </a:endParaRPr>
          </a:p>
          <a:p>
            <a:pPr lvl="1">
              <a:lnSpc>
                <a:spcPct val="120000"/>
              </a:lnSpc>
            </a:pPr>
            <a:r>
              <a:rPr lang="en-US" sz="2400" dirty="0">
                <a:solidFill>
                  <a:srgbClr val="002060"/>
                </a:solidFill>
                <a:latin typeface="+mj-lt"/>
                <a:ea typeface="Calibri" panose="020F0502020204030204" pitchFamily="34" charset="0"/>
                <a:hlinkClick r:id="rId5">
                  <a:extLst>
                    <a:ext uri="{A12FA001-AC4F-418D-AE19-62706E023703}">
                      <ahyp:hlinkClr xmlns:ahyp="http://schemas.microsoft.com/office/drawing/2018/hyperlinkcolor" val="tx"/>
                    </a:ext>
                  </a:extLst>
                </a:hlinkClick>
              </a:rPr>
              <a:t>Acquiring</a:t>
            </a:r>
            <a:r>
              <a:rPr lang="en-US" sz="2400" dirty="0">
                <a:solidFill>
                  <a:srgbClr val="002060"/>
                </a:solidFill>
                <a:latin typeface="+mj-lt"/>
                <a:ea typeface="Calibri" panose="020F0502020204030204" pitchFamily="34" charset="0"/>
              </a:rPr>
              <a:t> </a:t>
            </a:r>
          </a:p>
          <a:p>
            <a:pPr lvl="1">
              <a:lnSpc>
                <a:spcPct val="120000"/>
              </a:lnSpc>
            </a:pPr>
            <a:r>
              <a:rPr lang="en-US" sz="2400" dirty="0">
                <a:solidFill>
                  <a:srgbClr val="002060"/>
                </a:solidFill>
                <a:latin typeface="+mj-lt"/>
                <a:ea typeface="Calibri" panose="020F0502020204030204" pitchFamily="34" charset="0"/>
                <a:hlinkClick r:id="rId6">
                  <a:extLst>
                    <a:ext uri="{A12FA001-AC4F-418D-AE19-62706E023703}">
                      <ahyp:hlinkClr xmlns:ahyp="http://schemas.microsoft.com/office/drawing/2018/hyperlinkcolor" val="tx"/>
                    </a:ext>
                  </a:extLst>
                </a:hlinkClick>
              </a:rPr>
              <a:t>Altering or renovating</a:t>
            </a:r>
            <a:endParaRPr lang="en-US" sz="2400" dirty="0">
              <a:solidFill>
                <a:srgbClr val="002060"/>
              </a:solidFill>
              <a:latin typeface="+mj-lt"/>
              <a:ea typeface="Calibri" panose="020F0502020204030204" pitchFamily="34" charset="0"/>
            </a:endParaRPr>
          </a:p>
          <a:p>
            <a:pPr lvl="1">
              <a:lnSpc>
                <a:spcPct val="120000"/>
              </a:lnSpc>
            </a:pPr>
            <a:r>
              <a:rPr lang="en-US" sz="2400" dirty="0">
                <a:solidFill>
                  <a:srgbClr val="002060"/>
                </a:solidFill>
                <a:latin typeface="+mj-lt"/>
                <a:ea typeface="Calibri" panose="020F0502020204030204" pitchFamily="34" charset="0"/>
                <a:hlinkClick r:id="rId7">
                  <a:extLst>
                    <a:ext uri="{A12FA001-AC4F-418D-AE19-62706E023703}">
                      <ahyp:hlinkClr xmlns:ahyp="http://schemas.microsoft.com/office/drawing/2018/hyperlinkcolor" val="tx"/>
                    </a:ext>
                  </a:extLst>
                </a:hlinkClick>
              </a:rPr>
              <a:t>Area plan administration </a:t>
            </a:r>
            <a:endParaRPr lang="en-US" sz="2400" dirty="0">
              <a:solidFill>
                <a:srgbClr val="002060"/>
              </a:solidFill>
              <a:latin typeface="+mj-lt"/>
              <a:ea typeface="Calibri" panose="020F0502020204030204" pitchFamily="34" charset="0"/>
            </a:endParaRPr>
          </a:p>
          <a:p>
            <a:pPr lvl="1">
              <a:lnSpc>
                <a:spcPct val="120000"/>
              </a:lnSpc>
            </a:pPr>
            <a:r>
              <a:rPr lang="en-US" sz="2400" dirty="0">
                <a:solidFill>
                  <a:srgbClr val="002060"/>
                </a:solidFill>
                <a:latin typeface="+mj-lt"/>
                <a:ea typeface="Calibri" panose="020F0502020204030204" pitchFamily="34" charset="0"/>
                <a:hlinkClick r:id="rId8">
                  <a:extLst>
                    <a:ext uri="{A12FA001-AC4F-418D-AE19-62706E023703}">
                      <ahyp:hlinkClr xmlns:ahyp="http://schemas.microsoft.com/office/drawing/2018/hyperlinkcolor" val="tx"/>
                    </a:ext>
                  </a:extLst>
                </a:hlinkClick>
              </a:rPr>
              <a:t>Best available data </a:t>
            </a:r>
            <a:endParaRPr lang="en-US" sz="2400" dirty="0">
              <a:solidFill>
                <a:srgbClr val="002060"/>
              </a:solidFill>
              <a:latin typeface="+mj-lt"/>
              <a:ea typeface="Calibri" panose="020F0502020204030204" pitchFamily="34" charset="0"/>
            </a:endParaRPr>
          </a:p>
          <a:p>
            <a:pPr lvl="1">
              <a:lnSpc>
                <a:spcPct val="120000"/>
              </a:lnSpc>
            </a:pPr>
            <a:r>
              <a:rPr lang="en-US" sz="2400" dirty="0">
                <a:solidFill>
                  <a:srgbClr val="002060"/>
                </a:solidFill>
                <a:latin typeface="+mj-lt"/>
                <a:ea typeface="Calibri" panose="020F0502020204030204" pitchFamily="34" charset="0"/>
                <a:hlinkClick r:id="rId9">
                  <a:extLst>
                    <a:ext uri="{A12FA001-AC4F-418D-AE19-62706E023703}">
                      <ahyp:hlinkClr xmlns:ahyp="http://schemas.microsoft.com/office/drawing/2018/hyperlinkcolor" val="tx"/>
                    </a:ext>
                  </a:extLst>
                </a:hlinkClick>
              </a:rPr>
              <a:t>Constructing</a:t>
            </a:r>
            <a:endParaRPr lang="en-US" sz="2400" dirty="0">
              <a:solidFill>
                <a:srgbClr val="002060"/>
              </a:solidFill>
              <a:latin typeface="+mj-lt"/>
              <a:ea typeface="Calibri" panose="020F0502020204030204" pitchFamily="34" charset="0"/>
            </a:endParaRPr>
          </a:p>
          <a:p>
            <a:pPr lvl="1">
              <a:lnSpc>
                <a:spcPct val="120000"/>
              </a:lnSpc>
            </a:pPr>
            <a:r>
              <a:rPr lang="en-US" sz="2400" dirty="0">
                <a:solidFill>
                  <a:srgbClr val="002060"/>
                </a:solidFill>
                <a:latin typeface="+mj-lt"/>
                <a:ea typeface="Calibri" panose="020F0502020204030204" pitchFamily="34" charset="0"/>
                <a:hlinkClick r:id="rId10">
                  <a:extLst>
                    <a:ext uri="{A12FA001-AC4F-418D-AE19-62706E023703}">
                      <ahyp:hlinkClr xmlns:ahyp="http://schemas.microsoft.com/office/drawing/2018/hyperlinkcolor" val="tx"/>
                    </a:ext>
                  </a:extLst>
                </a:hlinkClick>
              </a:rPr>
              <a:t>Cost sharing </a:t>
            </a:r>
            <a:endParaRPr lang="en-US" sz="2400" dirty="0">
              <a:solidFill>
                <a:srgbClr val="002060"/>
              </a:solidFill>
              <a:latin typeface="+mj-lt"/>
              <a:ea typeface="Calibri" panose="020F0502020204030204" pitchFamily="34" charset="0"/>
            </a:endParaRPr>
          </a:p>
          <a:p>
            <a:pPr lvl="1">
              <a:lnSpc>
                <a:spcPct val="120000"/>
              </a:lnSpc>
            </a:pPr>
            <a:r>
              <a:rPr lang="en-US" sz="2400" dirty="0">
                <a:solidFill>
                  <a:srgbClr val="002060"/>
                </a:solidFill>
                <a:latin typeface="+mj-lt"/>
                <a:ea typeface="Calibri" panose="020F0502020204030204" pitchFamily="34" charset="0"/>
                <a:hlinkClick r:id="rId11">
                  <a:extLst>
                    <a:ext uri="{A12FA001-AC4F-418D-AE19-62706E023703}">
                      <ahyp:hlinkClr xmlns:ahyp="http://schemas.microsoft.com/office/drawing/2018/hyperlinkcolor" val="tx"/>
                    </a:ext>
                  </a:extLst>
                </a:hlinkClick>
              </a:rPr>
              <a:t>Direct services</a:t>
            </a:r>
            <a:endParaRPr lang="en-US" sz="2400" dirty="0">
              <a:solidFill>
                <a:srgbClr val="002060"/>
              </a:solidFill>
              <a:latin typeface="+mj-lt"/>
              <a:ea typeface="Calibri" panose="020F0502020204030204" pitchFamily="34" charset="0"/>
            </a:endParaRPr>
          </a:p>
          <a:p>
            <a:pPr lvl="1">
              <a:lnSpc>
                <a:spcPct val="120000"/>
              </a:lnSpc>
            </a:pPr>
            <a:r>
              <a:rPr lang="en-US" sz="2400" dirty="0">
                <a:solidFill>
                  <a:srgbClr val="002060"/>
                </a:solidFill>
                <a:latin typeface="+mj-lt"/>
                <a:ea typeface="Calibri" panose="020F0502020204030204" pitchFamily="34" charset="0"/>
                <a:hlinkClick r:id="rId12">
                  <a:extLst>
                    <a:ext uri="{A12FA001-AC4F-418D-AE19-62706E023703}">
                      <ahyp:hlinkClr xmlns:ahyp="http://schemas.microsoft.com/office/drawing/2018/hyperlinkcolor" val="tx"/>
                    </a:ext>
                  </a:extLst>
                </a:hlinkClick>
              </a:rPr>
              <a:t>Local sources </a:t>
            </a:r>
            <a:endParaRPr lang="en-US" sz="2400" dirty="0">
              <a:solidFill>
                <a:srgbClr val="002060"/>
              </a:solidFill>
              <a:latin typeface="+mj-lt"/>
              <a:ea typeface="Calibri" panose="020F0502020204030204" pitchFamily="34" charset="0"/>
            </a:endParaRPr>
          </a:p>
          <a:p>
            <a:pPr lvl="1">
              <a:lnSpc>
                <a:spcPct val="120000"/>
              </a:lnSpc>
            </a:pPr>
            <a:r>
              <a:rPr lang="en-US" sz="2400" dirty="0">
                <a:solidFill>
                  <a:srgbClr val="002060"/>
                </a:solidFill>
                <a:latin typeface="+mj-lt"/>
                <a:ea typeface="Calibri" panose="020F0502020204030204" pitchFamily="34" charset="0"/>
                <a:hlinkClick r:id="rId13">
                  <a:extLst>
                    <a:ext uri="{A12FA001-AC4F-418D-AE19-62706E023703}">
                      <ahyp:hlinkClr xmlns:ahyp="http://schemas.microsoft.com/office/drawing/2018/hyperlinkcolor" val="tx"/>
                    </a:ext>
                  </a:extLst>
                </a:hlinkClick>
              </a:rPr>
              <a:t>Major disaster declaration </a:t>
            </a:r>
            <a:endParaRPr lang="en-US" sz="2400" dirty="0">
              <a:solidFill>
                <a:srgbClr val="002060"/>
              </a:solidFill>
              <a:latin typeface="+mj-lt"/>
              <a:ea typeface="Calibri" panose="020F0502020204030204" pitchFamily="34" charset="0"/>
            </a:endParaRPr>
          </a:p>
          <a:p>
            <a:pPr lvl="1">
              <a:lnSpc>
                <a:spcPct val="120000"/>
              </a:lnSpc>
            </a:pPr>
            <a:r>
              <a:rPr lang="en-US" sz="2400" dirty="0">
                <a:solidFill>
                  <a:srgbClr val="002060"/>
                </a:solidFill>
                <a:latin typeface="+mj-lt"/>
                <a:ea typeface="Calibri" panose="020F0502020204030204" pitchFamily="34" charset="0"/>
                <a:hlinkClick r:id="rId14">
                  <a:extLst>
                    <a:ext uri="{A12FA001-AC4F-418D-AE19-62706E023703}">
                      <ahyp:hlinkClr xmlns:ahyp="http://schemas.microsoft.com/office/drawing/2018/hyperlinkcolor" val="tx"/>
                    </a:ext>
                  </a:extLst>
                </a:hlinkClick>
              </a:rPr>
              <a:t>Private pay programs </a:t>
            </a:r>
            <a:endParaRPr lang="en-US" sz="2400" dirty="0">
              <a:solidFill>
                <a:srgbClr val="002060"/>
              </a:solidFill>
              <a:latin typeface="+mj-lt"/>
              <a:ea typeface="Calibri" panose="020F0502020204030204" pitchFamily="34" charset="0"/>
            </a:endParaRPr>
          </a:p>
          <a:p>
            <a:pPr lvl="1">
              <a:lnSpc>
                <a:spcPct val="120000"/>
              </a:lnSpc>
            </a:pPr>
            <a:r>
              <a:rPr lang="en-US" sz="2400" dirty="0">
                <a:solidFill>
                  <a:srgbClr val="002060"/>
                </a:solidFill>
                <a:latin typeface="+mj-lt"/>
                <a:ea typeface="Calibri" panose="020F0502020204030204" pitchFamily="34" charset="0"/>
                <a:hlinkClick r:id="rId15">
                  <a:extLst>
                    <a:ext uri="{A12FA001-AC4F-418D-AE19-62706E023703}">
                      <ahyp:hlinkClr xmlns:ahyp="http://schemas.microsoft.com/office/drawing/2018/hyperlinkcolor" val="tx"/>
                    </a:ext>
                  </a:extLst>
                </a:hlinkClick>
              </a:rPr>
              <a:t>Program development and coordination activities </a:t>
            </a:r>
            <a:endParaRPr lang="en-US" sz="2400" dirty="0">
              <a:solidFill>
                <a:srgbClr val="002060"/>
              </a:solidFill>
              <a:latin typeface="+mj-lt"/>
              <a:ea typeface="Calibri" panose="020F0502020204030204" pitchFamily="34" charset="0"/>
            </a:endParaRPr>
          </a:p>
          <a:p>
            <a:pPr lvl="1">
              <a:lnSpc>
                <a:spcPct val="120000"/>
              </a:lnSpc>
            </a:pPr>
            <a:r>
              <a:rPr lang="en-US" sz="2400" dirty="0">
                <a:solidFill>
                  <a:srgbClr val="002060"/>
                </a:solidFill>
                <a:latin typeface="+mj-lt"/>
                <a:ea typeface="Calibri" panose="020F0502020204030204" pitchFamily="34" charset="0"/>
                <a:hlinkClick r:id="rId16">
                  <a:extLst>
                    <a:ext uri="{A12FA001-AC4F-418D-AE19-62706E023703}">
                      <ahyp:hlinkClr xmlns:ahyp="http://schemas.microsoft.com/office/drawing/2018/hyperlinkcolor" val="tx"/>
                    </a:ext>
                  </a:extLst>
                </a:hlinkClick>
              </a:rPr>
              <a:t>Program income</a:t>
            </a:r>
            <a:endParaRPr lang="en-US" sz="2400" dirty="0">
              <a:solidFill>
                <a:srgbClr val="002060"/>
              </a:solidFill>
              <a:latin typeface="+mj-lt"/>
              <a:ea typeface="Calibri" panose="020F0502020204030204" pitchFamily="34" charset="0"/>
            </a:endParaRPr>
          </a:p>
          <a:p>
            <a:pPr lvl="1">
              <a:lnSpc>
                <a:spcPct val="120000"/>
              </a:lnSpc>
            </a:pPr>
            <a:r>
              <a:rPr lang="en-US" sz="2400" dirty="0">
                <a:solidFill>
                  <a:srgbClr val="002060"/>
                </a:solidFill>
                <a:latin typeface="+mj-lt"/>
                <a:ea typeface="Calibri" panose="020F0502020204030204" pitchFamily="34" charset="0"/>
                <a:hlinkClick r:id="rId17">
                  <a:extLst>
                    <a:ext uri="{A12FA001-AC4F-418D-AE19-62706E023703}">
                      <ahyp:hlinkClr xmlns:ahyp="http://schemas.microsoft.com/office/drawing/2018/hyperlinkcolor" val="tx"/>
                    </a:ext>
                  </a:extLst>
                </a:hlinkClick>
              </a:rPr>
              <a:t>State plan administration </a:t>
            </a:r>
            <a:endParaRPr lang="en-US" sz="2400" dirty="0">
              <a:solidFill>
                <a:srgbClr val="002060"/>
              </a:solidFill>
              <a:latin typeface="+mj-lt"/>
              <a:ea typeface="Calibri" panose="020F0502020204030204" pitchFamily="34" charset="0"/>
            </a:endParaRPr>
          </a:p>
          <a:p>
            <a:pPr lvl="1">
              <a:lnSpc>
                <a:spcPct val="120000"/>
              </a:lnSpc>
            </a:pPr>
            <a:r>
              <a:rPr lang="en-US" sz="2400" dirty="0">
                <a:solidFill>
                  <a:srgbClr val="002060"/>
                </a:solidFill>
                <a:latin typeface="+mj-lt"/>
                <a:ea typeface="Calibri" panose="020F0502020204030204" pitchFamily="34" charset="0"/>
                <a:hlinkClick r:id="rId18">
                  <a:extLst>
                    <a:ext uri="{A12FA001-AC4F-418D-AE19-62706E023703}">
                      <ahyp:hlinkClr xmlns:ahyp="http://schemas.microsoft.com/office/drawing/2018/hyperlinkcolor" val="tx"/>
                    </a:ext>
                  </a:extLst>
                </a:hlinkClick>
              </a:rPr>
              <a:t>Voluntary contributions</a:t>
            </a:r>
            <a:endParaRPr lang="en-US" sz="2400" dirty="0">
              <a:solidFill>
                <a:srgbClr val="002060"/>
              </a:solidFill>
              <a:latin typeface="+mj-lt"/>
              <a:ea typeface="Calibri" panose="020F0502020204030204" pitchFamily="34" charset="0"/>
            </a:endParaRPr>
          </a:p>
          <a:p>
            <a:pPr>
              <a:lnSpc>
                <a:spcPct val="120000"/>
              </a:lnSpc>
            </a:pPr>
            <a:endParaRPr lang="en-US" sz="1000" dirty="0">
              <a:solidFill>
                <a:srgbClr val="002060"/>
              </a:solidFill>
              <a:effectLst/>
              <a:latin typeface="+mj-lt"/>
              <a:ea typeface="Calibri" panose="020F0502020204030204" pitchFamily="34" charset="0"/>
            </a:endParaRPr>
          </a:p>
          <a:p>
            <a:pPr marL="0" indent="0" algn="ctr">
              <a:buNone/>
            </a:pPr>
            <a:endParaRPr lang="en-US" sz="2600" i="1" dirty="0">
              <a:solidFill>
                <a:srgbClr val="002060"/>
              </a:solidFill>
              <a:effectLst/>
              <a:highlight>
                <a:srgbClr val="FFFF00"/>
              </a:highlight>
              <a:latin typeface="+mj-lt"/>
              <a:ea typeface="Calibri" panose="020F0502020204030204" pitchFamily="34" charset="0"/>
            </a:endParaRPr>
          </a:p>
        </p:txBody>
      </p:sp>
      <p:sp>
        <p:nvSpPr>
          <p:cNvPr id="4" name="Slide Number Placeholder 3">
            <a:extLst>
              <a:ext uri="{FF2B5EF4-FFF2-40B4-BE49-F238E27FC236}">
                <a16:creationId xmlns:a16="http://schemas.microsoft.com/office/drawing/2014/main" id="{286CD0C3-B95A-6261-B7F6-83F6BAD3C15F}"/>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7AA28999-D008-419E-9628-EE1C64F81F4C}" type="slidenum">
              <a:rPr kumimoji="0" lang="en-US" sz="1400" b="0" i="0" u="none" strike="noStrike" kern="1200" cap="none" spc="0" normalizeH="0" baseline="0" noProof="0" smtClean="0">
                <a:ln>
                  <a:noFill/>
                </a:ln>
                <a:solidFill>
                  <a:prstClr val="white">
                    <a:lumMod val="85000"/>
                  </a:prstClr>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15</a:t>
            </a:fld>
            <a:endParaRPr kumimoji="0" lang="en-US" sz="1400" b="0" i="0" u="none" strike="noStrike" kern="1200" cap="none" spc="0" normalizeH="0" baseline="0" noProof="0">
              <a:ln>
                <a:noFill/>
              </a:ln>
              <a:solidFill>
                <a:prstClr val="white">
                  <a:lumMod val="85000"/>
                </a:prstClr>
              </a:solidFill>
              <a:effectLst/>
              <a:uLnTx/>
              <a:uFillTx/>
              <a:latin typeface="Arial" panose="020B0604020202020204"/>
              <a:ea typeface="+mn-ea"/>
              <a:cs typeface="+mn-cs"/>
            </a:endParaRPr>
          </a:p>
        </p:txBody>
      </p:sp>
    </p:spTree>
    <p:extLst>
      <p:ext uri="{BB962C8B-B14F-4D97-AF65-F5344CB8AC3E}">
        <p14:creationId xmlns:p14="http://schemas.microsoft.com/office/powerpoint/2010/main" val="31837189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EBE45-7ECB-C25B-B29B-9775D9A05D31}"/>
              </a:ext>
            </a:extLst>
          </p:cNvPr>
          <p:cNvSpPr>
            <a:spLocks noGrp="1"/>
          </p:cNvSpPr>
          <p:nvPr>
            <p:ph type="title"/>
          </p:nvPr>
        </p:nvSpPr>
        <p:spPr>
          <a:xfrm>
            <a:off x="515815" y="243392"/>
            <a:ext cx="10961810" cy="914400"/>
          </a:xfrm>
          <a:solidFill>
            <a:schemeClr val="accent2"/>
          </a:solidFill>
        </p:spPr>
        <p:txBody>
          <a:bodyPr>
            <a:normAutofit/>
          </a:bodyPr>
          <a:lstStyle/>
          <a:p>
            <a:r>
              <a:rPr lang="en-US" sz="3600" b="1">
                <a:solidFill>
                  <a:srgbClr val="002060"/>
                </a:solidFill>
                <a:hlinkClick r:id="rId3">
                  <a:extLst>
                    <a:ext uri="{A12FA001-AC4F-418D-AE19-62706E023703}">
                      <ahyp:hlinkClr xmlns:ahyp="http://schemas.microsoft.com/office/drawing/2018/hyperlinkcolor" val="tx"/>
                    </a:ext>
                  </a:extLst>
                </a:hlinkClick>
              </a:rPr>
              <a:t>§ 1321.9(c)(2)(</a:t>
            </a:r>
            <a:r>
              <a:rPr lang="en-US" sz="3600" b="1" err="1">
                <a:solidFill>
                  <a:srgbClr val="002060"/>
                </a:solidFill>
                <a:hlinkClick r:id="rId3">
                  <a:extLst>
                    <a:ext uri="{A12FA001-AC4F-418D-AE19-62706E023703}">
                      <ahyp:hlinkClr xmlns:ahyp="http://schemas.microsoft.com/office/drawing/2018/hyperlinkcolor" val="tx"/>
                    </a:ext>
                  </a:extLst>
                </a:hlinkClick>
              </a:rPr>
              <a:t>i</a:t>
            </a:r>
            <a:r>
              <a:rPr lang="en-US" sz="3600" b="1">
                <a:solidFill>
                  <a:srgbClr val="002060"/>
                </a:solidFill>
                <a:hlinkClick r:id="rId3">
                  <a:extLst>
                    <a:ext uri="{A12FA001-AC4F-418D-AE19-62706E023703}">
                      <ahyp:hlinkClr xmlns:ahyp="http://schemas.microsoft.com/office/drawing/2018/hyperlinkcolor" val="tx"/>
                    </a:ext>
                  </a:extLst>
                </a:hlinkClick>
              </a:rPr>
              <a:t>) Intrastate Funding Formula (IFF)</a:t>
            </a:r>
            <a:endParaRPr lang="en-US" sz="3600" b="1">
              <a:solidFill>
                <a:srgbClr val="002060"/>
              </a:solidFill>
            </a:endParaRPr>
          </a:p>
        </p:txBody>
      </p:sp>
      <p:sp>
        <p:nvSpPr>
          <p:cNvPr id="3" name="Content Placeholder 2">
            <a:extLst>
              <a:ext uri="{FF2B5EF4-FFF2-40B4-BE49-F238E27FC236}">
                <a16:creationId xmlns:a16="http://schemas.microsoft.com/office/drawing/2014/main" id="{D85BDA40-5D47-5AA2-EEE2-EBD76B972A07}"/>
              </a:ext>
            </a:extLst>
          </p:cNvPr>
          <p:cNvSpPr>
            <a:spLocks noGrp="1"/>
          </p:cNvSpPr>
          <p:nvPr>
            <p:ph idx="1"/>
          </p:nvPr>
        </p:nvSpPr>
        <p:spPr>
          <a:xfrm>
            <a:off x="515814" y="1334479"/>
            <a:ext cx="10961811" cy="4465982"/>
          </a:xfrm>
        </p:spPr>
        <p:txBody>
          <a:bodyPr vert="horz" lIns="91440" tIns="45720" rIns="91440" bIns="45720" rtlCol="0" anchor="t">
            <a:normAutofit/>
          </a:bodyPr>
          <a:lstStyle/>
          <a:p>
            <a:pPr>
              <a:lnSpc>
                <a:spcPct val="120000"/>
              </a:lnSpc>
            </a:pPr>
            <a:r>
              <a:rPr lang="en-US" sz="2800">
                <a:solidFill>
                  <a:srgbClr val="002060"/>
                </a:solidFill>
                <a:latin typeface="+mj-lt"/>
                <a:ea typeface="Calibri" panose="020F0502020204030204" pitchFamily="34" charset="0"/>
              </a:rPr>
              <a:t>The IFF is the mathematical formula SUAs use to distribute Title III formula grant funding to PSAs.  </a:t>
            </a:r>
          </a:p>
          <a:p>
            <a:pPr lvl="1">
              <a:lnSpc>
                <a:spcPct val="120000"/>
              </a:lnSpc>
            </a:pPr>
            <a:r>
              <a:rPr lang="en-US" sz="2400">
                <a:solidFill>
                  <a:srgbClr val="002060"/>
                </a:solidFill>
                <a:latin typeface="+mj-lt"/>
                <a:ea typeface="Calibri" panose="020F0502020204030204" pitchFamily="34" charset="0"/>
              </a:rPr>
              <a:t>Single PSA states are required to have a similar funds distribution plan </a:t>
            </a:r>
          </a:p>
          <a:p>
            <a:pPr lvl="1">
              <a:lnSpc>
                <a:spcPct val="120000"/>
              </a:lnSpc>
            </a:pPr>
            <a:r>
              <a:rPr lang="en-US" sz="2400">
                <a:solidFill>
                  <a:srgbClr val="002060"/>
                </a:solidFill>
                <a:latin typeface="+mj-lt"/>
                <a:ea typeface="Calibri" panose="020F0502020204030204" pitchFamily="34" charset="0"/>
              </a:rPr>
              <a:t>Sections </a:t>
            </a:r>
            <a:r>
              <a:rPr lang="en-US" sz="2400">
                <a:solidFill>
                  <a:srgbClr val="002060"/>
                </a:solidFill>
                <a:latin typeface="+mj-lt"/>
                <a:ea typeface="Calibri" panose="020F0502020204030204" pitchFamily="34" charset="0"/>
                <a:hlinkClick r:id="rId4">
                  <a:extLst>
                    <a:ext uri="{A12FA001-AC4F-418D-AE19-62706E023703}">
                      <ahyp:hlinkClr xmlns:ahyp="http://schemas.microsoft.com/office/drawing/2018/hyperlinkcolor" val="tx"/>
                    </a:ext>
                  </a:extLst>
                </a:hlinkClick>
              </a:rPr>
              <a:t>1321.49 </a:t>
            </a:r>
            <a:r>
              <a:rPr lang="en-US" sz="2400">
                <a:solidFill>
                  <a:srgbClr val="002060"/>
                </a:solidFill>
                <a:latin typeface="+mj-lt"/>
                <a:ea typeface="Calibri" panose="020F0502020204030204" pitchFamily="34" charset="0"/>
              </a:rPr>
              <a:t>(Intrastate funding formula) and </a:t>
            </a:r>
            <a:r>
              <a:rPr lang="en-US" sz="2400">
                <a:solidFill>
                  <a:srgbClr val="002060"/>
                </a:solidFill>
                <a:latin typeface="+mj-lt"/>
                <a:ea typeface="Calibri" panose="020F0502020204030204" pitchFamily="34" charset="0"/>
                <a:hlinkClick r:id="rId5">
                  <a:extLst>
                    <a:ext uri="{A12FA001-AC4F-418D-AE19-62706E023703}">
                      <ahyp:hlinkClr xmlns:ahyp="http://schemas.microsoft.com/office/drawing/2018/hyperlinkcolor" val="tx"/>
                    </a:ext>
                  </a:extLst>
                </a:hlinkClick>
              </a:rPr>
              <a:t>§ 1321.51 </a:t>
            </a:r>
            <a:r>
              <a:rPr lang="en-US" sz="2400">
                <a:solidFill>
                  <a:srgbClr val="002060"/>
                </a:solidFill>
                <a:latin typeface="+mj-lt"/>
                <a:ea typeface="Calibri" panose="020F0502020204030204" pitchFamily="34" charset="0"/>
              </a:rPr>
              <a:t>(Single planning and service area States) provide additional detail on these requirements </a:t>
            </a:r>
          </a:p>
          <a:p>
            <a:pPr>
              <a:lnSpc>
                <a:spcPct val="120000"/>
              </a:lnSpc>
            </a:pPr>
            <a:r>
              <a:rPr lang="en-US" sz="2800">
                <a:solidFill>
                  <a:srgbClr val="002060"/>
                </a:solidFill>
                <a:latin typeface="+mj-lt"/>
                <a:ea typeface="Calibri" panose="020F0502020204030204" pitchFamily="34" charset="0"/>
              </a:rPr>
              <a:t>The IFF will be covered in more detail at a future training covering State Plans on Aging, Area Plans, and IFFs</a:t>
            </a:r>
          </a:p>
          <a:p>
            <a:pPr>
              <a:lnSpc>
                <a:spcPct val="120000"/>
              </a:lnSpc>
            </a:pPr>
            <a:endParaRPr lang="en-US" sz="1000">
              <a:solidFill>
                <a:srgbClr val="002060"/>
              </a:solidFill>
              <a:effectLst/>
              <a:latin typeface="+mj-lt"/>
              <a:ea typeface="Calibri" panose="020F0502020204030204" pitchFamily="34" charset="0"/>
            </a:endParaRPr>
          </a:p>
          <a:p>
            <a:pPr marL="0" indent="0" algn="ctr">
              <a:buNone/>
            </a:pPr>
            <a:endParaRPr lang="en-US" sz="2600" i="1">
              <a:solidFill>
                <a:srgbClr val="002060"/>
              </a:solidFill>
              <a:effectLst/>
              <a:highlight>
                <a:srgbClr val="FFFF00"/>
              </a:highlight>
              <a:latin typeface="+mj-lt"/>
              <a:ea typeface="Calibri" panose="020F0502020204030204" pitchFamily="34" charset="0"/>
            </a:endParaRPr>
          </a:p>
        </p:txBody>
      </p:sp>
      <p:sp>
        <p:nvSpPr>
          <p:cNvPr id="4" name="Slide Number Placeholder 3">
            <a:extLst>
              <a:ext uri="{FF2B5EF4-FFF2-40B4-BE49-F238E27FC236}">
                <a16:creationId xmlns:a16="http://schemas.microsoft.com/office/drawing/2014/main" id="{286CD0C3-B95A-6261-B7F6-83F6BAD3C15F}"/>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7AA28999-D008-419E-9628-EE1C64F81F4C}" type="slidenum">
              <a:rPr kumimoji="0" lang="en-US" sz="1400" b="0" i="0" u="none" strike="noStrike" kern="1200" cap="none" spc="0" normalizeH="0" baseline="0" noProof="0" smtClean="0">
                <a:ln>
                  <a:noFill/>
                </a:ln>
                <a:solidFill>
                  <a:prstClr val="white">
                    <a:lumMod val="85000"/>
                  </a:prstClr>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16</a:t>
            </a:fld>
            <a:endParaRPr kumimoji="0" lang="en-US" sz="1400" b="0" i="0" u="none" strike="noStrike" kern="1200" cap="none" spc="0" normalizeH="0" baseline="0" noProof="0">
              <a:ln>
                <a:noFill/>
              </a:ln>
              <a:solidFill>
                <a:prstClr val="white">
                  <a:lumMod val="85000"/>
                </a:prstClr>
              </a:solidFill>
              <a:effectLst/>
              <a:uLnTx/>
              <a:uFillTx/>
              <a:latin typeface="Arial" panose="020B0604020202020204"/>
              <a:ea typeface="+mn-ea"/>
              <a:cs typeface="+mn-cs"/>
            </a:endParaRPr>
          </a:p>
        </p:txBody>
      </p:sp>
    </p:spTree>
    <p:extLst>
      <p:ext uri="{BB962C8B-B14F-4D97-AF65-F5344CB8AC3E}">
        <p14:creationId xmlns:p14="http://schemas.microsoft.com/office/powerpoint/2010/main" val="37324079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EBE45-7ECB-C25B-B29B-9775D9A05D31}"/>
              </a:ext>
            </a:extLst>
          </p:cNvPr>
          <p:cNvSpPr>
            <a:spLocks noGrp="1"/>
          </p:cNvSpPr>
          <p:nvPr>
            <p:ph type="title"/>
          </p:nvPr>
        </p:nvSpPr>
        <p:spPr>
          <a:xfrm>
            <a:off x="515815" y="299256"/>
            <a:ext cx="10961810" cy="914400"/>
          </a:xfrm>
          <a:solidFill>
            <a:schemeClr val="accent2"/>
          </a:solidFill>
        </p:spPr>
        <p:txBody>
          <a:bodyPr>
            <a:normAutofit/>
          </a:bodyPr>
          <a:lstStyle/>
          <a:p>
            <a:r>
              <a:rPr lang="en-US" sz="3600" b="1">
                <a:solidFill>
                  <a:srgbClr val="002060"/>
                </a:solidFill>
                <a:hlinkClick r:id="rId3">
                  <a:extLst>
                    <a:ext uri="{A12FA001-AC4F-418D-AE19-62706E023703}">
                      <ahyp:hlinkClr xmlns:ahyp="http://schemas.microsoft.com/office/drawing/2018/hyperlinkcolor" val="tx"/>
                    </a:ext>
                  </a:extLst>
                </a:hlinkClick>
              </a:rPr>
              <a:t>§ 1321.9(c)(2)(ii) Non-Federal Share (Match)</a:t>
            </a:r>
            <a:endParaRPr lang="en-US" sz="3600" b="1">
              <a:solidFill>
                <a:srgbClr val="002060"/>
              </a:solidFill>
            </a:endParaRPr>
          </a:p>
        </p:txBody>
      </p:sp>
      <p:sp>
        <p:nvSpPr>
          <p:cNvPr id="3" name="Content Placeholder 2">
            <a:extLst>
              <a:ext uri="{FF2B5EF4-FFF2-40B4-BE49-F238E27FC236}">
                <a16:creationId xmlns:a16="http://schemas.microsoft.com/office/drawing/2014/main" id="{D85BDA40-5D47-5AA2-EEE2-EBD76B972A07}"/>
              </a:ext>
            </a:extLst>
          </p:cNvPr>
          <p:cNvSpPr>
            <a:spLocks noGrp="1"/>
          </p:cNvSpPr>
          <p:nvPr>
            <p:ph idx="1"/>
          </p:nvPr>
        </p:nvSpPr>
        <p:spPr>
          <a:xfrm>
            <a:off x="515815" y="1448950"/>
            <a:ext cx="10961811" cy="4465982"/>
          </a:xfrm>
        </p:spPr>
        <p:txBody>
          <a:bodyPr vert="horz" lIns="91440" tIns="45720" rIns="91440" bIns="45720" rtlCol="0" anchor="t">
            <a:normAutofit fontScale="77500" lnSpcReduction="20000"/>
          </a:bodyPr>
          <a:lstStyle/>
          <a:p>
            <a:pPr>
              <a:lnSpc>
                <a:spcPct val="120000"/>
              </a:lnSpc>
            </a:pPr>
            <a:r>
              <a:rPr lang="en-US" sz="2800">
                <a:solidFill>
                  <a:srgbClr val="002060"/>
                </a:solidFill>
                <a:latin typeface="+mj-lt"/>
                <a:ea typeface="Calibri"/>
              </a:rPr>
              <a:t>OAA Title III grants require non-federal share—commonly referred to as “match.” </a:t>
            </a:r>
            <a:endParaRPr lang="en-US" sz="2800">
              <a:solidFill>
                <a:srgbClr val="002060"/>
              </a:solidFill>
              <a:latin typeface="+mj-lt"/>
              <a:ea typeface="Calibri" panose="020F0502020204030204" pitchFamily="34" charset="0"/>
            </a:endParaRPr>
          </a:p>
          <a:p>
            <a:pPr lvl="1">
              <a:lnSpc>
                <a:spcPct val="120000"/>
              </a:lnSpc>
            </a:pPr>
            <a:r>
              <a:rPr lang="en-US" sz="2300">
                <a:solidFill>
                  <a:srgbClr val="002060"/>
                </a:solidFill>
                <a:latin typeface="+mj-lt"/>
                <a:ea typeface="Calibri"/>
              </a:rPr>
              <a:t>Different parts of Title III require different match percentages.</a:t>
            </a:r>
          </a:p>
          <a:p>
            <a:pPr lvl="1">
              <a:lnSpc>
                <a:spcPct val="120000"/>
              </a:lnSpc>
            </a:pPr>
            <a:r>
              <a:rPr lang="en-US" sz="2300">
                <a:solidFill>
                  <a:srgbClr val="002060"/>
                </a:solidFill>
                <a:latin typeface="+mj-lt"/>
                <a:ea typeface="Calibri"/>
              </a:rPr>
              <a:t>No match is required for Title III part D Services, Nutrition Services Incentive Program (NSIP), Title VI, or Title VII. </a:t>
            </a:r>
            <a:endParaRPr lang="en-US" sz="2300">
              <a:solidFill>
                <a:srgbClr val="002060"/>
              </a:solidFill>
              <a:latin typeface="+mj-lt"/>
              <a:ea typeface="Calibri" panose="020F0502020204030204" pitchFamily="34" charset="0"/>
              <a:cs typeface="Arial"/>
            </a:endParaRPr>
          </a:p>
          <a:p>
            <a:pPr>
              <a:lnSpc>
                <a:spcPct val="120000"/>
              </a:lnSpc>
            </a:pPr>
            <a:r>
              <a:rPr lang="en-US" sz="2800">
                <a:solidFill>
                  <a:srgbClr val="002060"/>
                </a:solidFill>
                <a:latin typeface="+mj-lt"/>
                <a:ea typeface="Calibri"/>
              </a:rPr>
              <a:t>Title III Minimum Match Requirements </a:t>
            </a:r>
            <a:endParaRPr lang="en-US" sz="2800">
              <a:solidFill>
                <a:srgbClr val="002060"/>
              </a:solidFill>
              <a:latin typeface="+mj-lt"/>
              <a:ea typeface="Calibri" panose="020F0502020204030204" pitchFamily="34" charset="0"/>
              <a:cs typeface="Arial"/>
            </a:endParaRPr>
          </a:p>
          <a:p>
            <a:pPr lvl="1">
              <a:lnSpc>
                <a:spcPct val="120000"/>
              </a:lnSpc>
            </a:pPr>
            <a:r>
              <a:rPr lang="en-US" sz="2300">
                <a:solidFill>
                  <a:srgbClr val="002060"/>
                </a:solidFill>
                <a:latin typeface="+mj-lt"/>
                <a:ea typeface="Calibri"/>
              </a:rPr>
              <a:t>25% State plan and area plan administration</a:t>
            </a:r>
            <a:endParaRPr lang="en-US" sz="2300">
              <a:solidFill>
                <a:srgbClr val="002060"/>
              </a:solidFill>
              <a:latin typeface="+mj-lt"/>
              <a:ea typeface="Calibri"/>
              <a:cs typeface="Arial"/>
            </a:endParaRPr>
          </a:p>
          <a:p>
            <a:pPr lvl="1">
              <a:lnSpc>
                <a:spcPct val="120000"/>
              </a:lnSpc>
            </a:pPr>
            <a:r>
              <a:rPr lang="en-US" sz="2300">
                <a:solidFill>
                  <a:srgbClr val="002060"/>
                </a:solidFill>
                <a:latin typeface="+mj-lt"/>
                <a:ea typeface="Calibri"/>
              </a:rPr>
              <a:t>15% Service match for part B, C-1, C-2</a:t>
            </a:r>
            <a:endParaRPr lang="en-US" sz="2300">
              <a:solidFill>
                <a:srgbClr val="002060"/>
              </a:solidFill>
              <a:latin typeface="+mj-lt"/>
              <a:ea typeface="Calibri"/>
              <a:cs typeface="Arial"/>
            </a:endParaRPr>
          </a:p>
          <a:p>
            <a:pPr lvl="2">
              <a:lnSpc>
                <a:spcPct val="120000"/>
              </a:lnSpc>
            </a:pPr>
            <a:r>
              <a:rPr lang="en-US" sz="2300">
                <a:solidFill>
                  <a:srgbClr val="002060"/>
                </a:solidFill>
                <a:latin typeface="+mj-lt"/>
                <a:ea typeface="Calibri"/>
              </a:rPr>
              <a:t>1/3</a:t>
            </a:r>
            <a:r>
              <a:rPr lang="en-US" sz="2300">
                <a:solidFill>
                  <a:srgbClr val="002060"/>
                </a:solidFill>
                <a:latin typeface="+mj-lt"/>
                <a:ea typeface="Calibri"/>
                <a:cs typeface="Arial"/>
              </a:rPr>
              <a:t> must be from State sources</a:t>
            </a:r>
          </a:p>
          <a:p>
            <a:pPr lvl="2">
              <a:lnSpc>
                <a:spcPct val="120000"/>
              </a:lnSpc>
            </a:pPr>
            <a:r>
              <a:rPr lang="en-US" sz="2300">
                <a:solidFill>
                  <a:srgbClr val="002060"/>
                </a:solidFill>
                <a:latin typeface="+mj-lt"/>
                <a:ea typeface="Calibri"/>
                <a:cs typeface="Arial"/>
              </a:rPr>
              <a:t>No match required for portion of funds from part B used for the Ombudsman program</a:t>
            </a:r>
          </a:p>
          <a:p>
            <a:pPr lvl="2">
              <a:lnSpc>
                <a:spcPct val="120000"/>
              </a:lnSpc>
            </a:pPr>
            <a:r>
              <a:rPr lang="en-US" sz="2300">
                <a:solidFill>
                  <a:srgbClr val="002060"/>
                </a:solidFill>
                <a:latin typeface="+mj-lt"/>
                <a:ea typeface="Calibri"/>
                <a:cs typeface="Arial"/>
              </a:rPr>
              <a:t>No match required for the NSIP</a:t>
            </a:r>
          </a:p>
          <a:p>
            <a:pPr lvl="1">
              <a:lnSpc>
                <a:spcPct val="120000"/>
              </a:lnSpc>
            </a:pPr>
            <a:r>
              <a:rPr lang="en-US" sz="2300">
                <a:solidFill>
                  <a:srgbClr val="002060"/>
                </a:solidFill>
                <a:latin typeface="+mj-lt"/>
                <a:ea typeface="Calibri"/>
              </a:rPr>
              <a:t>25% Service match for part E</a:t>
            </a:r>
            <a:endParaRPr lang="en-US" sz="2300">
              <a:solidFill>
                <a:srgbClr val="002060"/>
              </a:solidFill>
              <a:latin typeface="+mj-lt"/>
              <a:ea typeface="Calibri" panose="020F0502020204030204" pitchFamily="34" charset="0"/>
              <a:cs typeface="Arial"/>
            </a:endParaRPr>
          </a:p>
          <a:p>
            <a:pPr lvl="1">
              <a:lnSpc>
                <a:spcPct val="120000"/>
              </a:lnSpc>
            </a:pPr>
            <a:r>
              <a:rPr lang="en-US" sz="2300">
                <a:solidFill>
                  <a:srgbClr val="002060"/>
                </a:solidFill>
                <a:latin typeface="+mj-lt"/>
                <a:ea typeface="Calibri"/>
              </a:rPr>
              <a:t>No service match for part D</a:t>
            </a:r>
            <a:endParaRPr lang="en-US" sz="2300">
              <a:solidFill>
                <a:srgbClr val="002060"/>
              </a:solidFill>
              <a:latin typeface="+mj-lt"/>
              <a:ea typeface="Calibri" panose="020F0502020204030204" pitchFamily="34" charset="0"/>
            </a:endParaRPr>
          </a:p>
          <a:p>
            <a:pPr>
              <a:lnSpc>
                <a:spcPct val="120000"/>
              </a:lnSpc>
            </a:pPr>
            <a:endParaRPr lang="en-US" sz="1000">
              <a:solidFill>
                <a:srgbClr val="002060"/>
              </a:solidFill>
              <a:effectLst/>
              <a:latin typeface="+mj-lt"/>
              <a:ea typeface="Calibri" panose="020F0502020204030204" pitchFamily="34" charset="0"/>
            </a:endParaRPr>
          </a:p>
          <a:p>
            <a:pPr marL="0" indent="0" algn="ctr">
              <a:buNone/>
            </a:pPr>
            <a:endParaRPr lang="en-US" sz="2600" i="1">
              <a:solidFill>
                <a:srgbClr val="002060"/>
              </a:solidFill>
              <a:effectLst/>
              <a:highlight>
                <a:srgbClr val="FFFF00"/>
              </a:highlight>
              <a:latin typeface="+mj-lt"/>
              <a:ea typeface="Calibri" panose="020F0502020204030204" pitchFamily="34" charset="0"/>
            </a:endParaRPr>
          </a:p>
        </p:txBody>
      </p:sp>
      <p:sp>
        <p:nvSpPr>
          <p:cNvPr id="4" name="Slide Number Placeholder 3">
            <a:extLst>
              <a:ext uri="{FF2B5EF4-FFF2-40B4-BE49-F238E27FC236}">
                <a16:creationId xmlns:a16="http://schemas.microsoft.com/office/drawing/2014/main" id="{286CD0C3-B95A-6261-B7F6-83F6BAD3C15F}"/>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7AA28999-D008-419E-9628-EE1C64F81F4C}" type="slidenum">
              <a:rPr kumimoji="0" lang="en-US" sz="1400" b="0" i="0" u="none" strike="noStrike" kern="1200" cap="none" spc="0" normalizeH="0" baseline="0" noProof="0" smtClean="0">
                <a:ln>
                  <a:noFill/>
                </a:ln>
                <a:solidFill>
                  <a:prstClr val="white">
                    <a:lumMod val="85000"/>
                  </a:prstClr>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17</a:t>
            </a:fld>
            <a:endParaRPr kumimoji="0" lang="en-US" sz="1400" b="0" i="0" u="none" strike="noStrike" kern="1200" cap="none" spc="0" normalizeH="0" baseline="0" noProof="0">
              <a:ln>
                <a:noFill/>
              </a:ln>
              <a:solidFill>
                <a:prstClr val="white">
                  <a:lumMod val="85000"/>
                </a:prstClr>
              </a:solidFill>
              <a:effectLst/>
              <a:uLnTx/>
              <a:uFillTx/>
              <a:latin typeface="Arial" panose="020B0604020202020204"/>
              <a:ea typeface="+mn-ea"/>
              <a:cs typeface="+mn-cs"/>
            </a:endParaRPr>
          </a:p>
        </p:txBody>
      </p:sp>
    </p:spTree>
    <p:extLst>
      <p:ext uri="{BB962C8B-B14F-4D97-AF65-F5344CB8AC3E}">
        <p14:creationId xmlns:p14="http://schemas.microsoft.com/office/powerpoint/2010/main" val="13791520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B125AB-9D92-4192-9730-F2BE9C460670}"/>
              </a:ext>
            </a:extLst>
          </p:cNvPr>
          <p:cNvSpPr>
            <a:spLocks noGrp="1"/>
          </p:cNvSpPr>
          <p:nvPr>
            <p:ph type="title"/>
          </p:nvPr>
        </p:nvSpPr>
        <p:spPr>
          <a:xfrm>
            <a:off x="1981200" y="119034"/>
            <a:ext cx="8229600" cy="810780"/>
          </a:xfrm>
          <a:solidFill>
            <a:schemeClr val="accent2"/>
          </a:solidFill>
        </p:spPr>
        <p:txBody>
          <a:bodyPr/>
          <a:lstStyle/>
          <a:p>
            <a:r>
              <a:rPr lang="en-US" b="1">
                <a:solidFill>
                  <a:srgbClr val="002060"/>
                </a:solidFill>
              </a:rPr>
              <a:t>Match Percentage</a:t>
            </a:r>
          </a:p>
        </p:txBody>
      </p:sp>
      <p:graphicFrame>
        <p:nvGraphicFramePr>
          <p:cNvPr id="5" name="Table 4">
            <a:extLst>
              <a:ext uri="{FF2B5EF4-FFF2-40B4-BE49-F238E27FC236}">
                <a16:creationId xmlns:a16="http://schemas.microsoft.com/office/drawing/2014/main" id="{BC2DD71D-2B58-4954-9F35-161B57CA971B}"/>
              </a:ext>
            </a:extLst>
          </p:cNvPr>
          <p:cNvGraphicFramePr>
            <a:graphicFrameLocks noGrp="1"/>
          </p:cNvGraphicFramePr>
          <p:nvPr>
            <p:extLst>
              <p:ext uri="{D42A27DB-BD31-4B8C-83A1-F6EECF244321}">
                <p14:modId xmlns:p14="http://schemas.microsoft.com/office/powerpoint/2010/main" val="2280484005"/>
              </p:ext>
            </p:extLst>
          </p:nvPr>
        </p:nvGraphicFramePr>
        <p:xfrm>
          <a:off x="474025" y="973400"/>
          <a:ext cx="11307667" cy="4344438"/>
        </p:xfrm>
        <a:graphic>
          <a:graphicData uri="http://schemas.openxmlformats.org/drawingml/2006/table">
            <a:tbl>
              <a:tblPr firstRow="1" firstCol="1" bandRow="1">
                <a:tableStyleId>{5C22544A-7EE6-4342-B048-85BDC9FD1C3A}</a:tableStyleId>
              </a:tblPr>
              <a:tblGrid>
                <a:gridCol w="6114395">
                  <a:extLst>
                    <a:ext uri="{9D8B030D-6E8A-4147-A177-3AD203B41FA5}">
                      <a16:colId xmlns:a16="http://schemas.microsoft.com/office/drawing/2014/main" val="3473394607"/>
                    </a:ext>
                  </a:extLst>
                </a:gridCol>
                <a:gridCol w="1343362">
                  <a:extLst>
                    <a:ext uri="{9D8B030D-6E8A-4147-A177-3AD203B41FA5}">
                      <a16:colId xmlns:a16="http://schemas.microsoft.com/office/drawing/2014/main" val="601227420"/>
                    </a:ext>
                  </a:extLst>
                </a:gridCol>
                <a:gridCol w="1959536">
                  <a:extLst>
                    <a:ext uri="{9D8B030D-6E8A-4147-A177-3AD203B41FA5}">
                      <a16:colId xmlns:a16="http://schemas.microsoft.com/office/drawing/2014/main" val="3806574173"/>
                    </a:ext>
                  </a:extLst>
                </a:gridCol>
                <a:gridCol w="1890374">
                  <a:extLst>
                    <a:ext uri="{9D8B030D-6E8A-4147-A177-3AD203B41FA5}">
                      <a16:colId xmlns:a16="http://schemas.microsoft.com/office/drawing/2014/main" val="2307821928"/>
                    </a:ext>
                  </a:extLst>
                </a:gridCol>
              </a:tblGrid>
              <a:tr h="633854">
                <a:tc>
                  <a:txBody>
                    <a:bodyPr/>
                    <a:lstStyle/>
                    <a:p>
                      <a:pPr marL="0" marR="0">
                        <a:lnSpc>
                          <a:spcPct val="107000"/>
                        </a:lnSpc>
                        <a:spcBef>
                          <a:spcPts val="0"/>
                        </a:spcBef>
                        <a:spcAft>
                          <a:spcPts val="0"/>
                        </a:spcAft>
                      </a:pPr>
                      <a:r>
                        <a:rPr lang="en-US" sz="1800">
                          <a:effectLst/>
                          <a:latin typeface="+mj-lt"/>
                        </a:rPr>
                        <a:t> </a:t>
                      </a:r>
                      <a:endParaRPr lang="en-US" sz="1800">
                        <a:effectLst/>
                        <a:latin typeface="+mj-lt"/>
                        <a:ea typeface="PMingLiU" panose="02020500000000000000" pitchFamily="18"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latin typeface="+mj-lt"/>
                        </a:rPr>
                        <a:t>Service Match*</a:t>
                      </a:r>
                      <a:endParaRPr lang="en-US" sz="1800">
                        <a:effectLst/>
                        <a:latin typeface="+mj-lt"/>
                        <a:ea typeface="PMingLiU" panose="02020500000000000000" pitchFamily="18"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latin typeface="+mj-lt"/>
                        </a:rPr>
                        <a:t>State Plan Administration</a:t>
                      </a:r>
                      <a:endParaRPr lang="en-US" sz="1800">
                        <a:effectLst/>
                        <a:latin typeface="+mj-lt"/>
                        <a:ea typeface="PMingLiU" panose="02020500000000000000" pitchFamily="18"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latin typeface="+mj-lt"/>
                        </a:rPr>
                        <a:t>Area Plan Administration</a:t>
                      </a:r>
                      <a:endParaRPr lang="en-US" sz="1800">
                        <a:effectLst/>
                        <a:latin typeface="+mj-lt"/>
                        <a:ea typeface="PMingLiU" panose="02020500000000000000" pitchFamily="18" charset="-120"/>
                        <a:cs typeface="Times New Roman" panose="02020603050405020304" pitchFamily="18" charset="0"/>
                      </a:endParaRPr>
                    </a:p>
                  </a:txBody>
                  <a:tcPr marL="68580" marR="68580" marT="0" marB="0"/>
                </a:tc>
                <a:extLst>
                  <a:ext uri="{0D108BD9-81ED-4DB2-BD59-A6C34878D82A}">
                    <a16:rowId xmlns:a16="http://schemas.microsoft.com/office/drawing/2014/main" val="326846304"/>
                  </a:ext>
                </a:extLst>
              </a:tr>
              <a:tr h="359846">
                <a:tc>
                  <a:txBody>
                    <a:bodyPr/>
                    <a:lstStyle/>
                    <a:p>
                      <a:pPr marL="0" marR="0">
                        <a:lnSpc>
                          <a:spcPct val="107000"/>
                        </a:lnSpc>
                        <a:spcBef>
                          <a:spcPts val="0"/>
                        </a:spcBef>
                        <a:spcAft>
                          <a:spcPts val="0"/>
                        </a:spcAft>
                      </a:pPr>
                      <a:r>
                        <a:rPr lang="en-US" sz="1800">
                          <a:effectLst/>
                          <a:latin typeface="+mj-lt"/>
                        </a:rPr>
                        <a:t>Title III Part B: Supportive Services (OASS)*</a:t>
                      </a:r>
                      <a:endParaRPr lang="en-US" sz="1800">
                        <a:effectLst/>
                        <a:latin typeface="+mj-lt"/>
                        <a:ea typeface="PMingLiU" panose="02020500000000000000" pitchFamily="18"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0">
                          <a:effectLst/>
                          <a:latin typeface="+mj-lt"/>
                        </a:rPr>
                        <a:t>15%**</a:t>
                      </a:r>
                      <a:endParaRPr lang="en-US" sz="1800" b="0">
                        <a:effectLst/>
                        <a:latin typeface="+mj-lt"/>
                        <a:ea typeface="PMingLiU" panose="02020500000000000000" pitchFamily="18"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0">
                          <a:effectLst/>
                          <a:latin typeface="+mj-lt"/>
                        </a:rPr>
                        <a:t>25%</a:t>
                      </a:r>
                      <a:endParaRPr lang="en-US" sz="1800" b="0">
                        <a:effectLst/>
                        <a:latin typeface="+mj-lt"/>
                        <a:ea typeface="PMingLiU" panose="02020500000000000000" pitchFamily="18"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0">
                          <a:effectLst/>
                          <a:latin typeface="+mj-lt"/>
                        </a:rPr>
                        <a:t>25%</a:t>
                      </a:r>
                      <a:endParaRPr lang="en-US" sz="1800" b="0">
                        <a:effectLst/>
                        <a:latin typeface="+mj-lt"/>
                        <a:ea typeface="PMingLiU" panose="02020500000000000000" pitchFamily="18" charset="-120"/>
                        <a:cs typeface="Times New Roman" panose="02020603050405020304" pitchFamily="18" charset="0"/>
                      </a:endParaRPr>
                    </a:p>
                  </a:txBody>
                  <a:tcPr marL="68580" marR="68580" marT="0" marB="0"/>
                </a:tc>
                <a:extLst>
                  <a:ext uri="{0D108BD9-81ED-4DB2-BD59-A6C34878D82A}">
                    <a16:rowId xmlns:a16="http://schemas.microsoft.com/office/drawing/2014/main" val="3595702812"/>
                  </a:ext>
                </a:extLst>
              </a:tr>
              <a:tr h="333103">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800">
                          <a:effectLst/>
                          <a:latin typeface="+mj-lt"/>
                        </a:rPr>
                        <a:t>Title III Part C1: Congregate Meal Program (OACM)</a:t>
                      </a:r>
                      <a:endParaRPr lang="en-US" sz="1800">
                        <a:effectLst/>
                        <a:latin typeface="+mj-lt"/>
                        <a:ea typeface="PMingLiU" panose="02020500000000000000" pitchFamily="18"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0">
                          <a:effectLst/>
                          <a:latin typeface="+mj-lt"/>
                          <a:ea typeface="PMingLiU" panose="02020500000000000000" pitchFamily="18" charset="-120"/>
                          <a:cs typeface="Times New Roman" panose="02020603050405020304" pitchFamily="18" charset="0"/>
                        </a:rPr>
                        <a:t>15%**</a:t>
                      </a:r>
                    </a:p>
                  </a:txBody>
                  <a:tcPr marL="68580" marR="68580" marT="0" marB="0"/>
                </a:tc>
                <a:tc>
                  <a:txBody>
                    <a:bodyPr/>
                    <a:lstStyle/>
                    <a:p>
                      <a:pPr marL="0" marR="0">
                        <a:lnSpc>
                          <a:spcPct val="107000"/>
                        </a:lnSpc>
                        <a:spcBef>
                          <a:spcPts val="0"/>
                        </a:spcBef>
                        <a:spcAft>
                          <a:spcPts val="0"/>
                        </a:spcAft>
                      </a:pPr>
                      <a:r>
                        <a:rPr lang="en-US" sz="1800" b="0">
                          <a:effectLst/>
                          <a:latin typeface="+mj-lt"/>
                          <a:ea typeface="PMingLiU" panose="02020500000000000000" pitchFamily="18" charset="-120"/>
                          <a:cs typeface="Times New Roman" panose="02020603050405020304" pitchFamily="18" charset="0"/>
                        </a:rPr>
                        <a:t>25%</a:t>
                      </a:r>
                    </a:p>
                  </a:txBody>
                  <a:tcPr marL="68580" marR="68580" marT="0" marB="0"/>
                </a:tc>
                <a:tc>
                  <a:txBody>
                    <a:bodyPr/>
                    <a:lstStyle/>
                    <a:p>
                      <a:pPr marL="0" marR="0">
                        <a:lnSpc>
                          <a:spcPct val="107000"/>
                        </a:lnSpc>
                        <a:spcBef>
                          <a:spcPts val="0"/>
                        </a:spcBef>
                        <a:spcAft>
                          <a:spcPts val="0"/>
                        </a:spcAft>
                      </a:pPr>
                      <a:r>
                        <a:rPr lang="en-US" sz="1800" b="0">
                          <a:effectLst/>
                          <a:latin typeface="+mj-lt"/>
                          <a:ea typeface="PMingLiU" panose="02020500000000000000" pitchFamily="18" charset="-120"/>
                          <a:cs typeface="Times New Roman" panose="02020603050405020304" pitchFamily="18" charset="0"/>
                        </a:rPr>
                        <a:t>25%</a:t>
                      </a:r>
                    </a:p>
                  </a:txBody>
                  <a:tcPr marL="68580" marR="68580" marT="0" marB="0"/>
                </a:tc>
                <a:extLst>
                  <a:ext uri="{0D108BD9-81ED-4DB2-BD59-A6C34878D82A}">
                    <a16:rowId xmlns:a16="http://schemas.microsoft.com/office/drawing/2014/main" val="2000263936"/>
                  </a:ext>
                </a:extLst>
              </a:tr>
              <a:tr h="351511">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800">
                          <a:effectLst/>
                          <a:latin typeface="+mj-lt"/>
                        </a:rPr>
                        <a:t>Title III Part C2: Home Delivered Meal Program (OAHD)</a:t>
                      </a:r>
                    </a:p>
                  </a:txBody>
                  <a:tcPr marL="68580" marR="68580" marT="0" marB="0"/>
                </a:tc>
                <a:tc>
                  <a:txBody>
                    <a:bodyPr/>
                    <a:lstStyle/>
                    <a:p>
                      <a:pPr marL="0" marR="0">
                        <a:lnSpc>
                          <a:spcPct val="107000"/>
                        </a:lnSpc>
                        <a:spcBef>
                          <a:spcPts val="0"/>
                        </a:spcBef>
                        <a:spcAft>
                          <a:spcPts val="0"/>
                        </a:spcAft>
                      </a:pPr>
                      <a:r>
                        <a:rPr lang="en-US" sz="1800" b="0">
                          <a:effectLst/>
                          <a:latin typeface="+mj-lt"/>
                          <a:ea typeface="PMingLiU" panose="02020500000000000000" pitchFamily="18" charset="-120"/>
                          <a:cs typeface="Times New Roman" panose="02020603050405020304" pitchFamily="18" charset="0"/>
                        </a:rPr>
                        <a:t>15%**</a:t>
                      </a:r>
                    </a:p>
                  </a:txBody>
                  <a:tcPr marL="68580" marR="68580" marT="0" marB="0"/>
                </a:tc>
                <a:tc>
                  <a:txBody>
                    <a:bodyPr/>
                    <a:lstStyle/>
                    <a:p>
                      <a:pPr marL="0" marR="0">
                        <a:lnSpc>
                          <a:spcPct val="107000"/>
                        </a:lnSpc>
                        <a:spcBef>
                          <a:spcPts val="0"/>
                        </a:spcBef>
                        <a:spcAft>
                          <a:spcPts val="0"/>
                        </a:spcAft>
                      </a:pPr>
                      <a:r>
                        <a:rPr lang="en-US" sz="1800" b="0">
                          <a:effectLst/>
                          <a:latin typeface="+mj-lt"/>
                          <a:ea typeface="PMingLiU" panose="02020500000000000000" pitchFamily="18" charset="-120"/>
                          <a:cs typeface="Times New Roman" panose="02020603050405020304" pitchFamily="18" charset="0"/>
                        </a:rPr>
                        <a:t>25%</a:t>
                      </a:r>
                    </a:p>
                  </a:txBody>
                  <a:tcPr marL="68580" marR="68580" marT="0" marB="0"/>
                </a:tc>
                <a:tc>
                  <a:txBody>
                    <a:bodyPr/>
                    <a:lstStyle/>
                    <a:p>
                      <a:pPr marL="0" marR="0">
                        <a:lnSpc>
                          <a:spcPct val="107000"/>
                        </a:lnSpc>
                        <a:spcBef>
                          <a:spcPts val="0"/>
                        </a:spcBef>
                        <a:spcAft>
                          <a:spcPts val="0"/>
                        </a:spcAft>
                      </a:pPr>
                      <a:r>
                        <a:rPr lang="en-US" sz="1800" b="0">
                          <a:effectLst/>
                          <a:latin typeface="+mj-lt"/>
                          <a:ea typeface="PMingLiU" panose="02020500000000000000" pitchFamily="18" charset="-120"/>
                          <a:cs typeface="Times New Roman" panose="02020603050405020304" pitchFamily="18" charset="0"/>
                        </a:rPr>
                        <a:t>25%</a:t>
                      </a:r>
                    </a:p>
                  </a:txBody>
                  <a:tcPr marL="68580" marR="68580" marT="0" marB="0"/>
                </a:tc>
                <a:extLst>
                  <a:ext uri="{0D108BD9-81ED-4DB2-BD59-A6C34878D82A}">
                    <a16:rowId xmlns:a16="http://schemas.microsoft.com/office/drawing/2014/main" val="2018314564"/>
                  </a:ext>
                </a:extLst>
              </a:tr>
              <a:tr h="358180">
                <a:tc>
                  <a:txBody>
                    <a:bodyPr/>
                    <a:lstStyle/>
                    <a:p>
                      <a:pPr marL="0" marR="0">
                        <a:lnSpc>
                          <a:spcPct val="107000"/>
                        </a:lnSpc>
                        <a:spcBef>
                          <a:spcPts val="0"/>
                        </a:spcBef>
                        <a:spcAft>
                          <a:spcPts val="0"/>
                        </a:spcAft>
                      </a:pPr>
                      <a:r>
                        <a:rPr lang="en-US" sz="1800">
                          <a:effectLst/>
                          <a:latin typeface="+mj-lt"/>
                          <a:ea typeface="PMingLiU" panose="02020500000000000000" pitchFamily="18" charset="-120"/>
                          <a:cs typeface="Times New Roman" panose="02020603050405020304" pitchFamily="18" charset="0"/>
                        </a:rPr>
                        <a:t>Title III Part D: Preventive Health (OAPH)</a:t>
                      </a:r>
                    </a:p>
                  </a:txBody>
                  <a:tcPr marL="68580" marR="68580" marT="0" marB="0"/>
                </a:tc>
                <a:tc>
                  <a:txBody>
                    <a:bodyPr/>
                    <a:lstStyle/>
                    <a:p>
                      <a:pPr marL="0" marR="0">
                        <a:lnSpc>
                          <a:spcPct val="107000"/>
                        </a:lnSpc>
                        <a:spcBef>
                          <a:spcPts val="0"/>
                        </a:spcBef>
                        <a:spcAft>
                          <a:spcPts val="0"/>
                        </a:spcAft>
                      </a:pPr>
                      <a:r>
                        <a:rPr lang="en-US" sz="1800" b="0">
                          <a:effectLst/>
                          <a:latin typeface="+mj-lt"/>
                          <a:ea typeface="PMingLiU" panose="02020500000000000000" pitchFamily="18" charset="-120"/>
                          <a:cs typeface="Times New Roman" panose="02020603050405020304" pitchFamily="18" charset="0"/>
                        </a:rPr>
                        <a:t>N/A</a:t>
                      </a:r>
                    </a:p>
                  </a:txBody>
                  <a:tcPr marL="68580" marR="68580" marT="0" marB="0"/>
                </a:tc>
                <a:tc>
                  <a:txBody>
                    <a:bodyPr/>
                    <a:lstStyle/>
                    <a:p>
                      <a:pPr marL="0" marR="0">
                        <a:lnSpc>
                          <a:spcPct val="107000"/>
                        </a:lnSpc>
                        <a:spcBef>
                          <a:spcPts val="0"/>
                        </a:spcBef>
                        <a:spcAft>
                          <a:spcPts val="0"/>
                        </a:spcAft>
                      </a:pPr>
                      <a:r>
                        <a:rPr lang="en-US" sz="1800" b="0">
                          <a:effectLst/>
                          <a:latin typeface="+mj-lt"/>
                          <a:ea typeface="PMingLiU" panose="02020500000000000000" pitchFamily="18" charset="-120"/>
                          <a:cs typeface="Times New Roman" panose="02020603050405020304" pitchFamily="18" charset="0"/>
                        </a:rPr>
                        <a:t>25%</a:t>
                      </a:r>
                    </a:p>
                  </a:txBody>
                  <a:tcPr marL="68580" marR="68580" marT="0" marB="0"/>
                </a:tc>
                <a:tc>
                  <a:txBody>
                    <a:bodyPr/>
                    <a:lstStyle/>
                    <a:p>
                      <a:pPr marL="0" marR="0">
                        <a:lnSpc>
                          <a:spcPct val="107000"/>
                        </a:lnSpc>
                        <a:spcBef>
                          <a:spcPts val="0"/>
                        </a:spcBef>
                        <a:spcAft>
                          <a:spcPts val="0"/>
                        </a:spcAft>
                      </a:pPr>
                      <a:r>
                        <a:rPr lang="en-US" sz="1800" b="0">
                          <a:effectLst/>
                          <a:latin typeface="+mj-lt"/>
                          <a:ea typeface="PMingLiU" panose="02020500000000000000" pitchFamily="18" charset="-120"/>
                          <a:cs typeface="Times New Roman" panose="02020603050405020304" pitchFamily="18" charset="0"/>
                        </a:rPr>
                        <a:t>unavailable</a:t>
                      </a:r>
                    </a:p>
                  </a:txBody>
                  <a:tcPr marL="68580" marR="68580" marT="0" marB="0"/>
                </a:tc>
                <a:extLst>
                  <a:ext uri="{0D108BD9-81ED-4DB2-BD59-A6C34878D82A}">
                    <a16:rowId xmlns:a16="http://schemas.microsoft.com/office/drawing/2014/main" val="3494940242"/>
                  </a:ext>
                </a:extLst>
              </a:tr>
              <a:tr h="406382">
                <a:tc>
                  <a:txBody>
                    <a:bodyPr/>
                    <a:lstStyle/>
                    <a:p>
                      <a:pPr marL="0" marR="0">
                        <a:lnSpc>
                          <a:spcPct val="107000"/>
                        </a:lnSpc>
                        <a:spcBef>
                          <a:spcPts val="0"/>
                        </a:spcBef>
                        <a:spcAft>
                          <a:spcPts val="0"/>
                        </a:spcAft>
                      </a:pPr>
                      <a:r>
                        <a:rPr lang="en-US" sz="1800">
                          <a:effectLst/>
                          <a:latin typeface="+mj-lt"/>
                          <a:ea typeface="PMingLiU" panose="02020500000000000000" pitchFamily="18" charset="-120"/>
                          <a:cs typeface="Times New Roman" panose="02020603050405020304" pitchFamily="18" charset="0"/>
                        </a:rPr>
                        <a:t>Title III Part E: Caregiver Services (OAFC)</a:t>
                      </a:r>
                    </a:p>
                  </a:txBody>
                  <a:tcPr marL="68580" marR="68580" marT="0" marB="0"/>
                </a:tc>
                <a:tc>
                  <a:txBody>
                    <a:bodyPr/>
                    <a:lstStyle/>
                    <a:p>
                      <a:pPr marL="0" marR="0">
                        <a:lnSpc>
                          <a:spcPct val="107000"/>
                        </a:lnSpc>
                        <a:spcBef>
                          <a:spcPts val="0"/>
                        </a:spcBef>
                        <a:spcAft>
                          <a:spcPts val="0"/>
                        </a:spcAft>
                      </a:pPr>
                      <a:r>
                        <a:rPr lang="en-US" sz="1800" b="0">
                          <a:effectLst/>
                          <a:latin typeface="+mj-lt"/>
                          <a:ea typeface="PMingLiU" panose="02020500000000000000" pitchFamily="18" charset="-120"/>
                          <a:cs typeface="Times New Roman" panose="02020603050405020304" pitchFamily="18" charset="0"/>
                        </a:rPr>
                        <a:t>25%</a:t>
                      </a:r>
                    </a:p>
                  </a:txBody>
                  <a:tcPr marL="68580" marR="68580" marT="0" marB="0"/>
                </a:tc>
                <a:tc>
                  <a:txBody>
                    <a:bodyPr/>
                    <a:lstStyle/>
                    <a:p>
                      <a:pPr marL="0" marR="0">
                        <a:lnSpc>
                          <a:spcPct val="107000"/>
                        </a:lnSpc>
                        <a:spcBef>
                          <a:spcPts val="0"/>
                        </a:spcBef>
                        <a:spcAft>
                          <a:spcPts val="0"/>
                        </a:spcAft>
                      </a:pPr>
                      <a:r>
                        <a:rPr lang="en-US" sz="1800" b="0">
                          <a:effectLst/>
                          <a:latin typeface="+mj-lt"/>
                          <a:ea typeface="PMingLiU" panose="02020500000000000000" pitchFamily="18" charset="-120"/>
                          <a:cs typeface="Times New Roman" panose="02020603050405020304" pitchFamily="18" charset="0"/>
                        </a:rPr>
                        <a:t>25%</a:t>
                      </a:r>
                    </a:p>
                  </a:txBody>
                  <a:tcPr marL="68580" marR="68580" marT="0" marB="0"/>
                </a:tc>
                <a:tc>
                  <a:txBody>
                    <a:bodyPr/>
                    <a:lstStyle/>
                    <a:p>
                      <a:pPr marL="0" marR="0">
                        <a:lnSpc>
                          <a:spcPct val="107000"/>
                        </a:lnSpc>
                        <a:spcBef>
                          <a:spcPts val="0"/>
                        </a:spcBef>
                        <a:spcAft>
                          <a:spcPts val="0"/>
                        </a:spcAft>
                      </a:pPr>
                      <a:r>
                        <a:rPr lang="en-US" sz="1800" b="0">
                          <a:effectLst/>
                          <a:latin typeface="+mj-lt"/>
                          <a:ea typeface="PMingLiU" panose="02020500000000000000" pitchFamily="18" charset="-120"/>
                          <a:cs typeface="Times New Roman" panose="02020603050405020304" pitchFamily="18" charset="0"/>
                        </a:rPr>
                        <a:t>25%</a:t>
                      </a:r>
                    </a:p>
                  </a:txBody>
                  <a:tcPr marL="68580" marR="68580" marT="0" marB="0"/>
                </a:tc>
                <a:extLst>
                  <a:ext uri="{0D108BD9-81ED-4DB2-BD59-A6C34878D82A}">
                    <a16:rowId xmlns:a16="http://schemas.microsoft.com/office/drawing/2014/main" val="1172397145"/>
                  </a:ext>
                </a:extLst>
              </a:tr>
              <a:tr h="633854">
                <a:tc>
                  <a:txBody>
                    <a:bodyPr/>
                    <a:lstStyle/>
                    <a:p>
                      <a:pPr marL="0" marR="0">
                        <a:lnSpc>
                          <a:spcPct val="107000"/>
                        </a:lnSpc>
                        <a:spcBef>
                          <a:spcPts val="0"/>
                        </a:spcBef>
                        <a:spcAft>
                          <a:spcPts val="0"/>
                        </a:spcAft>
                      </a:pPr>
                      <a:r>
                        <a:rPr lang="en-US" sz="1800">
                          <a:effectLst/>
                          <a:latin typeface="+mj-lt"/>
                          <a:ea typeface="PMingLiU" panose="02020500000000000000" pitchFamily="18" charset="-120"/>
                          <a:cs typeface="Times New Roman" panose="02020603050405020304" pitchFamily="18" charset="0"/>
                        </a:rPr>
                        <a:t>NSIP: Nutrition Services Incentive Program (OANS for SUAs &amp; OANT for Title VI grantees)</a:t>
                      </a:r>
                    </a:p>
                  </a:txBody>
                  <a:tcPr marL="68580" marR="68580" marT="0" marB="0"/>
                </a:tc>
                <a:tc>
                  <a:txBody>
                    <a:bodyPr/>
                    <a:lstStyle/>
                    <a:p>
                      <a:pPr marL="0" marR="0">
                        <a:lnSpc>
                          <a:spcPct val="107000"/>
                        </a:lnSpc>
                        <a:spcBef>
                          <a:spcPts val="0"/>
                        </a:spcBef>
                        <a:spcAft>
                          <a:spcPts val="0"/>
                        </a:spcAft>
                      </a:pPr>
                      <a:r>
                        <a:rPr lang="en-US" sz="1800" b="0">
                          <a:effectLst/>
                          <a:latin typeface="+mj-lt"/>
                          <a:ea typeface="PMingLiU" panose="02020500000000000000" pitchFamily="18" charset="-120"/>
                          <a:cs typeface="Times New Roman" panose="02020603050405020304" pitchFamily="18" charset="0"/>
                        </a:rPr>
                        <a:t>N/A</a:t>
                      </a:r>
                    </a:p>
                  </a:txBody>
                  <a:tcPr marL="68580" marR="68580" marT="0" marB="0"/>
                </a:tc>
                <a:tc>
                  <a:txBody>
                    <a:bodyPr/>
                    <a:lstStyle/>
                    <a:p>
                      <a:pPr marL="0" marR="0">
                        <a:lnSpc>
                          <a:spcPct val="107000"/>
                        </a:lnSpc>
                        <a:spcBef>
                          <a:spcPts val="0"/>
                        </a:spcBef>
                        <a:spcAft>
                          <a:spcPts val="0"/>
                        </a:spcAft>
                      </a:pPr>
                      <a:r>
                        <a:rPr lang="en-US" sz="1800" b="0">
                          <a:effectLst/>
                          <a:latin typeface="+mj-lt"/>
                          <a:ea typeface="PMingLiU" panose="02020500000000000000" pitchFamily="18" charset="-120"/>
                          <a:cs typeface="Times New Roman" panose="02020603050405020304" pitchFamily="18" charset="0"/>
                        </a:rPr>
                        <a:t>N/A</a:t>
                      </a:r>
                    </a:p>
                  </a:txBody>
                  <a:tcPr marL="68580" marR="68580" marT="0" marB="0"/>
                </a:tc>
                <a:tc>
                  <a:txBody>
                    <a:bodyPr/>
                    <a:lstStyle/>
                    <a:p>
                      <a:pPr marL="0" marR="0">
                        <a:lnSpc>
                          <a:spcPct val="107000"/>
                        </a:lnSpc>
                        <a:spcBef>
                          <a:spcPts val="0"/>
                        </a:spcBef>
                        <a:spcAft>
                          <a:spcPts val="0"/>
                        </a:spcAft>
                      </a:pPr>
                      <a:r>
                        <a:rPr lang="en-US" sz="1800" b="0">
                          <a:effectLst/>
                          <a:latin typeface="+mj-lt"/>
                          <a:ea typeface="PMingLiU" panose="02020500000000000000" pitchFamily="18" charset="-120"/>
                          <a:cs typeface="Times New Roman" panose="02020603050405020304" pitchFamily="18" charset="0"/>
                        </a:rPr>
                        <a:t>N/A</a:t>
                      </a:r>
                    </a:p>
                  </a:txBody>
                  <a:tcPr marL="68580" marR="68580" marT="0" marB="0"/>
                </a:tc>
                <a:extLst>
                  <a:ext uri="{0D108BD9-81ED-4DB2-BD59-A6C34878D82A}">
                    <a16:rowId xmlns:a16="http://schemas.microsoft.com/office/drawing/2014/main" val="1880117183"/>
                  </a:ext>
                </a:extLst>
              </a:tr>
              <a:tr h="633854">
                <a:tc>
                  <a:txBody>
                    <a:bodyPr/>
                    <a:lstStyle/>
                    <a:p>
                      <a:pPr marL="0" marR="0">
                        <a:lnSpc>
                          <a:spcPct val="107000"/>
                        </a:lnSpc>
                        <a:spcBef>
                          <a:spcPts val="0"/>
                        </a:spcBef>
                        <a:spcAft>
                          <a:spcPts val="0"/>
                        </a:spcAft>
                      </a:pPr>
                      <a:r>
                        <a:rPr lang="en-US" sz="1800">
                          <a:effectLst/>
                          <a:latin typeface="+mj-lt"/>
                          <a:ea typeface="PMingLiU" panose="02020500000000000000" pitchFamily="18" charset="-120"/>
                          <a:cs typeface="Times New Roman" panose="02020603050405020304" pitchFamily="18" charset="0"/>
                        </a:rPr>
                        <a:t>Title VI: Grants to Indian Tribes and Native Hawaiian Grantees (OATA or OATB, OATC)  </a:t>
                      </a:r>
                    </a:p>
                  </a:txBody>
                  <a:tcPr marL="68580" marR="68580" marT="0" marB="0"/>
                </a:tc>
                <a:tc>
                  <a:txBody>
                    <a:bodyPr/>
                    <a:lstStyle/>
                    <a:p>
                      <a:pPr marL="0" marR="0">
                        <a:lnSpc>
                          <a:spcPct val="107000"/>
                        </a:lnSpc>
                        <a:spcBef>
                          <a:spcPts val="0"/>
                        </a:spcBef>
                        <a:spcAft>
                          <a:spcPts val="0"/>
                        </a:spcAft>
                      </a:pPr>
                      <a:r>
                        <a:rPr lang="en-US" sz="1800" b="0">
                          <a:effectLst/>
                          <a:latin typeface="+mj-lt"/>
                          <a:ea typeface="PMingLiU" panose="02020500000000000000" pitchFamily="18" charset="-120"/>
                          <a:cs typeface="Times New Roman" panose="02020603050405020304" pitchFamily="18" charset="0"/>
                        </a:rPr>
                        <a:t>N/A</a:t>
                      </a:r>
                    </a:p>
                  </a:txBody>
                  <a:tcPr marL="68580" marR="68580" marT="0" marB="0"/>
                </a:tc>
                <a:tc>
                  <a:txBody>
                    <a:bodyPr/>
                    <a:lstStyle/>
                    <a:p>
                      <a:pPr marL="0" marR="0">
                        <a:lnSpc>
                          <a:spcPct val="107000"/>
                        </a:lnSpc>
                        <a:spcBef>
                          <a:spcPts val="0"/>
                        </a:spcBef>
                        <a:spcAft>
                          <a:spcPts val="0"/>
                        </a:spcAft>
                      </a:pPr>
                      <a:r>
                        <a:rPr lang="en-US" sz="1800" b="0">
                          <a:effectLst/>
                          <a:latin typeface="+mj-lt"/>
                          <a:ea typeface="PMingLiU" panose="02020500000000000000" pitchFamily="18" charset="-120"/>
                          <a:cs typeface="Times New Roman" panose="02020603050405020304" pitchFamily="18" charset="0"/>
                        </a:rPr>
                        <a:t>N/A</a:t>
                      </a:r>
                    </a:p>
                  </a:txBody>
                  <a:tcPr marL="68580" marR="68580" marT="0" marB="0"/>
                </a:tc>
                <a:tc>
                  <a:txBody>
                    <a:bodyPr/>
                    <a:lstStyle/>
                    <a:p>
                      <a:pPr marL="0" marR="0">
                        <a:lnSpc>
                          <a:spcPct val="107000"/>
                        </a:lnSpc>
                        <a:spcBef>
                          <a:spcPts val="0"/>
                        </a:spcBef>
                        <a:spcAft>
                          <a:spcPts val="0"/>
                        </a:spcAft>
                      </a:pPr>
                      <a:r>
                        <a:rPr lang="en-US" sz="1800" b="0">
                          <a:effectLst/>
                          <a:latin typeface="+mj-lt"/>
                          <a:ea typeface="PMingLiU" panose="02020500000000000000" pitchFamily="18" charset="-120"/>
                          <a:cs typeface="Times New Roman" panose="02020603050405020304" pitchFamily="18" charset="0"/>
                        </a:rPr>
                        <a:t>N/A</a:t>
                      </a:r>
                    </a:p>
                  </a:txBody>
                  <a:tcPr marL="68580" marR="68580" marT="0" marB="0"/>
                </a:tc>
                <a:extLst>
                  <a:ext uri="{0D108BD9-81ED-4DB2-BD59-A6C34878D82A}">
                    <a16:rowId xmlns:a16="http://schemas.microsoft.com/office/drawing/2014/main" val="2588025281"/>
                  </a:ext>
                </a:extLst>
              </a:tr>
              <a:tr h="633854">
                <a:tc>
                  <a:txBody>
                    <a:bodyPr/>
                    <a:lstStyle/>
                    <a:p>
                      <a:pPr marL="0" marR="0">
                        <a:lnSpc>
                          <a:spcPct val="107000"/>
                        </a:lnSpc>
                        <a:spcBef>
                          <a:spcPts val="0"/>
                        </a:spcBef>
                        <a:spcAft>
                          <a:spcPts val="0"/>
                        </a:spcAft>
                      </a:pPr>
                      <a:r>
                        <a:rPr lang="en-US" sz="1800">
                          <a:effectLst/>
                          <a:latin typeface="+mj-lt"/>
                          <a:ea typeface="PMingLiU" panose="02020500000000000000" pitchFamily="18" charset="-120"/>
                          <a:cs typeface="Times New Roman" panose="02020603050405020304" pitchFamily="18" charset="0"/>
                        </a:rPr>
                        <a:t>Title VII: Vulnerable Elder Rights Protection Activities (OAOM, OAEA) </a:t>
                      </a:r>
                    </a:p>
                  </a:txBody>
                  <a:tcPr marL="68580" marR="68580" marT="0" marB="0"/>
                </a:tc>
                <a:tc>
                  <a:txBody>
                    <a:bodyPr/>
                    <a:lstStyle/>
                    <a:p>
                      <a:pPr marL="0" marR="0">
                        <a:lnSpc>
                          <a:spcPct val="107000"/>
                        </a:lnSpc>
                        <a:spcBef>
                          <a:spcPts val="0"/>
                        </a:spcBef>
                        <a:spcAft>
                          <a:spcPts val="0"/>
                        </a:spcAft>
                      </a:pPr>
                      <a:r>
                        <a:rPr lang="en-US" sz="1800" b="0">
                          <a:effectLst/>
                          <a:latin typeface="+mj-lt"/>
                          <a:ea typeface="PMingLiU" panose="02020500000000000000" pitchFamily="18" charset="-120"/>
                          <a:cs typeface="Times New Roman" panose="02020603050405020304" pitchFamily="18" charset="0"/>
                        </a:rPr>
                        <a:t>N/A</a:t>
                      </a:r>
                    </a:p>
                  </a:txBody>
                  <a:tcPr marL="68580" marR="68580" marT="0" marB="0"/>
                </a:tc>
                <a:tc>
                  <a:txBody>
                    <a:bodyPr/>
                    <a:lstStyle/>
                    <a:p>
                      <a:pPr marL="0" marR="0">
                        <a:lnSpc>
                          <a:spcPct val="107000"/>
                        </a:lnSpc>
                        <a:spcBef>
                          <a:spcPts val="0"/>
                        </a:spcBef>
                        <a:spcAft>
                          <a:spcPts val="0"/>
                        </a:spcAft>
                      </a:pPr>
                      <a:r>
                        <a:rPr lang="en-US" sz="1800" b="0">
                          <a:effectLst/>
                          <a:latin typeface="+mj-lt"/>
                          <a:ea typeface="PMingLiU" panose="02020500000000000000" pitchFamily="18" charset="-120"/>
                          <a:cs typeface="Times New Roman" panose="02020603050405020304" pitchFamily="18" charset="0"/>
                        </a:rPr>
                        <a:t>N/A</a:t>
                      </a:r>
                    </a:p>
                  </a:txBody>
                  <a:tcPr marL="68580" marR="68580" marT="0" marB="0"/>
                </a:tc>
                <a:tc>
                  <a:txBody>
                    <a:bodyPr/>
                    <a:lstStyle/>
                    <a:p>
                      <a:pPr marL="0" marR="0">
                        <a:lnSpc>
                          <a:spcPct val="107000"/>
                        </a:lnSpc>
                        <a:spcBef>
                          <a:spcPts val="0"/>
                        </a:spcBef>
                        <a:spcAft>
                          <a:spcPts val="0"/>
                        </a:spcAft>
                      </a:pPr>
                      <a:r>
                        <a:rPr lang="en-US" sz="1800" b="0">
                          <a:effectLst/>
                          <a:latin typeface="+mj-lt"/>
                          <a:ea typeface="PMingLiU" panose="02020500000000000000" pitchFamily="18" charset="-120"/>
                          <a:cs typeface="Times New Roman" panose="02020603050405020304" pitchFamily="18" charset="0"/>
                        </a:rPr>
                        <a:t>N/A</a:t>
                      </a:r>
                    </a:p>
                  </a:txBody>
                  <a:tcPr marL="68580" marR="68580" marT="0" marB="0"/>
                </a:tc>
                <a:extLst>
                  <a:ext uri="{0D108BD9-81ED-4DB2-BD59-A6C34878D82A}">
                    <a16:rowId xmlns:a16="http://schemas.microsoft.com/office/drawing/2014/main" val="810667705"/>
                  </a:ext>
                </a:extLst>
              </a:tr>
            </a:tbl>
          </a:graphicData>
        </a:graphic>
      </p:graphicFrame>
      <p:sp>
        <p:nvSpPr>
          <p:cNvPr id="6" name="Rectangle 1">
            <a:extLst>
              <a:ext uri="{FF2B5EF4-FFF2-40B4-BE49-F238E27FC236}">
                <a16:creationId xmlns:a16="http://schemas.microsoft.com/office/drawing/2014/main" id="{327D7A14-229B-4FE8-B194-183517A56F69}"/>
              </a:ext>
            </a:extLst>
          </p:cNvPr>
          <p:cNvSpPr>
            <a:spLocks noChangeArrowheads="1"/>
          </p:cNvSpPr>
          <p:nvPr/>
        </p:nvSpPr>
        <p:spPr bwMode="auto">
          <a:xfrm>
            <a:off x="304800" y="5422593"/>
            <a:ext cx="11582399" cy="646331"/>
          </a:xfrm>
          <a:prstGeom prst="rect">
            <a:avLst/>
          </a:prstGeom>
          <a:solidFill>
            <a:schemeClr val="accent1">
              <a:lumMod val="40000"/>
              <a:lumOff val="6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US" altLang="en-US">
                <a:latin typeface="+mj-lt"/>
                <a:ea typeface="PMingLiU" panose="02020500000000000000" pitchFamily="18" charset="-120"/>
                <a:cs typeface="Times New Roman" panose="02020603050405020304" pitchFamily="18" charset="0"/>
              </a:rPr>
              <a:t>*No match required for the portion of funds used to support the Long-Term Care Ombudsman Program (LTCOP)</a:t>
            </a:r>
            <a:endParaRPr lang="en-US" altLang="en-US">
              <a:latin typeface="+mj-lt"/>
            </a:endParaRPr>
          </a:p>
          <a:p>
            <a:pPr eaLnBrk="0" fontAlgn="base" hangingPunct="0">
              <a:spcBef>
                <a:spcPct val="0"/>
              </a:spcBef>
              <a:spcAft>
                <a:spcPct val="0"/>
              </a:spcAft>
            </a:pPr>
            <a:r>
              <a:rPr lang="en-US" altLang="en-US">
                <a:latin typeface="+mj-lt"/>
                <a:ea typeface="PMingLiU" panose="02020500000000000000" pitchFamily="18" charset="-120"/>
                <a:cs typeface="Times New Roman" panose="02020603050405020304" pitchFamily="18" charset="0"/>
              </a:rPr>
              <a:t>**1/3 of the 15% of match for services must be met from State resources; 2/3 from State or local resources</a:t>
            </a:r>
            <a:endParaRPr lang="en-US" altLang="en-US">
              <a:latin typeface="+mj-lt"/>
            </a:endParaRPr>
          </a:p>
        </p:txBody>
      </p:sp>
      <p:sp>
        <p:nvSpPr>
          <p:cNvPr id="4" name="Slide Number Placeholder 3">
            <a:extLst>
              <a:ext uri="{FF2B5EF4-FFF2-40B4-BE49-F238E27FC236}">
                <a16:creationId xmlns:a16="http://schemas.microsoft.com/office/drawing/2014/main" id="{92D0AC22-8FF6-42CF-AA34-DCAE70A48C1E}"/>
              </a:ext>
            </a:extLst>
          </p:cNvPr>
          <p:cNvSpPr>
            <a:spLocks noGrp="1"/>
          </p:cNvSpPr>
          <p:nvPr>
            <p:ph type="sldNum" sz="quarter" idx="12"/>
          </p:nvPr>
        </p:nvSpPr>
        <p:spPr/>
        <p:txBody>
          <a:bodyPr/>
          <a:lstStyle/>
          <a:p>
            <a:fld id="{7AA28999-D008-419E-9628-EE1C64F81F4C}" type="slidenum">
              <a:rPr lang="en-US" smtClean="0"/>
              <a:pPr/>
              <a:t>18</a:t>
            </a:fld>
            <a:endParaRPr lang="en-US"/>
          </a:p>
        </p:txBody>
      </p:sp>
    </p:spTree>
    <p:extLst>
      <p:ext uri="{BB962C8B-B14F-4D97-AF65-F5344CB8AC3E}">
        <p14:creationId xmlns:p14="http://schemas.microsoft.com/office/powerpoint/2010/main" val="10654296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EBE45-7ECB-C25B-B29B-9775D9A05D31}"/>
              </a:ext>
            </a:extLst>
          </p:cNvPr>
          <p:cNvSpPr>
            <a:spLocks noGrp="1"/>
          </p:cNvSpPr>
          <p:nvPr>
            <p:ph type="title"/>
          </p:nvPr>
        </p:nvSpPr>
        <p:spPr>
          <a:xfrm>
            <a:off x="515815" y="299256"/>
            <a:ext cx="10961810" cy="914400"/>
          </a:xfrm>
          <a:solidFill>
            <a:schemeClr val="accent2"/>
          </a:solidFill>
        </p:spPr>
        <p:txBody>
          <a:bodyPr>
            <a:normAutofit/>
          </a:bodyPr>
          <a:lstStyle/>
          <a:p>
            <a:r>
              <a:rPr lang="en-US" sz="3600" b="1" dirty="0">
                <a:solidFill>
                  <a:srgbClr val="002060"/>
                </a:solidFill>
                <a:hlinkClick r:id="rId3">
                  <a:extLst>
                    <a:ext uri="{A12FA001-AC4F-418D-AE19-62706E023703}">
                      <ahyp:hlinkClr xmlns:ahyp="http://schemas.microsoft.com/office/drawing/2018/hyperlinkcolor" val="tx"/>
                    </a:ext>
                  </a:extLst>
                </a:hlinkClick>
              </a:rPr>
              <a:t>§ 1321.9(c)(2)(ii) Non-Federal Share (Match)</a:t>
            </a:r>
            <a:r>
              <a:rPr lang="en-US" sz="3600" b="1" dirty="0">
                <a:solidFill>
                  <a:srgbClr val="002060"/>
                </a:solidFill>
              </a:rPr>
              <a:t> Cont.</a:t>
            </a:r>
          </a:p>
        </p:txBody>
      </p:sp>
      <p:sp>
        <p:nvSpPr>
          <p:cNvPr id="3" name="Content Placeholder 2">
            <a:extLst>
              <a:ext uri="{FF2B5EF4-FFF2-40B4-BE49-F238E27FC236}">
                <a16:creationId xmlns:a16="http://schemas.microsoft.com/office/drawing/2014/main" id="{D85BDA40-5D47-5AA2-EEE2-EBD76B972A07}"/>
              </a:ext>
            </a:extLst>
          </p:cNvPr>
          <p:cNvSpPr>
            <a:spLocks noGrp="1"/>
          </p:cNvSpPr>
          <p:nvPr>
            <p:ph idx="1"/>
          </p:nvPr>
        </p:nvSpPr>
        <p:spPr>
          <a:xfrm>
            <a:off x="515814" y="1259110"/>
            <a:ext cx="10961811" cy="4332935"/>
          </a:xfrm>
        </p:spPr>
        <p:txBody>
          <a:bodyPr vert="horz" lIns="91440" tIns="45720" rIns="91440" bIns="45720" rtlCol="0" anchor="t">
            <a:noAutofit/>
          </a:bodyPr>
          <a:lstStyle/>
          <a:p>
            <a:pPr>
              <a:lnSpc>
                <a:spcPct val="120000"/>
              </a:lnSpc>
            </a:pPr>
            <a:r>
              <a:rPr lang="en-US" sz="2000" dirty="0">
                <a:solidFill>
                  <a:srgbClr val="002060"/>
                </a:solidFill>
                <a:latin typeface="+mj-lt"/>
                <a:ea typeface="Calibri" panose="020F0502020204030204" pitchFamily="34" charset="0"/>
              </a:rPr>
              <a:t>Match may be made by State and/or local public sources and third-party in-kind contributions </a:t>
            </a:r>
            <a:endParaRPr lang="en-US" sz="2000" dirty="0">
              <a:solidFill>
                <a:srgbClr val="002060"/>
              </a:solidFill>
              <a:latin typeface="+mj-lt"/>
              <a:ea typeface="Calibri" panose="020F0502020204030204" pitchFamily="34" charset="0"/>
              <a:cs typeface="Arial"/>
            </a:endParaRPr>
          </a:p>
          <a:p>
            <a:pPr lvl="1">
              <a:lnSpc>
                <a:spcPct val="120000"/>
              </a:lnSpc>
            </a:pPr>
            <a:r>
              <a:rPr lang="en-US" sz="1900" dirty="0">
                <a:solidFill>
                  <a:srgbClr val="002060"/>
                </a:solidFill>
                <a:latin typeface="+mj-lt"/>
                <a:ea typeface="Calibri" panose="020F0502020204030204" pitchFamily="34" charset="0"/>
              </a:rPr>
              <a:t>Third-party in-kind contributions must be accepted if it meets the specified criteria for match. </a:t>
            </a:r>
            <a:endParaRPr lang="en-US" sz="1900" dirty="0">
              <a:solidFill>
                <a:srgbClr val="002060"/>
              </a:solidFill>
              <a:latin typeface="+mj-lt"/>
              <a:ea typeface="Calibri" panose="020F0502020204030204" pitchFamily="34" charset="0"/>
              <a:cs typeface="Arial"/>
            </a:endParaRPr>
          </a:p>
          <a:p>
            <a:pPr lvl="2">
              <a:lnSpc>
                <a:spcPct val="120000"/>
              </a:lnSpc>
            </a:pPr>
            <a:r>
              <a:rPr lang="en-US" sz="1800" dirty="0">
                <a:solidFill>
                  <a:srgbClr val="002060"/>
                </a:solidFill>
                <a:latin typeface="+mj-lt"/>
                <a:ea typeface="Calibri" panose="020F0502020204030204" pitchFamily="34" charset="0"/>
              </a:rPr>
              <a:t>A State agency may not require only cash as a match requirement.</a:t>
            </a:r>
            <a:endParaRPr lang="en-US" sz="1800" dirty="0">
              <a:solidFill>
                <a:srgbClr val="002060"/>
              </a:solidFill>
              <a:latin typeface="+mj-lt"/>
              <a:ea typeface="Calibri" panose="020F0502020204030204" pitchFamily="34" charset="0"/>
              <a:cs typeface="Arial"/>
            </a:endParaRPr>
          </a:p>
          <a:p>
            <a:pPr lvl="1">
              <a:lnSpc>
                <a:spcPct val="120000"/>
              </a:lnSpc>
            </a:pPr>
            <a:r>
              <a:rPr lang="en-US" sz="1900" dirty="0">
                <a:solidFill>
                  <a:srgbClr val="002060"/>
                </a:solidFill>
                <a:latin typeface="+mj-lt"/>
                <a:ea typeface="Calibri" panose="020F0502020204030204" pitchFamily="34" charset="0"/>
              </a:rPr>
              <a:t>Programs that means test shall not be used to meet match requirements.</a:t>
            </a:r>
            <a:endParaRPr lang="en-US" sz="1900" dirty="0">
              <a:solidFill>
                <a:srgbClr val="002060"/>
              </a:solidFill>
              <a:latin typeface="+mj-lt"/>
              <a:ea typeface="Calibri" panose="020F0502020204030204" pitchFamily="34" charset="0"/>
              <a:cs typeface="Arial"/>
            </a:endParaRPr>
          </a:p>
          <a:p>
            <a:pPr lvl="2">
              <a:lnSpc>
                <a:spcPct val="120000"/>
              </a:lnSpc>
            </a:pPr>
            <a:r>
              <a:rPr lang="en-US" sz="1800" dirty="0">
                <a:solidFill>
                  <a:srgbClr val="002060"/>
                </a:solidFill>
                <a:latin typeface="+mj-lt"/>
                <a:ea typeface="Calibri" panose="020F0502020204030204" pitchFamily="34" charset="0"/>
              </a:rPr>
              <a:t>Note: this was an existing, pre-OAA final rule, requirement.</a:t>
            </a:r>
            <a:endParaRPr lang="en-US" sz="1800" dirty="0">
              <a:solidFill>
                <a:srgbClr val="002060"/>
              </a:solidFill>
              <a:latin typeface="+mj-lt"/>
              <a:ea typeface="Calibri" panose="020F0502020204030204" pitchFamily="34" charset="0"/>
              <a:cs typeface="Arial"/>
            </a:endParaRPr>
          </a:p>
          <a:p>
            <a:pPr>
              <a:lnSpc>
                <a:spcPct val="120000"/>
              </a:lnSpc>
            </a:pPr>
            <a:r>
              <a:rPr lang="en-US" sz="2000" dirty="0">
                <a:solidFill>
                  <a:srgbClr val="002060"/>
                </a:solidFill>
                <a:latin typeface="+mj-lt"/>
                <a:ea typeface="Calibri" panose="020F0502020204030204" pitchFamily="34" charset="0"/>
              </a:rPr>
              <a:t>Match may be made by State and/or local public sources for non-Title III funded programs which meet the following:</a:t>
            </a:r>
            <a:endParaRPr lang="en-US" sz="2000" dirty="0">
              <a:solidFill>
                <a:srgbClr val="002060"/>
              </a:solidFill>
              <a:latin typeface="+mj-lt"/>
              <a:ea typeface="Calibri" panose="020F0502020204030204" pitchFamily="34" charset="0"/>
              <a:cs typeface="Arial"/>
            </a:endParaRPr>
          </a:p>
          <a:p>
            <a:pPr lvl="1">
              <a:lnSpc>
                <a:spcPct val="120000"/>
              </a:lnSpc>
            </a:pPr>
            <a:r>
              <a:rPr lang="en-US" sz="1900" dirty="0">
                <a:solidFill>
                  <a:srgbClr val="002060"/>
                </a:solidFill>
                <a:latin typeface="+mj-lt"/>
                <a:ea typeface="Calibri" panose="020F0502020204030204" pitchFamily="34" charset="0"/>
              </a:rPr>
              <a:t>Directly administered by the State or area agency;</a:t>
            </a:r>
            <a:endParaRPr lang="en-US" sz="1900" dirty="0">
              <a:solidFill>
                <a:srgbClr val="002060"/>
              </a:solidFill>
              <a:latin typeface="+mj-lt"/>
              <a:ea typeface="Calibri" panose="020F0502020204030204" pitchFamily="34" charset="0"/>
              <a:cs typeface="Arial"/>
            </a:endParaRPr>
          </a:p>
          <a:p>
            <a:pPr lvl="1">
              <a:lnSpc>
                <a:spcPct val="120000"/>
              </a:lnSpc>
            </a:pPr>
            <a:r>
              <a:rPr lang="en-US" sz="1900" dirty="0">
                <a:solidFill>
                  <a:srgbClr val="002060"/>
                </a:solidFill>
                <a:latin typeface="+mj-lt"/>
                <a:ea typeface="Calibri" panose="020F0502020204030204" pitchFamily="34" charset="0"/>
              </a:rPr>
              <a:t>Does not conflict with requirements of the Act;</a:t>
            </a:r>
            <a:endParaRPr lang="en-US" sz="1900" dirty="0">
              <a:solidFill>
                <a:srgbClr val="002060"/>
              </a:solidFill>
              <a:latin typeface="+mj-lt"/>
              <a:ea typeface="Calibri" panose="020F0502020204030204" pitchFamily="34" charset="0"/>
              <a:cs typeface="Arial"/>
            </a:endParaRPr>
          </a:p>
          <a:p>
            <a:pPr lvl="1">
              <a:lnSpc>
                <a:spcPct val="120000"/>
              </a:lnSpc>
            </a:pPr>
            <a:r>
              <a:rPr lang="en-US" sz="1900" dirty="0">
                <a:solidFill>
                  <a:srgbClr val="002060"/>
                </a:solidFill>
                <a:latin typeface="+mj-lt"/>
                <a:ea typeface="Calibri" panose="020F0502020204030204" pitchFamily="34" charset="0"/>
              </a:rPr>
              <a:t>Matches only the Title III program; and </a:t>
            </a:r>
            <a:endParaRPr lang="en-US" sz="1900" dirty="0">
              <a:solidFill>
                <a:srgbClr val="002060"/>
              </a:solidFill>
              <a:latin typeface="+mj-lt"/>
              <a:ea typeface="Calibri" panose="020F0502020204030204" pitchFamily="34" charset="0"/>
              <a:cs typeface="Arial"/>
            </a:endParaRPr>
          </a:p>
          <a:p>
            <a:pPr lvl="1">
              <a:lnSpc>
                <a:spcPct val="120000"/>
              </a:lnSpc>
            </a:pPr>
            <a:r>
              <a:rPr lang="en-US" sz="1900" dirty="0">
                <a:solidFill>
                  <a:srgbClr val="002060"/>
                </a:solidFill>
                <a:latin typeface="+mj-lt"/>
                <a:ea typeface="Calibri" panose="020F0502020204030204" pitchFamily="34" charset="0"/>
              </a:rPr>
              <a:t>Tracks and accounts for expenditures.</a:t>
            </a:r>
            <a:endParaRPr lang="en-US" sz="1900" dirty="0">
              <a:solidFill>
                <a:srgbClr val="002060"/>
              </a:solidFill>
              <a:latin typeface="+mj-lt"/>
              <a:ea typeface="Calibri" panose="020F0502020204030204" pitchFamily="34" charset="0"/>
              <a:cs typeface="Arial"/>
            </a:endParaRPr>
          </a:p>
          <a:p>
            <a:pPr marL="0" indent="0">
              <a:lnSpc>
                <a:spcPct val="120000"/>
              </a:lnSpc>
              <a:buNone/>
            </a:pPr>
            <a:endParaRPr lang="en-US" sz="2800" dirty="0">
              <a:solidFill>
                <a:srgbClr val="002060"/>
              </a:solidFill>
              <a:latin typeface="+mj-lt"/>
              <a:ea typeface="Calibri" panose="020F0502020204030204" pitchFamily="34" charset="0"/>
              <a:cs typeface="Arial" panose="020B0604020202020204"/>
            </a:endParaRPr>
          </a:p>
          <a:p>
            <a:pPr>
              <a:lnSpc>
                <a:spcPct val="120000"/>
              </a:lnSpc>
            </a:pPr>
            <a:endParaRPr lang="en-US" sz="1000" dirty="0">
              <a:solidFill>
                <a:srgbClr val="002060"/>
              </a:solidFill>
              <a:latin typeface="+mj-lt"/>
              <a:ea typeface="Calibri" panose="020F0502020204030204" pitchFamily="34" charset="0"/>
              <a:cs typeface="Arial" panose="020B0604020202020204"/>
            </a:endParaRPr>
          </a:p>
          <a:p>
            <a:pPr marL="0" indent="0" algn="ctr">
              <a:buNone/>
            </a:pPr>
            <a:endParaRPr lang="en-US" sz="2600" i="1" dirty="0">
              <a:solidFill>
                <a:srgbClr val="002060"/>
              </a:solidFill>
              <a:effectLst/>
              <a:highlight>
                <a:srgbClr val="FFFF00"/>
              </a:highlight>
              <a:latin typeface="+mj-lt"/>
              <a:ea typeface="Calibri" panose="020F0502020204030204" pitchFamily="34" charset="0"/>
              <a:cs typeface="Arial" panose="020B0604020202020204"/>
            </a:endParaRPr>
          </a:p>
        </p:txBody>
      </p:sp>
      <p:sp>
        <p:nvSpPr>
          <p:cNvPr id="4" name="Slide Number Placeholder 3">
            <a:extLst>
              <a:ext uri="{FF2B5EF4-FFF2-40B4-BE49-F238E27FC236}">
                <a16:creationId xmlns:a16="http://schemas.microsoft.com/office/drawing/2014/main" id="{286CD0C3-B95A-6261-B7F6-83F6BAD3C15F}"/>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7AA28999-D008-419E-9628-EE1C64F81F4C}" type="slidenum">
              <a:rPr kumimoji="0" lang="en-US" sz="1400" b="0" i="0" u="none" strike="noStrike" kern="1200" cap="none" spc="0" normalizeH="0" baseline="0" noProof="0" smtClean="0">
                <a:ln>
                  <a:noFill/>
                </a:ln>
                <a:solidFill>
                  <a:prstClr val="white">
                    <a:lumMod val="85000"/>
                  </a:prstClr>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19</a:t>
            </a:fld>
            <a:endParaRPr kumimoji="0" lang="en-US" sz="1400" b="0" i="0" u="none" strike="noStrike" kern="1200" cap="none" spc="0" normalizeH="0" baseline="0" noProof="0">
              <a:ln>
                <a:noFill/>
              </a:ln>
              <a:solidFill>
                <a:prstClr val="white">
                  <a:lumMod val="85000"/>
                </a:prstClr>
              </a:solidFill>
              <a:effectLst/>
              <a:uLnTx/>
              <a:uFillTx/>
              <a:latin typeface="Arial" panose="020B0604020202020204"/>
              <a:ea typeface="+mn-ea"/>
              <a:cs typeface="+mn-cs"/>
            </a:endParaRPr>
          </a:p>
        </p:txBody>
      </p:sp>
    </p:spTree>
    <p:extLst>
      <p:ext uri="{BB962C8B-B14F-4D97-AF65-F5344CB8AC3E}">
        <p14:creationId xmlns:p14="http://schemas.microsoft.com/office/powerpoint/2010/main" val="13950705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1570DD-D06C-456D-AC46-2A04248DDFCF}"/>
              </a:ext>
            </a:extLst>
          </p:cNvPr>
          <p:cNvSpPr>
            <a:spLocks noGrp="1"/>
          </p:cNvSpPr>
          <p:nvPr>
            <p:ph type="title"/>
          </p:nvPr>
        </p:nvSpPr>
        <p:spPr>
          <a:solidFill>
            <a:schemeClr val="accent2"/>
          </a:solidFill>
        </p:spPr>
        <p:txBody>
          <a:bodyPr>
            <a:normAutofit/>
          </a:bodyPr>
          <a:lstStyle/>
          <a:p>
            <a:r>
              <a:rPr lang="en-US" sz="3600" b="1">
                <a:solidFill>
                  <a:srgbClr val="002060"/>
                </a:solidFill>
              </a:rPr>
              <a:t>Welcome</a:t>
            </a:r>
          </a:p>
        </p:txBody>
      </p:sp>
      <p:sp>
        <p:nvSpPr>
          <p:cNvPr id="6" name="TextBox 5">
            <a:extLst>
              <a:ext uri="{FF2B5EF4-FFF2-40B4-BE49-F238E27FC236}">
                <a16:creationId xmlns:a16="http://schemas.microsoft.com/office/drawing/2014/main" id="{2DE5FD62-1EB0-12B1-6584-3C111DCF852D}"/>
              </a:ext>
            </a:extLst>
          </p:cNvPr>
          <p:cNvSpPr txBox="1"/>
          <p:nvPr/>
        </p:nvSpPr>
        <p:spPr>
          <a:xfrm>
            <a:off x="662151" y="2500240"/>
            <a:ext cx="10867697" cy="954107"/>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a:solidFill>
                  <a:srgbClr val="002060"/>
                </a:solidFill>
                <a:latin typeface="Arial" panose="020B0604020202020204"/>
              </a:rPr>
              <a:t>Kari Benson, </a:t>
            </a:r>
            <a:r>
              <a:rPr kumimoji="0" lang="en-US" sz="2800" b="0" i="0" u="none" strike="noStrike" kern="1200" cap="none" spc="0" normalizeH="0" baseline="0" noProof="0">
                <a:ln>
                  <a:noFill/>
                </a:ln>
                <a:solidFill>
                  <a:srgbClr val="002060"/>
                </a:solidFill>
                <a:effectLst/>
                <a:uLnTx/>
                <a:uFillTx/>
                <a:latin typeface="Arial" panose="020B0604020202020204"/>
                <a:ea typeface="+mn-ea"/>
                <a:cs typeface="+mn-cs"/>
              </a:rPr>
              <a:t>Deputy Assistant Secretary for Aging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a:ln>
                <a:noFill/>
              </a:ln>
              <a:solidFill>
                <a:srgbClr val="002060"/>
              </a:solidFill>
              <a:effectLst/>
              <a:uLnTx/>
              <a:uFillTx/>
              <a:latin typeface="Arial" panose="020B0604020202020204"/>
              <a:ea typeface="+mn-ea"/>
              <a:cs typeface="+mn-cs"/>
            </a:endParaRPr>
          </a:p>
        </p:txBody>
      </p:sp>
      <p:sp>
        <p:nvSpPr>
          <p:cNvPr id="4" name="Slide Number Placeholder 3">
            <a:extLst>
              <a:ext uri="{FF2B5EF4-FFF2-40B4-BE49-F238E27FC236}">
                <a16:creationId xmlns:a16="http://schemas.microsoft.com/office/drawing/2014/main" id="{F428E841-63C5-4D74-99AF-15370566AF58}"/>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7AA28999-D008-419E-9628-EE1C64F81F4C}" type="slidenum">
              <a:rPr kumimoji="0" lang="en-US" sz="1400" b="0" i="0" u="none" strike="noStrike" kern="1200" cap="none" spc="0" normalizeH="0" baseline="0" noProof="0" smtClean="0">
                <a:ln>
                  <a:noFill/>
                </a:ln>
                <a:solidFill>
                  <a:prstClr val="white">
                    <a:lumMod val="85000"/>
                  </a:prstClr>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a:t>
            </a:fld>
            <a:endParaRPr kumimoji="0" lang="en-US" sz="1400" b="0" i="0" u="none" strike="noStrike" kern="1200" cap="none" spc="0" normalizeH="0" baseline="0" noProof="0">
              <a:ln>
                <a:noFill/>
              </a:ln>
              <a:solidFill>
                <a:prstClr val="white">
                  <a:lumMod val="85000"/>
                </a:prstClr>
              </a:solidFill>
              <a:effectLst/>
              <a:uLnTx/>
              <a:uFillTx/>
              <a:latin typeface="Arial" panose="020B0604020202020204"/>
              <a:ea typeface="+mn-ea"/>
              <a:cs typeface="+mn-cs"/>
            </a:endParaRPr>
          </a:p>
        </p:txBody>
      </p:sp>
    </p:spTree>
    <p:extLst>
      <p:ext uri="{BB962C8B-B14F-4D97-AF65-F5344CB8AC3E}">
        <p14:creationId xmlns:p14="http://schemas.microsoft.com/office/powerpoint/2010/main" val="38602424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EBE45-7ECB-C25B-B29B-9775D9A05D31}"/>
              </a:ext>
            </a:extLst>
          </p:cNvPr>
          <p:cNvSpPr>
            <a:spLocks noGrp="1"/>
          </p:cNvSpPr>
          <p:nvPr>
            <p:ph type="title"/>
          </p:nvPr>
        </p:nvSpPr>
        <p:spPr>
          <a:xfrm>
            <a:off x="515815" y="299256"/>
            <a:ext cx="10961810" cy="914400"/>
          </a:xfrm>
          <a:solidFill>
            <a:schemeClr val="accent2"/>
          </a:solidFill>
        </p:spPr>
        <p:txBody>
          <a:bodyPr>
            <a:normAutofit fontScale="90000"/>
          </a:bodyPr>
          <a:lstStyle/>
          <a:p>
            <a:r>
              <a:rPr lang="en-US" sz="3600" b="1" dirty="0">
                <a:solidFill>
                  <a:srgbClr val="002060"/>
                </a:solidFill>
                <a:hlinkClick r:id="rId3">
                  <a:extLst>
                    <a:ext uri="{A12FA001-AC4F-418D-AE19-62706E023703}">
                      <ahyp:hlinkClr xmlns:ahyp="http://schemas.microsoft.com/office/drawing/2018/hyperlinkcolor" val="tx"/>
                    </a:ext>
                  </a:extLst>
                </a:hlinkClick>
              </a:rPr>
              <a:t>§ 1321.9(c)(2)(ii) Non-Federal Share (Match)</a:t>
            </a:r>
            <a:r>
              <a:rPr lang="en-US" sz="3600" b="1" dirty="0">
                <a:solidFill>
                  <a:srgbClr val="002060"/>
                </a:solidFill>
              </a:rPr>
              <a:t> Cont. 2</a:t>
            </a:r>
          </a:p>
        </p:txBody>
      </p:sp>
      <p:sp>
        <p:nvSpPr>
          <p:cNvPr id="3" name="Content Placeholder 2">
            <a:extLst>
              <a:ext uri="{FF2B5EF4-FFF2-40B4-BE49-F238E27FC236}">
                <a16:creationId xmlns:a16="http://schemas.microsoft.com/office/drawing/2014/main" id="{D85BDA40-5D47-5AA2-EEE2-EBD76B972A07}"/>
              </a:ext>
            </a:extLst>
          </p:cNvPr>
          <p:cNvSpPr>
            <a:spLocks noGrp="1"/>
          </p:cNvSpPr>
          <p:nvPr>
            <p:ph idx="1"/>
          </p:nvPr>
        </p:nvSpPr>
        <p:spPr>
          <a:xfrm>
            <a:off x="515814" y="1355872"/>
            <a:ext cx="10961811" cy="4465982"/>
          </a:xfrm>
        </p:spPr>
        <p:txBody>
          <a:bodyPr vert="horz" lIns="91440" tIns="45720" rIns="91440" bIns="45720" rtlCol="0" anchor="t">
            <a:normAutofit fontScale="92500" lnSpcReduction="10000"/>
          </a:bodyPr>
          <a:lstStyle/>
          <a:p>
            <a:r>
              <a:rPr lang="en-US">
                <a:solidFill>
                  <a:srgbClr val="002060"/>
                </a:solidFill>
                <a:latin typeface="+mj-lt"/>
                <a:ea typeface="Calibri" panose="020F0502020204030204" pitchFamily="34" charset="0"/>
              </a:rPr>
              <a:t>Fundraising Activities: </a:t>
            </a:r>
          </a:p>
          <a:p>
            <a:pPr lvl="1"/>
            <a:r>
              <a:rPr lang="en-US" sz="3000">
                <a:solidFill>
                  <a:srgbClr val="002060"/>
                </a:solidFill>
                <a:latin typeface="+mj-lt"/>
                <a:ea typeface="Calibri" panose="020F0502020204030204" pitchFamily="34" charset="0"/>
              </a:rPr>
              <a:t>Proceeds from fundraising activities may be used to meet match requirements when no Federal funds were used in conducting the fundraising activities.</a:t>
            </a:r>
          </a:p>
          <a:p>
            <a:pPr lvl="1"/>
            <a:r>
              <a:rPr lang="en-US" sz="3000">
                <a:solidFill>
                  <a:srgbClr val="002060"/>
                </a:solidFill>
                <a:latin typeface="+mj-lt"/>
                <a:ea typeface="Calibri" panose="020F0502020204030204" pitchFamily="34" charset="0"/>
              </a:rPr>
              <a:t>Fundraising activities are unallowable costs to the grant without prior written approval from ACL</a:t>
            </a:r>
          </a:p>
          <a:p>
            <a:pPr lvl="2"/>
            <a:r>
              <a:rPr lang="en-US" sz="3000">
                <a:solidFill>
                  <a:srgbClr val="002060"/>
                </a:solidFill>
                <a:latin typeface="+mj-lt"/>
                <a:ea typeface="Calibri" panose="020F0502020204030204" pitchFamily="34" charset="0"/>
              </a:rPr>
              <a:t>Fundraising activities do NOT include providing the opportunity for OAA service participants to make voluntary contributions (</a:t>
            </a:r>
            <a:r>
              <a:rPr lang="en-US" sz="3000">
                <a:solidFill>
                  <a:srgbClr val="002060"/>
                </a:solidFill>
                <a:latin typeface="+mj-lt"/>
                <a:ea typeface="Calibri" panose="020F0502020204030204" pitchFamily="34" charset="0"/>
                <a:hlinkClick r:id="rId4">
                  <a:extLst>
                    <a:ext uri="{A12FA001-AC4F-418D-AE19-62706E023703}">
                      <ahyp:hlinkClr xmlns:ahyp="http://schemas.microsoft.com/office/drawing/2018/hyperlinkcolor" val="tx"/>
                    </a:ext>
                  </a:extLst>
                </a:hlinkClick>
              </a:rPr>
              <a:t>§ 1321.9(c)(2)(x)</a:t>
            </a:r>
            <a:r>
              <a:rPr lang="en-US" sz="3000">
                <a:solidFill>
                  <a:srgbClr val="002060"/>
                </a:solidFill>
                <a:latin typeface="+mj-lt"/>
                <a:ea typeface="Calibri" panose="020F0502020204030204" pitchFamily="34" charset="0"/>
              </a:rPr>
              <a:t>) or participate in cost sharing (</a:t>
            </a:r>
            <a:r>
              <a:rPr lang="en-US" sz="3000">
                <a:solidFill>
                  <a:srgbClr val="002060"/>
                </a:solidFill>
                <a:latin typeface="+mj-lt"/>
                <a:ea typeface="Calibri" panose="020F0502020204030204" pitchFamily="34" charset="0"/>
                <a:hlinkClick r:id="rId5">
                  <a:extLst>
                    <a:ext uri="{A12FA001-AC4F-418D-AE19-62706E023703}">
                      <ahyp:hlinkClr xmlns:ahyp="http://schemas.microsoft.com/office/drawing/2018/hyperlinkcolor" val="tx"/>
                    </a:ext>
                  </a:extLst>
                </a:hlinkClick>
              </a:rPr>
              <a:t>§ 1321.9(c)(2)(xi)</a:t>
            </a:r>
            <a:r>
              <a:rPr lang="en-US" sz="3000">
                <a:solidFill>
                  <a:srgbClr val="002060"/>
                </a:solidFill>
                <a:latin typeface="+mj-lt"/>
                <a:ea typeface="Calibri" panose="020F0502020204030204" pitchFamily="34" charset="0"/>
              </a:rPr>
              <a:t>) </a:t>
            </a:r>
          </a:p>
          <a:p>
            <a:pPr marL="0" marR="0" indent="457200">
              <a:lnSpc>
                <a:spcPct val="120000"/>
              </a:lnSpc>
              <a:spcAft>
                <a:spcPts val="0"/>
              </a:spcAft>
              <a:tabLst>
                <a:tab pos="783590" algn="l"/>
              </a:tabLst>
            </a:pPr>
            <a:endParaRPr lang="en-US" sz="3500">
              <a:solidFill>
                <a:srgbClr val="002060"/>
              </a:solidFill>
              <a:latin typeface="+mj-lt"/>
              <a:ea typeface="Calibri" panose="020F0502020204030204" pitchFamily="34" charset="0"/>
            </a:endParaRPr>
          </a:p>
          <a:p>
            <a:pPr marL="0" marR="0" indent="457200">
              <a:lnSpc>
                <a:spcPct val="120000"/>
              </a:lnSpc>
              <a:spcAft>
                <a:spcPts val="0"/>
              </a:spcAft>
              <a:tabLst>
                <a:tab pos="783590" algn="l"/>
              </a:tabLst>
            </a:pPr>
            <a:endParaRPr lang="en-US" sz="2800">
              <a:solidFill>
                <a:srgbClr val="002060"/>
              </a:solidFill>
              <a:latin typeface="+mj-lt"/>
              <a:ea typeface="Calibri" panose="020F0502020204030204" pitchFamily="34" charset="0"/>
            </a:endParaRPr>
          </a:p>
          <a:p>
            <a:pPr>
              <a:lnSpc>
                <a:spcPct val="120000"/>
              </a:lnSpc>
            </a:pPr>
            <a:endParaRPr lang="en-US" sz="1000">
              <a:solidFill>
                <a:srgbClr val="002060"/>
              </a:solidFill>
              <a:effectLst/>
              <a:latin typeface="+mj-lt"/>
              <a:ea typeface="Calibri" panose="020F0502020204030204" pitchFamily="34" charset="0"/>
            </a:endParaRPr>
          </a:p>
          <a:p>
            <a:pPr marL="0" indent="0" algn="ctr">
              <a:buNone/>
            </a:pPr>
            <a:endParaRPr lang="en-US" sz="2600" i="1">
              <a:solidFill>
                <a:srgbClr val="002060"/>
              </a:solidFill>
              <a:effectLst/>
              <a:highlight>
                <a:srgbClr val="FFFF00"/>
              </a:highlight>
              <a:latin typeface="+mj-lt"/>
              <a:ea typeface="Calibri" panose="020F0502020204030204" pitchFamily="34" charset="0"/>
            </a:endParaRPr>
          </a:p>
        </p:txBody>
      </p:sp>
      <p:sp>
        <p:nvSpPr>
          <p:cNvPr id="4" name="Slide Number Placeholder 3">
            <a:extLst>
              <a:ext uri="{FF2B5EF4-FFF2-40B4-BE49-F238E27FC236}">
                <a16:creationId xmlns:a16="http://schemas.microsoft.com/office/drawing/2014/main" id="{286CD0C3-B95A-6261-B7F6-83F6BAD3C15F}"/>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7AA28999-D008-419E-9628-EE1C64F81F4C}" type="slidenum">
              <a:rPr kumimoji="0" lang="en-US" sz="1400" b="0" i="0" u="none" strike="noStrike" kern="1200" cap="none" spc="0" normalizeH="0" baseline="0" noProof="0" smtClean="0">
                <a:ln>
                  <a:noFill/>
                </a:ln>
                <a:solidFill>
                  <a:prstClr val="white">
                    <a:lumMod val="85000"/>
                  </a:prstClr>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20</a:t>
            </a:fld>
            <a:endParaRPr kumimoji="0" lang="en-US" sz="1400" b="0" i="0" u="none" strike="noStrike" kern="1200" cap="none" spc="0" normalizeH="0" baseline="0" noProof="0">
              <a:ln>
                <a:noFill/>
              </a:ln>
              <a:solidFill>
                <a:prstClr val="white">
                  <a:lumMod val="85000"/>
                </a:prstClr>
              </a:solidFill>
              <a:effectLst/>
              <a:uLnTx/>
              <a:uFillTx/>
              <a:latin typeface="Arial" panose="020B0604020202020204"/>
              <a:ea typeface="+mn-ea"/>
              <a:cs typeface="+mn-cs"/>
            </a:endParaRPr>
          </a:p>
        </p:txBody>
      </p:sp>
    </p:spTree>
    <p:extLst>
      <p:ext uri="{BB962C8B-B14F-4D97-AF65-F5344CB8AC3E}">
        <p14:creationId xmlns:p14="http://schemas.microsoft.com/office/powerpoint/2010/main" val="41390472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D53530-87FA-78CD-FA72-EFA7DA10493B}"/>
              </a:ext>
            </a:extLst>
          </p:cNvPr>
          <p:cNvSpPr>
            <a:spLocks noGrp="1"/>
          </p:cNvSpPr>
          <p:nvPr>
            <p:ph type="title"/>
          </p:nvPr>
        </p:nvSpPr>
        <p:spPr>
          <a:solidFill>
            <a:schemeClr val="accent2"/>
          </a:solidFill>
        </p:spPr>
        <p:txBody>
          <a:bodyPr>
            <a:noAutofit/>
          </a:bodyPr>
          <a:lstStyle/>
          <a:p>
            <a:r>
              <a:rPr lang="en-US" sz="3800" b="1" dirty="0">
                <a:solidFill>
                  <a:srgbClr val="002060"/>
                </a:solidFill>
                <a:hlinkClick r:id="rId3">
                  <a:extLst>
                    <a:ext uri="{A12FA001-AC4F-418D-AE19-62706E023703}">
                      <ahyp:hlinkClr xmlns:ahyp="http://schemas.microsoft.com/office/drawing/2018/hyperlinkcolor" val="tx"/>
                    </a:ext>
                  </a:extLst>
                </a:hlinkClick>
              </a:rPr>
              <a:t>§ 1321.9(c)(2)(ii) Non-Federal Share (Match)</a:t>
            </a:r>
            <a:r>
              <a:rPr lang="en-US" sz="3800" b="1" dirty="0">
                <a:solidFill>
                  <a:srgbClr val="002060"/>
                </a:solidFill>
              </a:rPr>
              <a:t> Cont. 3</a:t>
            </a:r>
            <a:endParaRPr lang="en-US" sz="3800" dirty="0">
              <a:solidFill>
                <a:srgbClr val="002060"/>
              </a:solidFill>
            </a:endParaRPr>
          </a:p>
        </p:txBody>
      </p:sp>
      <p:sp>
        <p:nvSpPr>
          <p:cNvPr id="3" name="Content Placeholder 2">
            <a:extLst>
              <a:ext uri="{FF2B5EF4-FFF2-40B4-BE49-F238E27FC236}">
                <a16:creationId xmlns:a16="http://schemas.microsoft.com/office/drawing/2014/main" id="{2D61EFF0-3D1A-AFB8-6B01-C981493BABE2}"/>
              </a:ext>
            </a:extLst>
          </p:cNvPr>
          <p:cNvSpPr>
            <a:spLocks noGrp="1"/>
          </p:cNvSpPr>
          <p:nvPr>
            <p:ph idx="1"/>
          </p:nvPr>
        </p:nvSpPr>
        <p:spPr/>
        <p:txBody>
          <a:bodyPr vert="horz" lIns="91440" tIns="45720" rIns="91440" bIns="45720" rtlCol="0" anchor="t">
            <a:normAutofit fontScale="85000" lnSpcReduction="20000"/>
          </a:bodyPr>
          <a:lstStyle/>
          <a:p>
            <a:pPr>
              <a:lnSpc>
                <a:spcPct val="120000"/>
              </a:lnSpc>
              <a:tabLst>
                <a:tab pos="783590" algn="l"/>
              </a:tabLst>
            </a:pPr>
            <a:r>
              <a:rPr lang="en-US" sz="3200">
                <a:solidFill>
                  <a:srgbClr val="002060"/>
                </a:solidFill>
                <a:latin typeface="+mj-lt"/>
                <a:ea typeface="Calibri" panose="020F0502020204030204" pitchFamily="34" charset="0"/>
              </a:rPr>
              <a:t>An SUA or AAA may determine a match in excess of required amounts:</a:t>
            </a:r>
            <a:endParaRPr lang="en-US">
              <a:solidFill>
                <a:srgbClr val="002060"/>
              </a:solidFill>
              <a:latin typeface="+mj-lt"/>
              <a:ea typeface="Calibri" panose="020F0502020204030204" pitchFamily="34" charset="0"/>
            </a:endParaRPr>
          </a:p>
          <a:p>
            <a:pPr lvl="1">
              <a:lnSpc>
                <a:spcPct val="120000"/>
              </a:lnSpc>
              <a:buFont typeface="Arial"/>
              <a:tabLst>
                <a:tab pos="758190" algn="l"/>
              </a:tabLst>
            </a:pPr>
            <a:r>
              <a:rPr lang="en-US" sz="2400">
                <a:solidFill>
                  <a:srgbClr val="002060"/>
                </a:solidFill>
                <a:latin typeface="+mj-lt"/>
                <a:ea typeface="Calibri" panose="020F0502020204030204" pitchFamily="34" charset="0"/>
              </a:rPr>
              <a:t>Match requirements for AAAs are determined by the SUA; and</a:t>
            </a:r>
            <a:endParaRPr lang="en-US">
              <a:solidFill>
                <a:srgbClr val="002060"/>
              </a:solidFill>
              <a:cs typeface="Arial"/>
            </a:endParaRPr>
          </a:p>
          <a:p>
            <a:pPr lvl="1">
              <a:lnSpc>
                <a:spcPct val="120000"/>
              </a:lnSpc>
              <a:tabLst>
                <a:tab pos="783590" algn="l"/>
              </a:tabLst>
            </a:pPr>
            <a:r>
              <a:rPr lang="en-US" sz="2400">
                <a:solidFill>
                  <a:srgbClr val="002060"/>
                </a:solidFill>
                <a:latin typeface="+mj-lt"/>
                <a:ea typeface="Calibri" panose="020F0502020204030204" pitchFamily="34" charset="0"/>
              </a:rPr>
              <a:t>Match requirements for direct service providers are determined by the SUA and/or AAA.</a:t>
            </a:r>
            <a:r>
              <a:rPr lang="en-US">
                <a:solidFill>
                  <a:srgbClr val="002060"/>
                </a:solidFill>
                <a:latin typeface="+mj-lt"/>
                <a:ea typeface="Calibri" panose="020F0502020204030204" pitchFamily="34" charset="0"/>
              </a:rPr>
              <a:t> </a:t>
            </a:r>
            <a:endParaRPr lang="en-US">
              <a:solidFill>
                <a:srgbClr val="002060"/>
              </a:solidFill>
              <a:latin typeface="+mj-lt"/>
              <a:ea typeface="Calibri" panose="020F0502020204030204" pitchFamily="34" charset="0"/>
              <a:cs typeface="Arial" panose="020B0604020202020204"/>
            </a:endParaRPr>
          </a:p>
          <a:p>
            <a:pPr>
              <a:lnSpc>
                <a:spcPct val="120000"/>
              </a:lnSpc>
              <a:tabLst>
                <a:tab pos="783590" algn="l"/>
              </a:tabLst>
            </a:pPr>
            <a:r>
              <a:rPr lang="en-US" sz="3200">
                <a:solidFill>
                  <a:srgbClr val="002060"/>
                </a:solidFill>
                <a:latin typeface="+mj-lt"/>
                <a:ea typeface="Calibri" panose="020F0502020204030204" pitchFamily="34" charset="0"/>
              </a:rPr>
              <a:t>Other Federal funds may not be used to meet required match unless there is specific statutory authority.</a:t>
            </a:r>
            <a:r>
              <a:rPr lang="en-US">
                <a:solidFill>
                  <a:srgbClr val="002060"/>
                </a:solidFill>
                <a:latin typeface="+mj-lt"/>
                <a:ea typeface="Calibri" panose="020F0502020204030204" pitchFamily="34" charset="0"/>
              </a:rPr>
              <a:t> </a:t>
            </a:r>
          </a:p>
          <a:p>
            <a:pPr>
              <a:lnSpc>
                <a:spcPct val="120000"/>
              </a:lnSpc>
              <a:tabLst>
                <a:tab pos="783590" algn="l"/>
              </a:tabLst>
            </a:pPr>
            <a:r>
              <a:rPr lang="en-US" sz="3200">
                <a:solidFill>
                  <a:srgbClr val="002060"/>
                </a:solidFill>
                <a:latin typeface="+mj-lt"/>
                <a:ea typeface="Calibri" panose="020F0502020204030204" pitchFamily="34" charset="0"/>
              </a:rPr>
              <a:t>Unrecovered indirect costs may be used as match.</a:t>
            </a:r>
            <a:endParaRPr lang="en-US">
              <a:solidFill>
                <a:srgbClr val="002060"/>
              </a:solidFill>
              <a:latin typeface="+mj-lt"/>
              <a:ea typeface="Calibri" panose="020F0502020204030204" pitchFamily="34" charset="0"/>
            </a:endParaRPr>
          </a:p>
          <a:p>
            <a:pPr>
              <a:lnSpc>
                <a:spcPct val="120000"/>
              </a:lnSpc>
              <a:tabLst>
                <a:tab pos="783590" algn="l"/>
              </a:tabLst>
            </a:pPr>
            <a:r>
              <a:rPr lang="en-US" sz="3200">
                <a:solidFill>
                  <a:srgbClr val="002060"/>
                </a:solidFill>
                <a:latin typeface="+mj-lt"/>
                <a:ea typeface="Calibri" panose="020F0502020204030204" pitchFamily="34" charset="0"/>
              </a:rPr>
              <a:t>Match for supportive services and nutrition services may be pooled.</a:t>
            </a:r>
            <a:endParaRPr lang="en-US" sz="3200">
              <a:solidFill>
                <a:srgbClr val="002060"/>
              </a:solidFill>
              <a:latin typeface="+mj-lt"/>
              <a:ea typeface="Calibri" panose="020F0502020204030204" pitchFamily="34" charset="0"/>
              <a:cs typeface="Arial" panose="020B0604020202020204"/>
            </a:endParaRPr>
          </a:p>
        </p:txBody>
      </p:sp>
      <p:sp>
        <p:nvSpPr>
          <p:cNvPr id="4" name="Slide Number Placeholder 3">
            <a:extLst>
              <a:ext uri="{FF2B5EF4-FFF2-40B4-BE49-F238E27FC236}">
                <a16:creationId xmlns:a16="http://schemas.microsoft.com/office/drawing/2014/main" id="{75E3A825-C13B-0340-8BD6-7FC80680784D}"/>
              </a:ext>
            </a:extLst>
          </p:cNvPr>
          <p:cNvSpPr>
            <a:spLocks noGrp="1"/>
          </p:cNvSpPr>
          <p:nvPr>
            <p:ph type="sldNum" sz="quarter" idx="12"/>
          </p:nvPr>
        </p:nvSpPr>
        <p:spPr/>
        <p:txBody>
          <a:bodyPr/>
          <a:lstStyle/>
          <a:p>
            <a:fld id="{7AA28999-D008-419E-9628-EE1C64F81F4C}" type="slidenum">
              <a:rPr lang="en-US" smtClean="0"/>
              <a:pPr/>
              <a:t>21</a:t>
            </a:fld>
            <a:endParaRPr lang="en-US"/>
          </a:p>
        </p:txBody>
      </p:sp>
    </p:spTree>
    <p:extLst>
      <p:ext uri="{BB962C8B-B14F-4D97-AF65-F5344CB8AC3E}">
        <p14:creationId xmlns:p14="http://schemas.microsoft.com/office/powerpoint/2010/main" val="17284681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EBE45-7ECB-C25B-B29B-9775D9A05D31}"/>
              </a:ext>
            </a:extLst>
          </p:cNvPr>
          <p:cNvSpPr>
            <a:spLocks noGrp="1"/>
          </p:cNvSpPr>
          <p:nvPr>
            <p:ph type="title"/>
          </p:nvPr>
        </p:nvSpPr>
        <p:spPr>
          <a:xfrm>
            <a:off x="515815" y="243392"/>
            <a:ext cx="10961810" cy="914400"/>
          </a:xfrm>
          <a:solidFill>
            <a:schemeClr val="accent2"/>
          </a:solidFill>
        </p:spPr>
        <p:txBody>
          <a:bodyPr>
            <a:normAutofit/>
          </a:bodyPr>
          <a:lstStyle/>
          <a:p>
            <a:r>
              <a:rPr lang="en-US" sz="3600" b="1">
                <a:solidFill>
                  <a:srgbClr val="002060"/>
                </a:solidFill>
                <a:hlinkClick r:id="rId3">
                  <a:extLst>
                    <a:ext uri="{A12FA001-AC4F-418D-AE19-62706E023703}">
                      <ahyp:hlinkClr xmlns:ahyp="http://schemas.microsoft.com/office/drawing/2018/hyperlinkcolor" val="tx"/>
                    </a:ext>
                  </a:extLst>
                </a:hlinkClick>
              </a:rPr>
              <a:t>§ 1321.9(c)(2)(iii) Transfers  </a:t>
            </a:r>
            <a:endParaRPr lang="en-US" sz="3600" b="1">
              <a:solidFill>
                <a:srgbClr val="002060"/>
              </a:solidFill>
            </a:endParaRPr>
          </a:p>
        </p:txBody>
      </p:sp>
      <p:sp>
        <p:nvSpPr>
          <p:cNvPr id="3" name="Content Placeholder 2">
            <a:extLst>
              <a:ext uri="{FF2B5EF4-FFF2-40B4-BE49-F238E27FC236}">
                <a16:creationId xmlns:a16="http://schemas.microsoft.com/office/drawing/2014/main" id="{D85BDA40-5D47-5AA2-EEE2-EBD76B972A07}"/>
              </a:ext>
            </a:extLst>
          </p:cNvPr>
          <p:cNvSpPr>
            <a:spLocks noGrp="1"/>
          </p:cNvSpPr>
          <p:nvPr>
            <p:ph idx="1"/>
          </p:nvPr>
        </p:nvSpPr>
        <p:spPr>
          <a:xfrm>
            <a:off x="324465" y="1320602"/>
            <a:ext cx="11312012" cy="4465982"/>
          </a:xfrm>
        </p:spPr>
        <p:txBody>
          <a:bodyPr vert="horz" lIns="91440" tIns="45720" rIns="91440" bIns="45720" rtlCol="0" anchor="t">
            <a:normAutofit fontScale="85000" lnSpcReduction="10000"/>
          </a:bodyPr>
          <a:lstStyle/>
          <a:p>
            <a:pPr>
              <a:lnSpc>
                <a:spcPct val="120000"/>
              </a:lnSpc>
            </a:pPr>
            <a:r>
              <a:rPr lang="en-US" sz="2800">
                <a:solidFill>
                  <a:srgbClr val="002060"/>
                </a:solidFill>
                <a:latin typeface="+mj-lt"/>
                <a:ea typeface="Calibri" panose="020F0502020204030204" pitchFamily="34" charset="0"/>
              </a:rPr>
              <a:t>Title III-C (C1/C2) and III-B</a:t>
            </a:r>
          </a:p>
          <a:p>
            <a:pPr lvl="1">
              <a:lnSpc>
                <a:spcPct val="120000"/>
              </a:lnSpc>
            </a:pPr>
            <a:r>
              <a:rPr lang="en-US" sz="2400">
                <a:solidFill>
                  <a:srgbClr val="002060"/>
                </a:solidFill>
                <a:latin typeface="+mj-lt"/>
                <a:ea typeface="Calibri" panose="020F0502020204030204" pitchFamily="34" charset="0"/>
              </a:rPr>
              <a:t>30% maximum between parts B/C</a:t>
            </a:r>
          </a:p>
          <a:p>
            <a:pPr lvl="2">
              <a:lnSpc>
                <a:spcPct val="120000"/>
              </a:lnSpc>
            </a:pPr>
            <a:r>
              <a:rPr lang="en-US" sz="2000">
                <a:solidFill>
                  <a:srgbClr val="002060"/>
                </a:solidFill>
                <a:latin typeface="+mj-lt"/>
                <a:ea typeface="Calibri" panose="020F0502020204030204" pitchFamily="34" charset="0"/>
              </a:rPr>
              <a:t>Waiver required to exceed 30% </a:t>
            </a:r>
          </a:p>
          <a:p>
            <a:pPr>
              <a:lnSpc>
                <a:spcPct val="120000"/>
              </a:lnSpc>
            </a:pPr>
            <a:r>
              <a:rPr lang="en-US" sz="2800">
                <a:solidFill>
                  <a:srgbClr val="002060"/>
                </a:solidFill>
                <a:latin typeface="+mj-lt"/>
                <a:ea typeface="Calibri" panose="020F0502020204030204" pitchFamily="34" charset="0"/>
              </a:rPr>
              <a:t>Title III-C1 (congregate) and C2 (home-delivered) nutrition</a:t>
            </a:r>
          </a:p>
          <a:p>
            <a:pPr lvl="1">
              <a:lnSpc>
                <a:spcPct val="120000"/>
              </a:lnSpc>
            </a:pPr>
            <a:r>
              <a:rPr lang="en-US">
                <a:solidFill>
                  <a:srgbClr val="002060"/>
                </a:solidFill>
                <a:latin typeface="+mj-lt"/>
                <a:ea typeface="Calibri" panose="020F0502020204030204" pitchFamily="34" charset="0"/>
              </a:rPr>
              <a:t>40% maximum between parts C1/C2</a:t>
            </a:r>
          </a:p>
          <a:p>
            <a:pPr lvl="2">
              <a:lnSpc>
                <a:spcPct val="120000"/>
              </a:lnSpc>
            </a:pPr>
            <a:r>
              <a:rPr lang="en-US" sz="2000">
                <a:solidFill>
                  <a:srgbClr val="002060"/>
                </a:solidFill>
                <a:latin typeface="+mj-lt"/>
                <a:ea typeface="Calibri" panose="020F0502020204030204" pitchFamily="34" charset="0"/>
              </a:rPr>
              <a:t>Waiver required to exceed 40% by an additional 10%</a:t>
            </a:r>
          </a:p>
          <a:p>
            <a:pPr lvl="2">
              <a:lnSpc>
                <a:spcPct val="120000"/>
              </a:lnSpc>
            </a:pPr>
            <a:r>
              <a:rPr lang="en-US" sz="2000">
                <a:solidFill>
                  <a:srgbClr val="002060"/>
                </a:solidFill>
                <a:latin typeface="+mj-lt"/>
                <a:ea typeface="Calibri" panose="020F0502020204030204" pitchFamily="34" charset="0"/>
              </a:rPr>
              <a:t>Maximum transfer limit is 50%</a:t>
            </a:r>
          </a:p>
          <a:p>
            <a:pPr>
              <a:lnSpc>
                <a:spcPct val="120000"/>
              </a:lnSpc>
            </a:pPr>
            <a:r>
              <a:rPr lang="en-US" sz="2800">
                <a:solidFill>
                  <a:srgbClr val="002060"/>
                </a:solidFill>
                <a:latin typeface="+mj-lt"/>
                <a:ea typeface="Calibri" panose="020F0502020204030204" pitchFamily="34" charset="0"/>
              </a:rPr>
              <a:t>No transfers are allowed between Title III parts D and E, NSIP, Title VI and/or VII</a:t>
            </a:r>
          </a:p>
          <a:p>
            <a:pPr>
              <a:lnSpc>
                <a:spcPct val="120000"/>
              </a:lnSpc>
            </a:pPr>
            <a:r>
              <a:rPr lang="en-US" sz="2800">
                <a:solidFill>
                  <a:srgbClr val="002060"/>
                </a:solidFill>
                <a:latin typeface="+mj-lt"/>
                <a:ea typeface="Calibri" panose="020F0502020204030204" pitchFamily="34" charset="0"/>
              </a:rPr>
              <a:t>SUA cannot delegate authority to a AAA or service provider to make a transfer</a:t>
            </a:r>
          </a:p>
          <a:p>
            <a:pPr>
              <a:lnSpc>
                <a:spcPct val="120000"/>
              </a:lnSpc>
            </a:pPr>
            <a:r>
              <a:rPr lang="en-US" sz="2800">
                <a:solidFill>
                  <a:srgbClr val="002060"/>
                </a:solidFill>
                <a:latin typeface="+mj-lt"/>
                <a:ea typeface="Calibri" panose="020F0502020204030204" pitchFamily="34" charset="0"/>
              </a:rPr>
              <a:t>Transfer limitations apply to the State agency in aggregate</a:t>
            </a:r>
          </a:p>
          <a:p>
            <a:pPr>
              <a:lnSpc>
                <a:spcPct val="120000"/>
              </a:lnSpc>
            </a:pPr>
            <a:endParaRPr lang="en-US" sz="2800">
              <a:solidFill>
                <a:srgbClr val="002060"/>
              </a:solidFill>
              <a:latin typeface="+mj-lt"/>
              <a:ea typeface="Calibri" panose="020F0502020204030204" pitchFamily="34" charset="0"/>
            </a:endParaRPr>
          </a:p>
          <a:p>
            <a:pPr lvl="1">
              <a:lnSpc>
                <a:spcPct val="120000"/>
              </a:lnSpc>
            </a:pPr>
            <a:endParaRPr lang="en-US" sz="2400">
              <a:solidFill>
                <a:srgbClr val="002060"/>
              </a:solidFill>
              <a:latin typeface="+mj-lt"/>
              <a:ea typeface="Calibri" panose="020F0502020204030204" pitchFamily="34" charset="0"/>
            </a:endParaRPr>
          </a:p>
          <a:p>
            <a:pPr>
              <a:lnSpc>
                <a:spcPct val="120000"/>
              </a:lnSpc>
            </a:pPr>
            <a:endParaRPr lang="en-US" sz="1000">
              <a:solidFill>
                <a:srgbClr val="002060"/>
              </a:solidFill>
              <a:effectLst/>
              <a:latin typeface="+mj-lt"/>
              <a:ea typeface="Calibri" panose="020F0502020204030204" pitchFamily="34" charset="0"/>
            </a:endParaRPr>
          </a:p>
          <a:p>
            <a:pPr marL="0" indent="0" algn="ctr">
              <a:buNone/>
            </a:pPr>
            <a:endParaRPr lang="en-US" sz="2600" i="1">
              <a:solidFill>
                <a:srgbClr val="002060"/>
              </a:solidFill>
              <a:effectLst/>
              <a:highlight>
                <a:srgbClr val="FFFF00"/>
              </a:highlight>
              <a:latin typeface="+mj-lt"/>
              <a:ea typeface="Calibri" panose="020F0502020204030204" pitchFamily="34" charset="0"/>
            </a:endParaRPr>
          </a:p>
        </p:txBody>
      </p:sp>
      <p:sp>
        <p:nvSpPr>
          <p:cNvPr id="4" name="Slide Number Placeholder 3">
            <a:extLst>
              <a:ext uri="{FF2B5EF4-FFF2-40B4-BE49-F238E27FC236}">
                <a16:creationId xmlns:a16="http://schemas.microsoft.com/office/drawing/2014/main" id="{286CD0C3-B95A-6261-B7F6-83F6BAD3C15F}"/>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7AA28999-D008-419E-9628-EE1C64F81F4C}" type="slidenum">
              <a:rPr kumimoji="0" lang="en-US" sz="1400" b="0" i="0" u="none" strike="noStrike" kern="1200" cap="none" spc="0" normalizeH="0" baseline="0" noProof="0" smtClean="0">
                <a:ln>
                  <a:noFill/>
                </a:ln>
                <a:solidFill>
                  <a:prstClr val="white">
                    <a:lumMod val="85000"/>
                  </a:prstClr>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22</a:t>
            </a:fld>
            <a:endParaRPr kumimoji="0" lang="en-US" sz="1400" b="0" i="0" u="none" strike="noStrike" kern="1200" cap="none" spc="0" normalizeH="0" baseline="0" noProof="0">
              <a:ln>
                <a:noFill/>
              </a:ln>
              <a:solidFill>
                <a:prstClr val="white">
                  <a:lumMod val="85000"/>
                </a:prstClr>
              </a:solidFill>
              <a:effectLst/>
              <a:uLnTx/>
              <a:uFillTx/>
              <a:latin typeface="Arial" panose="020B0604020202020204"/>
              <a:ea typeface="+mn-ea"/>
              <a:cs typeface="+mn-cs"/>
            </a:endParaRPr>
          </a:p>
        </p:txBody>
      </p:sp>
    </p:spTree>
    <p:extLst>
      <p:ext uri="{BB962C8B-B14F-4D97-AF65-F5344CB8AC3E}">
        <p14:creationId xmlns:p14="http://schemas.microsoft.com/office/powerpoint/2010/main" val="25793157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EBE45-7ECB-C25B-B29B-9775D9A05D31}"/>
              </a:ext>
            </a:extLst>
          </p:cNvPr>
          <p:cNvSpPr>
            <a:spLocks noGrp="1"/>
          </p:cNvSpPr>
          <p:nvPr>
            <p:ph type="title"/>
          </p:nvPr>
        </p:nvSpPr>
        <p:spPr>
          <a:xfrm>
            <a:off x="515815" y="243391"/>
            <a:ext cx="10961810" cy="967891"/>
          </a:xfrm>
          <a:solidFill>
            <a:schemeClr val="accent2"/>
          </a:solidFill>
        </p:spPr>
        <p:txBody>
          <a:bodyPr>
            <a:noAutofit/>
          </a:bodyPr>
          <a:lstStyle/>
          <a:p>
            <a:r>
              <a:rPr lang="en-US" sz="3200" b="1">
                <a:solidFill>
                  <a:srgbClr val="002060"/>
                </a:solidFill>
                <a:hlinkClick r:id="rId3">
                  <a:extLst>
                    <a:ext uri="{A12FA001-AC4F-418D-AE19-62706E023703}">
                      <ahyp:hlinkClr xmlns:ahyp="http://schemas.microsoft.com/office/drawing/2018/hyperlinkcolor" val="tx"/>
                    </a:ext>
                  </a:extLst>
                </a:hlinkClick>
              </a:rPr>
              <a:t>§ 1321.9(c)(2)(iv) State, Territory, and </a:t>
            </a:r>
            <a:br>
              <a:rPr lang="en-US" sz="2000" b="1">
                <a:solidFill>
                  <a:srgbClr val="002060"/>
                </a:solidFill>
                <a:hlinkClick r:id="rId3">
                  <a:extLst>
                    <a:ext uri="{A12FA001-AC4F-418D-AE19-62706E023703}">
                      <ahyp:hlinkClr xmlns:ahyp="http://schemas.microsoft.com/office/drawing/2018/hyperlinkcolor" val="tx"/>
                    </a:ext>
                  </a:extLst>
                </a:hlinkClick>
              </a:rPr>
            </a:br>
            <a:r>
              <a:rPr lang="en-US" sz="3200" b="1">
                <a:solidFill>
                  <a:srgbClr val="002060"/>
                </a:solidFill>
                <a:hlinkClick r:id="rId3">
                  <a:extLst>
                    <a:ext uri="{A12FA001-AC4F-418D-AE19-62706E023703}">
                      <ahyp:hlinkClr xmlns:ahyp="http://schemas.microsoft.com/office/drawing/2018/hyperlinkcolor" val="tx"/>
                    </a:ext>
                  </a:extLst>
                </a:hlinkClick>
              </a:rPr>
              <a:t>Area Plan Administration. </a:t>
            </a:r>
            <a:endParaRPr lang="en-US" sz="3200" b="1">
              <a:solidFill>
                <a:srgbClr val="002060"/>
              </a:solidFill>
            </a:endParaRPr>
          </a:p>
        </p:txBody>
      </p:sp>
      <p:sp>
        <p:nvSpPr>
          <p:cNvPr id="3" name="Content Placeholder 2">
            <a:extLst>
              <a:ext uri="{FF2B5EF4-FFF2-40B4-BE49-F238E27FC236}">
                <a16:creationId xmlns:a16="http://schemas.microsoft.com/office/drawing/2014/main" id="{D85BDA40-5D47-5AA2-EEE2-EBD76B972A07}"/>
              </a:ext>
            </a:extLst>
          </p:cNvPr>
          <p:cNvSpPr>
            <a:spLocks noGrp="1"/>
          </p:cNvSpPr>
          <p:nvPr>
            <p:ph idx="1"/>
          </p:nvPr>
        </p:nvSpPr>
        <p:spPr>
          <a:xfrm>
            <a:off x="515815" y="1211282"/>
            <a:ext cx="10961811" cy="4465982"/>
          </a:xfrm>
        </p:spPr>
        <p:txBody>
          <a:bodyPr vert="horz" lIns="91440" tIns="45720" rIns="91440" bIns="45720" rtlCol="0" anchor="t">
            <a:normAutofit fontScale="85000" lnSpcReduction="20000"/>
          </a:bodyPr>
          <a:lstStyle/>
          <a:p>
            <a:pPr>
              <a:lnSpc>
                <a:spcPct val="120000"/>
              </a:lnSpc>
            </a:pPr>
            <a:r>
              <a:rPr lang="en-US" sz="2800">
                <a:solidFill>
                  <a:srgbClr val="002060"/>
                </a:solidFill>
                <a:latin typeface="+mj-lt"/>
                <a:ea typeface="Calibri" panose="020F0502020204030204" pitchFamily="34" charset="0"/>
              </a:rPr>
              <a:t>State plan administration may elect to be subject to the greater of:</a:t>
            </a:r>
          </a:p>
          <a:p>
            <a:pPr lvl="1">
              <a:lnSpc>
                <a:spcPct val="120000"/>
              </a:lnSpc>
            </a:pPr>
            <a:r>
              <a:rPr lang="en-US" sz="2400">
                <a:solidFill>
                  <a:srgbClr val="002060"/>
                </a:solidFill>
                <a:latin typeface="+mj-lt"/>
                <a:ea typeface="Calibri" panose="020F0502020204030204" pitchFamily="34" charset="0"/>
              </a:rPr>
              <a:t>5% of the cumulative total of the Title III grant; or</a:t>
            </a:r>
            <a:r>
              <a:rPr lang="en-US" sz="2800">
                <a:solidFill>
                  <a:srgbClr val="002060"/>
                </a:solidFill>
                <a:latin typeface="+mj-lt"/>
                <a:ea typeface="Calibri" panose="020F0502020204030204" pitchFamily="34" charset="0"/>
              </a:rPr>
              <a:t> </a:t>
            </a:r>
          </a:p>
          <a:p>
            <a:pPr lvl="1">
              <a:lnSpc>
                <a:spcPct val="120000"/>
              </a:lnSpc>
            </a:pPr>
            <a:r>
              <a:rPr lang="en-US" sz="2400">
                <a:solidFill>
                  <a:srgbClr val="002060"/>
                </a:solidFill>
                <a:latin typeface="+mj-lt"/>
                <a:ea typeface="Calibri" panose="020F0502020204030204" pitchFamily="34" charset="0"/>
              </a:rPr>
              <a:t>$750,000 for States, District of Columbia (DC) and Puerto Rico or $100,000 for Guam, American Samoa, Virgin Islands, and Northern Mariana Islands.</a:t>
            </a:r>
          </a:p>
          <a:p>
            <a:pPr lvl="1">
              <a:lnSpc>
                <a:spcPct val="120000"/>
              </a:lnSpc>
            </a:pPr>
            <a:r>
              <a:rPr lang="en-US" sz="2400">
                <a:solidFill>
                  <a:srgbClr val="002060"/>
                </a:solidFill>
                <a:latin typeface="+mj-lt"/>
                <a:ea typeface="Calibri" panose="020F0502020204030204" pitchFamily="34" charset="0"/>
              </a:rPr>
              <a:t>Single PSA States may elect amounts for either State plan administration </a:t>
            </a:r>
            <a:r>
              <a:rPr lang="en-US" sz="2400" b="1">
                <a:solidFill>
                  <a:srgbClr val="002060"/>
                </a:solidFill>
                <a:latin typeface="+mj-lt"/>
                <a:ea typeface="Calibri" panose="020F0502020204030204" pitchFamily="34" charset="0"/>
              </a:rPr>
              <a:t>or</a:t>
            </a:r>
            <a:r>
              <a:rPr lang="en-US" sz="2400">
                <a:solidFill>
                  <a:srgbClr val="002060"/>
                </a:solidFill>
                <a:latin typeface="+mj-lt"/>
                <a:ea typeface="Calibri" panose="020F0502020204030204" pitchFamily="34" charset="0"/>
              </a:rPr>
              <a:t> area plan administration</a:t>
            </a:r>
          </a:p>
          <a:p>
            <a:pPr>
              <a:lnSpc>
                <a:spcPct val="120000"/>
              </a:lnSpc>
            </a:pPr>
            <a:r>
              <a:rPr lang="en-US" sz="2800">
                <a:solidFill>
                  <a:srgbClr val="002060"/>
                </a:solidFill>
                <a:latin typeface="+mj-lt"/>
                <a:ea typeface="Calibri" panose="020F0502020204030204" pitchFamily="34" charset="0"/>
              </a:rPr>
              <a:t>Area plan administration</a:t>
            </a:r>
          </a:p>
          <a:p>
            <a:pPr lvl="1">
              <a:lnSpc>
                <a:spcPct val="120000"/>
              </a:lnSpc>
            </a:pPr>
            <a:r>
              <a:rPr lang="en-US" sz="2400">
                <a:solidFill>
                  <a:srgbClr val="002060"/>
                </a:solidFill>
                <a:latin typeface="+mj-lt"/>
                <a:ea typeface="Calibri" panose="020F0502020204030204" pitchFamily="34" charset="0"/>
              </a:rPr>
              <a:t>The State determines, up to a maximum of 10% of the total Title III grant (after deducting for State plan administration)</a:t>
            </a:r>
          </a:p>
          <a:p>
            <a:pPr lvl="2">
              <a:lnSpc>
                <a:spcPct val="120000"/>
              </a:lnSpc>
            </a:pPr>
            <a:r>
              <a:rPr lang="en-US" sz="2000">
                <a:solidFill>
                  <a:srgbClr val="002060"/>
                </a:solidFill>
                <a:latin typeface="+mj-lt"/>
                <a:ea typeface="Calibri" panose="020F0502020204030204" pitchFamily="34" charset="0"/>
              </a:rPr>
              <a:t>May not be allocated to part D</a:t>
            </a:r>
          </a:p>
          <a:p>
            <a:pPr>
              <a:lnSpc>
                <a:spcPct val="120000"/>
              </a:lnSpc>
            </a:pPr>
            <a:r>
              <a:rPr lang="en-US" sz="2800">
                <a:solidFill>
                  <a:srgbClr val="002060"/>
                </a:solidFill>
                <a:latin typeface="+mj-lt"/>
                <a:ea typeface="Calibri" panose="020F0502020204030204" pitchFamily="34" charset="0"/>
              </a:rPr>
              <a:t>An SUA may supplement area plan administration with State plan administration amounts not required for that purpose.</a:t>
            </a:r>
          </a:p>
          <a:p>
            <a:pPr>
              <a:lnSpc>
                <a:spcPct val="120000"/>
              </a:lnSpc>
            </a:pPr>
            <a:endParaRPr lang="en-US" sz="2800">
              <a:solidFill>
                <a:srgbClr val="002060"/>
              </a:solidFill>
              <a:latin typeface="+mj-lt"/>
              <a:ea typeface="Calibri" panose="020F0502020204030204" pitchFamily="34" charset="0"/>
            </a:endParaRPr>
          </a:p>
          <a:p>
            <a:pPr>
              <a:lnSpc>
                <a:spcPct val="120000"/>
              </a:lnSpc>
            </a:pPr>
            <a:endParaRPr lang="en-US" sz="1000">
              <a:solidFill>
                <a:srgbClr val="002060"/>
              </a:solidFill>
              <a:effectLst/>
              <a:latin typeface="+mj-lt"/>
              <a:ea typeface="Calibri" panose="020F0502020204030204" pitchFamily="34" charset="0"/>
            </a:endParaRPr>
          </a:p>
          <a:p>
            <a:pPr marL="0" indent="0" algn="ctr">
              <a:buNone/>
            </a:pPr>
            <a:endParaRPr lang="en-US" sz="2600" i="1">
              <a:solidFill>
                <a:srgbClr val="002060"/>
              </a:solidFill>
              <a:effectLst/>
              <a:highlight>
                <a:srgbClr val="FFFF00"/>
              </a:highlight>
              <a:latin typeface="+mj-lt"/>
              <a:ea typeface="Calibri" panose="020F0502020204030204" pitchFamily="34" charset="0"/>
            </a:endParaRPr>
          </a:p>
        </p:txBody>
      </p:sp>
      <p:sp>
        <p:nvSpPr>
          <p:cNvPr id="4" name="Slide Number Placeholder 3">
            <a:extLst>
              <a:ext uri="{FF2B5EF4-FFF2-40B4-BE49-F238E27FC236}">
                <a16:creationId xmlns:a16="http://schemas.microsoft.com/office/drawing/2014/main" id="{286CD0C3-B95A-6261-B7F6-83F6BAD3C15F}"/>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7AA28999-D008-419E-9628-EE1C64F81F4C}" type="slidenum">
              <a:rPr kumimoji="0" lang="en-US" sz="1400" b="0" i="0" u="none" strike="noStrike" kern="1200" cap="none" spc="0" normalizeH="0" baseline="0" noProof="0" smtClean="0">
                <a:ln>
                  <a:noFill/>
                </a:ln>
                <a:solidFill>
                  <a:prstClr val="white">
                    <a:lumMod val="85000"/>
                  </a:prstClr>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23</a:t>
            </a:fld>
            <a:endParaRPr kumimoji="0" lang="en-US" sz="1400" b="0" i="0" u="none" strike="noStrike" kern="1200" cap="none" spc="0" normalizeH="0" baseline="0" noProof="0">
              <a:ln>
                <a:noFill/>
              </a:ln>
              <a:solidFill>
                <a:prstClr val="white">
                  <a:lumMod val="85000"/>
                </a:prstClr>
              </a:solidFill>
              <a:effectLst/>
              <a:uLnTx/>
              <a:uFillTx/>
              <a:latin typeface="Arial" panose="020B0604020202020204"/>
              <a:ea typeface="+mn-ea"/>
              <a:cs typeface="+mn-cs"/>
            </a:endParaRPr>
          </a:p>
        </p:txBody>
      </p:sp>
    </p:spTree>
    <p:extLst>
      <p:ext uri="{BB962C8B-B14F-4D97-AF65-F5344CB8AC3E}">
        <p14:creationId xmlns:p14="http://schemas.microsoft.com/office/powerpoint/2010/main" val="10572679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EBE45-7ECB-C25B-B29B-9775D9A05D31}"/>
              </a:ext>
            </a:extLst>
          </p:cNvPr>
          <p:cNvSpPr>
            <a:spLocks noGrp="1"/>
          </p:cNvSpPr>
          <p:nvPr>
            <p:ph type="title"/>
          </p:nvPr>
        </p:nvSpPr>
        <p:spPr>
          <a:xfrm>
            <a:off x="515815" y="243392"/>
            <a:ext cx="10961810" cy="914400"/>
          </a:xfrm>
          <a:solidFill>
            <a:schemeClr val="accent2"/>
          </a:solidFill>
        </p:spPr>
        <p:txBody>
          <a:bodyPr>
            <a:normAutofit/>
          </a:bodyPr>
          <a:lstStyle/>
          <a:p>
            <a:r>
              <a:rPr lang="en-US" sz="3600" b="1">
                <a:solidFill>
                  <a:srgbClr val="002060"/>
                </a:solidFill>
                <a:hlinkClick r:id="rId3">
                  <a:extLst>
                    <a:ext uri="{A12FA001-AC4F-418D-AE19-62706E023703}">
                      <ahyp:hlinkClr xmlns:ahyp="http://schemas.microsoft.com/office/drawing/2018/hyperlinkcolor" val="tx"/>
                    </a:ext>
                  </a:extLst>
                </a:hlinkClick>
              </a:rPr>
              <a:t>§ 1321.9(c)(2)(v) Minimum Adequate Proportion  </a:t>
            </a:r>
            <a:endParaRPr lang="en-US" sz="3600" b="1">
              <a:solidFill>
                <a:srgbClr val="002060"/>
              </a:solidFill>
            </a:endParaRPr>
          </a:p>
        </p:txBody>
      </p:sp>
      <p:sp>
        <p:nvSpPr>
          <p:cNvPr id="3" name="Content Placeholder 2">
            <a:extLst>
              <a:ext uri="{FF2B5EF4-FFF2-40B4-BE49-F238E27FC236}">
                <a16:creationId xmlns:a16="http://schemas.microsoft.com/office/drawing/2014/main" id="{D85BDA40-5D47-5AA2-EEE2-EBD76B972A07}"/>
              </a:ext>
            </a:extLst>
          </p:cNvPr>
          <p:cNvSpPr>
            <a:spLocks noGrp="1"/>
          </p:cNvSpPr>
          <p:nvPr>
            <p:ph idx="1"/>
          </p:nvPr>
        </p:nvSpPr>
        <p:spPr>
          <a:xfrm>
            <a:off x="515814" y="1445741"/>
            <a:ext cx="10961811" cy="4655803"/>
          </a:xfrm>
        </p:spPr>
        <p:txBody>
          <a:bodyPr vert="horz" lIns="91440" tIns="45720" rIns="91440" bIns="45720" rtlCol="0" anchor="t">
            <a:normAutofit/>
          </a:bodyPr>
          <a:lstStyle/>
          <a:p>
            <a:pPr>
              <a:lnSpc>
                <a:spcPct val="120000"/>
              </a:lnSpc>
            </a:pPr>
            <a:r>
              <a:rPr lang="en-US" sz="2800">
                <a:solidFill>
                  <a:srgbClr val="002060"/>
                </a:solidFill>
                <a:latin typeface="+mj-lt"/>
                <a:ea typeface="Calibri" panose="020F0502020204030204" pitchFamily="34" charset="0"/>
              </a:rPr>
              <a:t>SUAs are required to specify in their State plans and, accordingly, have policies and procedures on, the minimum adequate proportion (MAP) of Title III-B funds that each AAA and the SUA are to expend for the following services: </a:t>
            </a:r>
          </a:p>
          <a:p>
            <a:pPr lvl="1">
              <a:lnSpc>
                <a:spcPct val="120000"/>
              </a:lnSpc>
            </a:pPr>
            <a:r>
              <a:rPr lang="en-US" sz="2400">
                <a:solidFill>
                  <a:srgbClr val="002060"/>
                </a:solidFill>
                <a:latin typeface="+mj-lt"/>
                <a:ea typeface="Calibri" panose="020F0502020204030204" pitchFamily="34" charset="0"/>
                <a:hlinkClick r:id="rId4">
                  <a:extLst>
                    <a:ext uri="{A12FA001-AC4F-418D-AE19-62706E023703}">
                      <ahyp:hlinkClr xmlns:ahyp="http://schemas.microsoft.com/office/drawing/2018/hyperlinkcolor" val="tx"/>
                    </a:ext>
                  </a:extLst>
                </a:hlinkClick>
              </a:rPr>
              <a:t>Access services</a:t>
            </a:r>
            <a:r>
              <a:rPr lang="en-US" sz="2400">
                <a:solidFill>
                  <a:srgbClr val="002060"/>
                </a:solidFill>
                <a:latin typeface="+mj-lt"/>
                <a:ea typeface="Calibri" panose="020F0502020204030204" pitchFamily="34" charset="0"/>
              </a:rPr>
              <a:t>, </a:t>
            </a:r>
          </a:p>
          <a:p>
            <a:pPr lvl="1">
              <a:lnSpc>
                <a:spcPct val="120000"/>
              </a:lnSpc>
            </a:pPr>
            <a:r>
              <a:rPr lang="en-US" sz="2400">
                <a:solidFill>
                  <a:srgbClr val="002060"/>
                </a:solidFill>
                <a:latin typeface="+mj-lt"/>
                <a:ea typeface="Calibri" panose="020F0502020204030204" pitchFamily="34" charset="0"/>
                <a:hlinkClick r:id="rId5">
                  <a:extLst>
                    <a:ext uri="{A12FA001-AC4F-418D-AE19-62706E023703}">
                      <ahyp:hlinkClr xmlns:ahyp="http://schemas.microsoft.com/office/drawing/2018/hyperlinkcolor" val="tx"/>
                    </a:ext>
                  </a:extLst>
                </a:hlinkClick>
              </a:rPr>
              <a:t>In-home supportive services</a:t>
            </a:r>
            <a:r>
              <a:rPr lang="en-US" sz="2400">
                <a:solidFill>
                  <a:srgbClr val="002060"/>
                </a:solidFill>
                <a:latin typeface="+mj-lt"/>
                <a:ea typeface="Calibri" panose="020F0502020204030204" pitchFamily="34" charset="0"/>
              </a:rPr>
              <a:t>, and </a:t>
            </a:r>
          </a:p>
          <a:p>
            <a:pPr lvl="1">
              <a:lnSpc>
                <a:spcPct val="120000"/>
              </a:lnSpc>
            </a:pPr>
            <a:r>
              <a:rPr lang="en-US" sz="2400">
                <a:solidFill>
                  <a:srgbClr val="002060"/>
                </a:solidFill>
                <a:latin typeface="+mj-lt"/>
                <a:ea typeface="Calibri" panose="020F0502020204030204" pitchFamily="34" charset="0"/>
                <a:hlinkClick r:id="rId6">
                  <a:extLst>
                    <a:ext uri="{A12FA001-AC4F-418D-AE19-62706E023703}">
                      <ahyp:hlinkClr xmlns:ahyp="http://schemas.microsoft.com/office/drawing/2018/hyperlinkcolor" val="tx"/>
                    </a:ext>
                  </a:extLst>
                </a:hlinkClick>
              </a:rPr>
              <a:t>Legal assistance</a:t>
            </a:r>
            <a:r>
              <a:rPr lang="en-US" sz="2400">
                <a:solidFill>
                  <a:srgbClr val="002060"/>
                </a:solidFill>
                <a:latin typeface="+mj-lt"/>
                <a:ea typeface="Calibri" panose="020F0502020204030204" pitchFamily="34" charset="0"/>
              </a:rPr>
              <a:t>. </a:t>
            </a:r>
          </a:p>
          <a:p>
            <a:pPr>
              <a:lnSpc>
                <a:spcPct val="120000"/>
              </a:lnSpc>
            </a:pPr>
            <a:endParaRPr lang="en-US" sz="1000">
              <a:solidFill>
                <a:srgbClr val="002060"/>
              </a:solidFill>
              <a:effectLst/>
              <a:latin typeface="+mj-lt"/>
              <a:ea typeface="Calibri" panose="020F0502020204030204" pitchFamily="34" charset="0"/>
            </a:endParaRPr>
          </a:p>
          <a:p>
            <a:pPr marL="0" indent="0" algn="ctr">
              <a:buNone/>
            </a:pPr>
            <a:endParaRPr lang="en-US" sz="2600" i="1">
              <a:solidFill>
                <a:srgbClr val="002060"/>
              </a:solidFill>
              <a:effectLst/>
              <a:highlight>
                <a:srgbClr val="FFFF00"/>
              </a:highlight>
              <a:latin typeface="+mj-lt"/>
              <a:ea typeface="Calibri" panose="020F0502020204030204" pitchFamily="34" charset="0"/>
            </a:endParaRPr>
          </a:p>
        </p:txBody>
      </p:sp>
      <p:sp>
        <p:nvSpPr>
          <p:cNvPr id="4" name="Slide Number Placeholder 3">
            <a:extLst>
              <a:ext uri="{FF2B5EF4-FFF2-40B4-BE49-F238E27FC236}">
                <a16:creationId xmlns:a16="http://schemas.microsoft.com/office/drawing/2014/main" id="{286CD0C3-B95A-6261-B7F6-83F6BAD3C15F}"/>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7AA28999-D008-419E-9628-EE1C64F81F4C}" type="slidenum">
              <a:rPr kumimoji="0" lang="en-US" sz="1400" b="0" i="0" u="none" strike="noStrike" kern="1200" cap="none" spc="0" normalizeH="0" baseline="0" noProof="0" smtClean="0">
                <a:ln>
                  <a:noFill/>
                </a:ln>
                <a:solidFill>
                  <a:prstClr val="white">
                    <a:lumMod val="85000"/>
                  </a:prstClr>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24</a:t>
            </a:fld>
            <a:endParaRPr kumimoji="0" lang="en-US" sz="1400" b="0" i="0" u="none" strike="noStrike" kern="1200" cap="none" spc="0" normalizeH="0" baseline="0" noProof="0">
              <a:ln>
                <a:noFill/>
              </a:ln>
              <a:solidFill>
                <a:prstClr val="white">
                  <a:lumMod val="85000"/>
                </a:prstClr>
              </a:solidFill>
              <a:effectLst/>
              <a:uLnTx/>
              <a:uFillTx/>
              <a:latin typeface="Arial" panose="020B0604020202020204"/>
              <a:ea typeface="+mn-ea"/>
              <a:cs typeface="+mn-cs"/>
            </a:endParaRPr>
          </a:p>
        </p:txBody>
      </p:sp>
    </p:spTree>
    <p:extLst>
      <p:ext uri="{BB962C8B-B14F-4D97-AF65-F5344CB8AC3E}">
        <p14:creationId xmlns:p14="http://schemas.microsoft.com/office/powerpoint/2010/main" val="6247393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EBE45-7ECB-C25B-B29B-9775D9A05D31}"/>
              </a:ext>
            </a:extLst>
          </p:cNvPr>
          <p:cNvSpPr>
            <a:spLocks noGrp="1"/>
          </p:cNvSpPr>
          <p:nvPr>
            <p:ph type="title"/>
          </p:nvPr>
        </p:nvSpPr>
        <p:spPr>
          <a:xfrm>
            <a:off x="515815" y="243392"/>
            <a:ext cx="10961810" cy="914400"/>
          </a:xfrm>
          <a:solidFill>
            <a:schemeClr val="accent2"/>
          </a:solidFill>
        </p:spPr>
        <p:txBody>
          <a:bodyPr>
            <a:normAutofit/>
          </a:bodyPr>
          <a:lstStyle/>
          <a:p>
            <a:r>
              <a:rPr lang="en-US" sz="3600" b="1" dirty="0">
                <a:solidFill>
                  <a:srgbClr val="002060"/>
                </a:solidFill>
                <a:hlinkClick r:id="rId3">
                  <a:extLst>
                    <a:ext uri="{A12FA001-AC4F-418D-AE19-62706E023703}">
                      <ahyp:hlinkClr xmlns:ahyp="http://schemas.microsoft.com/office/drawing/2018/hyperlinkcolor" val="tx"/>
                    </a:ext>
                  </a:extLst>
                </a:hlinkClick>
              </a:rPr>
              <a:t>§ 1321.9(c)(2)(vi) Maintenance of Effort </a:t>
            </a:r>
            <a:endParaRPr lang="en-US" sz="3600" b="1" dirty="0">
              <a:solidFill>
                <a:srgbClr val="002060"/>
              </a:solidFill>
            </a:endParaRPr>
          </a:p>
        </p:txBody>
      </p:sp>
      <p:sp>
        <p:nvSpPr>
          <p:cNvPr id="3" name="Content Placeholder 2">
            <a:extLst>
              <a:ext uri="{FF2B5EF4-FFF2-40B4-BE49-F238E27FC236}">
                <a16:creationId xmlns:a16="http://schemas.microsoft.com/office/drawing/2014/main" id="{D85BDA40-5D47-5AA2-EEE2-EBD76B972A07}"/>
              </a:ext>
            </a:extLst>
          </p:cNvPr>
          <p:cNvSpPr>
            <a:spLocks noGrp="1"/>
          </p:cNvSpPr>
          <p:nvPr>
            <p:ph idx="1"/>
          </p:nvPr>
        </p:nvSpPr>
        <p:spPr>
          <a:xfrm>
            <a:off x="515814" y="1272747"/>
            <a:ext cx="10961811" cy="4668160"/>
          </a:xfrm>
        </p:spPr>
        <p:txBody>
          <a:bodyPr vert="horz" lIns="91440" tIns="45720" rIns="91440" bIns="45720" rtlCol="0" anchor="t">
            <a:normAutofit lnSpcReduction="10000"/>
          </a:bodyPr>
          <a:lstStyle/>
          <a:p>
            <a:pPr>
              <a:lnSpc>
                <a:spcPct val="120000"/>
              </a:lnSpc>
            </a:pPr>
            <a:r>
              <a:rPr lang="en-US" sz="2800">
                <a:solidFill>
                  <a:srgbClr val="002060"/>
                </a:solidFill>
                <a:latin typeface="+mj-lt"/>
                <a:ea typeface="Calibri" panose="020F0502020204030204" pitchFamily="34" charset="0"/>
              </a:rPr>
              <a:t>Title III maintenance of effort (MOE) is the minimum amount a State must expend for both services and administration per federal fiscal year (FFY). </a:t>
            </a:r>
          </a:p>
          <a:p>
            <a:pPr lvl="1">
              <a:lnSpc>
                <a:spcPct val="120000"/>
              </a:lnSpc>
            </a:pPr>
            <a:r>
              <a:rPr lang="en-US" sz="2400">
                <a:solidFill>
                  <a:srgbClr val="002060"/>
                </a:solidFill>
                <a:latin typeface="+mj-lt"/>
                <a:ea typeface="Calibri" panose="020F0502020204030204" pitchFamily="34" charset="0"/>
              </a:rPr>
              <a:t>The </a:t>
            </a:r>
            <a:r>
              <a:rPr lang="en-US" sz="2400" u="sng">
                <a:solidFill>
                  <a:srgbClr val="002060"/>
                </a:solidFill>
                <a:latin typeface="+mj-lt"/>
                <a:ea typeface="Calibri" panose="020F0502020204030204" pitchFamily="34" charset="0"/>
              </a:rPr>
              <a:t>minimum is the average of the three prior year </a:t>
            </a:r>
            <a:r>
              <a:rPr lang="en-US" sz="2400">
                <a:solidFill>
                  <a:srgbClr val="002060"/>
                </a:solidFill>
                <a:latin typeface="+mj-lt"/>
                <a:ea typeface="Calibri" panose="020F0502020204030204" pitchFamily="34" charset="0"/>
              </a:rPr>
              <a:t>certification amounts</a:t>
            </a:r>
          </a:p>
          <a:p>
            <a:pPr lvl="2">
              <a:lnSpc>
                <a:spcPct val="120000"/>
              </a:lnSpc>
            </a:pPr>
            <a:r>
              <a:rPr lang="en-US" sz="2000">
                <a:solidFill>
                  <a:srgbClr val="002060"/>
                </a:solidFill>
                <a:latin typeface="+mj-lt"/>
                <a:ea typeface="Calibri" panose="020F0502020204030204" pitchFamily="34" charset="0"/>
              </a:rPr>
              <a:t>i.e. FFY 2023 certification amount must meet or exceed the average of certified amounts for 2020, 2021, and 2022</a:t>
            </a:r>
          </a:p>
          <a:p>
            <a:pPr lvl="2">
              <a:lnSpc>
                <a:spcPct val="120000"/>
              </a:lnSpc>
            </a:pPr>
            <a:r>
              <a:rPr lang="en-US" sz="2000">
                <a:solidFill>
                  <a:srgbClr val="002060"/>
                </a:solidFill>
                <a:latin typeface="+mj-lt"/>
                <a:ea typeface="Calibri" panose="020F0502020204030204" pitchFamily="34" charset="0"/>
              </a:rPr>
              <a:t>Any certified amount that exceeds the minimum becomes part of the permanent MOE</a:t>
            </a:r>
          </a:p>
          <a:p>
            <a:pPr lvl="1">
              <a:lnSpc>
                <a:spcPct val="120000"/>
              </a:lnSpc>
            </a:pPr>
            <a:r>
              <a:rPr lang="en-US" sz="2400">
                <a:solidFill>
                  <a:srgbClr val="002060"/>
                </a:solidFill>
                <a:latin typeface="+mj-lt"/>
                <a:ea typeface="Calibri" panose="020F0502020204030204" pitchFamily="34" charset="0"/>
              </a:rPr>
              <a:t>Excess State match reported on the Federal Financial Report (FFR; i.e., SF-425) for Title III does not become part of the MOE unless the SUA certifies the excess.</a:t>
            </a:r>
          </a:p>
          <a:p>
            <a:pPr>
              <a:lnSpc>
                <a:spcPct val="120000"/>
              </a:lnSpc>
            </a:pPr>
            <a:endParaRPr lang="en-US" sz="2800">
              <a:solidFill>
                <a:srgbClr val="002060"/>
              </a:solidFill>
              <a:latin typeface="+mj-lt"/>
              <a:ea typeface="Calibri" panose="020F0502020204030204" pitchFamily="34" charset="0"/>
            </a:endParaRPr>
          </a:p>
          <a:p>
            <a:pPr>
              <a:lnSpc>
                <a:spcPct val="120000"/>
              </a:lnSpc>
            </a:pPr>
            <a:endParaRPr lang="en-US" sz="1000">
              <a:solidFill>
                <a:srgbClr val="002060"/>
              </a:solidFill>
              <a:effectLst/>
              <a:latin typeface="+mj-lt"/>
              <a:ea typeface="Calibri" panose="020F0502020204030204" pitchFamily="34" charset="0"/>
            </a:endParaRPr>
          </a:p>
          <a:p>
            <a:pPr marL="0" indent="0" algn="ctr">
              <a:buNone/>
            </a:pPr>
            <a:endParaRPr lang="en-US" sz="2600" i="1">
              <a:solidFill>
                <a:srgbClr val="002060"/>
              </a:solidFill>
              <a:effectLst/>
              <a:highlight>
                <a:srgbClr val="FFFF00"/>
              </a:highlight>
              <a:latin typeface="+mj-lt"/>
              <a:ea typeface="Calibri" panose="020F0502020204030204" pitchFamily="34" charset="0"/>
            </a:endParaRPr>
          </a:p>
        </p:txBody>
      </p:sp>
      <p:sp>
        <p:nvSpPr>
          <p:cNvPr id="4" name="Slide Number Placeholder 3">
            <a:extLst>
              <a:ext uri="{FF2B5EF4-FFF2-40B4-BE49-F238E27FC236}">
                <a16:creationId xmlns:a16="http://schemas.microsoft.com/office/drawing/2014/main" id="{286CD0C3-B95A-6261-B7F6-83F6BAD3C15F}"/>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7AA28999-D008-419E-9628-EE1C64F81F4C}" type="slidenum">
              <a:rPr kumimoji="0" lang="en-US" sz="1400" b="0" i="0" u="none" strike="noStrike" kern="1200" cap="none" spc="0" normalizeH="0" baseline="0" noProof="0" smtClean="0">
                <a:ln>
                  <a:noFill/>
                </a:ln>
                <a:solidFill>
                  <a:prstClr val="white">
                    <a:lumMod val="85000"/>
                  </a:prstClr>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25</a:t>
            </a:fld>
            <a:endParaRPr kumimoji="0" lang="en-US" sz="1400" b="0" i="0" u="none" strike="noStrike" kern="1200" cap="none" spc="0" normalizeH="0" baseline="0" noProof="0">
              <a:ln>
                <a:noFill/>
              </a:ln>
              <a:solidFill>
                <a:prstClr val="white">
                  <a:lumMod val="85000"/>
                </a:prstClr>
              </a:solidFill>
              <a:effectLst/>
              <a:uLnTx/>
              <a:uFillTx/>
              <a:latin typeface="Arial" panose="020B0604020202020204"/>
              <a:ea typeface="+mn-ea"/>
              <a:cs typeface="+mn-cs"/>
            </a:endParaRPr>
          </a:p>
        </p:txBody>
      </p:sp>
    </p:spTree>
    <p:extLst>
      <p:ext uri="{BB962C8B-B14F-4D97-AF65-F5344CB8AC3E}">
        <p14:creationId xmlns:p14="http://schemas.microsoft.com/office/powerpoint/2010/main" val="30252919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EBE45-7ECB-C25B-B29B-9775D9A05D31}"/>
              </a:ext>
            </a:extLst>
          </p:cNvPr>
          <p:cNvSpPr>
            <a:spLocks noGrp="1"/>
          </p:cNvSpPr>
          <p:nvPr>
            <p:ph type="title"/>
          </p:nvPr>
        </p:nvSpPr>
        <p:spPr>
          <a:xfrm>
            <a:off x="515815" y="243392"/>
            <a:ext cx="10961810" cy="1152922"/>
          </a:xfrm>
          <a:solidFill>
            <a:schemeClr val="accent2"/>
          </a:solidFill>
        </p:spPr>
        <p:txBody>
          <a:bodyPr>
            <a:noAutofit/>
          </a:bodyPr>
          <a:lstStyle/>
          <a:p>
            <a:r>
              <a:rPr lang="en-US" sz="2800" b="1" dirty="0">
                <a:solidFill>
                  <a:srgbClr val="002060"/>
                </a:solidFill>
                <a:hlinkClick r:id="rId3">
                  <a:extLst>
                    <a:ext uri="{A12FA001-AC4F-418D-AE19-62706E023703}">
                      <ahyp:hlinkClr xmlns:ahyp="http://schemas.microsoft.com/office/drawing/2018/hyperlinkcolor" val="tx"/>
                    </a:ext>
                  </a:extLst>
                </a:hlinkClick>
              </a:rPr>
              <a:t>§ 1321.9(c)(2)(vii) The State Long-Term Care Ombudsman Program</a:t>
            </a:r>
            <a:r>
              <a:rPr lang="en-US" sz="2800" b="1" dirty="0">
                <a:solidFill>
                  <a:srgbClr val="002060"/>
                </a:solidFill>
              </a:rPr>
              <a:t>: Minimum Certification of Expenditures</a:t>
            </a:r>
          </a:p>
        </p:txBody>
      </p:sp>
      <p:sp>
        <p:nvSpPr>
          <p:cNvPr id="3" name="Content Placeholder 2">
            <a:extLst>
              <a:ext uri="{FF2B5EF4-FFF2-40B4-BE49-F238E27FC236}">
                <a16:creationId xmlns:a16="http://schemas.microsoft.com/office/drawing/2014/main" id="{D85BDA40-5D47-5AA2-EEE2-EBD76B972A07}"/>
              </a:ext>
            </a:extLst>
          </p:cNvPr>
          <p:cNvSpPr>
            <a:spLocks noGrp="1"/>
          </p:cNvSpPr>
          <p:nvPr>
            <p:ph idx="1"/>
          </p:nvPr>
        </p:nvSpPr>
        <p:spPr>
          <a:xfrm>
            <a:off x="515814" y="1411128"/>
            <a:ext cx="10961811" cy="4465982"/>
          </a:xfrm>
        </p:spPr>
        <p:txBody>
          <a:bodyPr vert="horz" lIns="91440" tIns="45720" rIns="91440" bIns="45720" rtlCol="0" anchor="t">
            <a:normAutofit fontScale="77500" lnSpcReduction="20000"/>
          </a:bodyPr>
          <a:lstStyle/>
          <a:p>
            <a:pPr>
              <a:lnSpc>
                <a:spcPct val="120000"/>
              </a:lnSpc>
            </a:pPr>
            <a:r>
              <a:rPr lang="en-US" sz="2800" dirty="0">
                <a:solidFill>
                  <a:srgbClr val="002060"/>
                </a:solidFill>
                <a:latin typeface="+mj-lt"/>
                <a:ea typeface="Calibri" panose="020F0502020204030204" pitchFamily="34" charset="0"/>
              </a:rPr>
              <a:t>An SUA must annually meet or exceed expenditures made for the Ombudsman program in </a:t>
            </a:r>
            <a:r>
              <a:rPr lang="en-US" sz="2800" u="sng" dirty="0">
                <a:solidFill>
                  <a:srgbClr val="002060"/>
                </a:solidFill>
                <a:latin typeface="+mj-lt"/>
                <a:ea typeface="Calibri" panose="020F0502020204030204" pitchFamily="34" charset="0"/>
              </a:rPr>
              <a:t>FFY2019</a:t>
            </a:r>
            <a:r>
              <a:rPr lang="en-US" sz="2800" dirty="0">
                <a:solidFill>
                  <a:srgbClr val="002060"/>
                </a:solidFill>
                <a:latin typeface="+mj-lt"/>
                <a:ea typeface="Calibri" panose="020F0502020204030204" pitchFamily="34" charset="0"/>
              </a:rPr>
              <a:t>. The minimum expenditures must be met in the following areas: </a:t>
            </a:r>
          </a:p>
          <a:p>
            <a:pPr lvl="1">
              <a:lnSpc>
                <a:spcPct val="120000"/>
              </a:lnSpc>
            </a:pPr>
            <a:r>
              <a:rPr lang="en-US" sz="2600" dirty="0">
                <a:solidFill>
                  <a:srgbClr val="002060"/>
                </a:solidFill>
                <a:latin typeface="+mj-lt"/>
                <a:ea typeface="Calibri" panose="020F0502020204030204" pitchFamily="34" charset="0"/>
              </a:rPr>
              <a:t>State Title III Expenditures;</a:t>
            </a:r>
            <a:endParaRPr lang="en-US" sz="2600" dirty="0">
              <a:solidFill>
                <a:srgbClr val="002060"/>
              </a:solidFill>
              <a:latin typeface="+mj-lt"/>
              <a:ea typeface="Calibri" panose="020F0502020204030204" pitchFamily="34" charset="0"/>
              <a:cs typeface="Arial"/>
            </a:endParaRPr>
          </a:p>
          <a:p>
            <a:pPr lvl="1">
              <a:lnSpc>
                <a:spcPct val="120000"/>
              </a:lnSpc>
            </a:pPr>
            <a:r>
              <a:rPr lang="en-US" sz="2600" dirty="0">
                <a:solidFill>
                  <a:srgbClr val="002060"/>
                </a:solidFill>
                <a:latin typeface="+mj-lt"/>
                <a:ea typeface="Calibri" panose="020F0502020204030204" pitchFamily="34" charset="0"/>
              </a:rPr>
              <a:t>AAA Title III Expenditures;</a:t>
            </a:r>
            <a:endParaRPr lang="en-US" sz="2600" dirty="0">
              <a:solidFill>
                <a:srgbClr val="002060"/>
              </a:solidFill>
              <a:latin typeface="+mj-lt"/>
              <a:ea typeface="Calibri" panose="020F0502020204030204" pitchFamily="34" charset="0"/>
              <a:cs typeface="Arial"/>
            </a:endParaRPr>
          </a:p>
          <a:p>
            <a:pPr lvl="1">
              <a:lnSpc>
                <a:spcPct val="120000"/>
              </a:lnSpc>
            </a:pPr>
            <a:r>
              <a:rPr lang="en-US" sz="2600" dirty="0">
                <a:solidFill>
                  <a:srgbClr val="002060"/>
                </a:solidFill>
                <a:latin typeface="+mj-lt"/>
                <a:ea typeface="Calibri" panose="020F0502020204030204" pitchFamily="34" charset="0"/>
              </a:rPr>
              <a:t>Title VII Long-Term Care Ombudsman Expenditures; and</a:t>
            </a:r>
            <a:endParaRPr lang="en-US" sz="2600" dirty="0">
              <a:solidFill>
                <a:srgbClr val="002060"/>
              </a:solidFill>
              <a:latin typeface="+mj-lt"/>
              <a:ea typeface="Calibri" panose="020F0502020204030204" pitchFamily="34" charset="0"/>
              <a:cs typeface="Arial"/>
            </a:endParaRPr>
          </a:p>
          <a:p>
            <a:pPr lvl="1">
              <a:lnSpc>
                <a:spcPct val="120000"/>
              </a:lnSpc>
            </a:pPr>
            <a:r>
              <a:rPr lang="en-US" sz="2600" dirty="0">
                <a:solidFill>
                  <a:srgbClr val="002060"/>
                </a:solidFill>
                <a:latin typeface="+mj-lt"/>
                <a:ea typeface="Calibri" panose="020F0502020204030204" pitchFamily="34" charset="0"/>
              </a:rPr>
              <a:t>Title VII Prevention of Elder Abuse Expenditures.</a:t>
            </a:r>
            <a:endParaRPr lang="en-US" sz="2600" dirty="0">
              <a:solidFill>
                <a:srgbClr val="002060"/>
              </a:solidFill>
              <a:latin typeface="+mj-lt"/>
              <a:ea typeface="Calibri" panose="020F0502020204030204" pitchFamily="34" charset="0"/>
              <a:cs typeface="Arial"/>
            </a:endParaRPr>
          </a:p>
          <a:p>
            <a:pPr>
              <a:lnSpc>
                <a:spcPct val="120000"/>
              </a:lnSpc>
            </a:pPr>
            <a:r>
              <a:rPr lang="en-US" sz="2800" dirty="0">
                <a:solidFill>
                  <a:srgbClr val="002060"/>
                </a:solidFill>
                <a:latin typeface="+mj-lt"/>
                <a:ea typeface="Calibri" panose="020F0502020204030204" pitchFamily="34" charset="0"/>
              </a:rPr>
              <a:t>Other expenditures are not subject to the minimum expenditure requirements, but must be reported, including:</a:t>
            </a:r>
            <a:endParaRPr lang="en-US" sz="2800" dirty="0">
              <a:solidFill>
                <a:srgbClr val="002060"/>
              </a:solidFill>
              <a:latin typeface="+mj-lt"/>
              <a:ea typeface="Calibri" panose="020F0502020204030204" pitchFamily="34" charset="0"/>
              <a:cs typeface="Arial"/>
            </a:endParaRPr>
          </a:p>
          <a:p>
            <a:pPr lvl="1">
              <a:lnSpc>
                <a:spcPct val="120000"/>
              </a:lnSpc>
            </a:pPr>
            <a:r>
              <a:rPr lang="en-US" sz="2600" dirty="0">
                <a:solidFill>
                  <a:srgbClr val="002060"/>
                </a:solidFill>
                <a:latin typeface="+mj-lt"/>
                <a:ea typeface="Calibri" panose="020F0502020204030204" pitchFamily="34" charset="0"/>
              </a:rPr>
              <a:t>Other Federal Funding;</a:t>
            </a:r>
            <a:endParaRPr lang="en-US" sz="2600" dirty="0">
              <a:solidFill>
                <a:srgbClr val="002060"/>
              </a:solidFill>
              <a:latin typeface="+mj-lt"/>
              <a:ea typeface="Calibri" panose="020F0502020204030204" pitchFamily="34" charset="0"/>
              <a:cs typeface="Arial"/>
            </a:endParaRPr>
          </a:p>
          <a:p>
            <a:pPr lvl="1">
              <a:lnSpc>
                <a:spcPct val="120000"/>
              </a:lnSpc>
            </a:pPr>
            <a:r>
              <a:rPr lang="en-US" sz="2600" dirty="0">
                <a:solidFill>
                  <a:srgbClr val="002060"/>
                </a:solidFill>
                <a:latin typeface="+mj-lt"/>
                <a:ea typeface="Calibri" panose="020F0502020204030204" pitchFamily="34" charset="0"/>
              </a:rPr>
              <a:t>Other State Funding; and</a:t>
            </a:r>
            <a:endParaRPr lang="en-US" sz="2600" dirty="0">
              <a:solidFill>
                <a:srgbClr val="002060"/>
              </a:solidFill>
              <a:latin typeface="+mj-lt"/>
              <a:ea typeface="Calibri" panose="020F0502020204030204" pitchFamily="34" charset="0"/>
              <a:cs typeface="Arial"/>
            </a:endParaRPr>
          </a:p>
          <a:p>
            <a:pPr lvl="1">
              <a:lnSpc>
                <a:spcPct val="120000"/>
              </a:lnSpc>
            </a:pPr>
            <a:r>
              <a:rPr lang="en-US" sz="2600" dirty="0">
                <a:solidFill>
                  <a:srgbClr val="002060"/>
                </a:solidFill>
                <a:latin typeface="+mj-lt"/>
                <a:ea typeface="Calibri" panose="020F0502020204030204" pitchFamily="34" charset="0"/>
              </a:rPr>
              <a:t>Local Funding.</a:t>
            </a:r>
            <a:endParaRPr lang="en-US" sz="2600" dirty="0">
              <a:solidFill>
                <a:srgbClr val="002060"/>
              </a:solidFill>
              <a:latin typeface="+mj-lt"/>
              <a:ea typeface="Calibri" panose="020F0502020204030204" pitchFamily="34" charset="0"/>
              <a:cs typeface="Arial"/>
            </a:endParaRPr>
          </a:p>
          <a:p>
            <a:pPr>
              <a:lnSpc>
                <a:spcPct val="120000"/>
              </a:lnSpc>
            </a:pPr>
            <a:endParaRPr lang="en-US" sz="2800" dirty="0">
              <a:solidFill>
                <a:srgbClr val="002060"/>
              </a:solidFill>
              <a:latin typeface="+mj-lt"/>
              <a:ea typeface="Calibri" panose="020F0502020204030204" pitchFamily="34" charset="0"/>
            </a:endParaRPr>
          </a:p>
          <a:p>
            <a:pPr>
              <a:lnSpc>
                <a:spcPct val="120000"/>
              </a:lnSpc>
            </a:pPr>
            <a:endParaRPr lang="en-US" sz="2800" dirty="0">
              <a:solidFill>
                <a:srgbClr val="002060"/>
              </a:solidFill>
              <a:latin typeface="+mj-lt"/>
              <a:ea typeface="Calibri" panose="020F0502020204030204" pitchFamily="34" charset="0"/>
            </a:endParaRPr>
          </a:p>
          <a:p>
            <a:pPr>
              <a:lnSpc>
                <a:spcPct val="120000"/>
              </a:lnSpc>
            </a:pPr>
            <a:endParaRPr lang="en-US" sz="1000" dirty="0">
              <a:solidFill>
                <a:srgbClr val="002060"/>
              </a:solidFill>
              <a:effectLst/>
              <a:latin typeface="+mj-lt"/>
              <a:ea typeface="Calibri" panose="020F0502020204030204" pitchFamily="34" charset="0"/>
            </a:endParaRPr>
          </a:p>
          <a:p>
            <a:pPr marL="0" indent="0" algn="ctr">
              <a:buNone/>
            </a:pPr>
            <a:endParaRPr lang="en-US" sz="2600" i="1" dirty="0">
              <a:solidFill>
                <a:srgbClr val="002060"/>
              </a:solidFill>
              <a:effectLst/>
              <a:highlight>
                <a:srgbClr val="FFFF00"/>
              </a:highlight>
              <a:latin typeface="+mj-lt"/>
              <a:ea typeface="Calibri" panose="020F0502020204030204" pitchFamily="34" charset="0"/>
            </a:endParaRPr>
          </a:p>
        </p:txBody>
      </p:sp>
      <p:sp>
        <p:nvSpPr>
          <p:cNvPr id="4" name="Slide Number Placeholder 3">
            <a:extLst>
              <a:ext uri="{FF2B5EF4-FFF2-40B4-BE49-F238E27FC236}">
                <a16:creationId xmlns:a16="http://schemas.microsoft.com/office/drawing/2014/main" id="{286CD0C3-B95A-6261-B7F6-83F6BAD3C15F}"/>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7AA28999-D008-419E-9628-EE1C64F81F4C}" type="slidenum">
              <a:rPr kumimoji="0" lang="en-US" sz="1400" b="0" i="0" u="none" strike="noStrike" kern="1200" cap="none" spc="0" normalizeH="0" baseline="0" noProof="0" smtClean="0">
                <a:ln>
                  <a:noFill/>
                </a:ln>
                <a:solidFill>
                  <a:prstClr val="white">
                    <a:lumMod val="85000"/>
                  </a:prstClr>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26</a:t>
            </a:fld>
            <a:endParaRPr kumimoji="0" lang="en-US" sz="1400" b="0" i="0" u="none" strike="noStrike" kern="1200" cap="none" spc="0" normalizeH="0" baseline="0" noProof="0">
              <a:ln>
                <a:noFill/>
              </a:ln>
              <a:solidFill>
                <a:prstClr val="white">
                  <a:lumMod val="85000"/>
                </a:prstClr>
              </a:solidFill>
              <a:effectLst/>
              <a:uLnTx/>
              <a:uFillTx/>
              <a:latin typeface="Arial" panose="020B0604020202020204"/>
              <a:ea typeface="+mn-ea"/>
              <a:cs typeface="+mn-cs"/>
            </a:endParaRPr>
          </a:p>
        </p:txBody>
      </p:sp>
    </p:spTree>
    <p:extLst>
      <p:ext uri="{BB962C8B-B14F-4D97-AF65-F5344CB8AC3E}">
        <p14:creationId xmlns:p14="http://schemas.microsoft.com/office/powerpoint/2010/main" val="9066177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7C28B6-6EE7-BEE6-2B19-393BE5444574}"/>
              </a:ext>
            </a:extLst>
          </p:cNvPr>
          <p:cNvSpPr>
            <a:spLocks noGrp="1"/>
          </p:cNvSpPr>
          <p:nvPr>
            <p:ph type="title"/>
          </p:nvPr>
        </p:nvSpPr>
        <p:spPr>
          <a:xfrm>
            <a:off x="609600" y="257690"/>
            <a:ext cx="10972800" cy="944987"/>
          </a:xfrm>
          <a:solidFill>
            <a:schemeClr val="accent2"/>
          </a:solidFill>
        </p:spPr>
        <p:txBody>
          <a:bodyPr>
            <a:noAutofit/>
          </a:bodyPr>
          <a:lstStyle/>
          <a:p>
            <a:r>
              <a:rPr lang="en-US" sz="2800" b="1" dirty="0">
                <a:solidFill>
                  <a:srgbClr val="002060"/>
                </a:solidFill>
                <a:hlinkClick r:id="rId3">
                  <a:extLst>
                    <a:ext uri="{A12FA001-AC4F-418D-AE19-62706E023703}">
                      <ahyp:hlinkClr xmlns:ahyp="http://schemas.microsoft.com/office/drawing/2018/hyperlinkcolor" val="tx"/>
                    </a:ext>
                  </a:extLst>
                </a:hlinkClick>
              </a:rPr>
              <a:t>§ 1321.9(c)(2)(vii) The State Long-Term Care Ombudsman Program</a:t>
            </a:r>
            <a:r>
              <a:rPr lang="en-US" sz="2800" b="1" dirty="0">
                <a:solidFill>
                  <a:srgbClr val="002060"/>
                </a:solidFill>
              </a:rPr>
              <a:t>, Cont.</a:t>
            </a:r>
          </a:p>
        </p:txBody>
      </p:sp>
      <p:sp>
        <p:nvSpPr>
          <p:cNvPr id="3" name="Content Placeholder 2">
            <a:extLst>
              <a:ext uri="{FF2B5EF4-FFF2-40B4-BE49-F238E27FC236}">
                <a16:creationId xmlns:a16="http://schemas.microsoft.com/office/drawing/2014/main" id="{6A77D4C1-A940-84A3-C193-D1ADDE5938B7}"/>
              </a:ext>
            </a:extLst>
          </p:cNvPr>
          <p:cNvSpPr>
            <a:spLocks noGrp="1"/>
          </p:cNvSpPr>
          <p:nvPr>
            <p:ph idx="1"/>
          </p:nvPr>
        </p:nvSpPr>
        <p:spPr>
          <a:xfrm>
            <a:off x="609600" y="1272133"/>
            <a:ext cx="10972800" cy="4495360"/>
          </a:xfrm>
        </p:spPr>
        <p:txBody>
          <a:bodyPr>
            <a:normAutofit fontScale="85000" lnSpcReduction="20000"/>
          </a:bodyPr>
          <a:lstStyle/>
          <a:p>
            <a:r>
              <a:rPr lang="en-US" sz="3100" dirty="0">
                <a:solidFill>
                  <a:srgbClr val="002060"/>
                </a:solidFill>
              </a:rPr>
              <a:t>The SUA must provide the Ombudsman with verifiable expenditure information for the certification of expenditures and for completion of annual reports; and</a:t>
            </a:r>
          </a:p>
          <a:p>
            <a:r>
              <a:rPr lang="en-US" sz="3100" dirty="0">
                <a:solidFill>
                  <a:srgbClr val="002060"/>
                </a:solidFill>
              </a:rPr>
              <a:t>Fiscal management and determination of resources for the LTCOP comply with </a:t>
            </a:r>
            <a:r>
              <a:rPr lang="en-US" sz="3100" dirty="0">
                <a:solidFill>
                  <a:srgbClr val="002060"/>
                </a:solidFill>
                <a:hlinkClick r:id="rId4">
                  <a:extLst>
                    <a:ext uri="{A12FA001-AC4F-418D-AE19-62706E023703}">
                      <ahyp:hlinkClr xmlns:ahyp="http://schemas.microsoft.com/office/drawing/2018/hyperlinkcolor" val="tx"/>
                    </a:ext>
                  </a:extLst>
                </a:hlinkClick>
              </a:rPr>
              <a:t>§ 1324.13(f)</a:t>
            </a:r>
            <a:r>
              <a:rPr lang="en-US" sz="3100" dirty="0">
                <a:solidFill>
                  <a:srgbClr val="002060"/>
                </a:solidFill>
              </a:rPr>
              <a:t>:</a:t>
            </a:r>
          </a:p>
          <a:p>
            <a:pPr lvl="1"/>
            <a:r>
              <a:rPr lang="en-US" dirty="0">
                <a:solidFill>
                  <a:srgbClr val="002060"/>
                </a:solidFill>
              </a:rPr>
              <a:t>The Ombudsman determines the use of the fiscal resources for the operation of the Office of the State Long-Term Care Ombudsman. </a:t>
            </a:r>
          </a:p>
          <a:p>
            <a:pPr lvl="1"/>
            <a:r>
              <a:rPr lang="en-US" dirty="0">
                <a:solidFill>
                  <a:srgbClr val="002060"/>
                </a:solidFill>
              </a:rPr>
              <a:t>Where local Ombudsman entities are designated, the Ombudsman approves the allocations of Federal and State funds provided to such entities. </a:t>
            </a:r>
          </a:p>
          <a:p>
            <a:pPr lvl="1"/>
            <a:r>
              <a:rPr lang="en-US" dirty="0">
                <a:solidFill>
                  <a:srgbClr val="002060"/>
                </a:solidFill>
              </a:rPr>
              <a:t>The Ombudsman determines that program budgets and expenditures of the Office and local Ombudsman entities are consistent with laws, policies, and procedures governing the LTCOP.</a:t>
            </a:r>
          </a:p>
          <a:p>
            <a:endParaRPr lang="en-US" dirty="0"/>
          </a:p>
        </p:txBody>
      </p:sp>
      <p:sp>
        <p:nvSpPr>
          <p:cNvPr id="4" name="Slide Number Placeholder 3">
            <a:extLst>
              <a:ext uri="{FF2B5EF4-FFF2-40B4-BE49-F238E27FC236}">
                <a16:creationId xmlns:a16="http://schemas.microsoft.com/office/drawing/2014/main" id="{3936D0BB-95F7-94C5-EE2E-6A2F0D0414D8}"/>
              </a:ext>
            </a:extLst>
          </p:cNvPr>
          <p:cNvSpPr>
            <a:spLocks noGrp="1"/>
          </p:cNvSpPr>
          <p:nvPr>
            <p:ph type="sldNum" sz="quarter" idx="12"/>
          </p:nvPr>
        </p:nvSpPr>
        <p:spPr/>
        <p:txBody>
          <a:bodyPr/>
          <a:lstStyle/>
          <a:p>
            <a:fld id="{7AA28999-D008-419E-9628-EE1C64F81F4C}" type="slidenum">
              <a:rPr lang="en-US" smtClean="0"/>
              <a:pPr/>
              <a:t>27</a:t>
            </a:fld>
            <a:endParaRPr lang="en-US"/>
          </a:p>
        </p:txBody>
      </p:sp>
    </p:spTree>
    <p:extLst>
      <p:ext uri="{BB962C8B-B14F-4D97-AF65-F5344CB8AC3E}">
        <p14:creationId xmlns:p14="http://schemas.microsoft.com/office/powerpoint/2010/main" val="22897982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EBE45-7ECB-C25B-B29B-9775D9A05D31}"/>
              </a:ext>
            </a:extLst>
          </p:cNvPr>
          <p:cNvSpPr>
            <a:spLocks noGrp="1"/>
          </p:cNvSpPr>
          <p:nvPr>
            <p:ph type="title"/>
          </p:nvPr>
        </p:nvSpPr>
        <p:spPr>
          <a:xfrm>
            <a:off x="515815" y="243392"/>
            <a:ext cx="10961810" cy="914400"/>
          </a:xfrm>
          <a:solidFill>
            <a:schemeClr val="accent2"/>
          </a:solidFill>
        </p:spPr>
        <p:txBody>
          <a:bodyPr>
            <a:normAutofit/>
          </a:bodyPr>
          <a:lstStyle/>
          <a:p>
            <a:r>
              <a:rPr lang="en-US" sz="3600" b="1" dirty="0">
                <a:solidFill>
                  <a:srgbClr val="002060"/>
                </a:solidFill>
                <a:hlinkClick r:id="rId3">
                  <a:extLst>
                    <a:ext uri="{A12FA001-AC4F-418D-AE19-62706E023703}">
                      <ahyp:hlinkClr xmlns:ahyp="http://schemas.microsoft.com/office/drawing/2018/hyperlinkcolor" val="tx"/>
                    </a:ext>
                  </a:extLst>
                </a:hlinkClick>
              </a:rPr>
              <a:t>§ 1321.9(c)(2)(viii) Rural Minimum Expenditures</a:t>
            </a:r>
            <a:r>
              <a:rPr lang="en-US" sz="3600" b="1" dirty="0">
                <a:solidFill>
                  <a:srgbClr val="002060"/>
                </a:solidFill>
              </a:rPr>
              <a:t> </a:t>
            </a:r>
          </a:p>
        </p:txBody>
      </p:sp>
      <p:sp>
        <p:nvSpPr>
          <p:cNvPr id="3" name="Content Placeholder 2">
            <a:extLst>
              <a:ext uri="{FF2B5EF4-FFF2-40B4-BE49-F238E27FC236}">
                <a16:creationId xmlns:a16="http://schemas.microsoft.com/office/drawing/2014/main" id="{D85BDA40-5D47-5AA2-EEE2-EBD76B972A07}"/>
              </a:ext>
            </a:extLst>
          </p:cNvPr>
          <p:cNvSpPr>
            <a:spLocks noGrp="1"/>
          </p:cNvSpPr>
          <p:nvPr>
            <p:ph idx="1"/>
          </p:nvPr>
        </p:nvSpPr>
        <p:spPr>
          <a:xfrm>
            <a:off x="515814" y="1295938"/>
            <a:ext cx="10961811" cy="4465982"/>
          </a:xfrm>
        </p:spPr>
        <p:txBody>
          <a:bodyPr vert="horz" lIns="91440" tIns="45720" rIns="91440" bIns="45720" rtlCol="0" anchor="t">
            <a:normAutofit/>
          </a:bodyPr>
          <a:lstStyle/>
          <a:p>
            <a:pPr>
              <a:lnSpc>
                <a:spcPct val="120000"/>
              </a:lnSpc>
            </a:pPr>
            <a:r>
              <a:rPr lang="en-US" sz="2800" dirty="0">
                <a:solidFill>
                  <a:srgbClr val="002060"/>
                </a:solidFill>
                <a:latin typeface="+mj-lt"/>
                <a:ea typeface="Calibri" panose="020F0502020204030204" pitchFamily="34" charset="0"/>
              </a:rPr>
              <a:t>To meet the requirements of the OAA, the final rule specifies: </a:t>
            </a:r>
          </a:p>
          <a:p>
            <a:pPr lvl="1">
              <a:lnSpc>
                <a:spcPct val="120000"/>
              </a:lnSpc>
            </a:pPr>
            <a:r>
              <a:rPr lang="en-US" sz="2200" dirty="0">
                <a:solidFill>
                  <a:srgbClr val="002060"/>
                </a:solidFill>
                <a:latin typeface="+mj-lt"/>
                <a:ea typeface="Calibri" panose="020F0502020204030204" pitchFamily="34" charset="0"/>
              </a:rPr>
              <a:t>The SUA shall establish a process and control for determining the definition of “rural areas” within their State;</a:t>
            </a:r>
          </a:p>
          <a:p>
            <a:pPr lvl="1">
              <a:lnSpc>
                <a:spcPct val="120000"/>
              </a:lnSpc>
            </a:pPr>
            <a:r>
              <a:rPr lang="en-US" sz="2200" dirty="0">
                <a:solidFill>
                  <a:srgbClr val="002060"/>
                </a:solidFill>
                <a:latin typeface="+mj-lt"/>
                <a:ea typeface="Calibri" panose="020F0502020204030204" pitchFamily="34" charset="0"/>
              </a:rPr>
              <a:t>For each fiscal year, the SUA must spend on services for older individuals residing in rural areas the minimum annual amount that is not less than the amount expended for such services for fiscal year </a:t>
            </a:r>
            <a:r>
              <a:rPr lang="en-US" sz="2200" u="sng" dirty="0">
                <a:solidFill>
                  <a:srgbClr val="002060"/>
                </a:solidFill>
                <a:latin typeface="+mj-lt"/>
                <a:ea typeface="Calibri" panose="020F0502020204030204" pitchFamily="34" charset="0"/>
              </a:rPr>
              <a:t>2000</a:t>
            </a:r>
            <a:r>
              <a:rPr lang="en-US" sz="2200" dirty="0">
                <a:solidFill>
                  <a:srgbClr val="002060"/>
                </a:solidFill>
                <a:latin typeface="+mj-lt"/>
                <a:ea typeface="Calibri" panose="020F0502020204030204" pitchFamily="34" charset="0"/>
              </a:rPr>
              <a:t> (as required by OAA section (307)(a)(3)(B)); and</a:t>
            </a:r>
          </a:p>
          <a:p>
            <a:pPr lvl="1">
              <a:lnSpc>
                <a:spcPct val="120000"/>
              </a:lnSpc>
            </a:pPr>
            <a:r>
              <a:rPr lang="en-US" sz="2200" dirty="0">
                <a:solidFill>
                  <a:srgbClr val="002060"/>
                </a:solidFill>
                <a:latin typeface="+mj-lt"/>
                <a:ea typeface="Calibri" panose="020F0502020204030204" pitchFamily="34" charset="0"/>
              </a:rPr>
              <a:t>The SUA must project the cost of providing such services for each fiscal year (including the cost of providing access to such services) and must specify a plan for meeting the needs for such services for each fiscal year.</a:t>
            </a:r>
          </a:p>
          <a:p>
            <a:pPr>
              <a:lnSpc>
                <a:spcPct val="120000"/>
              </a:lnSpc>
            </a:pPr>
            <a:endParaRPr lang="en-US" sz="1000" dirty="0">
              <a:solidFill>
                <a:srgbClr val="002060"/>
              </a:solidFill>
              <a:effectLst/>
              <a:latin typeface="+mj-lt"/>
              <a:ea typeface="Calibri" panose="020F0502020204030204" pitchFamily="34" charset="0"/>
            </a:endParaRPr>
          </a:p>
          <a:p>
            <a:pPr marL="0" indent="0" algn="ctr">
              <a:buNone/>
            </a:pPr>
            <a:endParaRPr lang="en-US" sz="2600" i="1" dirty="0">
              <a:solidFill>
                <a:srgbClr val="002060"/>
              </a:solidFill>
              <a:effectLst/>
              <a:highlight>
                <a:srgbClr val="FFFF00"/>
              </a:highlight>
              <a:latin typeface="+mj-lt"/>
              <a:ea typeface="Calibri" panose="020F0502020204030204" pitchFamily="34" charset="0"/>
            </a:endParaRPr>
          </a:p>
        </p:txBody>
      </p:sp>
      <p:sp>
        <p:nvSpPr>
          <p:cNvPr id="4" name="Slide Number Placeholder 3">
            <a:extLst>
              <a:ext uri="{FF2B5EF4-FFF2-40B4-BE49-F238E27FC236}">
                <a16:creationId xmlns:a16="http://schemas.microsoft.com/office/drawing/2014/main" id="{286CD0C3-B95A-6261-B7F6-83F6BAD3C15F}"/>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7AA28999-D008-419E-9628-EE1C64F81F4C}" type="slidenum">
              <a:rPr kumimoji="0" lang="en-US" sz="1400" b="0" i="0" u="none" strike="noStrike" kern="1200" cap="none" spc="0" normalizeH="0" baseline="0" noProof="0" smtClean="0">
                <a:ln>
                  <a:noFill/>
                </a:ln>
                <a:solidFill>
                  <a:prstClr val="white">
                    <a:lumMod val="85000"/>
                  </a:prstClr>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28</a:t>
            </a:fld>
            <a:endParaRPr kumimoji="0" lang="en-US" sz="1400" b="0" i="0" u="none" strike="noStrike" kern="1200" cap="none" spc="0" normalizeH="0" baseline="0" noProof="0">
              <a:ln>
                <a:noFill/>
              </a:ln>
              <a:solidFill>
                <a:prstClr val="white">
                  <a:lumMod val="85000"/>
                </a:prstClr>
              </a:solidFill>
              <a:effectLst/>
              <a:uLnTx/>
              <a:uFillTx/>
              <a:latin typeface="Arial" panose="020B0604020202020204"/>
              <a:ea typeface="+mn-ea"/>
              <a:cs typeface="+mn-cs"/>
            </a:endParaRPr>
          </a:p>
        </p:txBody>
      </p:sp>
    </p:spTree>
    <p:extLst>
      <p:ext uri="{BB962C8B-B14F-4D97-AF65-F5344CB8AC3E}">
        <p14:creationId xmlns:p14="http://schemas.microsoft.com/office/powerpoint/2010/main" val="20949937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EBE45-7ECB-C25B-B29B-9775D9A05D31}"/>
              </a:ext>
            </a:extLst>
          </p:cNvPr>
          <p:cNvSpPr>
            <a:spLocks noGrp="1"/>
          </p:cNvSpPr>
          <p:nvPr>
            <p:ph type="title"/>
          </p:nvPr>
        </p:nvSpPr>
        <p:spPr>
          <a:xfrm>
            <a:off x="515814" y="299256"/>
            <a:ext cx="10961810" cy="914400"/>
          </a:xfrm>
          <a:solidFill>
            <a:schemeClr val="accent2"/>
          </a:solidFill>
        </p:spPr>
        <p:txBody>
          <a:bodyPr>
            <a:normAutofit/>
          </a:bodyPr>
          <a:lstStyle/>
          <a:p>
            <a:r>
              <a:rPr lang="en-US" sz="3600" b="1" dirty="0">
                <a:solidFill>
                  <a:srgbClr val="002060"/>
                </a:solidFill>
                <a:hlinkClick r:id="rId3">
                  <a:extLst>
                    <a:ext uri="{A12FA001-AC4F-418D-AE19-62706E023703}">
                      <ahyp:hlinkClr xmlns:ahyp="http://schemas.microsoft.com/office/drawing/2018/hyperlinkcolor" val="tx"/>
                    </a:ext>
                  </a:extLst>
                </a:hlinkClick>
              </a:rPr>
              <a:t>§ 1321.9(c)(2)(ix) Reallotment</a:t>
            </a:r>
            <a:r>
              <a:rPr lang="en-US" sz="3600" b="1" dirty="0">
                <a:solidFill>
                  <a:srgbClr val="002060"/>
                </a:solidFill>
              </a:rPr>
              <a:t> </a:t>
            </a:r>
          </a:p>
        </p:txBody>
      </p:sp>
      <p:sp>
        <p:nvSpPr>
          <p:cNvPr id="3" name="Content Placeholder 2">
            <a:extLst>
              <a:ext uri="{FF2B5EF4-FFF2-40B4-BE49-F238E27FC236}">
                <a16:creationId xmlns:a16="http://schemas.microsoft.com/office/drawing/2014/main" id="{D85BDA40-5D47-5AA2-EEE2-EBD76B972A07}"/>
              </a:ext>
            </a:extLst>
          </p:cNvPr>
          <p:cNvSpPr>
            <a:spLocks noGrp="1"/>
          </p:cNvSpPr>
          <p:nvPr>
            <p:ph idx="1"/>
          </p:nvPr>
        </p:nvSpPr>
        <p:spPr>
          <a:xfrm>
            <a:off x="515813" y="1400431"/>
            <a:ext cx="10961811" cy="4465982"/>
          </a:xfrm>
        </p:spPr>
        <p:txBody>
          <a:bodyPr vert="horz" lIns="91440" tIns="45720" rIns="91440" bIns="45720" rtlCol="0" anchor="t">
            <a:normAutofit/>
          </a:bodyPr>
          <a:lstStyle/>
          <a:p>
            <a:pPr>
              <a:lnSpc>
                <a:spcPct val="120000"/>
              </a:lnSpc>
            </a:pPr>
            <a:r>
              <a:rPr lang="en-US" sz="2800">
                <a:solidFill>
                  <a:srgbClr val="002060"/>
                </a:solidFill>
                <a:latin typeface="+mj-lt"/>
                <a:ea typeface="Calibri" panose="020F0502020204030204" pitchFamily="34" charset="0"/>
              </a:rPr>
              <a:t>Annual Statement</a:t>
            </a:r>
          </a:p>
          <a:p>
            <a:pPr lvl="1">
              <a:lnSpc>
                <a:spcPct val="120000"/>
              </a:lnSpc>
            </a:pPr>
            <a:r>
              <a:rPr lang="en-US" sz="2400">
                <a:solidFill>
                  <a:srgbClr val="002060"/>
                </a:solidFill>
                <a:latin typeface="+mj-lt"/>
                <a:ea typeface="Calibri" panose="020F0502020204030204" pitchFamily="34" charset="0"/>
              </a:rPr>
              <a:t>Current year Title III and Title VII funding will be fully used;</a:t>
            </a:r>
          </a:p>
          <a:p>
            <a:pPr lvl="1">
              <a:lnSpc>
                <a:spcPct val="120000"/>
              </a:lnSpc>
            </a:pPr>
            <a:r>
              <a:rPr lang="en-US" sz="2400">
                <a:solidFill>
                  <a:srgbClr val="002060"/>
                </a:solidFill>
                <a:latin typeface="+mj-lt"/>
                <a:ea typeface="Calibri" panose="020F0502020204030204" pitchFamily="34" charset="0"/>
              </a:rPr>
              <a:t>Amount of funding that will not be used; and</a:t>
            </a:r>
          </a:p>
          <a:p>
            <a:pPr lvl="1">
              <a:lnSpc>
                <a:spcPct val="120000"/>
              </a:lnSpc>
            </a:pPr>
            <a:r>
              <a:rPr lang="en-US" sz="2400">
                <a:solidFill>
                  <a:srgbClr val="002060"/>
                </a:solidFill>
                <a:latin typeface="+mj-lt"/>
                <a:ea typeface="Calibri" panose="020F0502020204030204" pitchFamily="34" charset="0"/>
              </a:rPr>
              <a:t>Request for available Title III and Title VII funding, if any, the SUA could use. </a:t>
            </a:r>
          </a:p>
          <a:p>
            <a:pPr>
              <a:lnSpc>
                <a:spcPct val="120000"/>
              </a:lnSpc>
            </a:pPr>
            <a:r>
              <a:rPr lang="en-US" sz="2800">
                <a:solidFill>
                  <a:srgbClr val="002060"/>
                </a:solidFill>
                <a:latin typeface="+mj-lt"/>
                <a:ea typeface="Calibri" panose="020F0502020204030204" pitchFamily="34" charset="0"/>
              </a:rPr>
              <a:t>SUA must use IFF or funds distribution plan to distribute any Title III funds reallotted from the ASA</a:t>
            </a:r>
          </a:p>
          <a:p>
            <a:pPr>
              <a:lnSpc>
                <a:spcPct val="120000"/>
              </a:lnSpc>
            </a:pPr>
            <a:endParaRPr lang="en-US" sz="2800">
              <a:solidFill>
                <a:srgbClr val="002060"/>
              </a:solidFill>
              <a:latin typeface="+mj-lt"/>
              <a:ea typeface="Calibri" panose="020F0502020204030204" pitchFamily="34" charset="0"/>
            </a:endParaRPr>
          </a:p>
          <a:p>
            <a:pPr>
              <a:lnSpc>
                <a:spcPct val="120000"/>
              </a:lnSpc>
            </a:pPr>
            <a:endParaRPr lang="en-US" sz="1000">
              <a:solidFill>
                <a:srgbClr val="002060"/>
              </a:solidFill>
              <a:effectLst/>
              <a:latin typeface="+mj-lt"/>
              <a:ea typeface="Calibri" panose="020F0502020204030204" pitchFamily="34" charset="0"/>
            </a:endParaRPr>
          </a:p>
          <a:p>
            <a:pPr marL="0" indent="0" algn="ctr">
              <a:buNone/>
            </a:pPr>
            <a:endParaRPr lang="en-US" sz="2600" i="1">
              <a:solidFill>
                <a:srgbClr val="002060"/>
              </a:solidFill>
              <a:effectLst/>
              <a:highlight>
                <a:srgbClr val="FFFF00"/>
              </a:highlight>
              <a:latin typeface="+mj-lt"/>
              <a:ea typeface="Calibri" panose="020F0502020204030204" pitchFamily="34" charset="0"/>
            </a:endParaRPr>
          </a:p>
        </p:txBody>
      </p:sp>
      <p:sp>
        <p:nvSpPr>
          <p:cNvPr id="4" name="Slide Number Placeholder 3">
            <a:extLst>
              <a:ext uri="{FF2B5EF4-FFF2-40B4-BE49-F238E27FC236}">
                <a16:creationId xmlns:a16="http://schemas.microsoft.com/office/drawing/2014/main" id="{286CD0C3-B95A-6261-B7F6-83F6BAD3C15F}"/>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7AA28999-D008-419E-9628-EE1C64F81F4C}" type="slidenum">
              <a:rPr kumimoji="0" lang="en-US" sz="1400" b="0" i="0" u="none" strike="noStrike" kern="1200" cap="none" spc="0" normalizeH="0" baseline="0" noProof="0" smtClean="0">
                <a:ln>
                  <a:noFill/>
                </a:ln>
                <a:solidFill>
                  <a:prstClr val="white">
                    <a:lumMod val="85000"/>
                  </a:prstClr>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29</a:t>
            </a:fld>
            <a:endParaRPr kumimoji="0" lang="en-US" sz="1400" b="0" i="0" u="none" strike="noStrike" kern="1200" cap="none" spc="0" normalizeH="0" baseline="0" noProof="0">
              <a:ln>
                <a:noFill/>
              </a:ln>
              <a:solidFill>
                <a:prstClr val="white">
                  <a:lumMod val="85000"/>
                </a:prstClr>
              </a:solidFill>
              <a:effectLst/>
              <a:uLnTx/>
              <a:uFillTx/>
              <a:latin typeface="Arial" panose="020B0604020202020204"/>
              <a:ea typeface="+mn-ea"/>
              <a:cs typeface="+mn-cs"/>
            </a:endParaRPr>
          </a:p>
        </p:txBody>
      </p:sp>
    </p:spTree>
    <p:extLst>
      <p:ext uri="{BB962C8B-B14F-4D97-AF65-F5344CB8AC3E}">
        <p14:creationId xmlns:p14="http://schemas.microsoft.com/office/powerpoint/2010/main" val="26534634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1570DD-D06C-456D-AC46-2A04248DDFCF}"/>
              </a:ext>
            </a:extLst>
          </p:cNvPr>
          <p:cNvSpPr>
            <a:spLocks noGrp="1"/>
          </p:cNvSpPr>
          <p:nvPr>
            <p:ph type="title"/>
          </p:nvPr>
        </p:nvSpPr>
        <p:spPr>
          <a:solidFill>
            <a:schemeClr val="accent2"/>
          </a:solidFill>
        </p:spPr>
        <p:txBody>
          <a:bodyPr>
            <a:normAutofit/>
          </a:bodyPr>
          <a:lstStyle/>
          <a:p>
            <a:r>
              <a:rPr lang="en-US" sz="3600" b="1">
                <a:solidFill>
                  <a:srgbClr val="002060"/>
                </a:solidFill>
              </a:rPr>
              <a:t>Agenda</a:t>
            </a:r>
          </a:p>
        </p:txBody>
      </p:sp>
      <p:sp>
        <p:nvSpPr>
          <p:cNvPr id="3" name="Content Placeholder 2">
            <a:extLst>
              <a:ext uri="{FF2B5EF4-FFF2-40B4-BE49-F238E27FC236}">
                <a16:creationId xmlns:a16="http://schemas.microsoft.com/office/drawing/2014/main" id="{3F48BC3C-4D90-4CD7-9308-4EBB54A8DBEF}"/>
              </a:ext>
            </a:extLst>
          </p:cNvPr>
          <p:cNvSpPr>
            <a:spLocks noGrp="1"/>
          </p:cNvSpPr>
          <p:nvPr>
            <p:ph idx="1"/>
          </p:nvPr>
        </p:nvSpPr>
        <p:spPr>
          <a:xfrm>
            <a:off x="609600" y="1998856"/>
            <a:ext cx="10972800" cy="2860287"/>
          </a:xfrm>
        </p:spPr>
        <p:txBody>
          <a:bodyPr vert="horz" lIns="91440" tIns="45720" rIns="91440" bIns="45720" rtlCol="0" anchor="t">
            <a:normAutofit/>
          </a:bodyPr>
          <a:lstStyle/>
          <a:p>
            <a:pPr lvl="1">
              <a:buFont typeface="Arial" panose="05000000000000000000" pitchFamily="2" charset="2"/>
              <a:buChar char="•"/>
            </a:pPr>
            <a:r>
              <a:rPr lang="en-US" sz="2600">
                <a:solidFill>
                  <a:srgbClr val="002060"/>
                </a:solidFill>
              </a:rPr>
              <a:t>Background </a:t>
            </a:r>
          </a:p>
          <a:p>
            <a:pPr lvl="1">
              <a:buFont typeface="Arial" panose="05000000000000000000" pitchFamily="2" charset="2"/>
              <a:buChar char="•"/>
            </a:pPr>
            <a:r>
              <a:rPr lang="en-US" sz="2600">
                <a:solidFill>
                  <a:srgbClr val="002060"/>
                </a:solidFill>
              </a:rPr>
              <a:t>Older Americans Act (OAA) Final Rule Provisions </a:t>
            </a:r>
          </a:p>
          <a:p>
            <a:pPr lvl="1">
              <a:buFont typeface="Arial" panose="05000000000000000000" pitchFamily="2" charset="2"/>
              <a:buChar char="•"/>
            </a:pPr>
            <a:r>
              <a:rPr lang="en-US" sz="2600">
                <a:solidFill>
                  <a:srgbClr val="002060"/>
                </a:solidFill>
              </a:rPr>
              <a:t>Resources </a:t>
            </a:r>
            <a:endParaRPr lang="en-US" sz="3200">
              <a:solidFill>
                <a:srgbClr val="002060"/>
              </a:solidFill>
            </a:endParaRPr>
          </a:p>
        </p:txBody>
      </p:sp>
      <p:sp>
        <p:nvSpPr>
          <p:cNvPr id="5" name="TextBox 4">
            <a:extLst>
              <a:ext uri="{FF2B5EF4-FFF2-40B4-BE49-F238E27FC236}">
                <a16:creationId xmlns:a16="http://schemas.microsoft.com/office/drawing/2014/main" id="{E90D9563-9520-6203-DCDC-B33EFB969769}"/>
              </a:ext>
            </a:extLst>
          </p:cNvPr>
          <p:cNvSpPr txBox="1"/>
          <p:nvPr/>
        </p:nvSpPr>
        <p:spPr>
          <a:xfrm>
            <a:off x="1154151" y="4643051"/>
            <a:ext cx="9796347" cy="830997"/>
          </a:xfrm>
          <a:prstGeom prst="rect">
            <a:avLst/>
          </a:prstGeom>
          <a:noFill/>
        </p:spPr>
        <p:txBody>
          <a:bodyPr wrap="square" rtlCol="0">
            <a:spAutoFit/>
          </a:bodyPr>
          <a:lstStyle/>
          <a:p>
            <a:r>
              <a:rPr lang="en-US" sz="2400" i="1">
                <a:solidFill>
                  <a:schemeClr val="tx2">
                    <a:lumMod val="75000"/>
                  </a:schemeClr>
                </a:solidFill>
              </a:rPr>
              <a:t>Please note: When a hyperlink is provided on a slide, the notes section will include the full website link.</a:t>
            </a:r>
          </a:p>
        </p:txBody>
      </p:sp>
      <p:sp>
        <p:nvSpPr>
          <p:cNvPr id="4" name="Slide Number Placeholder 3">
            <a:extLst>
              <a:ext uri="{FF2B5EF4-FFF2-40B4-BE49-F238E27FC236}">
                <a16:creationId xmlns:a16="http://schemas.microsoft.com/office/drawing/2014/main" id="{F428E841-63C5-4D74-99AF-15370566AF58}"/>
              </a:ext>
            </a:extLst>
          </p:cNvPr>
          <p:cNvSpPr>
            <a:spLocks noGrp="1"/>
          </p:cNvSpPr>
          <p:nvPr>
            <p:ph type="sldNum" sz="quarter" idx="12"/>
          </p:nvPr>
        </p:nvSpPr>
        <p:spPr/>
        <p:txBody>
          <a:bodyPr/>
          <a:lstStyle/>
          <a:p>
            <a:fld id="{7AA28999-D008-419E-9628-EE1C64F81F4C}" type="slidenum">
              <a:rPr lang="en-US" smtClean="0"/>
              <a:pPr/>
              <a:t>3</a:t>
            </a:fld>
            <a:endParaRPr lang="en-US"/>
          </a:p>
        </p:txBody>
      </p:sp>
    </p:spTree>
    <p:extLst>
      <p:ext uri="{BB962C8B-B14F-4D97-AF65-F5344CB8AC3E}">
        <p14:creationId xmlns:p14="http://schemas.microsoft.com/office/powerpoint/2010/main" val="17949221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EBE45-7ECB-C25B-B29B-9775D9A05D31}"/>
              </a:ext>
            </a:extLst>
          </p:cNvPr>
          <p:cNvSpPr>
            <a:spLocks noGrp="1"/>
          </p:cNvSpPr>
          <p:nvPr>
            <p:ph type="title"/>
          </p:nvPr>
        </p:nvSpPr>
        <p:spPr>
          <a:xfrm>
            <a:off x="515815" y="243392"/>
            <a:ext cx="10961810" cy="914400"/>
          </a:xfrm>
          <a:solidFill>
            <a:schemeClr val="accent2"/>
          </a:solidFill>
        </p:spPr>
        <p:txBody>
          <a:bodyPr>
            <a:normAutofit/>
          </a:bodyPr>
          <a:lstStyle/>
          <a:p>
            <a:r>
              <a:rPr lang="en-US" sz="3600" b="1" dirty="0">
                <a:solidFill>
                  <a:srgbClr val="002060"/>
                </a:solidFill>
                <a:hlinkClick r:id="rId3">
                  <a:extLst>
                    <a:ext uri="{A12FA001-AC4F-418D-AE19-62706E023703}">
                      <ahyp:hlinkClr xmlns:ahyp="http://schemas.microsoft.com/office/drawing/2018/hyperlinkcolor" val="tx"/>
                    </a:ext>
                  </a:extLst>
                </a:hlinkClick>
              </a:rPr>
              <a:t>§ 1321.9(c)(2)(x) Voluntary Contributions</a:t>
            </a:r>
            <a:r>
              <a:rPr lang="en-US" sz="3600" b="1" dirty="0">
                <a:solidFill>
                  <a:srgbClr val="002060"/>
                </a:solidFill>
              </a:rPr>
              <a:t> </a:t>
            </a:r>
          </a:p>
        </p:txBody>
      </p:sp>
      <p:sp>
        <p:nvSpPr>
          <p:cNvPr id="3" name="Content Placeholder 2">
            <a:extLst>
              <a:ext uri="{FF2B5EF4-FFF2-40B4-BE49-F238E27FC236}">
                <a16:creationId xmlns:a16="http://schemas.microsoft.com/office/drawing/2014/main" id="{D85BDA40-5D47-5AA2-EEE2-EBD76B972A07}"/>
              </a:ext>
            </a:extLst>
          </p:cNvPr>
          <p:cNvSpPr>
            <a:spLocks noGrp="1"/>
          </p:cNvSpPr>
          <p:nvPr>
            <p:ph idx="1"/>
          </p:nvPr>
        </p:nvSpPr>
        <p:spPr>
          <a:xfrm>
            <a:off x="515814" y="1400430"/>
            <a:ext cx="10961811" cy="4465982"/>
          </a:xfrm>
        </p:spPr>
        <p:txBody>
          <a:bodyPr vert="horz" lIns="91440" tIns="45720" rIns="91440" bIns="45720" rtlCol="0" anchor="t">
            <a:normAutofit/>
          </a:bodyPr>
          <a:lstStyle/>
          <a:p>
            <a:pPr>
              <a:lnSpc>
                <a:spcPct val="120000"/>
              </a:lnSpc>
            </a:pPr>
            <a:r>
              <a:rPr lang="en-US" dirty="0">
                <a:solidFill>
                  <a:srgbClr val="002060"/>
                </a:solidFill>
                <a:latin typeface="+mj-lt"/>
                <a:ea typeface="Calibri" panose="020F0502020204030204" pitchFamily="34" charset="0"/>
              </a:rPr>
              <a:t>Voluntary contributions are defined in the final rule at </a:t>
            </a:r>
            <a:r>
              <a:rPr lang="en-US" dirty="0">
                <a:solidFill>
                  <a:srgbClr val="002060"/>
                </a:solidFill>
                <a:latin typeface="+mj-lt"/>
                <a:ea typeface="Calibri" panose="020F0502020204030204" pitchFamily="34" charset="0"/>
                <a:hlinkClick r:id="rId4">
                  <a:extLst>
                    <a:ext uri="{A12FA001-AC4F-418D-AE19-62706E023703}">
                      <ahyp:hlinkClr xmlns:ahyp="http://schemas.microsoft.com/office/drawing/2018/hyperlinkcolor" val="tx"/>
                    </a:ext>
                  </a:extLst>
                </a:hlinkClick>
              </a:rPr>
              <a:t>§ 1321.3</a:t>
            </a:r>
            <a:r>
              <a:rPr lang="en-US" dirty="0">
                <a:solidFill>
                  <a:srgbClr val="002060"/>
                </a:solidFill>
                <a:latin typeface="+mj-lt"/>
                <a:ea typeface="Calibri" panose="020F0502020204030204" pitchFamily="34" charset="0"/>
              </a:rPr>
              <a:t> as “…donations of money or other personal resources given freely, without pressure or coercion, by individuals receiving services under the Act.” </a:t>
            </a:r>
          </a:p>
          <a:p>
            <a:pPr>
              <a:lnSpc>
                <a:spcPct val="120000"/>
              </a:lnSpc>
            </a:pPr>
            <a:r>
              <a:rPr lang="en-US" dirty="0">
                <a:solidFill>
                  <a:srgbClr val="002060"/>
                </a:solidFill>
                <a:latin typeface="+mj-lt"/>
                <a:ea typeface="Calibri" panose="020F0502020204030204" pitchFamily="34" charset="0"/>
              </a:rPr>
              <a:t>Voluntary contributions are allowed and may be solicited for all services under the Act.</a:t>
            </a:r>
            <a:endParaRPr lang="en-US" sz="2400" dirty="0">
              <a:solidFill>
                <a:srgbClr val="002060"/>
              </a:solidFill>
              <a:latin typeface="+mj-lt"/>
              <a:ea typeface="Calibri" panose="020F0502020204030204" pitchFamily="34" charset="0"/>
            </a:endParaRPr>
          </a:p>
          <a:p>
            <a:pPr lvl="2">
              <a:lnSpc>
                <a:spcPct val="120000"/>
              </a:lnSpc>
            </a:pPr>
            <a:endParaRPr lang="en-US" sz="2000" dirty="0">
              <a:solidFill>
                <a:srgbClr val="002060"/>
              </a:solidFill>
              <a:latin typeface="+mj-lt"/>
              <a:ea typeface="Calibri" panose="020F0502020204030204" pitchFamily="34" charset="0"/>
            </a:endParaRPr>
          </a:p>
          <a:p>
            <a:pPr lvl="1">
              <a:lnSpc>
                <a:spcPct val="120000"/>
              </a:lnSpc>
            </a:pPr>
            <a:endParaRPr lang="en-US" sz="2400" dirty="0">
              <a:solidFill>
                <a:srgbClr val="002060"/>
              </a:solidFill>
              <a:latin typeface="+mj-lt"/>
              <a:ea typeface="Calibri" panose="020F0502020204030204" pitchFamily="34" charset="0"/>
            </a:endParaRPr>
          </a:p>
          <a:p>
            <a:pPr>
              <a:lnSpc>
                <a:spcPct val="120000"/>
              </a:lnSpc>
            </a:pPr>
            <a:endParaRPr lang="en-US" sz="1000" dirty="0">
              <a:solidFill>
                <a:srgbClr val="002060"/>
              </a:solidFill>
              <a:effectLst/>
              <a:latin typeface="+mj-lt"/>
              <a:ea typeface="Calibri" panose="020F0502020204030204" pitchFamily="34" charset="0"/>
            </a:endParaRPr>
          </a:p>
          <a:p>
            <a:pPr marL="0" indent="0" algn="ctr">
              <a:buNone/>
            </a:pPr>
            <a:endParaRPr lang="en-US" sz="2600" i="1" dirty="0">
              <a:solidFill>
                <a:srgbClr val="002060"/>
              </a:solidFill>
              <a:effectLst/>
              <a:highlight>
                <a:srgbClr val="FFFF00"/>
              </a:highlight>
              <a:latin typeface="+mj-lt"/>
              <a:ea typeface="Calibri" panose="020F0502020204030204" pitchFamily="34" charset="0"/>
            </a:endParaRPr>
          </a:p>
        </p:txBody>
      </p:sp>
      <p:sp>
        <p:nvSpPr>
          <p:cNvPr id="4" name="Slide Number Placeholder 3">
            <a:extLst>
              <a:ext uri="{FF2B5EF4-FFF2-40B4-BE49-F238E27FC236}">
                <a16:creationId xmlns:a16="http://schemas.microsoft.com/office/drawing/2014/main" id="{286CD0C3-B95A-6261-B7F6-83F6BAD3C15F}"/>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7AA28999-D008-419E-9628-EE1C64F81F4C}" type="slidenum">
              <a:rPr kumimoji="0" lang="en-US" sz="1400" b="0" i="0" u="none" strike="noStrike" kern="1200" cap="none" spc="0" normalizeH="0" baseline="0" noProof="0" smtClean="0">
                <a:ln>
                  <a:noFill/>
                </a:ln>
                <a:solidFill>
                  <a:prstClr val="white">
                    <a:lumMod val="85000"/>
                  </a:prstClr>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30</a:t>
            </a:fld>
            <a:endParaRPr kumimoji="0" lang="en-US" sz="1400" b="0" i="0" u="none" strike="noStrike" kern="1200" cap="none" spc="0" normalizeH="0" baseline="0" noProof="0">
              <a:ln>
                <a:noFill/>
              </a:ln>
              <a:solidFill>
                <a:prstClr val="white">
                  <a:lumMod val="85000"/>
                </a:prstClr>
              </a:solidFill>
              <a:effectLst/>
              <a:uLnTx/>
              <a:uFillTx/>
              <a:latin typeface="Arial" panose="020B0604020202020204"/>
              <a:ea typeface="+mn-ea"/>
              <a:cs typeface="+mn-cs"/>
            </a:endParaRPr>
          </a:p>
        </p:txBody>
      </p:sp>
    </p:spTree>
    <p:extLst>
      <p:ext uri="{BB962C8B-B14F-4D97-AF65-F5344CB8AC3E}">
        <p14:creationId xmlns:p14="http://schemas.microsoft.com/office/powerpoint/2010/main" val="7966887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EBE45-7ECB-C25B-B29B-9775D9A05D31}"/>
              </a:ext>
            </a:extLst>
          </p:cNvPr>
          <p:cNvSpPr>
            <a:spLocks noGrp="1"/>
          </p:cNvSpPr>
          <p:nvPr>
            <p:ph type="title"/>
          </p:nvPr>
        </p:nvSpPr>
        <p:spPr>
          <a:xfrm>
            <a:off x="515815" y="136524"/>
            <a:ext cx="10961810" cy="914400"/>
          </a:xfrm>
          <a:solidFill>
            <a:schemeClr val="accent2"/>
          </a:solidFill>
        </p:spPr>
        <p:txBody>
          <a:bodyPr>
            <a:normAutofit/>
          </a:bodyPr>
          <a:lstStyle/>
          <a:p>
            <a:r>
              <a:rPr lang="en-US" sz="3600" b="1" dirty="0">
                <a:solidFill>
                  <a:srgbClr val="002060"/>
                </a:solidFill>
                <a:hlinkClick r:id="rId3">
                  <a:extLst>
                    <a:ext uri="{A12FA001-AC4F-418D-AE19-62706E023703}">
                      <ahyp:hlinkClr xmlns:ahyp="http://schemas.microsoft.com/office/drawing/2018/hyperlinkcolor" val="tx"/>
                    </a:ext>
                  </a:extLst>
                </a:hlinkClick>
              </a:rPr>
              <a:t>§ 1321.9(c)(2)(x) Voluntary Contributions</a:t>
            </a:r>
            <a:r>
              <a:rPr lang="en-US" sz="3600" b="1" dirty="0">
                <a:solidFill>
                  <a:srgbClr val="002060"/>
                </a:solidFill>
              </a:rPr>
              <a:t> Cont. </a:t>
            </a:r>
          </a:p>
        </p:txBody>
      </p:sp>
      <p:sp>
        <p:nvSpPr>
          <p:cNvPr id="3" name="Content Placeholder 2">
            <a:extLst>
              <a:ext uri="{FF2B5EF4-FFF2-40B4-BE49-F238E27FC236}">
                <a16:creationId xmlns:a16="http://schemas.microsoft.com/office/drawing/2014/main" id="{D85BDA40-5D47-5AA2-EEE2-EBD76B972A07}"/>
              </a:ext>
            </a:extLst>
          </p:cNvPr>
          <p:cNvSpPr>
            <a:spLocks noGrp="1"/>
          </p:cNvSpPr>
          <p:nvPr>
            <p:ph idx="1"/>
          </p:nvPr>
        </p:nvSpPr>
        <p:spPr>
          <a:xfrm>
            <a:off x="515815" y="1077188"/>
            <a:ext cx="10961811" cy="4703624"/>
          </a:xfrm>
        </p:spPr>
        <p:txBody>
          <a:bodyPr vert="horz" lIns="91440" tIns="45720" rIns="91440" bIns="45720" rtlCol="0" anchor="t">
            <a:normAutofit fontScale="92500" lnSpcReduction="10000"/>
          </a:bodyPr>
          <a:lstStyle/>
          <a:p>
            <a:pPr>
              <a:lnSpc>
                <a:spcPct val="120000"/>
              </a:lnSpc>
            </a:pPr>
            <a:r>
              <a:rPr lang="en-US" sz="2800">
                <a:solidFill>
                  <a:srgbClr val="002060"/>
                </a:solidFill>
                <a:latin typeface="+mj-lt"/>
                <a:ea typeface="Calibri" panose="020F0502020204030204" pitchFamily="34" charset="0"/>
              </a:rPr>
              <a:t>SUA policies and procedures regarding voluntary contributions must address: </a:t>
            </a:r>
          </a:p>
          <a:p>
            <a:pPr lvl="1">
              <a:lnSpc>
                <a:spcPct val="120000"/>
              </a:lnSpc>
            </a:pPr>
            <a:r>
              <a:rPr lang="en-US" sz="2100">
                <a:solidFill>
                  <a:srgbClr val="002060"/>
                </a:solidFill>
                <a:latin typeface="+mj-lt"/>
                <a:ea typeface="Calibri" panose="020F0502020204030204" pitchFamily="34" charset="0"/>
              </a:rPr>
              <a:t>Suggested contribution levels; </a:t>
            </a:r>
          </a:p>
          <a:p>
            <a:pPr lvl="1">
              <a:lnSpc>
                <a:spcPct val="120000"/>
              </a:lnSpc>
            </a:pPr>
            <a:r>
              <a:rPr lang="en-US" sz="2100">
                <a:solidFill>
                  <a:srgbClr val="002060"/>
                </a:solidFill>
                <a:latin typeface="+mj-lt"/>
                <a:ea typeface="Calibri" panose="020F0502020204030204" pitchFamily="34" charset="0"/>
              </a:rPr>
              <a:t>Individuals encouraged to contribute (those over 185% Federal Poverty Level (FPL); assets may not be considered); </a:t>
            </a:r>
          </a:p>
          <a:p>
            <a:pPr lvl="1">
              <a:lnSpc>
                <a:spcPct val="120000"/>
              </a:lnSpc>
            </a:pPr>
            <a:r>
              <a:rPr lang="en-US" sz="2100">
                <a:solidFill>
                  <a:srgbClr val="002060"/>
                </a:solidFill>
                <a:latin typeface="+mj-lt"/>
                <a:ea typeface="Calibri" panose="020F0502020204030204" pitchFamily="34" charset="0"/>
              </a:rPr>
              <a:t>Solicitation must be noncoercive and recipient should not feel pressured into contributing;</a:t>
            </a:r>
          </a:p>
          <a:p>
            <a:pPr lvl="1">
              <a:lnSpc>
                <a:spcPct val="120000"/>
              </a:lnSpc>
            </a:pPr>
            <a:r>
              <a:rPr lang="en-US" sz="2100">
                <a:solidFill>
                  <a:srgbClr val="002060"/>
                </a:solidFill>
                <a:latin typeface="+mj-lt"/>
                <a:ea typeface="Calibri" panose="020F0502020204030204" pitchFamily="34" charset="0"/>
              </a:rPr>
              <a:t>All recipients should be offered an opportunity to voluntarily contribute; clear information, including in alternative formats and languages; protection of privacy and confidentiality; </a:t>
            </a:r>
          </a:p>
          <a:p>
            <a:pPr lvl="1">
              <a:lnSpc>
                <a:spcPct val="120000"/>
              </a:lnSpc>
            </a:pPr>
            <a:r>
              <a:rPr lang="en-US" sz="2100">
                <a:solidFill>
                  <a:srgbClr val="002060"/>
                </a:solidFill>
                <a:latin typeface="+mj-lt"/>
                <a:ea typeface="Calibri" panose="020F0502020204030204" pitchFamily="34" charset="0"/>
              </a:rPr>
              <a:t>Prohibition on means testing; </a:t>
            </a:r>
          </a:p>
          <a:p>
            <a:pPr lvl="1">
              <a:lnSpc>
                <a:spcPct val="120000"/>
              </a:lnSpc>
            </a:pPr>
            <a:r>
              <a:rPr lang="en-US" sz="2100">
                <a:solidFill>
                  <a:srgbClr val="002060"/>
                </a:solidFill>
                <a:latin typeface="+mj-lt"/>
                <a:ea typeface="Calibri" panose="020F0502020204030204" pitchFamily="34" charset="0"/>
              </a:rPr>
              <a:t>Prohibition on denial of services for inability or unwillingness to contribute;</a:t>
            </a:r>
          </a:p>
          <a:p>
            <a:pPr lvl="1">
              <a:lnSpc>
                <a:spcPct val="120000"/>
              </a:lnSpc>
            </a:pPr>
            <a:r>
              <a:rPr lang="en-US" sz="2100">
                <a:solidFill>
                  <a:srgbClr val="002060"/>
                </a:solidFill>
                <a:latin typeface="+mj-lt"/>
                <a:ea typeface="Calibri" panose="020F0502020204030204" pitchFamily="34" charset="0"/>
              </a:rPr>
              <a:t>Safeguards for accounting for all contributions received; and </a:t>
            </a:r>
          </a:p>
          <a:p>
            <a:pPr lvl="1">
              <a:lnSpc>
                <a:spcPct val="120000"/>
              </a:lnSpc>
            </a:pPr>
            <a:r>
              <a:rPr lang="en-US" sz="2100">
                <a:solidFill>
                  <a:srgbClr val="002060"/>
                </a:solidFill>
                <a:latin typeface="+mj-lt"/>
                <a:ea typeface="Calibri" panose="020F0502020204030204" pitchFamily="34" charset="0"/>
              </a:rPr>
              <a:t>Amounts collected are considered program income. </a:t>
            </a:r>
          </a:p>
          <a:p>
            <a:pPr lvl="1">
              <a:lnSpc>
                <a:spcPct val="120000"/>
              </a:lnSpc>
            </a:pPr>
            <a:endParaRPr lang="en-US" sz="2400">
              <a:solidFill>
                <a:srgbClr val="002060"/>
              </a:solidFill>
              <a:latin typeface="+mj-lt"/>
              <a:ea typeface="Calibri" panose="020F0502020204030204" pitchFamily="34" charset="0"/>
            </a:endParaRPr>
          </a:p>
          <a:p>
            <a:pPr lvl="1">
              <a:lnSpc>
                <a:spcPct val="120000"/>
              </a:lnSpc>
            </a:pPr>
            <a:endParaRPr lang="en-US" sz="2400">
              <a:solidFill>
                <a:srgbClr val="002060"/>
              </a:solidFill>
              <a:latin typeface="+mj-lt"/>
              <a:ea typeface="Calibri" panose="020F0502020204030204" pitchFamily="34" charset="0"/>
            </a:endParaRPr>
          </a:p>
          <a:p>
            <a:pPr lvl="1">
              <a:lnSpc>
                <a:spcPct val="120000"/>
              </a:lnSpc>
            </a:pPr>
            <a:endParaRPr lang="en-US" sz="2400">
              <a:solidFill>
                <a:srgbClr val="002060"/>
              </a:solidFill>
              <a:latin typeface="+mj-lt"/>
              <a:ea typeface="Calibri" panose="020F0502020204030204" pitchFamily="34" charset="0"/>
            </a:endParaRPr>
          </a:p>
          <a:p>
            <a:pPr>
              <a:lnSpc>
                <a:spcPct val="120000"/>
              </a:lnSpc>
            </a:pPr>
            <a:endParaRPr lang="en-US" sz="2800">
              <a:solidFill>
                <a:srgbClr val="002060"/>
              </a:solidFill>
              <a:latin typeface="+mj-lt"/>
              <a:ea typeface="Calibri" panose="020F0502020204030204" pitchFamily="34" charset="0"/>
            </a:endParaRPr>
          </a:p>
          <a:p>
            <a:pPr>
              <a:lnSpc>
                <a:spcPct val="120000"/>
              </a:lnSpc>
            </a:pPr>
            <a:endParaRPr lang="en-US" sz="1000">
              <a:solidFill>
                <a:srgbClr val="002060"/>
              </a:solidFill>
              <a:effectLst/>
              <a:latin typeface="+mj-lt"/>
              <a:ea typeface="Calibri" panose="020F0502020204030204" pitchFamily="34" charset="0"/>
            </a:endParaRPr>
          </a:p>
          <a:p>
            <a:pPr marL="0" indent="0" algn="ctr">
              <a:buNone/>
            </a:pPr>
            <a:endParaRPr lang="en-US" sz="2600" i="1">
              <a:solidFill>
                <a:srgbClr val="002060"/>
              </a:solidFill>
              <a:effectLst/>
              <a:highlight>
                <a:srgbClr val="FFFF00"/>
              </a:highlight>
              <a:latin typeface="+mj-lt"/>
              <a:ea typeface="Calibri" panose="020F0502020204030204" pitchFamily="34" charset="0"/>
            </a:endParaRPr>
          </a:p>
        </p:txBody>
      </p:sp>
      <p:sp>
        <p:nvSpPr>
          <p:cNvPr id="4" name="Slide Number Placeholder 3">
            <a:extLst>
              <a:ext uri="{FF2B5EF4-FFF2-40B4-BE49-F238E27FC236}">
                <a16:creationId xmlns:a16="http://schemas.microsoft.com/office/drawing/2014/main" id="{286CD0C3-B95A-6261-B7F6-83F6BAD3C15F}"/>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7AA28999-D008-419E-9628-EE1C64F81F4C}" type="slidenum">
              <a:rPr kumimoji="0" lang="en-US" sz="1400" b="0" i="0" u="none" strike="noStrike" kern="1200" cap="none" spc="0" normalizeH="0" baseline="0" noProof="0" smtClean="0">
                <a:ln>
                  <a:noFill/>
                </a:ln>
                <a:solidFill>
                  <a:prstClr val="white">
                    <a:lumMod val="85000"/>
                  </a:prstClr>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31</a:t>
            </a:fld>
            <a:endParaRPr kumimoji="0" lang="en-US" sz="1400" b="0" i="0" u="none" strike="noStrike" kern="1200" cap="none" spc="0" normalizeH="0" baseline="0" noProof="0">
              <a:ln>
                <a:noFill/>
              </a:ln>
              <a:solidFill>
                <a:prstClr val="white">
                  <a:lumMod val="85000"/>
                </a:prstClr>
              </a:solidFill>
              <a:effectLst/>
              <a:uLnTx/>
              <a:uFillTx/>
              <a:latin typeface="Arial" panose="020B0604020202020204"/>
              <a:ea typeface="+mn-ea"/>
              <a:cs typeface="+mn-cs"/>
            </a:endParaRPr>
          </a:p>
        </p:txBody>
      </p:sp>
    </p:spTree>
    <p:extLst>
      <p:ext uri="{BB962C8B-B14F-4D97-AF65-F5344CB8AC3E}">
        <p14:creationId xmlns:p14="http://schemas.microsoft.com/office/powerpoint/2010/main" val="381860535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EBE45-7ECB-C25B-B29B-9775D9A05D31}"/>
              </a:ext>
            </a:extLst>
          </p:cNvPr>
          <p:cNvSpPr>
            <a:spLocks noGrp="1"/>
          </p:cNvSpPr>
          <p:nvPr>
            <p:ph type="title"/>
          </p:nvPr>
        </p:nvSpPr>
        <p:spPr>
          <a:xfrm>
            <a:off x="515815" y="243392"/>
            <a:ext cx="10961810" cy="914400"/>
          </a:xfrm>
          <a:solidFill>
            <a:schemeClr val="accent2"/>
          </a:solidFill>
        </p:spPr>
        <p:txBody>
          <a:bodyPr>
            <a:normAutofit/>
          </a:bodyPr>
          <a:lstStyle/>
          <a:p>
            <a:r>
              <a:rPr lang="en-US" sz="3600" b="1" dirty="0">
                <a:solidFill>
                  <a:srgbClr val="002060"/>
                </a:solidFill>
                <a:hlinkClick r:id="rId3">
                  <a:extLst>
                    <a:ext uri="{A12FA001-AC4F-418D-AE19-62706E023703}">
                      <ahyp:hlinkClr xmlns:ahyp="http://schemas.microsoft.com/office/drawing/2018/hyperlinkcolor" val="tx"/>
                    </a:ext>
                  </a:extLst>
                </a:hlinkClick>
              </a:rPr>
              <a:t>§ 1321.9(c)(2)(xi) Cost Sharing</a:t>
            </a:r>
            <a:r>
              <a:rPr lang="en-US" sz="3600" b="1" dirty="0">
                <a:solidFill>
                  <a:srgbClr val="002060"/>
                </a:solidFill>
              </a:rPr>
              <a:t> </a:t>
            </a:r>
          </a:p>
        </p:txBody>
      </p:sp>
      <p:sp>
        <p:nvSpPr>
          <p:cNvPr id="3" name="Content Placeholder 2">
            <a:extLst>
              <a:ext uri="{FF2B5EF4-FFF2-40B4-BE49-F238E27FC236}">
                <a16:creationId xmlns:a16="http://schemas.microsoft.com/office/drawing/2014/main" id="{D85BDA40-5D47-5AA2-EEE2-EBD76B972A07}"/>
              </a:ext>
            </a:extLst>
          </p:cNvPr>
          <p:cNvSpPr>
            <a:spLocks noGrp="1"/>
          </p:cNvSpPr>
          <p:nvPr>
            <p:ph idx="1"/>
          </p:nvPr>
        </p:nvSpPr>
        <p:spPr>
          <a:xfrm>
            <a:off x="515814" y="1302011"/>
            <a:ext cx="10961811" cy="4465982"/>
          </a:xfrm>
        </p:spPr>
        <p:txBody>
          <a:bodyPr vert="horz" lIns="91440" tIns="45720" rIns="91440" bIns="45720" rtlCol="0" anchor="t">
            <a:normAutofit fontScale="62500" lnSpcReduction="20000"/>
          </a:bodyPr>
          <a:lstStyle/>
          <a:p>
            <a:pPr>
              <a:lnSpc>
                <a:spcPct val="120000"/>
              </a:lnSpc>
            </a:pPr>
            <a:r>
              <a:rPr lang="en-US" dirty="0">
                <a:solidFill>
                  <a:srgbClr val="002060"/>
                </a:solidFill>
                <a:latin typeface="+mj-lt"/>
                <a:ea typeface="Calibri" panose="020F0502020204030204" pitchFamily="34" charset="0"/>
              </a:rPr>
              <a:t>SUAs are allowed to implement cost sharing for services provided under the Act (section 315), subject to certain requirements. </a:t>
            </a:r>
          </a:p>
          <a:p>
            <a:pPr lvl="1">
              <a:lnSpc>
                <a:spcPct val="120000"/>
              </a:lnSpc>
            </a:pPr>
            <a:r>
              <a:rPr lang="en-US" sz="3200" dirty="0">
                <a:solidFill>
                  <a:srgbClr val="002060"/>
                </a:solidFill>
                <a:latin typeface="+mj-lt"/>
                <a:ea typeface="Calibri" panose="020F0502020204030204" pitchFamily="34" charset="0"/>
              </a:rPr>
              <a:t>Cost sharing is defined in </a:t>
            </a:r>
            <a:r>
              <a:rPr lang="en-US" sz="3200" dirty="0">
                <a:solidFill>
                  <a:srgbClr val="002060"/>
                </a:solidFill>
                <a:latin typeface="+mj-lt"/>
                <a:ea typeface="Calibri" panose="020F0502020204030204" pitchFamily="34" charset="0"/>
                <a:hlinkClick r:id="rId4">
                  <a:extLst>
                    <a:ext uri="{A12FA001-AC4F-418D-AE19-62706E023703}">
                      <ahyp:hlinkClr xmlns:ahyp="http://schemas.microsoft.com/office/drawing/2018/hyperlinkcolor" val="tx"/>
                    </a:ext>
                  </a:extLst>
                </a:hlinkClick>
              </a:rPr>
              <a:t>§ 1321.3</a:t>
            </a:r>
            <a:r>
              <a:rPr lang="en-US" sz="3200" dirty="0">
                <a:solidFill>
                  <a:srgbClr val="002060"/>
                </a:solidFill>
                <a:latin typeface="+mj-lt"/>
                <a:ea typeface="Calibri" panose="020F0502020204030204" pitchFamily="34" charset="0"/>
              </a:rPr>
              <a:t> as “requesting payment using a sliding scale, based only on an individual’s income and the cost of delivering the service, in a manner consistent with the exceptions, prohibitions, and other conditions laid out in the Act.”</a:t>
            </a:r>
          </a:p>
          <a:p>
            <a:pPr>
              <a:lnSpc>
                <a:spcPct val="120000"/>
              </a:lnSpc>
            </a:pPr>
            <a:r>
              <a:rPr lang="en-US" dirty="0">
                <a:solidFill>
                  <a:srgbClr val="002060"/>
                </a:solidFill>
                <a:latin typeface="+mj-lt"/>
                <a:ea typeface="Calibri" panose="020F0502020204030204" pitchFamily="34" charset="0"/>
              </a:rPr>
              <a:t>Prohibition for the following services:</a:t>
            </a:r>
          </a:p>
          <a:p>
            <a:pPr lvl="1">
              <a:lnSpc>
                <a:spcPct val="120000"/>
              </a:lnSpc>
            </a:pPr>
            <a:r>
              <a:rPr lang="en-US" sz="3200" dirty="0">
                <a:solidFill>
                  <a:srgbClr val="002060"/>
                </a:solidFill>
                <a:latin typeface="+mj-lt"/>
                <a:ea typeface="Calibri" panose="020F0502020204030204" pitchFamily="34" charset="0"/>
              </a:rPr>
              <a:t>Information &amp; assistance (I&amp;A), outreach, benefits counseling, case management; </a:t>
            </a:r>
          </a:p>
          <a:p>
            <a:pPr lvl="1">
              <a:lnSpc>
                <a:spcPct val="120000"/>
              </a:lnSpc>
            </a:pPr>
            <a:r>
              <a:rPr lang="en-US" sz="3200" dirty="0">
                <a:solidFill>
                  <a:srgbClr val="002060"/>
                </a:solidFill>
                <a:latin typeface="+mj-lt"/>
                <a:ea typeface="Calibri" panose="020F0502020204030204" pitchFamily="34" charset="0"/>
              </a:rPr>
              <a:t>Ombudsman, elder abuse prevention, legal assistance; </a:t>
            </a:r>
          </a:p>
          <a:p>
            <a:pPr lvl="1">
              <a:lnSpc>
                <a:spcPct val="120000"/>
              </a:lnSpc>
            </a:pPr>
            <a:r>
              <a:rPr lang="en-US" sz="3200" dirty="0">
                <a:solidFill>
                  <a:srgbClr val="002060"/>
                </a:solidFill>
                <a:latin typeface="+mj-lt"/>
                <a:ea typeface="Calibri" panose="020F0502020204030204" pitchFamily="34" charset="0"/>
              </a:rPr>
              <a:t>Congregate and home-delivered meals; and </a:t>
            </a:r>
          </a:p>
          <a:p>
            <a:pPr lvl="1">
              <a:lnSpc>
                <a:spcPct val="120000"/>
              </a:lnSpc>
            </a:pPr>
            <a:r>
              <a:rPr lang="en-US" sz="3200" dirty="0">
                <a:solidFill>
                  <a:srgbClr val="002060"/>
                </a:solidFill>
                <a:latin typeface="+mj-lt"/>
                <a:ea typeface="Calibri" panose="020F0502020204030204" pitchFamily="34" charset="0"/>
              </a:rPr>
              <a:t>Any services delivered through Tribal organizations. </a:t>
            </a:r>
          </a:p>
          <a:p>
            <a:pPr>
              <a:lnSpc>
                <a:spcPct val="120000"/>
              </a:lnSpc>
            </a:pPr>
            <a:endParaRPr lang="en-US" sz="2600" dirty="0">
              <a:solidFill>
                <a:srgbClr val="002060"/>
              </a:solidFill>
              <a:latin typeface="+mj-lt"/>
              <a:ea typeface="Calibri" panose="020F0502020204030204" pitchFamily="34" charset="0"/>
            </a:endParaRPr>
          </a:p>
          <a:p>
            <a:pPr>
              <a:lnSpc>
                <a:spcPct val="120000"/>
              </a:lnSpc>
            </a:pPr>
            <a:endParaRPr lang="en-US" sz="1000" dirty="0">
              <a:solidFill>
                <a:srgbClr val="002060"/>
              </a:solidFill>
              <a:effectLst/>
              <a:latin typeface="+mj-lt"/>
              <a:ea typeface="Calibri" panose="020F0502020204030204" pitchFamily="34" charset="0"/>
            </a:endParaRPr>
          </a:p>
          <a:p>
            <a:pPr marL="0" indent="0" algn="ctr">
              <a:buNone/>
            </a:pPr>
            <a:endParaRPr lang="en-US" sz="2600" i="1" dirty="0">
              <a:solidFill>
                <a:srgbClr val="002060"/>
              </a:solidFill>
              <a:effectLst/>
              <a:highlight>
                <a:srgbClr val="FFFF00"/>
              </a:highlight>
              <a:latin typeface="+mj-lt"/>
              <a:ea typeface="Calibri" panose="020F0502020204030204" pitchFamily="34" charset="0"/>
            </a:endParaRPr>
          </a:p>
        </p:txBody>
      </p:sp>
      <p:sp>
        <p:nvSpPr>
          <p:cNvPr id="4" name="Slide Number Placeholder 3">
            <a:extLst>
              <a:ext uri="{FF2B5EF4-FFF2-40B4-BE49-F238E27FC236}">
                <a16:creationId xmlns:a16="http://schemas.microsoft.com/office/drawing/2014/main" id="{286CD0C3-B95A-6261-B7F6-83F6BAD3C15F}"/>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7AA28999-D008-419E-9628-EE1C64F81F4C}" type="slidenum">
              <a:rPr kumimoji="0" lang="en-US" sz="1400" b="0" i="0" u="none" strike="noStrike" kern="1200" cap="none" spc="0" normalizeH="0" baseline="0" noProof="0" smtClean="0">
                <a:ln>
                  <a:noFill/>
                </a:ln>
                <a:solidFill>
                  <a:prstClr val="white">
                    <a:lumMod val="85000"/>
                  </a:prstClr>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32</a:t>
            </a:fld>
            <a:endParaRPr kumimoji="0" lang="en-US" sz="1400" b="0" i="0" u="none" strike="noStrike" kern="1200" cap="none" spc="0" normalizeH="0" baseline="0" noProof="0">
              <a:ln>
                <a:noFill/>
              </a:ln>
              <a:solidFill>
                <a:prstClr val="white">
                  <a:lumMod val="85000"/>
                </a:prstClr>
              </a:solidFill>
              <a:effectLst/>
              <a:uLnTx/>
              <a:uFillTx/>
              <a:latin typeface="Arial" panose="020B0604020202020204"/>
              <a:ea typeface="+mn-ea"/>
              <a:cs typeface="+mn-cs"/>
            </a:endParaRPr>
          </a:p>
        </p:txBody>
      </p:sp>
    </p:spTree>
    <p:extLst>
      <p:ext uri="{BB962C8B-B14F-4D97-AF65-F5344CB8AC3E}">
        <p14:creationId xmlns:p14="http://schemas.microsoft.com/office/powerpoint/2010/main" val="300541526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EBE45-7ECB-C25B-B29B-9775D9A05D31}"/>
              </a:ext>
            </a:extLst>
          </p:cNvPr>
          <p:cNvSpPr>
            <a:spLocks noGrp="1"/>
          </p:cNvSpPr>
          <p:nvPr>
            <p:ph type="title"/>
          </p:nvPr>
        </p:nvSpPr>
        <p:spPr>
          <a:xfrm>
            <a:off x="515814" y="136524"/>
            <a:ext cx="10961810" cy="914400"/>
          </a:xfrm>
          <a:solidFill>
            <a:schemeClr val="accent2"/>
          </a:solidFill>
        </p:spPr>
        <p:txBody>
          <a:bodyPr>
            <a:normAutofit/>
          </a:bodyPr>
          <a:lstStyle/>
          <a:p>
            <a:r>
              <a:rPr lang="en-US" sz="3600" b="1" dirty="0">
                <a:solidFill>
                  <a:srgbClr val="002060"/>
                </a:solidFill>
                <a:hlinkClick r:id="rId3">
                  <a:extLst>
                    <a:ext uri="{A12FA001-AC4F-418D-AE19-62706E023703}">
                      <ahyp:hlinkClr xmlns:ahyp="http://schemas.microsoft.com/office/drawing/2018/hyperlinkcolor" val="tx"/>
                    </a:ext>
                  </a:extLst>
                </a:hlinkClick>
              </a:rPr>
              <a:t>§ 1321.9(c)(2)(xi) Cost Sharing</a:t>
            </a:r>
            <a:r>
              <a:rPr lang="en-US" sz="3600" b="1" dirty="0">
                <a:solidFill>
                  <a:srgbClr val="002060"/>
                </a:solidFill>
              </a:rPr>
              <a:t> Cont.  </a:t>
            </a:r>
          </a:p>
        </p:txBody>
      </p:sp>
      <p:sp>
        <p:nvSpPr>
          <p:cNvPr id="3" name="Content Placeholder 2">
            <a:extLst>
              <a:ext uri="{FF2B5EF4-FFF2-40B4-BE49-F238E27FC236}">
                <a16:creationId xmlns:a16="http://schemas.microsoft.com/office/drawing/2014/main" id="{D85BDA40-5D47-5AA2-EEE2-EBD76B972A07}"/>
              </a:ext>
            </a:extLst>
          </p:cNvPr>
          <p:cNvSpPr>
            <a:spLocks noGrp="1"/>
          </p:cNvSpPr>
          <p:nvPr>
            <p:ph idx="1"/>
          </p:nvPr>
        </p:nvSpPr>
        <p:spPr>
          <a:xfrm>
            <a:off x="515813" y="1169882"/>
            <a:ext cx="10961811" cy="4721465"/>
          </a:xfrm>
        </p:spPr>
        <p:txBody>
          <a:bodyPr vert="horz" lIns="91440" tIns="45720" rIns="91440" bIns="45720" rtlCol="0" anchor="t">
            <a:normAutofit fontScale="92500" lnSpcReduction="10000"/>
          </a:bodyPr>
          <a:lstStyle/>
          <a:p>
            <a:pPr>
              <a:lnSpc>
                <a:spcPct val="120000"/>
              </a:lnSpc>
            </a:pPr>
            <a:r>
              <a:rPr lang="en-US" sz="2800" dirty="0">
                <a:solidFill>
                  <a:srgbClr val="002060"/>
                </a:solidFill>
                <a:latin typeface="+mj-lt"/>
                <a:ea typeface="Calibri" panose="020F0502020204030204" pitchFamily="34" charset="0"/>
              </a:rPr>
              <a:t>If an SUA allows for cost sharing, it must develop policies and procedures to be implemented </a:t>
            </a:r>
            <a:r>
              <a:rPr lang="en-US" sz="2800" u="sng" dirty="0">
                <a:solidFill>
                  <a:srgbClr val="002060"/>
                </a:solidFill>
                <a:latin typeface="+mj-lt"/>
                <a:ea typeface="Calibri" panose="020F0502020204030204" pitchFamily="34" charset="0"/>
              </a:rPr>
              <a:t>statewide</a:t>
            </a:r>
            <a:r>
              <a:rPr lang="en-US" sz="2800" dirty="0">
                <a:solidFill>
                  <a:srgbClr val="002060"/>
                </a:solidFill>
                <a:latin typeface="+mj-lt"/>
                <a:ea typeface="Calibri" panose="020F0502020204030204" pitchFamily="34" charset="0"/>
              </a:rPr>
              <a:t>, including how a AAA may request a waiver from them, including:</a:t>
            </a:r>
          </a:p>
          <a:p>
            <a:pPr lvl="1">
              <a:lnSpc>
                <a:spcPct val="120000"/>
              </a:lnSpc>
            </a:pPr>
            <a:r>
              <a:rPr lang="en-US" sz="2300" dirty="0">
                <a:solidFill>
                  <a:srgbClr val="002060"/>
                </a:solidFill>
                <a:latin typeface="+mj-lt"/>
                <a:ea typeface="Calibri" panose="020F0502020204030204" pitchFamily="34" charset="0"/>
              </a:rPr>
              <a:t>Sliding contribution scale and a description of the criteria to participate; </a:t>
            </a:r>
          </a:p>
          <a:p>
            <a:pPr lvl="1">
              <a:lnSpc>
                <a:spcPct val="120000"/>
              </a:lnSpc>
            </a:pPr>
            <a:r>
              <a:rPr lang="en-US" sz="2300" dirty="0">
                <a:solidFill>
                  <a:srgbClr val="002060"/>
                </a:solidFill>
                <a:latin typeface="+mj-lt"/>
                <a:ea typeface="Calibri" panose="020F0502020204030204" pitchFamily="34" charset="0"/>
              </a:rPr>
              <a:t>Individuals eligible to cost share are based solely on a confidential declaration of income; </a:t>
            </a:r>
          </a:p>
          <a:p>
            <a:pPr lvl="1">
              <a:lnSpc>
                <a:spcPct val="120000"/>
              </a:lnSpc>
            </a:pPr>
            <a:r>
              <a:rPr lang="en-US" sz="2300" dirty="0">
                <a:solidFill>
                  <a:srgbClr val="002060"/>
                </a:solidFill>
                <a:latin typeface="+mj-lt"/>
                <a:ea typeface="Calibri" panose="020F0502020204030204" pitchFamily="34" charset="0"/>
              </a:rPr>
              <a:t>Prohibition on older individuals below the FPL and as specified by other SUA policies;</a:t>
            </a:r>
          </a:p>
          <a:p>
            <a:pPr lvl="1">
              <a:lnSpc>
                <a:spcPct val="120000"/>
              </a:lnSpc>
            </a:pPr>
            <a:r>
              <a:rPr lang="en-US" sz="2300" dirty="0">
                <a:solidFill>
                  <a:srgbClr val="002060"/>
                </a:solidFill>
                <a:latin typeface="+mj-lt"/>
                <a:ea typeface="Calibri" panose="020F0502020204030204" pitchFamily="34" charset="0"/>
              </a:rPr>
              <a:t>Prohibition on means testing and on denying services for unwillingness or inability to make a cost sharing contribution; and</a:t>
            </a:r>
          </a:p>
          <a:p>
            <a:pPr lvl="1">
              <a:lnSpc>
                <a:spcPct val="120000"/>
              </a:lnSpc>
            </a:pPr>
            <a:r>
              <a:rPr lang="en-US" sz="2300" dirty="0">
                <a:solidFill>
                  <a:srgbClr val="002060"/>
                </a:solidFill>
                <a:latin typeface="+mj-lt"/>
                <a:ea typeface="Calibri" panose="020F0502020204030204" pitchFamily="34" charset="0"/>
              </a:rPr>
              <a:t>Cost sharing contributions collected are considered program income. </a:t>
            </a:r>
          </a:p>
          <a:p>
            <a:pPr lvl="2">
              <a:lnSpc>
                <a:spcPct val="120000"/>
              </a:lnSpc>
            </a:pPr>
            <a:endParaRPr lang="en-US" sz="1800" dirty="0">
              <a:solidFill>
                <a:srgbClr val="002060"/>
              </a:solidFill>
              <a:latin typeface="+mj-lt"/>
              <a:ea typeface="Calibri" panose="020F0502020204030204" pitchFamily="34" charset="0"/>
            </a:endParaRPr>
          </a:p>
          <a:p>
            <a:pPr lvl="1">
              <a:lnSpc>
                <a:spcPct val="120000"/>
              </a:lnSpc>
            </a:pPr>
            <a:endParaRPr lang="en-US" sz="2200" dirty="0">
              <a:solidFill>
                <a:srgbClr val="002060"/>
              </a:solidFill>
              <a:latin typeface="+mj-lt"/>
              <a:ea typeface="Calibri" panose="020F0502020204030204" pitchFamily="34" charset="0"/>
            </a:endParaRPr>
          </a:p>
          <a:p>
            <a:pPr>
              <a:lnSpc>
                <a:spcPct val="120000"/>
              </a:lnSpc>
            </a:pPr>
            <a:endParaRPr lang="en-US" sz="1000" dirty="0">
              <a:solidFill>
                <a:srgbClr val="002060"/>
              </a:solidFill>
              <a:effectLst/>
              <a:latin typeface="+mj-lt"/>
              <a:ea typeface="Calibri" panose="020F0502020204030204" pitchFamily="34" charset="0"/>
            </a:endParaRPr>
          </a:p>
          <a:p>
            <a:pPr marL="0" indent="0" algn="ctr">
              <a:buNone/>
            </a:pPr>
            <a:endParaRPr lang="en-US" sz="2600" i="1" dirty="0">
              <a:solidFill>
                <a:srgbClr val="002060"/>
              </a:solidFill>
              <a:effectLst/>
              <a:highlight>
                <a:srgbClr val="FFFF00"/>
              </a:highlight>
              <a:latin typeface="+mj-lt"/>
              <a:ea typeface="Calibri" panose="020F0502020204030204" pitchFamily="34" charset="0"/>
            </a:endParaRPr>
          </a:p>
        </p:txBody>
      </p:sp>
      <p:sp>
        <p:nvSpPr>
          <p:cNvPr id="4" name="Slide Number Placeholder 3">
            <a:extLst>
              <a:ext uri="{FF2B5EF4-FFF2-40B4-BE49-F238E27FC236}">
                <a16:creationId xmlns:a16="http://schemas.microsoft.com/office/drawing/2014/main" id="{286CD0C3-B95A-6261-B7F6-83F6BAD3C15F}"/>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7AA28999-D008-419E-9628-EE1C64F81F4C}" type="slidenum">
              <a:rPr kumimoji="0" lang="en-US" sz="1400" b="0" i="0" u="none" strike="noStrike" kern="1200" cap="none" spc="0" normalizeH="0" baseline="0" noProof="0" smtClean="0">
                <a:ln>
                  <a:noFill/>
                </a:ln>
                <a:solidFill>
                  <a:prstClr val="white">
                    <a:lumMod val="85000"/>
                  </a:prstClr>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33</a:t>
            </a:fld>
            <a:endParaRPr kumimoji="0" lang="en-US" sz="1400" b="0" i="0" u="none" strike="noStrike" kern="1200" cap="none" spc="0" normalizeH="0" baseline="0" noProof="0">
              <a:ln>
                <a:noFill/>
              </a:ln>
              <a:solidFill>
                <a:prstClr val="white">
                  <a:lumMod val="85000"/>
                </a:prstClr>
              </a:solidFill>
              <a:effectLst/>
              <a:uLnTx/>
              <a:uFillTx/>
              <a:latin typeface="Arial" panose="020B0604020202020204"/>
              <a:ea typeface="+mn-ea"/>
              <a:cs typeface="+mn-cs"/>
            </a:endParaRPr>
          </a:p>
        </p:txBody>
      </p:sp>
    </p:spTree>
    <p:extLst>
      <p:ext uri="{BB962C8B-B14F-4D97-AF65-F5344CB8AC3E}">
        <p14:creationId xmlns:p14="http://schemas.microsoft.com/office/powerpoint/2010/main" val="356615476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EBE45-7ECB-C25B-B29B-9775D9A05D31}"/>
              </a:ext>
            </a:extLst>
          </p:cNvPr>
          <p:cNvSpPr>
            <a:spLocks noGrp="1"/>
          </p:cNvSpPr>
          <p:nvPr>
            <p:ph type="title"/>
          </p:nvPr>
        </p:nvSpPr>
        <p:spPr>
          <a:xfrm>
            <a:off x="515815" y="243392"/>
            <a:ext cx="10961810" cy="914400"/>
          </a:xfrm>
          <a:solidFill>
            <a:schemeClr val="accent2"/>
          </a:solidFill>
        </p:spPr>
        <p:txBody>
          <a:bodyPr>
            <a:normAutofit/>
          </a:bodyPr>
          <a:lstStyle/>
          <a:p>
            <a:r>
              <a:rPr lang="en-US" sz="3600" b="1" dirty="0">
                <a:solidFill>
                  <a:srgbClr val="002060"/>
                </a:solidFill>
                <a:hlinkClick r:id="rId3">
                  <a:extLst>
                    <a:ext uri="{A12FA001-AC4F-418D-AE19-62706E023703}">
                      <ahyp:hlinkClr xmlns:ahyp="http://schemas.microsoft.com/office/drawing/2018/hyperlinkcolor" val="tx"/>
                    </a:ext>
                  </a:extLst>
                </a:hlinkClick>
              </a:rPr>
              <a:t>§ 1321.9(c)(2)(xii) Use of Program Income </a:t>
            </a:r>
            <a:endParaRPr lang="en-US" sz="3600" b="1" dirty="0">
              <a:solidFill>
                <a:srgbClr val="002060"/>
              </a:solidFill>
            </a:endParaRPr>
          </a:p>
        </p:txBody>
      </p:sp>
      <p:sp>
        <p:nvSpPr>
          <p:cNvPr id="3" name="Content Placeholder 2">
            <a:extLst>
              <a:ext uri="{FF2B5EF4-FFF2-40B4-BE49-F238E27FC236}">
                <a16:creationId xmlns:a16="http://schemas.microsoft.com/office/drawing/2014/main" id="{D85BDA40-5D47-5AA2-EEE2-EBD76B972A07}"/>
              </a:ext>
            </a:extLst>
          </p:cNvPr>
          <p:cNvSpPr>
            <a:spLocks noGrp="1"/>
          </p:cNvSpPr>
          <p:nvPr>
            <p:ph idx="1"/>
          </p:nvPr>
        </p:nvSpPr>
        <p:spPr>
          <a:xfrm>
            <a:off x="515815" y="1195422"/>
            <a:ext cx="10961811" cy="4465982"/>
          </a:xfrm>
        </p:spPr>
        <p:txBody>
          <a:bodyPr vert="horz" lIns="91440" tIns="45720" rIns="91440" bIns="45720" rtlCol="0" anchor="t">
            <a:normAutofit/>
          </a:bodyPr>
          <a:lstStyle/>
          <a:p>
            <a:pPr>
              <a:lnSpc>
                <a:spcPct val="120000"/>
              </a:lnSpc>
            </a:pPr>
            <a:r>
              <a:rPr lang="en-US" sz="2600" dirty="0">
                <a:solidFill>
                  <a:srgbClr val="002060"/>
                </a:solidFill>
                <a:latin typeface="+mj-lt"/>
                <a:ea typeface="Calibri" panose="020F0502020204030204" pitchFamily="34" charset="0"/>
              </a:rPr>
              <a:t>Program income is subject to requirements in the Uniform Administrative Requirements (</a:t>
            </a:r>
            <a:r>
              <a:rPr lang="en-US" sz="2600" dirty="0">
                <a:solidFill>
                  <a:srgbClr val="002060"/>
                </a:solidFill>
                <a:latin typeface="+mj-lt"/>
                <a:ea typeface="Calibri" panose="020F0502020204030204" pitchFamily="34" charset="0"/>
                <a:hlinkClick r:id="rId4">
                  <a:extLst>
                    <a:ext uri="{A12FA001-AC4F-418D-AE19-62706E023703}">
                      <ahyp:hlinkClr xmlns:ahyp="http://schemas.microsoft.com/office/drawing/2018/hyperlinkcolor" val="tx"/>
                    </a:ext>
                  </a:extLst>
                </a:hlinkClick>
              </a:rPr>
              <a:t>2 CFR 200.307</a:t>
            </a:r>
            <a:r>
              <a:rPr lang="en-US" sz="2600" dirty="0">
                <a:solidFill>
                  <a:srgbClr val="002060"/>
                </a:solidFill>
                <a:latin typeface="+mj-lt"/>
                <a:ea typeface="Calibri" panose="020F0502020204030204" pitchFamily="34" charset="0"/>
              </a:rPr>
              <a:t> and </a:t>
            </a:r>
            <a:r>
              <a:rPr lang="en-US" sz="2600" dirty="0">
                <a:solidFill>
                  <a:srgbClr val="002060"/>
                </a:solidFill>
                <a:latin typeface="+mj-lt"/>
                <a:ea typeface="Calibri" panose="020F0502020204030204" pitchFamily="34" charset="0"/>
                <a:hlinkClick r:id="rId5">
                  <a:extLst>
                    <a:ext uri="{A12FA001-AC4F-418D-AE19-62706E023703}">
                      <ahyp:hlinkClr xmlns:ahyp="http://schemas.microsoft.com/office/drawing/2018/hyperlinkcolor" val="tx"/>
                    </a:ext>
                  </a:extLst>
                </a:hlinkClick>
              </a:rPr>
              <a:t>45 CFR 75.307</a:t>
            </a:r>
            <a:r>
              <a:rPr lang="en-US" sz="2600" dirty="0">
                <a:solidFill>
                  <a:srgbClr val="002060"/>
                </a:solidFill>
                <a:latin typeface="+mj-lt"/>
                <a:ea typeface="Calibri" panose="020F0502020204030204" pitchFamily="34" charset="0"/>
              </a:rPr>
              <a:t>) and: </a:t>
            </a:r>
          </a:p>
          <a:p>
            <a:pPr lvl="1">
              <a:lnSpc>
                <a:spcPct val="120000"/>
              </a:lnSpc>
            </a:pPr>
            <a:r>
              <a:rPr lang="en-US" sz="2400" dirty="0">
                <a:solidFill>
                  <a:srgbClr val="002060"/>
                </a:solidFill>
                <a:latin typeface="+mj-lt"/>
                <a:ea typeface="Calibri" panose="020F0502020204030204" pitchFamily="34" charset="0"/>
              </a:rPr>
              <a:t>Voluntary contributions and cost sharing payments are considered program income; and </a:t>
            </a:r>
          </a:p>
          <a:p>
            <a:pPr lvl="1">
              <a:lnSpc>
                <a:spcPct val="120000"/>
              </a:lnSpc>
            </a:pPr>
            <a:r>
              <a:rPr lang="en-US" sz="2400" dirty="0">
                <a:solidFill>
                  <a:srgbClr val="002060"/>
                </a:solidFill>
                <a:latin typeface="+mj-lt"/>
                <a:ea typeface="Calibri" panose="020F0502020204030204" pitchFamily="34" charset="0"/>
              </a:rPr>
              <a:t>Program income collected must be used to expand a service funded under the Title III grant award pursuant to which the income was originally collected.</a:t>
            </a:r>
          </a:p>
          <a:p>
            <a:pPr lvl="2">
              <a:lnSpc>
                <a:spcPct val="120000"/>
              </a:lnSpc>
            </a:pPr>
            <a:r>
              <a:rPr lang="en-US" sz="2000" dirty="0">
                <a:solidFill>
                  <a:srgbClr val="002060"/>
                </a:solidFill>
                <a:latin typeface="+mj-lt"/>
                <a:ea typeface="Calibri" panose="020F0502020204030204" pitchFamily="34" charset="0"/>
              </a:rPr>
              <a:t>E.g., program income collected for Title III-C2, home-delivered nutrition, must be used to expand C2, and cannot be used to expand C1 or another Title III service. </a:t>
            </a:r>
          </a:p>
          <a:p>
            <a:pPr>
              <a:lnSpc>
                <a:spcPct val="120000"/>
              </a:lnSpc>
            </a:pPr>
            <a:endParaRPr lang="en-US" sz="1000" dirty="0">
              <a:solidFill>
                <a:srgbClr val="002060"/>
              </a:solidFill>
              <a:effectLst/>
              <a:latin typeface="+mj-lt"/>
              <a:ea typeface="Calibri" panose="020F0502020204030204" pitchFamily="34" charset="0"/>
            </a:endParaRPr>
          </a:p>
          <a:p>
            <a:pPr marL="0" indent="0" algn="ctr">
              <a:buNone/>
            </a:pPr>
            <a:endParaRPr lang="en-US" sz="2600" i="1" dirty="0">
              <a:solidFill>
                <a:srgbClr val="002060"/>
              </a:solidFill>
              <a:effectLst/>
              <a:highlight>
                <a:srgbClr val="FFFF00"/>
              </a:highlight>
              <a:latin typeface="+mj-lt"/>
              <a:ea typeface="Calibri" panose="020F0502020204030204" pitchFamily="34" charset="0"/>
            </a:endParaRPr>
          </a:p>
        </p:txBody>
      </p:sp>
      <p:sp>
        <p:nvSpPr>
          <p:cNvPr id="4" name="Slide Number Placeholder 3">
            <a:extLst>
              <a:ext uri="{FF2B5EF4-FFF2-40B4-BE49-F238E27FC236}">
                <a16:creationId xmlns:a16="http://schemas.microsoft.com/office/drawing/2014/main" id="{286CD0C3-B95A-6261-B7F6-83F6BAD3C15F}"/>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7AA28999-D008-419E-9628-EE1C64F81F4C}" type="slidenum">
              <a:rPr kumimoji="0" lang="en-US" sz="1400" b="0" i="0" u="none" strike="noStrike" kern="1200" cap="none" spc="0" normalizeH="0" baseline="0" noProof="0" smtClean="0">
                <a:ln>
                  <a:noFill/>
                </a:ln>
                <a:solidFill>
                  <a:prstClr val="white">
                    <a:lumMod val="85000"/>
                  </a:prstClr>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34</a:t>
            </a:fld>
            <a:endParaRPr kumimoji="0" lang="en-US" sz="1400" b="0" i="0" u="none" strike="noStrike" kern="1200" cap="none" spc="0" normalizeH="0" baseline="0" noProof="0">
              <a:ln>
                <a:noFill/>
              </a:ln>
              <a:solidFill>
                <a:prstClr val="white">
                  <a:lumMod val="85000"/>
                </a:prstClr>
              </a:solidFill>
              <a:effectLst/>
              <a:uLnTx/>
              <a:uFillTx/>
              <a:latin typeface="Arial" panose="020B0604020202020204"/>
              <a:ea typeface="+mn-ea"/>
              <a:cs typeface="+mn-cs"/>
            </a:endParaRPr>
          </a:p>
        </p:txBody>
      </p:sp>
    </p:spTree>
    <p:extLst>
      <p:ext uri="{BB962C8B-B14F-4D97-AF65-F5344CB8AC3E}">
        <p14:creationId xmlns:p14="http://schemas.microsoft.com/office/powerpoint/2010/main" val="19607256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EBE45-7ECB-C25B-B29B-9775D9A05D31}"/>
              </a:ext>
            </a:extLst>
          </p:cNvPr>
          <p:cNvSpPr>
            <a:spLocks noGrp="1"/>
          </p:cNvSpPr>
          <p:nvPr>
            <p:ph type="title"/>
          </p:nvPr>
        </p:nvSpPr>
        <p:spPr>
          <a:xfrm>
            <a:off x="515815" y="243392"/>
            <a:ext cx="10961810" cy="914400"/>
          </a:xfrm>
          <a:solidFill>
            <a:schemeClr val="accent2"/>
          </a:solidFill>
        </p:spPr>
        <p:txBody>
          <a:bodyPr>
            <a:normAutofit/>
          </a:bodyPr>
          <a:lstStyle/>
          <a:p>
            <a:r>
              <a:rPr lang="en-US" sz="3600" b="1" dirty="0">
                <a:solidFill>
                  <a:srgbClr val="002060"/>
                </a:solidFill>
                <a:hlinkClick r:id="rId3">
                  <a:extLst>
                    <a:ext uri="{A12FA001-AC4F-418D-AE19-62706E023703}">
                      <ahyp:hlinkClr xmlns:ahyp="http://schemas.microsoft.com/office/drawing/2018/hyperlinkcolor" val="tx"/>
                    </a:ext>
                  </a:extLst>
                </a:hlinkClick>
              </a:rPr>
              <a:t>§ 1321.9(c)(2)(xii) Use of Program Income</a:t>
            </a:r>
            <a:r>
              <a:rPr lang="en-US" sz="3600" b="1" dirty="0">
                <a:solidFill>
                  <a:srgbClr val="002060"/>
                </a:solidFill>
              </a:rPr>
              <a:t> Cont.</a:t>
            </a:r>
          </a:p>
        </p:txBody>
      </p:sp>
      <p:sp>
        <p:nvSpPr>
          <p:cNvPr id="3" name="Content Placeholder 2">
            <a:extLst>
              <a:ext uri="{FF2B5EF4-FFF2-40B4-BE49-F238E27FC236}">
                <a16:creationId xmlns:a16="http://schemas.microsoft.com/office/drawing/2014/main" id="{D85BDA40-5D47-5AA2-EEE2-EBD76B972A07}"/>
              </a:ext>
            </a:extLst>
          </p:cNvPr>
          <p:cNvSpPr>
            <a:spLocks noGrp="1"/>
          </p:cNvSpPr>
          <p:nvPr>
            <p:ph idx="1"/>
          </p:nvPr>
        </p:nvSpPr>
        <p:spPr>
          <a:xfrm>
            <a:off x="615094" y="1401882"/>
            <a:ext cx="10961811" cy="4465982"/>
          </a:xfrm>
        </p:spPr>
        <p:txBody>
          <a:bodyPr vert="horz" lIns="91440" tIns="45720" rIns="91440" bIns="45720" rtlCol="0" anchor="t">
            <a:normAutofit/>
          </a:bodyPr>
          <a:lstStyle/>
          <a:p>
            <a:pPr>
              <a:lnSpc>
                <a:spcPct val="120000"/>
              </a:lnSpc>
            </a:pPr>
            <a:r>
              <a:rPr lang="en-US" sz="2800" dirty="0">
                <a:solidFill>
                  <a:srgbClr val="002060"/>
                </a:solidFill>
                <a:latin typeface="+mj-lt"/>
                <a:ea typeface="Calibri" panose="020F0502020204030204" pitchFamily="34" charset="0"/>
              </a:rPr>
              <a:t>The SUA must use the addition alternative as set forth in the Uniform Administrative Requirements (</a:t>
            </a:r>
            <a:r>
              <a:rPr lang="en-US" sz="2800" dirty="0">
                <a:solidFill>
                  <a:srgbClr val="002060"/>
                </a:solidFill>
                <a:latin typeface="+mj-lt"/>
                <a:ea typeface="Calibri" panose="020F0502020204030204" pitchFamily="34" charset="0"/>
                <a:hlinkClick r:id="rId4">
                  <a:extLst>
                    <a:ext uri="{A12FA001-AC4F-418D-AE19-62706E023703}">
                      <ahyp:hlinkClr xmlns:ahyp="http://schemas.microsoft.com/office/drawing/2018/hyperlinkcolor" val="tx"/>
                    </a:ext>
                  </a:extLst>
                </a:hlinkClick>
              </a:rPr>
              <a:t>2 CFR 200.307(e)(2)</a:t>
            </a:r>
            <a:r>
              <a:rPr lang="en-US" sz="2800" dirty="0">
                <a:solidFill>
                  <a:srgbClr val="002060"/>
                </a:solidFill>
                <a:latin typeface="+mj-lt"/>
                <a:ea typeface="Calibri" panose="020F0502020204030204" pitchFamily="34" charset="0"/>
              </a:rPr>
              <a:t> and </a:t>
            </a:r>
            <a:r>
              <a:rPr lang="en-US" sz="2800" dirty="0">
                <a:solidFill>
                  <a:srgbClr val="002060"/>
                </a:solidFill>
                <a:latin typeface="+mj-lt"/>
                <a:ea typeface="Calibri" panose="020F0502020204030204" pitchFamily="34" charset="0"/>
                <a:hlinkClick r:id="rId5">
                  <a:extLst>
                    <a:ext uri="{A12FA001-AC4F-418D-AE19-62706E023703}">
                      <ahyp:hlinkClr xmlns:ahyp="http://schemas.microsoft.com/office/drawing/2018/hyperlinkcolor" val="tx"/>
                    </a:ext>
                  </a:extLst>
                </a:hlinkClick>
              </a:rPr>
              <a:t>45 CFR 75.307(e)(2)</a:t>
            </a:r>
            <a:r>
              <a:rPr lang="en-US" sz="2800" dirty="0">
                <a:solidFill>
                  <a:srgbClr val="002060"/>
                </a:solidFill>
                <a:latin typeface="+mj-lt"/>
                <a:ea typeface="Calibri" panose="020F0502020204030204" pitchFamily="34" charset="0"/>
              </a:rPr>
              <a:t>) when reporting program income, and prior approval from the ASA is not required. </a:t>
            </a:r>
          </a:p>
          <a:p>
            <a:pPr lvl="1">
              <a:lnSpc>
                <a:spcPct val="120000"/>
              </a:lnSpc>
            </a:pPr>
            <a:r>
              <a:rPr lang="en-US" sz="2400" dirty="0">
                <a:solidFill>
                  <a:srgbClr val="002060"/>
                </a:solidFill>
                <a:effectLst/>
                <a:latin typeface="+mj-lt"/>
                <a:ea typeface="Calibri" panose="020F0502020204030204" pitchFamily="34" charset="0"/>
              </a:rPr>
              <a:t>Program income must be expended or disbursed </a:t>
            </a:r>
            <a:r>
              <a:rPr lang="en-US" sz="2400" u="sng" dirty="0">
                <a:solidFill>
                  <a:srgbClr val="002060"/>
                </a:solidFill>
                <a:effectLst/>
                <a:latin typeface="+mj-lt"/>
                <a:ea typeface="Calibri" panose="020F0502020204030204" pitchFamily="34" charset="0"/>
              </a:rPr>
              <a:t>prio</a:t>
            </a:r>
            <a:r>
              <a:rPr lang="en-US" sz="2400" u="sng" dirty="0">
                <a:solidFill>
                  <a:srgbClr val="002060"/>
                </a:solidFill>
                <a:latin typeface="+mj-lt"/>
                <a:ea typeface="Calibri" panose="020F0502020204030204" pitchFamily="34" charset="0"/>
              </a:rPr>
              <a:t>r</a:t>
            </a:r>
            <a:r>
              <a:rPr lang="en-US" sz="2400" dirty="0">
                <a:solidFill>
                  <a:srgbClr val="002060"/>
                </a:solidFill>
                <a:latin typeface="+mj-lt"/>
                <a:ea typeface="Calibri" panose="020F0502020204030204" pitchFamily="34" charset="0"/>
              </a:rPr>
              <a:t> to requesting additional Federal funds; and </a:t>
            </a:r>
          </a:p>
          <a:p>
            <a:pPr lvl="1">
              <a:lnSpc>
                <a:spcPct val="120000"/>
              </a:lnSpc>
            </a:pPr>
            <a:r>
              <a:rPr lang="en-US" sz="2400" dirty="0">
                <a:solidFill>
                  <a:srgbClr val="002060"/>
                </a:solidFill>
                <a:effectLst/>
                <a:latin typeface="+mj-lt"/>
                <a:ea typeface="Calibri" panose="020F0502020204030204" pitchFamily="34" charset="0"/>
              </a:rPr>
              <a:t>Program income </a:t>
            </a:r>
            <a:r>
              <a:rPr lang="en-US" sz="2400" u="sng" dirty="0">
                <a:solidFill>
                  <a:srgbClr val="002060"/>
                </a:solidFill>
                <a:effectLst/>
                <a:latin typeface="+mj-lt"/>
                <a:ea typeface="Calibri" panose="020F0502020204030204" pitchFamily="34" charset="0"/>
              </a:rPr>
              <a:t>may not </a:t>
            </a:r>
            <a:r>
              <a:rPr lang="en-US" sz="2400" dirty="0">
                <a:solidFill>
                  <a:srgbClr val="002060"/>
                </a:solidFill>
                <a:effectLst/>
                <a:latin typeface="+mj-lt"/>
                <a:ea typeface="Calibri" panose="020F0502020204030204" pitchFamily="34" charset="0"/>
              </a:rPr>
              <a:t>be used to match grant awards funded by the Act without prior approval. </a:t>
            </a:r>
          </a:p>
          <a:p>
            <a:pPr marL="0" indent="0" algn="ctr">
              <a:buNone/>
            </a:pPr>
            <a:endParaRPr lang="en-US" sz="2600" i="1" dirty="0">
              <a:solidFill>
                <a:srgbClr val="002060"/>
              </a:solidFill>
              <a:effectLst/>
              <a:highlight>
                <a:srgbClr val="FFFF00"/>
              </a:highlight>
              <a:latin typeface="+mj-lt"/>
              <a:ea typeface="Calibri" panose="020F0502020204030204" pitchFamily="34" charset="0"/>
            </a:endParaRPr>
          </a:p>
        </p:txBody>
      </p:sp>
      <p:sp>
        <p:nvSpPr>
          <p:cNvPr id="4" name="Slide Number Placeholder 3">
            <a:extLst>
              <a:ext uri="{FF2B5EF4-FFF2-40B4-BE49-F238E27FC236}">
                <a16:creationId xmlns:a16="http://schemas.microsoft.com/office/drawing/2014/main" id="{286CD0C3-B95A-6261-B7F6-83F6BAD3C15F}"/>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7AA28999-D008-419E-9628-EE1C64F81F4C}" type="slidenum">
              <a:rPr kumimoji="0" lang="en-US" sz="1400" b="0" i="0" u="none" strike="noStrike" kern="1200" cap="none" spc="0" normalizeH="0" baseline="0" noProof="0" smtClean="0">
                <a:ln>
                  <a:noFill/>
                </a:ln>
                <a:solidFill>
                  <a:prstClr val="white">
                    <a:lumMod val="85000"/>
                  </a:prstClr>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35</a:t>
            </a:fld>
            <a:endParaRPr kumimoji="0" lang="en-US" sz="1400" b="0" i="0" u="none" strike="noStrike" kern="1200" cap="none" spc="0" normalizeH="0" baseline="0" noProof="0">
              <a:ln>
                <a:noFill/>
              </a:ln>
              <a:solidFill>
                <a:prstClr val="white">
                  <a:lumMod val="85000"/>
                </a:prstClr>
              </a:solidFill>
              <a:effectLst/>
              <a:uLnTx/>
              <a:uFillTx/>
              <a:latin typeface="Arial" panose="020B0604020202020204"/>
              <a:ea typeface="+mn-ea"/>
              <a:cs typeface="+mn-cs"/>
            </a:endParaRPr>
          </a:p>
        </p:txBody>
      </p:sp>
    </p:spTree>
    <p:extLst>
      <p:ext uri="{BB962C8B-B14F-4D97-AF65-F5344CB8AC3E}">
        <p14:creationId xmlns:p14="http://schemas.microsoft.com/office/powerpoint/2010/main" val="173380369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EBE45-7ECB-C25B-B29B-9775D9A05D31}"/>
              </a:ext>
            </a:extLst>
          </p:cNvPr>
          <p:cNvSpPr>
            <a:spLocks noGrp="1"/>
          </p:cNvSpPr>
          <p:nvPr>
            <p:ph type="title"/>
          </p:nvPr>
        </p:nvSpPr>
        <p:spPr>
          <a:xfrm>
            <a:off x="515814" y="221817"/>
            <a:ext cx="10961810" cy="914400"/>
          </a:xfrm>
          <a:solidFill>
            <a:schemeClr val="accent2"/>
          </a:solidFill>
        </p:spPr>
        <p:txBody>
          <a:bodyPr>
            <a:normAutofit/>
          </a:bodyPr>
          <a:lstStyle/>
          <a:p>
            <a:r>
              <a:rPr lang="en-US" sz="3600" b="1" dirty="0">
                <a:solidFill>
                  <a:srgbClr val="002060"/>
                </a:solidFill>
                <a:hlinkClick r:id="rId3">
                  <a:extLst>
                    <a:ext uri="{A12FA001-AC4F-418D-AE19-62706E023703}">
                      <ahyp:hlinkClr xmlns:ahyp="http://schemas.microsoft.com/office/drawing/2018/hyperlinkcolor" val="tx"/>
                    </a:ext>
                  </a:extLst>
                </a:hlinkClick>
              </a:rPr>
              <a:t>§ 1321.9(c)(2)(xiii) Private Pay Programs</a:t>
            </a:r>
            <a:r>
              <a:rPr lang="en-US" sz="3600" b="1" dirty="0">
                <a:solidFill>
                  <a:srgbClr val="002060"/>
                </a:solidFill>
              </a:rPr>
              <a:t> </a:t>
            </a:r>
          </a:p>
        </p:txBody>
      </p:sp>
      <p:sp>
        <p:nvSpPr>
          <p:cNvPr id="3" name="Content Placeholder 2">
            <a:extLst>
              <a:ext uri="{FF2B5EF4-FFF2-40B4-BE49-F238E27FC236}">
                <a16:creationId xmlns:a16="http://schemas.microsoft.com/office/drawing/2014/main" id="{D85BDA40-5D47-5AA2-EEE2-EBD76B972A07}"/>
              </a:ext>
            </a:extLst>
          </p:cNvPr>
          <p:cNvSpPr>
            <a:spLocks noGrp="1"/>
          </p:cNvSpPr>
          <p:nvPr>
            <p:ph idx="1"/>
          </p:nvPr>
        </p:nvSpPr>
        <p:spPr>
          <a:xfrm>
            <a:off x="454552" y="1136217"/>
            <a:ext cx="11282896" cy="4719784"/>
          </a:xfrm>
        </p:spPr>
        <p:txBody>
          <a:bodyPr vert="horz" lIns="91440" tIns="45720" rIns="91440" bIns="45720" rtlCol="0" anchor="t">
            <a:normAutofit fontScale="70000" lnSpcReduction="20000"/>
          </a:bodyPr>
          <a:lstStyle/>
          <a:p>
            <a:pPr>
              <a:lnSpc>
                <a:spcPct val="120000"/>
              </a:lnSpc>
            </a:pPr>
            <a:r>
              <a:rPr lang="en-US" sz="3100" dirty="0">
                <a:solidFill>
                  <a:srgbClr val="002060"/>
                </a:solidFill>
                <a:latin typeface="+mj-lt"/>
                <a:ea typeface="Calibri" panose="020F0502020204030204" pitchFamily="34" charset="0"/>
              </a:rPr>
              <a:t>SUAs, AAAs, and service providers may implement private pay programs subject to State and/or AAA policies and procedures, which promote equity, fairness, inclusion, and adherence to the requirements of the Act, including:</a:t>
            </a:r>
          </a:p>
          <a:p>
            <a:pPr lvl="1">
              <a:lnSpc>
                <a:spcPct val="120000"/>
              </a:lnSpc>
            </a:pPr>
            <a:r>
              <a:rPr lang="en-US" sz="3000" dirty="0">
                <a:solidFill>
                  <a:srgbClr val="002060"/>
                </a:solidFill>
                <a:latin typeface="+mj-lt"/>
                <a:ea typeface="Calibri" panose="020F0502020204030204" pitchFamily="34" charset="0"/>
              </a:rPr>
              <a:t>Meeting conflict of interest (COI) requirements (</a:t>
            </a:r>
            <a:r>
              <a:rPr lang="en-US" sz="3000" dirty="0">
                <a:solidFill>
                  <a:srgbClr val="002060"/>
                </a:solidFill>
                <a:latin typeface="+mj-lt"/>
                <a:ea typeface="Calibri" panose="020F0502020204030204" pitchFamily="34" charset="0"/>
                <a:hlinkClick r:id="rId4">
                  <a:extLst>
                    <a:ext uri="{A12FA001-AC4F-418D-AE19-62706E023703}">
                      <ahyp:hlinkClr xmlns:ahyp="http://schemas.microsoft.com/office/drawing/2018/hyperlinkcolor" val="tx"/>
                    </a:ext>
                  </a:extLst>
                </a:hlinkClick>
              </a:rPr>
              <a:t>§ 1321.47</a:t>
            </a:r>
            <a:r>
              <a:rPr lang="en-US" sz="3000" dirty="0">
                <a:solidFill>
                  <a:srgbClr val="002060"/>
                </a:solidFill>
                <a:latin typeface="+mj-lt"/>
                <a:ea typeface="Calibri" panose="020F0502020204030204" pitchFamily="34" charset="0"/>
              </a:rPr>
              <a:t> for SUAs; </a:t>
            </a:r>
            <a:r>
              <a:rPr lang="en-US" sz="3000" dirty="0">
                <a:solidFill>
                  <a:srgbClr val="002060"/>
                </a:solidFill>
                <a:latin typeface="+mj-lt"/>
                <a:ea typeface="Calibri" panose="020F0502020204030204" pitchFamily="34" charset="0"/>
                <a:hlinkClick r:id="rId5">
                  <a:extLst>
                    <a:ext uri="{A12FA001-AC4F-418D-AE19-62706E023703}">
                      <ahyp:hlinkClr xmlns:ahyp="http://schemas.microsoft.com/office/drawing/2018/hyperlinkcolor" val="tx"/>
                    </a:ext>
                  </a:extLst>
                </a:hlinkClick>
              </a:rPr>
              <a:t>§ 1321.67</a:t>
            </a:r>
            <a:r>
              <a:rPr lang="en-US" sz="3000" dirty="0">
                <a:solidFill>
                  <a:srgbClr val="002060"/>
                </a:solidFill>
                <a:latin typeface="+mj-lt"/>
                <a:ea typeface="Calibri" panose="020F0502020204030204" pitchFamily="34" charset="0"/>
              </a:rPr>
              <a:t> for AAAs);</a:t>
            </a:r>
          </a:p>
          <a:p>
            <a:pPr lvl="1">
              <a:lnSpc>
                <a:spcPct val="120000"/>
              </a:lnSpc>
            </a:pPr>
            <a:r>
              <a:rPr lang="en-US" sz="3000" dirty="0">
                <a:solidFill>
                  <a:srgbClr val="002060"/>
                </a:solidFill>
                <a:latin typeface="+mj-lt"/>
                <a:ea typeface="Calibri" panose="020F0502020204030204" pitchFamily="34" charset="0"/>
              </a:rPr>
              <a:t>Meeting financial accountability requirements;</a:t>
            </a:r>
          </a:p>
          <a:p>
            <a:pPr lvl="1">
              <a:lnSpc>
                <a:spcPct val="120000"/>
              </a:lnSpc>
            </a:pPr>
            <a:r>
              <a:rPr lang="en-US" sz="3000" dirty="0">
                <a:solidFill>
                  <a:srgbClr val="002060"/>
                </a:solidFill>
                <a:latin typeface="+mj-lt"/>
                <a:ea typeface="Calibri" panose="020F0502020204030204" pitchFamily="34" charset="0"/>
              </a:rPr>
              <a:t>Prohibiting use of funds for direct services under Title III to support provision of service via private pay programs (except routine I&amp;A or case management referrals); and</a:t>
            </a:r>
          </a:p>
          <a:p>
            <a:pPr lvl="1">
              <a:lnSpc>
                <a:spcPct val="120000"/>
              </a:lnSpc>
            </a:pPr>
            <a:r>
              <a:rPr lang="en-US" sz="3000" dirty="0">
                <a:solidFill>
                  <a:srgbClr val="002060"/>
                </a:solidFill>
                <a:latin typeface="+mj-lt"/>
                <a:ea typeface="Calibri" panose="020F0502020204030204" pitchFamily="34" charset="0"/>
              </a:rPr>
              <a:t>Requiring those who receive information about private pay programs, and who are eligible for Title III services, be made aware of Title III-funded and any similar voluntary contributions-based service options, even if there is a waiting list for those services, on an </a:t>
            </a:r>
            <a:r>
              <a:rPr lang="en-US" sz="3000" u="sng" dirty="0">
                <a:solidFill>
                  <a:srgbClr val="002060"/>
                </a:solidFill>
                <a:latin typeface="+mj-lt"/>
                <a:ea typeface="Calibri" panose="020F0502020204030204" pitchFamily="34" charset="0"/>
              </a:rPr>
              <a:t>initial and periodic basis</a:t>
            </a:r>
            <a:endParaRPr lang="en-US" sz="3000" dirty="0">
              <a:solidFill>
                <a:srgbClr val="002060"/>
              </a:solidFill>
              <a:latin typeface="+mj-lt"/>
              <a:ea typeface="Calibri" panose="020F0502020204030204" pitchFamily="34" charset="0"/>
            </a:endParaRPr>
          </a:p>
          <a:p>
            <a:pPr lvl="1">
              <a:lnSpc>
                <a:spcPct val="120000"/>
              </a:lnSpc>
            </a:pPr>
            <a:endParaRPr lang="en-US" dirty="0">
              <a:solidFill>
                <a:srgbClr val="002060"/>
              </a:solidFill>
              <a:latin typeface="+mj-lt"/>
              <a:ea typeface="Calibri" panose="020F0502020204030204" pitchFamily="34" charset="0"/>
            </a:endParaRPr>
          </a:p>
          <a:p>
            <a:pPr lvl="2">
              <a:lnSpc>
                <a:spcPct val="120000"/>
              </a:lnSpc>
            </a:pPr>
            <a:endParaRPr lang="en-US" sz="2000" dirty="0">
              <a:solidFill>
                <a:srgbClr val="002060"/>
              </a:solidFill>
              <a:latin typeface="+mj-lt"/>
              <a:ea typeface="Calibri" panose="020F0502020204030204" pitchFamily="34" charset="0"/>
            </a:endParaRPr>
          </a:p>
          <a:p>
            <a:pPr>
              <a:lnSpc>
                <a:spcPct val="120000"/>
              </a:lnSpc>
            </a:pPr>
            <a:endParaRPr lang="en-US" sz="1000" dirty="0">
              <a:solidFill>
                <a:srgbClr val="002060"/>
              </a:solidFill>
              <a:effectLst/>
              <a:latin typeface="+mj-lt"/>
              <a:ea typeface="Calibri" panose="020F0502020204030204" pitchFamily="34" charset="0"/>
            </a:endParaRPr>
          </a:p>
          <a:p>
            <a:pPr marL="0" indent="0" algn="ctr">
              <a:buNone/>
            </a:pPr>
            <a:endParaRPr lang="en-US" sz="2600" i="1" dirty="0">
              <a:solidFill>
                <a:srgbClr val="002060"/>
              </a:solidFill>
              <a:effectLst/>
              <a:highlight>
                <a:srgbClr val="FFFF00"/>
              </a:highlight>
              <a:latin typeface="+mj-lt"/>
              <a:ea typeface="Calibri" panose="020F0502020204030204" pitchFamily="34" charset="0"/>
            </a:endParaRPr>
          </a:p>
        </p:txBody>
      </p:sp>
      <p:sp>
        <p:nvSpPr>
          <p:cNvPr id="4" name="Slide Number Placeholder 3">
            <a:extLst>
              <a:ext uri="{FF2B5EF4-FFF2-40B4-BE49-F238E27FC236}">
                <a16:creationId xmlns:a16="http://schemas.microsoft.com/office/drawing/2014/main" id="{286CD0C3-B95A-6261-B7F6-83F6BAD3C15F}"/>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7AA28999-D008-419E-9628-EE1C64F81F4C}" type="slidenum">
              <a:rPr kumimoji="0" lang="en-US" sz="1400" b="0" i="0" u="none" strike="noStrike" kern="1200" cap="none" spc="0" normalizeH="0" baseline="0" noProof="0" smtClean="0">
                <a:ln>
                  <a:noFill/>
                </a:ln>
                <a:solidFill>
                  <a:prstClr val="white">
                    <a:lumMod val="85000"/>
                  </a:prstClr>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36</a:t>
            </a:fld>
            <a:endParaRPr kumimoji="0" lang="en-US" sz="1400" b="0" i="0" u="none" strike="noStrike" kern="1200" cap="none" spc="0" normalizeH="0" baseline="0" noProof="0">
              <a:ln>
                <a:noFill/>
              </a:ln>
              <a:solidFill>
                <a:prstClr val="white">
                  <a:lumMod val="85000"/>
                </a:prstClr>
              </a:solidFill>
              <a:effectLst/>
              <a:uLnTx/>
              <a:uFillTx/>
              <a:latin typeface="Arial" panose="020B0604020202020204"/>
              <a:ea typeface="+mn-ea"/>
              <a:cs typeface="+mn-cs"/>
            </a:endParaRPr>
          </a:p>
        </p:txBody>
      </p:sp>
    </p:spTree>
    <p:extLst>
      <p:ext uri="{BB962C8B-B14F-4D97-AF65-F5344CB8AC3E}">
        <p14:creationId xmlns:p14="http://schemas.microsoft.com/office/powerpoint/2010/main" val="32046197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EBE45-7ECB-C25B-B29B-9775D9A05D31}"/>
              </a:ext>
            </a:extLst>
          </p:cNvPr>
          <p:cNvSpPr>
            <a:spLocks noGrp="1"/>
          </p:cNvSpPr>
          <p:nvPr>
            <p:ph type="title"/>
          </p:nvPr>
        </p:nvSpPr>
        <p:spPr>
          <a:xfrm>
            <a:off x="515815" y="299256"/>
            <a:ext cx="10961810" cy="1101305"/>
          </a:xfrm>
          <a:solidFill>
            <a:schemeClr val="accent2"/>
          </a:solidFill>
        </p:spPr>
        <p:txBody>
          <a:bodyPr>
            <a:normAutofit fontScale="90000"/>
          </a:bodyPr>
          <a:lstStyle/>
          <a:p>
            <a:r>
              <a:rPr lang="en-US" sz="3600" b="1" dirty="0">
                <a:solidFill>
                  <a:srgbClr val="002060"/>
                </a:solidFill>
                <a:hlinkClick r:id="rId3">
                  <a:extLst>
                    <a:ext uri="{A12FA001-AC4F-418D-AE19-62706E023703}">
                      <ahyp:hlinkClr xmlns:ahyp="http://schemas.microsoft.com/office/drawing/2018/hyperlinkcolor" val="tx"/>
                    </a:ext>
                  </a:extLst>
                </a:hlinkClick>
              </a:rPr>
              <a:t>§ 1321.9(c)(2)(xiv) Contracts and Commercial Relationships </a:t>
            </a:r>
            <a:endParaRPr lang="en-US" sz="3600" b="1" dirty="0">
              <a:solidFill>
                <a:srgbClr val="002060"/>
              </a:solidFill>
            </a:endParaRPr>
          </a:p>
        </p:txBody>
      </p:sp>
      <p:sp>
        <p:nvSpPr>
          <p:cNvPr id="3" name="Content Placeholder 2">
            <a:extLst>
              <a:ext uri="{FF2B5EF4-FFF2-40B4-BE49-F238E27FC236}">
                <a16:creationId xmlns:a16="http://schemas.microsoft.com/office/drawing/2014/main" id="{D85BDA40-5D47-5AA2-EEE2-EBD76B972A07}"/>
              </a:ext>
            </a:extLst>
          </p:cNvPr>
          <p:cNvSpPr>
            <a:spLocks noGrp="1"/>
          </p:cNvSpPr>
          <p:nvPr>
            <p:ph idx="1"/>
          </p:nvPr>
        </p:nvSpPr>
        <p:spPr>
          <a:xfrm>
            <a:off x="515814" y="1536029"/>
            <a:ext cx="11160371" cy="4260009"/>
          </a:xfrm>
        </p:spPr>
        <p:txBody>
          <a:bodyPr vert="horz" lIns="91440" tIns="45720" rIns="91440" bIns="45720" rtlCol="0" anchor="t">
            <a:noAutofit/>
          </a:bodyPr>
          <a:lstStyle/>
          <a:p>
            <a:pPr>
              <a:lnSpc>
                <a:spcPct val="120000"/>
              </a:lnSpc>
            </a:pPr>
            <a:r>
              <a:rPr lang="en-US" sz="2200" dirty="0">
                <a:solidFill>
                  <a:srgbClr val="002060"/>
                </a:solidFill>
                <a:latin typeface="+mj-lt"/>
                <a:ea typeface="Calibri" panose="020F0502020204030204" pitchFamily="34" charset="0"/>
              </a:rPr>
              <a:t>SUAs, AAAs, and service providers may enter into contracts and commercial relationships (CCR), subject to applicable SUA and AAA policies and procedures to promote fairness, inclusion, and adherence to the requirements of the Act, including:</a:t>
            </a:r>
          </a:p>
          <a:p>
            <a:pPr lvl="1">
              <a:lnSpc>
                <a:spcPct val="120000"/>
              </a:lnSpc>
            </a:pPr>
            <a:r>
              <a:rPr lang="en-US" sz="2200" dirty="0">
                <a:solidFill>
                  <a:srgbClr val="002060"/>
                </a:solidFill>
                <a:latin typeface="+mj-lt"/>
                <a:ea typeface="Calibri" panose="020F0502020204030204" pitchFamily="34" charset="0"/>
              </a:rPr>
              <a:t>Meeting COI requirements (</a:t>
            </a:r>
            <a:r>
              <a:rPr lang="en-US" sz="2200" dirty="0">
                <a:solidFill>
                  <a:srgbClr val="002060"/>
                </a:solidFill>
                <a:latin typeface="+mj-lt"/>
                <a:ea typeface="Calibri" panose="020F0502020204030204" pitchFamily="34" charset="0"/>
                <a:hlinkClick r:id="rId4">
                  <a:extLst>
                    <a:ext uri="{A12FA001-AC4F-418D-AE19-62706E023703}">
                      <ahyp:hlinkClr xmlns:ahyp="http://schemas.microsoft.com/office/drawing/2018/hyperlinkcolor" val="tx"/>
                    </a:ext>
                  </a:extLst>
                </a:hlinkClick>
              </a:rPr>
              <a:t>§ 1321.47</a:t>
            </a:r>
            <a:r>
              <a:rPr lang="en-US" sz="2200" dirty="0">
                <a:solidFill>
                  <a:srgbClr val="002060"/>
                </a:solidFill>
                <a:latin typeface="+mj-lt"/>
                <a:ea typeface="Calibri" panose="020F0502020204030204" pitchFamily="34" charset="0"/>
              </a:rPr>
              <a:t> for SUAs; </a:t>
            </a:r>
            <a:r>
              <a:rPr lang="en-US" sz="2200" dirty="0">
                <a:solidFill>
                  <a:srgbClr val="002060"/>
                </a:solidFill>
                <a:latin typeface="+mj-lt"/>
                <a:ea typeface="Calibri" panose="020F0502020204030204" pitchFamily="34" charset="0"/>
                <a:hlinkClick r:id="rId5">
                  <a:extLst>
                    <a:ext uri="{A12FA001-AC4F-418D-AE19-62706E023703}">
                      <ahyp:hlinkClr xmlns:ahyp="http://schemas.microsoft.com/office/drawing/2018/hyperlinkcolor" val="tx"/>
                    </a:ext>
                  </a:extLst>
                </a:hlinkClick>
              </a:rPr>
              <a:t>§ 1321.67</a:t>
            </a:r>
            <a:r>
              <a:rPr lang="en-US" sz="2200" dirty="0">
                <a:solidFill>
                  <a:srgbClr val="002060"/>
                </a:solidFill>
                <a:latin typeface="+mj-lt"/>
                <a:ea typeface="Calibri" panose="020F0502020204030204" pitchFamily="34" charset="0"/>
              </a:rPr>
              <a:t> for AAAs);</a:t>
            </a:r>
          </a:p>
          <a:p>
            <a:pPr lvl="1">
              <a:lnSpc>
                <a:spcPct val="120000"/>
              </a:lnSpc>
            </a:pPr>
            <a:r>
              <a:rPr lang="en-US" sz="2200" dirty="0">
                <a:solidFill>
                  <a:srgbClr val="002060"/>
                </a:solidFill>
                <a:latin typeface="+mj-lt"/>
                <a:ea typeface="Calibri" panose="020F0502020204030204" pitchFamily="34" charset="0"/>
              </a:rPr>
              <a:t>Meeting financial accountability requirements; </a:t>
            </a:r>
          </a:p>
          <a:p>
            <a:pPr lvl="1">
              <a:lnSpc>
                <a:spcPct val="120000"/>
              </a:lnSpc>
            </a:pPr>
            <a:r>
              <a:rPr lang="en-US" sz="2200" dirty="0">
                <a:solidFill>
                  <a:srgbClr val="002060"/>
                </a:solidFill>
                <a:latin typeface="+mj-lt"/>
                <a:ea typeface="Calibri" panose="020F0502020204030204" pitchFamily="34" charset="0"/>
              </a:rPr>
              <a:t>Using funds for direct services under Title III, with approval of the SUA/AAA and when all requirements for direct services provision are maintained, or as provided in section 212 of the Act, etc</a:t>
            </a:r>
            <a:r>
              <a:rPr lang="en-US" sz="2300" dirty="0">
                <a:solidFill>
                  <a:srgbClr val="002060"/>
                </a:solidFill>
                <a:latin typeface="+mj-lt"/>
                <a:ea typeface="Calibri" panose="020F0502020204030204" pitchFamily="34" charset="0"/>
              </a:rPr>
              <a:t>.</a:t>
            </a:r>
          </a:p>
        </p:txBody>
      </p:sp>
      <p:sp>
        <p:nvSpPr>
          <p:cNvPr id="4" name="Slide Number Placeholder 3">
            <a:extLst>
              <a:ext uri="{FF2B5EF4-FFF2-40B4-BE49-F238E27FC236}">
                <a16:creationId xmlns:a16="http://schemas.microsoft.com/office/drawing/2014/main" id="{286CD0C3-B95A-6261-B7F6-83F6BAD3C15F}"/>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7AA28999-D008-419E-9628-EE1C64F81F4C}" type="slidenum">
              <a:rPr kumimoji="0" lang="en-US" sz="1400" b="0" i="0" u="none" strike="noStrike" kern="1200" cap="none" spc="0" normalizeH="0" baseline="0" noProof="0" smtClean="0">
                <a:ln>
                  <a:noFill/>
                </a:ln>
                <a:solidFill>
                  <a:prstClr val="white">
                    <a:lumMod val="85000"/>
                  </a:prstClr>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37</a:t>
            </a:fld>
            <a:endParaRPr kumimoji="0" lang="en-US" sz="1400" b="0" i="0" u="none" strike="noStrike" kern="1200" cap="none" spc="0" normalizeH="0" baseline="0" noProof="0">
              <a:ln>
                <a:noFill/>
              </a:ln>
              <a:solidFill>
                <a:prstClr val="white">
                  <a:lumMod val="85000"/>
                </a:prstClr>
              </a:solidFill>
              <a:effectLst/>
              <a:uLnTx/>
              <a:uFillTx/>
              <a:latin typeface="Arial" panose="020B0604020202020204"/>
              <a:ea typeface="+mn-ea"/>
              <a:cs typeface="+mn-cs"/>
            </a:endParaRPr>
          </a:p>
        </p:txBody>
      </p:sp>
    </p:spTree>
    <p:extLst>
      <p:ext uri="{BB962C8B-B14F-4D97-AF65-F5344CB8AC3E}">
        <p14:creationId xmlns:p14="http://schemas.microsoft.com/office/powerpoint/2010/main" val="175978779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EBE45-7ECB-C25B-B29B-9775D9A05D31}"/>
              </a:ext>
            </a:extLst>
          </p:cNvPr>
          <p:cNvSpPr>
            <a:spLocks noGrp="1"/>
          </p:cNvSpPr>
          <p:nvPr>
            <p:ph type="title"/>
          </p:nvPr>
        </p:nvSpPr>
        <p:spPr>
          <a:xfrm>
            <a:off x="515815" y="299256"/>
            <a:ext cx="10961810" cy="1101305"/>
          </a:xfrm>
          <a:solidFill>
            <a:schemeClr val="accent2"/>
          </a:solidFill>
        </p:spPr>
        <p:txBody>
          <a:bodyPr>
            <a:normAutofit fontScale="90000"/>
          </a:bodyPr>
          <a:lstStyle/>
          <a:p>
            <a:r>
              <a:rPr lang="en-US" sz="3600" b="1" dirty="0">
                <a:solidFill>
                  <a:srgbClr val="002060"/>
                </a:solidFill>
                <a:hlinkClick r:id="rId3">
                  <a:extLst>
                    <a:ext uri="{A12FA001-AC4F-418D-AE19-62706E023703}">
                      <ahyp:hlinkClr xmlns:ahyp="http://schemas.microsoft.com/office/drawing/2018/hyperlinkcolor" val="tx"/>
                    </a:ext>
                  </a:extLst>
                </a:hlinkClick>
              </a:rPr>
              <a:t>§ 1321.9(c)(2)(xiv) Contracts and Commercial Relationships</a:t>
            </a:r>
            <a:r>
              <a:rPr lang="en-US" sz="3600" b="1" dirty="0">
                <a:solidFill>
                  <a:srgbClr val="002060"/>
                </a:solidFill>
              </a:rPr>
              <a:t> Cont.</a:t>
            </a:r>
          </a:p>
        </p:txBody>
      </p:sp>
      <p:sp>
        <p:nvSpPr>
          <p:cNvPr id="3" name="Content Placeholder 2">
            <a:extLst>
              <a:ext uri="{FF2B5EF4-FFF2-40B4-BE49-F238E27FC236}">
                <a16:creationId xmlns:a16="http://schemas.microsoft.com/office/drawing/2014/main" id="{D85BDA40-5D47-5AA2-EEE2-EBD76B972A07}"/>
              </a:ext>
            </a:extLst>
          </p:cNvPr>
          <p:cNvSpPr>
            <a:spLocks noGrp="1"/>
          </p:cNvSpPr>
          <p:nvPr>
            <p:ph idx="1"/>
          </p:nvPr>
        </p:nvSpPr>
        <p:spPr>
          <a:xfrm>
            <a:off x="515815" y="1527964"/>
            <a:ext cx="11160371" cy="4700983"/>
          </a:xfrm>
        </p:spPr>
        <p:txBody>
          <a:bodyPr vert="horz" lIns="91440" tIns="45720" rIns="91440" bIns="45720" rtlCol="0" anchor="t">
            <a:noAutofit/>
          </a:bodyPr>
          <a:lstStyle/>
          <a:p>
            <a:pPr>
              <a:lnSpc>
                <a:spcPct val="120000"/>
              </a:lnSpc>
            </a:pPr>
            <a:r>
              <a:rPr lang="en-US" sz="2200" dirty="0">
                <a:solidFill>
                  <a:srgbClr val="002060"/>
                </a:solidFill>
                <a:latin typeface="+mj-lt"/>
                <a:ea typeface="Calibri" panose="020F0502020204030204" pitchFamily="34" charset="0"/>
              </a:rPr>
              <a:t>SUAs must, through the area plan or other process, maintain a flexible and streamlined process for AAAs and service providers to receive approval for establishing CCRs which:</a:t>
            </a:r>
          </a:p>
          <a:p>
            <a:pPr lvl="1">
              <a:lnSpc>
                <a:spcPct val="120000"/>
              </a:lnSpc>
            </a:pPr>
            <a:r>
              <a:rPr lang="en-US" sz="2200" dirty="0">
                <a:solidFill>
                  <a:srgbClr val="002060"/>
                </a:solidFill>
                <a:latin typeface="+mj-lt"/>
                <a:ea typeface="Calibri" panose="020F0502020204030204" pitchFamily="34" charset="0"/>
              </a:rPr>
              <a:t>Reflects a balanced approach, with input from and in coordination with AAAs, and avoids being onerous or burdensome to either the SUA or AAA; </a:t>
            </a:r>
          </a:p>
          <a:p>
            <a:pPr lvl="1">
              <a:lnSpc>
                <a:spcPct val="120000"/>
              </a:lnSpc>
            </a:pPr>
            <a:r>
              <a:rPr lang="en-US" sz="2200" dirty="0">
                <a:solidFill>
                  <a:srgbClr val="002060"/>
                </a:solidFill>
                <a:latin typeface="+mj-lt"/>
                <a:ea typeface="Calibri" panose="020F0502020204030204" pitchFamily="34" charset="0"/>
              </a:rPr>
              <a:t>Promotes transparency and ease of implementation; does not cause undue delay; and that is commensurate to the degree of risk associated with a specific CCR.</a:t>
            </a:r>
          </a:p>
          <a:p>
            <a:pPr>
              <a:lnSpc>
                <a:spcPct val="120000"/>
              </a:lnSpc>
            </a:pPr>
            <a:r>
              <a:rPr lang="en-US" sz="2200" dirty="0">
                <a:solidFill>
                  <a:srgbClr val="002060"/>
                </a:solidFill>
                <a:latin typeface="+mj-lt"/>
                <a:ea typeface="Calibri" panose="020F0502020204030204" pitchFamily="34" charset="0"/>
              </a:rPr>
              <a:t>Contracts and Commercial Relationships topic will be covered in more detail at a future training.</a:t>
            </a:r>
          </a:p>
          <a:p>
            <a:pPr>
              <a:lnSpc>
                <a:spcPct val="120000"/>
              </a:lnSpc>
            </a:pPr>
            <a:endParaRPr lang="en-US" sz="2800" dirty="0">
              <a:solidFill>
                <a:srgbClr val="002060"/>
              </a:solidFill>
              <a:latin typeface="+mj-lt"/>
              <a:ea typeface="Calibri" panose="020F0502020204030204" pitchFamily="34" charset="0"/>
            </a:endParaRPr>
          </a:p>
        </p:txBody>
      </p:sp>
      <p:sp>
        <p:nvSpPr>
          <p:cNvPr id="4" name="Slide Number Placeholder 3">
            <a:extLst>
              <a:ext uri="{FF2B5EF4-FFF2-40B4-BE49-F238E27FC236}">
                <a16:creationId xmlns:a16="http://schemas.microsoft.com/office/drawing/2014/main" id="{286CD0C3-B95A-6261-B7F6-83F6BAD3C15F}"/>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7AA28999-D008-419E-9628-EE1C64F81F4C}" type="slidenum">
              <a:rPr kumimoji="0" lang="en-US" sz="1400" b="0" i="0" u="none" strike="noStrike" kern="1200" cap="none" spc="0" normalizeH="0" baseline="0" noProof="0" smtClean="0">
                <a:ln>
                  <a:noFill/>
                </a:ln>
                <a:solidFill>
                  <a:prstClr val="white">
                    <a:lumMod val="85000"/>
                  </a:prstClr>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38</a:t>
            </a:fld>
            <a:endParaRPr kumimoji="0" lang="en-US" sz="1400" b="0" i="0" u="none" strike="noStrike" kern="1200" cap="none" spc="0" normalizeH="0" baseline="0" noProof="0">
              <a:ln>
                <a:noFill/>
              </a:ln>
              <a:solidFill>
                <a:prstClr val="white">
                  <a:lumMod val="85000"/>
                </a:prstClr>
              </a:solidFill>
              <a:effectLst/>
              <a:uLnTx/>
              <a:uFillTx/>
              <a:latin typeface="Arial" panose="020B0604020202020204"/>
              <a:ea typeface="+mn-ea"/>
              <a:cs typeface="+mn-cs"/>
            </a:endParaRPr>
          </a:p>
        </p:txBody>
      </p:sp>
    </p:spTree>
    <p:extLst>
      <p:ext uri="{BB962C8B-B14F-4D97-AF65-F5344CB8AC3E}">
        <p14:creationId xmlns:p14="http://schemas.microsoft.com/office/powerpoint/2010/main" val="225624282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EBE45-7ECB-C25B-B29B-9775D9A05D31}"/>
              </a:ext>
            </a:extLst>
          </p:cNvPr>
          <p:cNvSpPr>
            <a:spLocks noGrp="1"/>
          </p:cNvSpPr>
          <p:nvPr>
            <p:ph type="title"/>
          </p:nvPr>
        </p:nvSpPr>
        <p:spPr>
          <a:xfrm>
            <a:off x="515815" y="243391"/>
            <a:ext cx="10961810" cy="1137363"/>
          </a:xfrm>
          <a:solidFill>
            <a:schemeClr val="accent2"/>
          </a:solidFill>
        </p:spPr>
        <p:txBody>
          <a:bodyPr>
            <a:normAutofit fontScale="90000"/>
          </a:bodyPr>
          <a:lstStyle/>
          <a:p>
            <a:r>
              <a:rPr lang="en-US" sz="3600" b="1" dirty="0">
                <a:solidFill>
                  <a:srgbClr val="002060"/>
                </a:solidFill>
                <a:hlinkClick r:id="rId3">
                  <a:extLst>
                    <a:ext uri="{A12FA001-AC4F-418D-AE19-62706E023703}">
                      <ahyp:hlinkClr xmlns:ahyp="http://schemas.microsoft.com/office/drawing/2018/hyperlinkcolor" val="tx"/>
                    </a:ext>
                  </a:extLst>
                </a:hlinkClick>
              </a:rPr>
              <a:t>§ 1321.9(c)(2)(xv) Buildings, Alterations or Renovations, Maintenance, and Equipment </a:t>
            </a:r>
            <a:endParaRPr lang="en-US" sz="3600" b="1" dirty="0">
              <a:solidFill>
                <a:srgbClr val="002060"/>
              </a:solidFill>
            </a:endParaRPr>
          </a:p>
        </p:txBody>
      </p:sp>
      <p:sp>
        <p:nvSpPr>
          <p:cNvPr id="3" name="Content Placeholder 2">
            <a:extLst>
              <a:ext uri="{FF2B5EF4-FFF2-40B4-BE49-F238E27FC236}">
                <a16:creationId xmlns:a16="http://schemas.microsoft.com/office/drawing/2014/main" id="{D85BDA40-5D47-5AA2-EEE2-EBD76B972A07}"/>
              </a:ext>
            </a:extLst>
          </p:cNvPr>
          <p:cNvSpPr>
            <a:spLocks noGrp="1"/>
          </p:cNvSpPr>
          <p:nvPr>
            <p:ph idx="1"/>
          </p:nvPr>
        </p:nvSpPr>
        <p:spPr>
          <a:xfrm>
            <a:off x="515814" y="1635562"/>
            <a:ext cx="10961811" cy="4465982"/>
          </a:xfrm>
        </p:spPr>
        <p:txBody>
          <a:bodyPr vert="horz" lIns="91440" tIns="45720" rIns="91440" bIns="45720" rtlCol="0" anchor="t">
            <a:normAutofit/>
          </a:bodyPr>
          <a:lstStyle/>
          <a:p>
            <a:pPr>
              <a:lnSpc>
                <a:spcPct val="120000"/>
              </a:lnSpc>
            </a:pPr>
            <a:r>
              <a:rPr lang="en-US" sz="2800" dirty="0">
                <a:solidFill>
                  <a:srgbClr val="002060"/>
                </a:solidFill>
                <a:latin typeface="+mj-lt"/>
                <a:ea typeface="Calibri" panose="020F0502020204030204" pitchFamily="34" charset="0"/>
              </a:rPr>
              <a:t>Buildings and equipment, where costs incurred for altering or renovating, utilities, insurance, security, necessary maintenance, janitorial services, repair, and upkeep (including Federal property unless otherwise provided for) to keep buildings and equipment in an efficient operating condition, including acquisition and replacement of equipment, may be an allowable use of funds, and the following apply: </a:t>
            </a:r>
          </a:p>
          <a:p>
            <a:pPr>
              <a:lnSpc>
                <a:spcPct val="120000"/>
              </a:lnSpc>
            </a:pPr>
            <a:endParaRPr lang="en-US" sz="1000" dirty="0">
              <a:solidFill>
                <a:srgbClr val="002060"/>
              </a:solidFill>
              <a:effectLst/>
              <a:latin typeface="+mj-lt"/>
              <a:ea typeface="Calibri" panose="020F0502020204030204" pitchFamily="34" charset="0"/>
            </a:endParaRPr>
          </a:p>
          <a:p>
            <a:pPr marL="0" indent="0" algn="ctr">
              <a:buNone/>
            </a:pPr>
            <a:endParaRPr lang="en-US" sz="2600" i="1" dirty="0">
              <a:solidFill>
                <a:srgbClr val="002060"/>
              </a:solidFill>
              <a:effectLst/>
              <a:highlight>
                <a:srgbClr val="FFFF00"/>
              </a:highlight>
              <a:latin typeface="+mj-lt"/>
              <a:ea typeface="Calibri" panose="020F0502020204030204" pitchFamily="34" charset="0"/>
            </a:endParaRPr>
          </a:p>
        </p:txBody>
      </p:sp>
      <p:sp>
        <p:nvSpPr>
          <p:cNvPr id="4" name="Slide Number Placeholder 3">
            <a:extLst>
              <a:ext uri="{FF2B5EF4-FFF2-40B4-BE49-F238E27FC236}">
                <a16:creationId xmlns:a16="http://schemas.microsoft.com/office/drawing/2014/main" id="{286CD0C3-B95A-6261-B7F6-83F6BAD3C15F}"/>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7AA28999-D008-419E-9628-EE1C64F81F4C}" type="slidenum">
              <a:rPr kumimoji="0" lang="en-US" sz="1400" b="0" i="0" u="none" strike="noStrike" kern="1200" cap="none" spc="0" normalizeH="0" baseline="0" noProof="0" smtClean="0">
                <a:ln>
                  <a:noFill/>
                </a:ln>
                <a:solidFill>
                  <a:prstClr val="white">
                    <a:lumMod val="85000"/>
                  </a:prstClr>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39</a:t>
            </a:fld>
            <a:endParaRPr kumimoji="0" lang="en-US" sz="1400" b="0" i="0" u="none" strike="noStrike" kern="1200" cap="none" spc="0" normalizeH="0" baseline="0" noProof="0">
              <a:ln>
                <a:noFill/>
              </a:ln>
              <a:solidFill>
                <a:prstClr val="white">
                  <a:lumMod val="85000"/>
                </a:prstClr>
              </a:solidFill>
              <a:effectLst/>
              <a:uLnTx/>
              <a:uFillTx/>
              <a:latin typeface="Arial" panose="020B0604020202020204"/>
              <a:ea typeface="+mn-ea"/>
              <a:cs typeface="+mn-cs"/>
            </a:endParaRPr>
          </a:p>
        </p:txBody>
      </p:sp>
    </p:spTree>
    <p:extLst>
      <p:ext uri="{BB962C8B-B14F-4D97-AF65-F5344CB8AC3E}">
        <p14:creationId xmlns:p14="http://schemas.microsoft.com/office/powerpoint/2010/main" val="32154953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C87C85B-1251-E85D-1631-E332548B2CE0}"/>
              </a:ext>
            </a:extLst>
          </p:cNvPr>
          <p:cNvSpPr>
            <a:spLocks noGrp="1"/>
          </p:cNvSpPr>
          <p:nvPr>
            <p:ph type="title"/>
          </p:nvPr>
        </p:nvSpPr>
        <p:spPr>
          <a:xfrm>
            <a:off x="4425012" y="2555736"/>
            <a:ext cx="3341975" cy="1168030"/>
          </a:xfrm>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4400">
                <a:solidFill>
                  <a:srgbClr val="002060"/>
                </a:solidFill>
              </a:rPr>
              <a:t>Background </a:t>
            </a:r>
            <a:endParaRPr lang="en-US">
              <a:solidFill>
                <a:srgbClr val="002060"/>
              </a:solidFill>
            </a:endParaRPr>
          </a:p>
        </p:txBody>
      </p:sp>
      <p:sp>
        <p:nvSpPr>
          <p:cNvPr id="4" name="Slide Number Placeholder 3">
            <a:extLst>
              <a:ext uri="{FF2B5EF4-FFF2-40B4-BE49-F238E27FC236}">
                <a16:creationId xmlns:a16="http://schemas.microsoft.com/office/drawing/2014/main" id="{B51E19AA-EC98-305C-09AE-ADC634188599}"/>
              </a:ext>
            </a:extLst>
          </p:cNvPr>
          <p:cNvSpPr>
            <a:spLocks noGrp="1"/>
          </p:cNvSpPr>
          <p:nvPr>
            <p:ph type="sldNum" sz="quarter" idx="12"/>
          </p:nvPr>
        </p:nvSpPr>
        <p:spPr/>
        <p:txBody>
          <a:bodyPr/>
          <a:lstStyle/>
          <a:p>
            <a:fld id="{7AA28999-D008-419E-9628-EE1C64F81F4C}" type="slidenum">
              <a:rPr lang="en-US" smtClean="0"/>
              <a:pPr/>
              <a:t>4</a:t>
            </a:fld>
            <a:endParaRPr lang="en-US"/>
          </a:p>
        </p:txBody>
      </p:sp>
    </p:spTree>
    <p:extLst>
      <p:ext uri="{BB962C8B-B14F-4D97-AF65-F5344CB8AC3E}">
        <p14:creationId xmlns:p14="http://schemas.microsoft.com/office/powerpoint/2010/main" val="55822078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EBE45-7ECB-C25B-B29B-9775D9A05D31}"/>
              </a:ext>
            </a:extLst>
          </p:cNvPr>
          <p:cNvSpPr>
            <a:spLocks noGrp="1"/>
          </p:cNvSpPr>
          <p:nvPr>
            <p:ph type="title"/>
          </p:nvPr>
        </p:nvSpPr>
        <p:spPr>
          <a:xfrm>
            <a:off x="515815" y="243392"/>
            <a:ext cx="10961810" cy="1062894"/>
          </a:xfrm>
          <a:solidFill>
            <a:schemeClr val="accent2"/>
          </a:solidFill>
        </p:spPr>
        <p:txBody>
          <a:bodyPr>
            <a:normAutofit fontScale="90000"/>
          </a:bodyPr>
          <a:lstStyle/>
          <a:p>
            <a:r>
              <a:rPr lang="en-US" sz="3600" b="1" dirty="0">
                <a:solidFill>
                  <a:srgbClr val="002060"/>
                </a:solidFill>
                <a:hlinkClick r:id="rId3">
                  <a:extLst>
                    <a:ext uri="{A12FA001-AC4F-418D-AE19-62706E023703}">
                      <ahyp:hlinkClr xmlns:ahyp="http://schemas.microsoft.com/office/drawing/2018/hyperlinkcolor" val="tx"/>
                    </a:ext>
                  </a:extLst>
                </a:hlinkClick>
              </a:rPr>
              <a:t>§ 1321.9(c)(2)(xv) Buildings, Alterations or Renovations, Maintenance, and Equipment</a:t>
            </a:r>
            <a:r>
              <a:rPr lang="en-US" sz="3600" b="1" dirty="0">
                <a:solidFill>
                  <a:srgbClr val="002060"/>
                </a:solidFill>
              </a:rPr>
              <a:t> Cont. </a:t>
            </a:r>
          </a:p>
        </p:txBody>
      </p:sp>
      <p:sp>
        <p:nvSpPr>
          <p:cNvPr id="3" name="Content Placeholder 2">
            <a:extLst>
              <a:ext uri="{FF2B5EF4-FFF2-40B4-BE49-F238E27FC236}">
                <a16:creationId xmlns:a16="http://schemas.microsoft.com/office/drawing/2014/main" id="{D85BDA40-5D47-5AA2-EEE2-EBD76B972A07}"/>
              </a:ext>
            </a:extLst>
          </p:cNvPr>
          <p:cNvSpPr>
            <a:spLocks noGrp="1"/>
          </p:cNvSpPr>
          <p:nvPr>
            <p:ph idx="1"/>
          </p:nvPr>
        </p:nvSpPr>
        <p:spPr>
          <a:xfrm>
            <a:off x="515814" y="1427381"/>
            <a:ext cx="10961811" cy="4003238"/>
          </a:xfrm>
        </p:spPr>
        <p:txBody>
          <a:bodyPr vert="horz" lIns="91440" tIns="45720" rIns="91440" bIns="45720" rtlCol="0" anchor="t">
            <a:normAutofit fontScale="32500" lnSpcReduction="20000"/>
          </a:bodyPr>
          <a:lstStyle/>
          <a:p>
            <a:pPr>
              <a:lnSpc>
                <a:spcPct val="120000"/>
              </a:lnSpc>
            </a:pPr>
            <a:r>
              <a:rPr lang="en-US" sz="7200" dirty="0">
                <a:solidFill>
                  <a:srgbClr val="002060"/>
                </a:solidFill>
                <a:latin typeface="+mj-lt"/>
                <a:ea typeface="Calibri" panose="020F0502020204030204" pitchFamily="34" charset="0"/>
              </a:rPr>
              <a:t>Costs are only allowable to the extent not payable by third parties through rental or other agreements; </a:t>
            </a:r>
          </a:p>
          <a:p>
            <a:pPr>
              <a:lnSpc>
                <a:spcPct val="120000"/>
              </a:lnSpc>
            </a:pPr>
            <a:r>
              <a:rPr lang="en-US" sz="7200" dirty="0">
                <a:solidFill>
                  <a:srgbClr val="002060"/>
                </a:solidFill>
                <a:latin typeface="+mj-lt"/>
                <a:ea typeface="Calibri" panose="020F0502020204030204" pitchFamily="34" charset="0"/>
              </a:rPr>
              <a:t>Costs must be allocated proportionally to the benefiting grant program(s); </a:t>
            </a:r>
          </a:p>
          <a:p>
            <a:pPr>
              <a:lnSpc>
                <a:spcPct val="120000"/>
              </a:lnSpc>
            </a:pPr>
            <a:r>
              <a:rPr lang="en-US" sz="7200" dirty="0">
                <a:solidFill>
                  <a:srgbClr val="002060"/>
                </a:solidFill>
                <a:effectLst/>
                <a:latin typeface="+mj-lt"/>
                <a:ea typeface="Calibri" panose="020F0502020204030204" pitchFamily="34" charset="0"/>
              </a:rPr>
              <a:t>Construction and acquisition activities are only allowable for multipurpose senior centers (a Notice of Federal Interest must be filed); </a:t>
            </a:r>
          </a:p>
          <a:p>
            <a:pPr>
              <a:lnSpc>
                <a:spcPct val="120000"/>
              </a:lnSpc>
            </a:pPr>
            <a:r>
              <a:rPr lang="en-US" sz="7200" dirty="0">
                <a:solidFill>
                  <a:srgbClr val="002060"/>
                </a:solidFill>
                <a:effectLst/>
                <a:latin typeface="+mj-lt"/>
                <a:ea typeface="Calibri" panose="020F0502020204030204" pitchFamily="34" charset="0"/>
              </a:rPr>
              <a:t>Altering and renovating activities are allowable for facilities providing direct services (§§ </a:t>
            </a:r>
            <a:r>
              <a:rPr lang="en-US" sz="7200" dirty="0">
                <a:solidFill>
                  <a:srgbClr val="002060"/>
                </a:solidFill>
                <a:effectLst/>
                <a:latin typeface="+mj-lt"/>
                <a:ea typeface="Calibri" panose="020F0502020204030204" pitchFamily="34" charset="0"/>
                <a:hlinkClick r:id="rId4">
                  <a:extLst>
                    <a:ext uri="{A12FA001-AC4F-418D-AE19-62706E023703}">
                      <ahyp:hlinkClr xmlns:ahyp="http://schemas.microsoft.com/office/drawing/2018/hyperlinkcolor" val="tx"/>
                    </a:ext>
                  </a:extLst>
                </a:hlinkClick>
              </a:rPr>
              <a:t>1321.85</a:t>
            </a:r>
            <a:r>
              <a:rPr lang="en-US" sz="7200" dirty="0">
                <a:solidFill>
                  <a:srgbClr val="002060"/>
                </a:solidFill>
                <a:effectLst/>
                <a:latin typeface="+mj-lt"/>
                <a:ea typeface="Calibri" panose="020F0502020204030204" pitchFamily="34" charset="0"/>
              </a:rPr>
              <a:t>, </a:t>
            </a:r>
            <a:r>
              <a:rPr lang="en-US" sz="7200" dirty="0">
                <a:solidFill>
                  <a:srgbClr val="002060"/>
                </a:solidFill>
                <a:effectLst/>
                <a:latin typeface="+mj-lt"/>
                <a:ea typeface="Calibri" panose="020F0502020204030204" pitchFamily="34" charset="0"/>
                <a:hlinkClick r:id="rId5">
                  <a:extLst>
                    <a:ext uri="{A12FA001-AC4F-418D-AE19-62706E023703}">
                      <ahyp:hlinkClr xmlns:ahyp="http://schemas.microsoft.com/office/drawing/2018/hyperlinkcolor" val="tx"/>
                    </a:ext>
                  </a:extLst>
                </a:hlinkClick>
              </a:rPr>
              <a:t>1321.87</a:t>
            </a:r>
            <a:r>
              <a:rPr lang="en-US" sz="7200" dirty="0">
                <a:solidFill>
                  <a:srgbClr val="002060"/>
                </a:solidFill>
                <a:effectLst/>
                <a:latin typeface="+mj-lt"/>
                <a:ea typeface="Calibri" panose="020F0502020204030204" pitchFamily="34" charset="0"/>
              </a:rPr>
              <a:t>, </a:t>
            </a:r>
            <a:r>
              <a:rPr lang="en-US" sz="7200" dirty="0">
                <a:solidFill>
                  <a:srgbClr val="002060"/>
                </a:solidFill>
                <a:effectLst/>
                <a:latin typeface="+mj-lt"/>
                <a:ea typeface="Calibri" panose="020F0502020204030204" pitchFamily="34" charset="0"/>
                <a:hlinkClick r:id="rId6">
                  <a:extLst>
                    <a:ext uri="{A12FA001-AC4F-418D-AE19-62706E023703}">
                      <ahyp:hlinkClr xmlns:ahyp="http://schemas.microsoft.com/office/drawing/2018/hyperlinkcolor" val="tx"/>
                    </a:ext>
                  </a:extLst>
                </a:hlinkClick>
              </a:rPr>
              <a:t>1321.89</a:t>
            </a:r>
            <a:r>
              <a:rPr lang="en-US" sz="7200" dirty="0">
                <a:solidFill>
                  <a:srgbClr val="002060"/>
                </a:solidFill>
                <a:effectLst/>
                <a:latin typeface="+mj-lt"/>
                <a:ea typeface="Calibri" panose="020F0502020204030204" pitchFamily="34" charset="0"/>
              </a:rPr>
              <a:t>, and </a:t>
            </a:r>
            <a:r>
              <a:rPr lang="en-US" sz="7200" dirty="0">
                <a:solidFill>
                  <a:srgbClr val="002060"/>
                </a:solidFill>
                <a:effectLst/>
                <a:latin typeface="+mj-lt"/>
                <a:ea typeface="Calibri" panose="020F0502020204030204" pitchFamily="34" charset="0"/>
                <a:hlinkClick r:id="rId7">
                  <a:extLst>
                    <a:ext uri="{A12FA001-AC4F-418D-AE19-62706E023703}">
                      <ahyp:hlinkClr xmlns:ahyp="http://schemas.microsoft.com/office/drawing/2018/hyperlinkcolor" val="tx"/>
                    </a:ext>
                  </a:extLst>
                </a:hlinkClick>
              </a:rPr>
              <a:t>1321.91</a:t>
            </a:r>
            <a:r>
              <a:rPr lang="en-US" sz="7200" dirty="0">
                <a:solidFill>
                  <a:srgbClr val="002060"/>
                </a:solidFill>
                <a:effectLst/>
                <a:latin typeface="+mj-lt"/>
                <a:ea typeface="Calibri" panose="020F0502020204030204" pitchFamily="34" charset="0"/>
              </a:rPr>
              <a:t>);</a:t>
            </a:r>
          </a:p>
          <a:p>
            <a:pPr>
              <a:lnSpc>
                <a:spcPct val="120000"/>
              </a:lnSpc>
            </a:pPr>
            <a:r>
              <a:rPr lang="en-US" sz="7200" dirty="0">
                <a:solidFill>
                  <a:srgbClr val="002060"/>
                </a:solidFill>
                <a:effectLst/>
                <a:latin typeface="+mj-lt"/>
                <a:ea typeface="Calibri" panose="020F0502020204030204" pitchFamily="34" charset="0"/>
              </a:rPr>
              <a:t>Altering and renovating activities are allowable for facilities used to conduct area plan administration activities; and</a:t>
            </a:r>
          </a:p>
          <a:p>
            <a:pPr>
              <a:lnSpc>
                <a:spcPct val="120000"/>
              </a:lnSpc>
            </a:pPr>
            <a:r>
              <a:rPr lang="en-US" sz="7200" dirty="0">
                <a:solidFill>
                  <a:srgbClr val="002060"/>
                </a:solidFill>
                <a:effectLst/>
                <a:latin typeface="+mj-lt"/>
                <a:ea typeface="Calibri" panose="020F0502020204030204" pitchFamily="34" charset="0"/>
              </a:rPr>
              <a:t>Prior approval by the ASA </a:t>
            </a:r>
            <a:r>
              <a:rPr lang="en-US" sz="7200" u="sng" dirty="0">
                <a:solidFill>
                  <a:srgbClr val="002060"/>
                </a:solidFill>
                <a:effectLst/>
                <a:latin typeface="+mj-lt"/>
                <a:ea typeface="Calibri" panose="020F0502020204030204" pitchFamily="34" charset="0"/>
              </a:rPr>
              <a:t>does not</a:t>
            </a:r>
            <a:r>
              <a:rPr lang="en-US" sz="7200" dirty="0">
                <a:solidFill>
                  <a:srgbClr val="002060"/>
                </a:solidFill>
                <a:effectLst/>
                <a:latin typeface="+mj-lt"/>
                <a:ea typeface="Calibri" panose="020F0502020204030204" pitchFamily="34" charset="0"/>
              </a:rPr>
              <a:t> apply.</a:t>
            </a:r>
          </a:p>
          <a:p>
            <a:pPr>
              <a:lnSpc>
                <a:spcPct val="120000"/>
              </a:lnSpc>
            </a:pPr>
            <a:endParaRPr lang="en-US" sz="1000" dirty="0">
              <a:solidFill>
                <a:srgbClr val="002060"/>
              </a:solidFill>
              <a:effectLst/>
              <a:latin typeface="+mj-lt"/>
              <a:ea typeface="Calibri" panose="020F0502020204030204" pitchFamily="34" charset="0"/>
            </a:endParaRPr>
          </a:p>
          <a:p>
            <a:pPr marL="0" indent="0" algn="ctr">
              <a:buNone/>
            </a:pPr>
            <a:endParaRPr lang="en-US" sz="2600" i="1" dirty="0">
              <a:solidFill>
                <a:srgbClr val="002060"/>
              </a:solidFill>
              <a:effectLst/>
              <a:highlight>
                <a:srgbClr val="FFFF00"/>
              </a:highlight>
              <a:latin typeface="+mj-lt"/>
              <a:ea typeface="Calibri" panose="020F0502020204030204" pitchFamily="34" charset="0"/>
            </a:endParaRPr>
          </a:p>
        </p:txBody>
      </p:sp>
      <p:sp>
        <p:nvSpPr>
          <p:cNvPr id="4" name="Slide Number Placeholder 3">
            <a:extLst>
              <a:ext uri="{FF2B5EF4-FFF2-40B4-BE49-F238E27FC236}">
                <a16:creationId xmlns:a16="http://schemas.microsoft.com/office/drawing/2014/main" id="{286CD0C3-B95A-6261-B7F6-83F6BAD3C15F}"/>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7AA28999-D008-419E-9628-EE1C64F81F4C}" type="slidenum">
              <a:rPr kumimoji="0" lang="en-US" sz="1400" b="0" i="0" u="none" strike="noStrike" kern="1200" cap="none" spc="0" normalizeH="0" baseline="0" noProof="0" smtClean="0">
                <a:ln>
                  <a:noFill/>
                </a:ln>
                <a:solidFill>
                  <a:prstClr val="white">
                    <a:lumMod val="85000"/>
                  </a:prstClr>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40</a:t>
            </a:fld>
            <a:endParaRPr kumimoji="0" lang="en-US" sz="1400" b="0" i="0" u="none" strike="noStrike" kern="1200" cap="none" spc="0" normalizeH="0" baseline="0" noProof="0">
              <a:ln>
                <a:noFill/>
              </a:ln>
              <a:solidFill>
                <a:prstClr val="white">
                  <a:lumMod val="85000"/>
                </a:prstClr>
              </a:solidFill>
              <a:effectLst/>
              <a:uLnTx/>
              <a:uFillTx/>
              <a:latin typeface="Arial" panose="020B0604020202020204"/>
              <a:ea typeface="+mn-ea"/>
              <a:cs typeface="+mn-cs"/>
            </a:endParaRPr>
          </a:p>
        </p:txBody>
      </p:sp>
    </p:spTree>
    <p:extLst>
      <p:ext uri="{BB962C8B-B14F-4D97-AF65-F5344CB8AC3E}">
        <p14:creationId xmlns:p14="http://schemas.microsoft.com/office/powerpoint/2010/main" val="296356981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EBE45-7ECB-C25B-B29B-9775D9A05D31}"/>
              </a:ext>
            </a:extLst>
          </p:cNvPr>
          <p:cNvSpPr>
            <a:spLocks noGrp="1"/>
          </p:cNvSpPr>
          <p:nvPr>
            <p:ph type="title"/>
          </p:nvPr>
        </p:nvSpPr>
        <p:spPr>
          <a:xfrm>
            <a:off x="515815" y="243392"/>
            <a:ext cx="10961810" cy="914400"/>
          </a:xfrm>
          <a:solidFill>
            <a:schemeClr val="accent2"/>
          </a:solidFill>
        </p:spPr>
        <p:txBody>
          <a:bodyPr>
            <a:normAutofit/>
          </a:bodyPr>
          <a:lstStyle/>
          <a:p>
            <a:r>
              <a:rPr lang="en-US" sz="3600" b="1" dirty="0">
                <a:solidFill>
                  <a:srgbClr val="002060"/>
                </a:solidFill>
                <a:hlinkClick r:id="rId3">
                  <a:extLst>
                    <a:ext uri="{A12FA001-AC4F-418D-AE19-62706E023703}">
                      <ahyp:hlinkClr xmlns:ahyp="http://schemas.microsoft.com/office/drawing/2018/hyperlinkcolor" val="tx"/>
                    </a:ext>
                  </a:extLst>
                </a:hlinkClick>
              </a:rPr>
              <a:t>§ 1321.9(c)(2)(xvi) Supplement, not Supplant </a:t>
            </a:r>
            <a:endParaRPr lang="en-US" sz="3600" b="1" dirty="0">
              <a:solidFill>
                <a:srgbClr val="002060"/>
              </a:solidFill>
            </a:endParaRPr>
          </a:p>
        </p:txBody>
      </p:sp>
      <p:sp>
        <p:nvSpPr>
          <p:cNvPr id="3" name="Content Placeholder 2">
            <a:extLst>
              <a:ext uri="{FF2B5EF4-FFF2-40B4-BE49-F238E27FC236}">
                <a16:creationId xmlns:a16="http://schemas.microsoft.com/office/drawing/2014/main" id="{D85BDA40-5D47-5AA2-EEE2-EBD76B972A07}"/>
              </a:ext>
            </a:extLst>
          </p:cNvPr>
          <p:cNvSpPr>
            <a:spLocks noGrp="1"/>
          </p:cNvSpPr>
          <p:nvPr>
            <p:ph idx="1"/>
          </p:nvPr>
        </p:nvSpPr>
        <p:spPr>
          <a:xfrm>
            <a:off x="515814" y="1392675"/>
            <a:ext cx="10961811" cy="4465982"/>
          </a:xfrm>
        </p:spPr>
        <p:txBody>
          <a:bodyPr vert="horz" lIns="91440" tIns="45720" rIns="91440" bIns="45720" rtlCol="0" anchor="t">
            <a:normAutofit/>
          </a:bodyPr>
          <a:lstStyle/>
          <a:p>
            <a:pPr>
              <a:lnSpc>
                <a:spcPct val="120000"/>
              </a:lnSpc>
            </a:pPr>
            <a:r>
              <a:rPr lang="en-US" sz="2800" dirty="0">
                <a:solidFill>
                  <a:srgbClr val="002060"/>
                </a:solidFill>
                <a:latin typeface="+mj-lt"/>
                <a:ea typeface="Calibri" panose="020F0502020204030204" pitchFamily="34" charset="0"/>
              </a:rPr>
              <a:t>Federal funds awarded specified under the OAA must be used to supplement, not supplant other existing funds and State agencies must have a policy and procedure in place to that effect. </a:t>
            </a:r>
          </a:p>
          <a:p>
            <a:pPr lvl="1">
              <a:lnSpc>
                <a:spcPct val="120000"/>
              </a:lnSpc>
            </a:pPr>
            <a:r>
              <a:rPr lang="en-US" sz="2400" dirty="0">
                <a:solidFill>
                  <a:srgbClr val="002060"/>
                </a:solidFill>
                <a:latin typeface="+mj-lt"/>
                <a:ea typeface="Calibri" panose="020F0502020204030204" pitchFamily="34" charset="0"/>
              </a:rPr>
              <a:t>Example: a State or local government decides to reduce State funding to support services for family caregivers solely due to an increase in Federal Title III, part E funding. </a:t>
            </a:r>
            <a:endParaRPr lang="en-US" sz="2400" dirty="0">
              <a:solidFill>
                <a:srgbClr val="002060"/>
              </a:solidFill>
              <a:latin typeface="+mj-lt"/>
              <a:ea typeface="Calibri" panose="020F0502020204030204" pitchFamily="34" charset="0"/>
              <a:cs typeface="Arial"/>
            </a:endParaRPr>
          </a:p>
          <a:p>
            <a:pPr lvl="1">
              <a:lnSpc>
                <a:spcPct val="120000"/>
              </a:lnSpc>
            </a:pPr>
            <a:r>
              <a:rPr lang="en-US" sz="2400" dirty="0">
                <a:solidFill>
                  <a:srgbClr val="002060"/>
                </a:solidFill>
                <a:latin typeface="+mj-lt"/>
                <a:ea typeface="Calibri" panose="020F0502020204030204" pitchFamily="34" charset="0"/>
              </a:rPr>
              <a:t>The result would be that the increased Federal funds supplant, not supplement, the reduced State or local funding. </a:t>
            </a:r>
          </a:p>
          <a:p>
            <a:pPr marL="0" indent="0" algn="ctr">
              <a:buNone/>
            </a:pPr>
            <a:endParaRPr lang="en-US" sz="2600" i="1" dirty="0">
              <a:solidFill>
                <a:srgbClr val="002060"/>
              </a:solidFill>
              <a:effectLst/>
              <a:highlight>
                <a:srgbClr val="FFFF00"/>
              </a:highlight>
              <a:latin typeface="+mj-lt"/>
              <a:ea typeface="Calibri" panose="020F0502020204030204" pitchFamily="34" charset="0"/>
            </a:endParaRPr>
          </a:p>
        </p:txBody>
      </p:sp>
      <p:sp>
        <p:nvSpPr>
          <p:cNvPr id="4" name="Slide Number Placeholder 3">
            <a:extLst>
              <a:ext uri="{FF2B5EF4-FFF2-40B4-BE49-F238E27FC236}">
                <a16:creationId xmlns:a16="http://schemas.microsoft.com/office/drawing/2014/main" id="{286CD0C3-B95A-6261-B7F6-83F6BAD3C15F}"/>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7AA28999-D008-419E-9628-EE1C64F81F4C}" type="slidenum">
              <a:rPr kumimoji="0" lang="en-US" sz="1400" b="0" i="0" u="none" strike="noStrike" kern="1200" cap="none" spc="0" normalizeH="0" baseline="0" noProof="0" smtClean="0">
                <a:ln>
                  <a:noFill/>
                </a:ln>
                <a:solidFill>
                  <a:prstClr val="white">
                    <a:lumMod val="85000"/>
                  </a:prstClr>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41</a:t>
            </a:fld>
            <a:endParaRPr kumimoji="0" lang="en-US" sz="1400" b="0" i="0" u="none" strike="noStrike" kern="1200" cap="none" spc="0" normalizeH="0" baseline="0" noProof="0">
              <a:ln>
                <a:noFill/>
              </a:ln>
              <a:solidFill>
                <a:prstClr val="white">
                  <a:lumMod val="85000"/>
                </a:prstClr>
              </a:solidFill>
              <a:effectLst/>
              <a:uLnTx/>
              <a:uFillTx/>
              <a:latin typeface="Arial" panose="020B0604020202020204"/>
              <a:ea typeface="+mn-ea"/>
              <a:cs typeface="+mn-cs"/>
            </a:endParaRPr>
          </a:p>
        </p:txBody>
      </p:sp>
    </p:spTree>
    <p:extLst>
      <p:ext uri="{BB962C8B-B14F-4D97-AF65-F5344CB8AC3E}">
        <p14:creationId xmlns:p14="http://schemas.microsoft.com/office/powerpoint/2010/main" val="354441297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EBE45-7ECB-C25B-B29B-9775D9A05D31}"/>
              </a:ext>
            </a:extLst>
          </p:cNvPr>
          <p:cNvSpPr>
            <a:spLocks noGrp="1"/>
          </p:cNvSpPr>
          <p:nvPr>
            <p:ph type="title"/>
          </p:nvPr>
        </p:nvSpPr>
        <p:spPr>
          <a:xfrm>
            <a:off x="515815" y="243392"/>
            <a:ext cx="10961810" cy="914400"/>
          </a:xfrm>
          <a:solidFill>
            <a:schemeClr val="accent2"/>
          </a:solidFill>
        </p:spPr>
        <p:txBody>
          <a:bodyPr>
            <a:normAutofit fontScale="90000"/>
          </a:bodyPr>
          <a:lstStyle/>
          <a:p>
            <a:r>
              <a:rPr lang="en-US" sz="3600" b="1" dirty="0">
                <a:solidFill>
                  <a:srgbClr val="002060"/>
                </a:solidFill>
                <a:hlinkClick r:id="rId3">
                  <a:extLst>
                    <a:ext uri="{A12FA001-AC4F-418D-AE19-62706E023703}">
                      <ahyp:hlinkClr xmlns:ahyp="http://schemas.microsoft.com/office/drawing/2018/hyperlinkcolor" val="tx"/>
                    </a:ext>
                  </a:extLst>
                </a:hlinkClick>
              </a:rPr>
              <a:t>§ 1321.9(c)(2)(xvii) Monitoring of State Plan Assurances </a:t>
            </a:r>
            <a:endParaRPr lang="en-US" sz="3600" b="1" dirty="0">
              <a:solidFill>
                <a:srgbClr val="002060"/>
              </a:solidFill>
            </a:endParaRPr>
          </a:p>
        </p:txBody>
      </p:sp>
      <p:sp>
        <p:nvSpPr>
          <p:cNvPr id="3" name="Content Placeholder 2">
            <a:extLst>
              <a:ext uri="{FF2B5EF4-FFF2-40B4-BE49-F238E27FC236}">
                <a16:creationId xmlns:a16="http://schemas.microsoft.com/office/drawing/2014/main" id="{D85BDA40-5D47-5AA2-EEE2-EBD76B972A07}"/>
              </a:ext>
            </a:extLst>
          </p:cNvPr>
          <p:cNvSpPr>
            <a:spLocks noGrp="1"/>
          </p:cNvSpPr>
          <p:nvPr>
            <p:ph idx="1"/>
          </p:nvPr>
        </p:nvSpPr>
        <p:spPr>
          <a:xfrm>
            <a:off x="515814" y="1208487"/>
            <a:ext cx="10961811" cy="4441026"/>
          </a:xfrm>
        </p:spPr>
        <p:txBody>
          <a:bodyPr vert="horz" lIns="91440" tIns="45720" rIns="91440" bIns="45720" rtlCol="0" anchor="t">
            <a:normAutofit fontScale="77500" lnSpcReduction="20000"/>
          </a:bodyPr>
          <a:lstStyle/>
          <a:p>
            <a:pPr>
              <a:lnSpc>
                <a:spcPct val="120000"/>
              </a:lnSpc>
            </a:pPr>
            <a:r>
              <a:rPr lang="en-US" sz="2800" dirty="0">
                <a:solidFill>
                  <a:srgbClr val="002060"/>
                </a:solidFill>
                <a:latin typeface="+mj-lt"/>
                <a:ea typeface="Calibri" panose="020F0502020204030204" pitchFamily="34" charset="0"/>
              </a:rPr>
              <a:t>SUA policies and procedures must address monitoring for assurances identified in the approved State plan. SUA policies and procedures must address: </a:t>
            </a:r>
            <a:endParaRPr lang="en-US" sz="2800" dirty="0">
              <a:solidFill>
                <a:srgbClr val="002060"/>
              </a:solidFill>
              <a:latin typeface="+mj-lt"/>
              <a:ea typeface="Calibri" panose="020F0502020204030204" pitchFamily="34" charset="0"/>
              <a:cs typeface="Arial"/>
            </a:endParaRPr>
          </a:p>
          <a:p>
            <a:pPr lvl="1">
              <a:lnSpc>
                <a:spcPct val="120000"/>
              </a:lnSpc>
            </a:pPr>
            <a:r>
              <a:rPr lang="en-US" sz="2600" dirty="0">
                <a:solidFill>
                  <a:srgbClr val="002060"/>
                </a:solidFill>
                <a:latin typeface="+mj-lt"/>
                <a:ea typeface="Calibri" panose="020F0502020204030204" pitchFamily="34" charset="0"/>
              </a:rPr>
              <a:t>The State plan process, including compliance with requirements in the State plan and public participation requirements. §§ </a:t>
            </a:r>
            <a:r>
              <a:rPr lang="en-US" sz="2600" dirty="0">
                <a:solidFill>
                  <a:srgbClr val="002060"/>
                </a:solidFill>
                <a:latin typeface="+mj-lt"/>
                <a:ea typeface="Calibri" panose="020F0502020204030204" pitchFamily="34" charset="0"/>
                <a:hlinkClick r:id="rId4">
                  <a:extLst>
                    <a:ext uri="{A12FA001-AC4F-418D-AE19-62706E023703}">
                      <ahyp:hlinkClr xmlns:ahyp="http://schemas.microsoft.com/office/drawing/2018/hyperlinkcolor" val="tx"/>
                    </a:ext>
                  </a:extLst>
                </a:hlinkClick>
              </a:rPr>
              <a:t>1321.9(c)(3)</a:t>
            </a:r>
            <a:r>
              <a:rPr lang="en-US" sz="2600" dirty="0">
                <a:solidFill>
                  <a:srgbClr val="002060"/>
                </a:solidFill>
                <a:latin typeface="+mj-lt"/>
                <a:ea typeface="Calibri" panose="020F0502020204030204" pitchFamily="34" charset="0"/>
              </a:rPr>
              <a:t>, </a:t>
            </a:r>
            <a:r>
              <a:rPr lang="en-US" sz="2600" dirty="0">
                <a:solidFill>
                  <a:srgbClr val="002060"/>
                </a:solidFill>
                <a:latin typeface="+mj-lt"/>
                <a:ea typeface="Calibri" panose="020F0502020204030204" pitchFamily="34" charset="0"/>
                <a:hlinkClick r:id="rId5">
                  <a:extLst>
                    <a:ext uri="{A12FA001-AC4F-418D-AE19-62706E023703}">
                      <ahyp:hlinkClr xmlns:ahyp="http://schemas.microsoft.com/office/drawing/2018/hyperlinkcolor" val="tx"/>
                    </a:ext>
                  </a:extLst>
                </a:hlinkClick>
              </a:rPr>
              <a:t>1321.27</a:t>
            </a:r>
            <a:r>
              <a:rPr lang="en-US" sz="2600" dirty="0">
                <a:solidFill>
                  <a:srgbClr val="002060"/>
                </a:solidFill>
                <a:latin typeface="+mj-lt"/>
                <a:ea typeface="Calibri" panose="020F0502020204030204" pitchFamily="34" charset="0"/>
              </a:rPr>
              <a:t> (Content of State plan), and </a:t>
            </a:r>
            <a:r>
              <a:rPr lang="en-US" sz="2600" dirty="0">
                <a:solidFill>
                  <a:srgbClr val="002060"/>
                </a:solidFill>
                <a:latin typeface="+mj-lt"/>
                <a:ea typeface="Calibri" panose="020F0502020204030204" pitchFamily="34" charset="0"/>
                <a:hlinkClick r:id="rId6">
                  <a:extLst>
                    <a:ext uri="{A12FA001-AC4F-418D-AE19-62706E023703}">
                      <ahyp:hlinkClr xmlns:ahyp="http://schemas.microsoft.com/office/drawing/2018/hyperlinkcolor" val="tx"/>
                    </a:ext>
                  </a:extLst>
                </a:hlinkClick>
              </a:rPr>
              <a:t>1321.29</a:t>
            </a:r>
            <a:r>
              <a:rPr lang="en-US" sz="2600" dirty="0">
                <a:solidFill>
                  <a:srgbClr val="002060"/>
                </a:solidFill>
                <a:latin typeface="+mj-lt"/>
                <a:ea typeface="Calibri" panose="020F0502020204030204" pitchFamily="34" charset="0"/>
              </a:rPr>
              <a:t> (Public participation); </a:t>
            </a:r>
            <a:endParaRPr lang="en-US" sz="2600" dirty="0">
              <a:solidFill>
                <a:srgbClr val="002060"/>
              </a:solidFill>
              <a:latin typeface="+mj-lt"/>
              <a:ea typeface="Calibri" panose="020F0502020204030204" pitchFamily="34" charset="0"/>
              <a:cs typeface="Arial"/>
            </a:endParaRPr>
          </a:p>
          <a:p>
            <a:pPr lvl="1">
              <a:lnSpc>
                <a:spcPct val="120000"/>
              </a:lnSpc>
            </a:pPr>
            <a:r>
              <a:rPr lang="en-US" sz="2600" dirty="0">
                <a:solidFill>
                  <a:srgbClr val="002060"/>
                </a:solidFill>
                <a:latin typeface="+mj-lt"/>
                <a:ea typeface="Calibri" panose="020F0502020204030204" pitchFamily="34" charset="0"/>
              </a:rPr>
              <a:t>The area plan process, in States with multiple PSAs, including compliance with requirements submission of an area plan and plan amendments to the SUA. §§ </a:t>
            </a:r>
            <a:r>
              <a:rPr lang="en-US" sz="2600" dirty="0">
                <a:solidFill>
                  <a:srgbClr val="002060"/>
                </a:solidFill>
                <a:latin typeface="+mj-lt"/>
                <a:ea typeface="Calibri" panose="020F0502020204030204" pitchFamily="34" charset="0"/>
                <a:hlinkClick r:id="rId7">
                  <a:extLst>
                    <a:ext uri="{A12FA001-AC4F-418D-AE19-62706E023703}">
                      <ahyp:hlinkClr xmlns:ahyp="http://schemas.microsoft.com/office/drawing/2018/hyperlinkcolor" val="tx"/>
                    </a:ext>
                  </a:extLst>
                </a:hlinkClick>
              </a:rPr>
              <a:t>1321.9(c)(4)</a:t>
            </a:r>
            <a:r>
              <a:rPr lang="en-US" sz="2600" dirty="0">
                <a:solidFill>
                  <a:srgbClr val="002060"/>
                </a:solidFill>
                <a:latin typeface="+mj-lt"/>
                <a:ea typeface="Calibri" panose="020F0502020204030204" pitchFamily="34" charset="0"/>
              </a:rPr>
              <a:t> and</a:t>
            </a:r>
            <a:r>
              <a:rPr lang="en-US" sz="2600" dirty="0">
                <a:solidFill>
                  <a:srgbClr val="002060"/>
                </a:solidFill>
                <a:latin typeface="+mj-lt"/>
                <a:ea typeface="Calibri" panose="020F0502020204030204" pitchFamily="34" charset="0"/>
                <a:hlinkClick r:id="rId8">
                  <a:extLst>
                    <a:ext uri="{A12FA001-AC4F-418D-AE19-62706E023703}">
                      <ahyp:hlinkClr xmlns:ahyp="http://schemas.microsoft.com/office/drawing/2018/hyperlinkcolor" val="tx"/>
                    </a:ext>
                  </a:extLst>
                </a:hlinkClick>
              </a:rPr>
              <a:t> 1321.65</a:t>
            </a:r>
            <a:r>
              <a:rPr lang="en-US" sz="2600" dirty="0">
                <a:solidFill>
                  <a:srgbClr val="002060"/>
                </a:solidFill>
                <a:latin typeface="+mj-lt"/>
                <a:ea typeface="Calibri" panose="020F0502020204030204" pitchFamily="34" charset="0"/>
              </a:rPr>
              <a:t> (Submission of an area plan and plan amendments to the State agency for approval)</a:t>
            </a:r>
            <a:endParaRPr lang="en-US" sz="2600" dirty="0">
              <a:solidFill>
                <a:srgbClr val="002060"/>
              </a:solidFill>
              <a:latin typeface="+mj-lt"/>
              <a:ea typeface="Calibri" panose="020F0502020204030204" pitchFamily="34" charset="0"/>
              <a:cs typeface="Arial"/>
            </a:endParaRPr>
          </a:p>
          <a:p>
            <a:pPr>
              <a:lnSpc>
                <a:spcPct val="120000"/>
              </a:lnSpc>
            </a:pPr>
            <a:r>
              <a:rPr lang="en-US" sz="2800" dirty="0">
                <a:solidFill>
                  <a:srgbClr val="002060"/>
                </a:solidFill>
                <a:latin typeface="+mj-lt"/>
                <a:ea typeface="Calibri" panose="020F0502020204030204" pitchFamily="34" charset="0"/>
              </a:rPr>
              <a:t>Based on our engagement with OAA grantees, fiscal staff may be particularly interested in monitoring: </a:t>
            </a:r>
            <a:endParaRPr lang="en-US" sz="2800" dirty="0">
              <a:solidFill>
                <a:srgbClr val="002060"/>
              </a:solidFill>
              <a:latin typeface="+mj-lt"/>
              <a:ea typeface="Calibri" panose="020F0502020204030204" pitchFamily="34" charset="0"/>
              <a:cs typeface="Arial"/>
            </a:endParaRPr>
          </a:p>
          <a:p>
            <a:pPr lvl="1">
              <a:lnSpc>
                <a:spcPct val="120000"/>
              </a:lnSpc>
            </a:pPr>
            <a:r>
              <a:rPr lang="en-US" sz="2600" dirty="0">
                <a:solidFill>
                  <a:srgbClr val="002060"/>
                </a:solidFill>
                <a:latin typeface="+mj-lt"/>
                <a:ea typeface="Calibri" panose="020F0502020204030204" pitchFamily="34" charset="0"/>
              </a:rPr>
              <a:t>Minimum Adequate Proportion (MAP) for Title III-B and Minimum Certification of Expenditures for the Ombudsman Program  </a:t>
            </a:r>
            <a:endParaRPr lang="en-US" sz="2600" dirty="0">
              <a:solidFill>
                <a:srgbClr val="002060"/>
              </a:solidFill>
              <a:latin typeface="+mj-lt"/>
              <a:ea typeface="Calibri" panose="020F0502020204030204" pitchFamily="34" charset="0"/>
              <a:cs typeface="Arial"/>
            </a:endParaRPr>
          </a:p>
          <a:p>
            <a:pPr>
              <a:lnSpc>
                <a:spcPct val="120000"/>
              </a:lnSpc>
            </a:pPr>
            <a:endParaRPr lang="en-US" sz="2800" dirty="0">
              <a:solidFill>
                <a:srgbClr val="002060"/>
              </a:solidFill>
              <a:latin typeface="+mj-lt"/>
              <a:ea typeface="Calibri" panose="020F0502020204030204" pitchFamily="34" charset="0"/>
            </a:endParaRPr>
          </a:p>
          <a:p>
            <a:pPr>
              <a:lnSpc>
                <a:spcPct val="120000"/>
              </a:lnSpc>
            </a:pPr>
            <a:endParaRPr lang="en-US" sz="1000" dirty="0">
              <a:solidFill>
                <a:srgbClr val="002060"/>
              </a:solidFill>
              <a:effectLst/>
              <a:latin typeface="+mj-lt"/>
              <a:ea typeface="Calibri" panose="020F0502020204030204" pitchFamily="34" charset="0"/>
            </a:endParaRPr>
          </a:p>
          <a:p>
            <a:pPr marL="0" indent="0" algn="ctr">
              <a:buNone/>
            </a:pPr>
            <a:endParaRPr lang="en-US" sz="2600" i="1" dirty="0">
              <a:solidFill>
                <a:srgbClr val="002060"/>
              </a:solidFill>
              <a:effectLst/>
              <a:highlight>
                <a:srgbClr val="FFFF00"/>
              </a:highlight>
              <a:latin typeface="+mj-lt"/>
              <a:ea typeface="Calibri" panose="020F0502020204030204" pitchFamily="34" charset="0"/>
            </a:endParaRPr>
          </a:p>
        </p:txBody>
      </p:sp>
      <p:sp>
        <p:nvSpPr>
          <p:cNvPr id="4" name="Slide Number Placeholder 3">
            <a:extLst>
              <a:ext uri="{FF2B5EF4-FFF2-40B4-BE49-F238E27FC236}">
                <a16:creationId xmlns:a16="http://schemas.microsoft.com/office/drawing/2014/main" id="{286CD0C3-B95A-6261-B7F6-83F6BAD3C15F}"/>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7AA28999-D008-419E-9628-EE1C64F81F4C}" type="slidenum">
              <a:rPr kumimoji="0" lang="en-US" sz="1400" b="0" i="0" u="none" strike="noStrike" kern="1200" cap="none" spc="0" normalizeH="0" baseline="0" noProof="0" smtClean="0">
                <a:ln>
                  <a:noFill/>
                </a:ln>
                <a:solidFill>
                  <a:prstClr val="white">
                    <a:lumMod val="85000"/>
                  </a:prstClr>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42</a:t>
            </a:fld>
            <a:endParaRPr kumimoji="0" lang="en-US" sz="1400" b="0" i="0" u="none" strike="noStrike" kern="1200" cap="none" spc="0" normalizeH="0" baseline="0" noProof="0">
              <a:ln>
                <a:noFill/>
              </a:ln>
              <a:solidFill>
                <a:prstClr val="white">
                  <a:lumMod val="85000"/>
                </a:prstClr>
              </a:solidFill>
              <a:effectLst/>
              <a:uLnTx/>
              <a:uFillTx/>
              <a:latin typeface="Arial" panose="020B0604020202020204"/>
              <a:ea typeface="+mn-ea"/>
              <a:cs typeface="+mn-cs"/>
            </a:endParaRPr>
          </a:p>
        </p:txBody>
      </p:sp>
    </p:spTree>
    <p:extLst>
      <p:ext uri="{BB962C8B-B14F-4D97-AF65-F5344CB8AC3E}">
        <p14:creationId xmlns:p14="http://schemas.microsoft.com/office/powerpoint/2010/main" val="185107729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EBE45-7ECB-C25B-B29B-9775D9A05D31}"/>
              </a:ext>
            </a:extLst>
          </p:cNvPr>
          <p:cNvSpPr>
            <a:spLocks noGrp="1"/>
          </p:cNvSpPr>
          <p:nvPr>
            <p:ph type="title"/>
          </p:nvPr>
        </p:nvSpPr>
        <p:spPr>
          <a:xfrm>
            <a:off x="515815" y="243392"/>
            <a:ext cx="10961810" cy="914400"/>
          </a:xfrm>
          <a:solidFill>
            <a:schemeClr val="accent2"/>
          </a:solidFill>
        </p:spPr>
        <p:txBody>
          <a:bodyPr>
            <a:normAutofit/>
          </a:bodyPr>
          <a:lstStyle/>
          <a:p>
            <a:r>
              <a:rPr lang="en-US" sz="3600" b="1" dirty="0">
                <a:solidFill>
                  <a:srgbClr val="002060"/>
                </a:solidFill>
                <a:hlinkClick r:id="rId3">
                  <a:extLst>
                    <a:ext uri="{A12FA001-AC4F-418D-AE19-62706E023703}">
                      <ahyp:hlinkClr xmlns:ahyp="http://schemas.microsoft.com/office/drawing/2018/hyperlinkcolor" val="tx"/>
                    </a:ext>
                  </a:extLst>
                </a:hlinkClick>
              </a:rPr>
              <a:t>§ 1321.9(c)(2)(xviii) Advance Funding</a:t>
            </a:r>
            <a:endParaRPr lang="en-US" sz="3600" b="1" dirty="0">
              <a:solidFill>
                <a:srgbClr val="002060"/>
              </a:solidFill>
            </a:endParaRPr>
          </a:p>
        </p:txBody>
      </p:sp>
      <p:sp>
        <p:nvSpPr>
          <p:cNvPr id="3" name="Content Placeholder 2">
            <a:extLst>
              <a:ext uri="{FF2B5EF4-FFF2-40B4-BE49-F238E27FC236}">
                <a16:creationId xmlns:a16="http://schemas.microsoft.com/office/drawing/2014/main" id="{D85BDA40-5D47-5AA2-EEE2-EBD76B972A07}"/>
              </a:ext>
            </a:extLst>
          </p:cNvPr>
          <p:cNvSpPr>
            <a:spLocks noGrp="1"/>
          </p:cNvSpPr>
          <p:nvPr>
            <p:ph idx="1"/>
          </p:nvPr>
        </p:nvSpPr>
        <p:spPr>
          <a:xfrm>
            <a:off x="515814" y="1371640"/>
            <a:ext cx="10961811" cy="4114720"/>
          </a:xfrm>
        </p:spPr>
        <p:txBody>
          <a:bodyPr vert="horz" lIns="91440" tIns="45720" rIns="91440" bIns="45720" rtlCol="0" anchor="t">
            <a:normAutofit fontScale="92500" lnSpcReduction="10000"/>
          </a:bodyPr>
          <a:lstStyle/>
          <a:p>
            <a:pPr>
              <a:lnSpc>
                <a:spcPct val="120000"/>
              </a:lnSpc>
              <a:buClr>
                <a:srgbClr val="0A4F90"/>
              </a:buClr>
              <a:defRPr/>
            </a:pPr>
            <a:r>
              <a:rPr kumimoji="0" lang="en-US" sz="2800" b="0" i="0" u="none" strike="noStrike" kern="1200" cap="none" spc="0" normalizeH="0" baseline="0" noProof="0">
                <a:ln>
                  <a:noFill/>
                </a:ln>
                <a:solidFill>
                  <a:srgbClr val="002060"/>
                </a:solidFill>
                <a:effectLst/>
                <a:uLnTx/>
                <a:uFillTx/>
                <a:latin typeface="Arial" panose="020B0604020202020204"/>
                <a:ea typeface="Calibri" panose="020F0502020204030204" pitchFamily="34" charset="0"/>
                <a:cs typeface="+mn-cs"/>
              </a:rPr>
              <a:t>SUAs may permit advances of funding to meet immediate cash needs of AAAs and service providers and those that do must have policies and procedures that comply with all applicable</a:t>
            </a:r>
            <a:r>
              <a:rPr lang="en-US" sz="2800">
                <a:solidFill>
                  <a:srgbClr val="002060"/>
                </a:solidFill>
                <a:latin typeface="Arial" panose="020B0604020202020204"/>
                <a:ea typeface="Calibri" panose="020F0502020204030204" pitchFamily="34" charset="0"/>
              </a:rPr>
              <a:t> Federal requirements, including: </a:t>
            </a:r>
          </a:p>
          <a:p>
            <a:pPr lvl="1">
              <a:lnSpc>
                <a:spcPct val="120000"/>
              </a:lnSpc>
              <a:buClr>
                <a:srgbClr val="0A4F90"/>
              </a:buClr>
              <a:defRPr/>
            </a:pPr>
            <a:r>
              <a:rPr kumimoji="0" lang="en-US" sz="2400" b="0" i="0" u="none" strike="noStrike" kern="1200" cap="none" spc="0" normalizeH="0" baseline="0" noProof="0">
                <a:ln>
                  <a:noFill/>
                </a:ln>
                <a:solidFill>
                  <a:srgbClr val="002060"/>
                </a:solidFill>
                <a:effectLst/>
                <a:uLnTx/>
                <a:uFillTx/>
                <a:latin typeface="Arial" panose="020B0604020202020204"/>
                <a:ea typeface="Calibri" panose="020F0502020204030204" pitchFamily="34" charset="0"/>
                <a:cs typeface="+mn-cs"/>
              </a:rPr>
              <a:t>Timeframes; and </a:t>
            </a:r>
          </a:p>
          <a:p>
            <a:pPr lvl="1">
              <a:lnSpc>
                <a:spcPct val="120000"/>
              </a:lnSpc>
              <a:buClr>
                <a:srgbClr val="0A4F90"/>
              </a:buClr>
              <a:defRPr/>
            </a:pPr>
            <a:r>
              <a:rPr lang="en-US" sz="2400">
                <a:solidFill>
                  <a:srgbClr val="002060"/>
                </a:solidFill>
                <a:latin typeface="Arial" panose="020B0604020202020204"/>
                <a:ea typeface="Calibri" panose="020F0502020204030204" pitchFamily="34" charset="0"/>
              </a:rPr>
              <a:t>Amount limitations. </a:t>
            </a:r>
          </a:p>
          <a:p>
            <a:pPr>
              <a:lnSpc>
                <a:spcPct val="120000"/>
              </a:lnSpc>
              <a:buClr>
                <a:srgbClr val="0A4F90"/>
              </a:buClr>
              <a:defRPr/>
            </a:pPr>
            <a:r>
              <a:rPr lang="en-US" sz="2800">
                <a:solidFill>
                  <a:srgbClr val="002060"/>
                </a:solidFill>
                <a:latin typeface="Arial" panose="020B0604020202020204"/>
                <a:ea typeface="Calibri" panose="020F0502020204030204" pitchFamily="34" charset="0"/>
                <a:hlinkClick r:id="rId4">
                  <a:extLst>
                    <a:ext uri="{A12FA001-AC4F-418D-AE19-62706E023703}">
                      <ahyp:hlinkClr xmlns:ahyp="http://schemas.microsoft.com/office/drawing/2018/hyperlinkcolor" val="tx"/>
                    </a:ext>
                  </a:extLst>
                </a:hlinkClick>
              </a:rPr>
              <a:t>Memorandum to Grantees of ACL OAA SUA Grants </a:t>
            </a:r>
            <a:endParaRPr lang="en-US" sz="2800">
              <a:solidFill>
                <a:srgbClr val="002060"/>
              </a:solidFill>
              <a:latin typeface="Arial" panose="020B0604020202020204"/>
              <a:ea typeface="Calibri" panose="020F0502020204030204" pitchFamily="34" charset="0"/>
            </a:endParaRPr>
          </a:p>
          <a:p>
            <a:pPr lvl="1">
              <a:lnSpc>
                <a:spcPct val="120000"/>
              </a:lnSpc>
              <a:buClr>
                <a:srgbClr val="0A4F90"/>
              </a:buClr>
              <a:defRPr/>
            </a:pPr>
            <a:r>
              <a:rPr lang="en-US" sz="2400">
                <a:solidFill>
                  <a:srgbClr val="002060"/>
                </a:solidFill>
                <a:latin typeface="Arial" panose="020B0604020202020204"/>
                <a:ea typeface="Calibri" panose="020F0502020204030204" pitchFamily="34" charset="0"/>
              </a:rPr>
              <a:t>Historically, ACL has interpreted “immediate cash requirements” as 30 days or less of advance funding. </a:t>
            </a:r>
            <a:endParaRPr lang="en-US" sz="2000" i="1">
              <a:solidFill>
                <a:srgbClr val="002060"/>
              </a:solidFill>
              <a:effectLst/>
              <a:latin typeface="+mj-lt"/>
              <a:ea typeface="Calibri" panose="020F0502020204030204" pitchFamily="34" charset="0"/>
            </a:endParaRPr>
          </a:p>
          <a:p>
            <a:pPr lvl="1">
              <a:lnSpc>
                <a:spcPct val="120000"/>
              </a:lnSpc>
              <a:buClr>
                <a:srgbClr val="0A4F90"/>
              </a:buClr>
              <a:defRPr/>
            </a:pPr>
            <a:endParaRPr lang="en-US" sz="2400">
              <a:solidFill>
                <a:srgbClr val="002060"/>
              </a:solidFill>
              <a:latin typeface="Arial" panose="020B0604020202020204"/>
              <a:ea typeface="Calibri" panose="020F0502020204030204" pitchFamily="34" charset="0"/>
            </a:endParaRPr>
          </a:p>
        </p:txBody>
      </p:sp>
      <p:sp>
        <p:nvSpPr>
          <p:cNvPr id="4" name="Slide Number Placeholder 3">
            <a:extLst>
              <a:ext uri="{FF2B5EF4-FFF2-40B4-BE49-F238E27FC236}">
                <a16:creationId xmlns:a16="http://schemas.microsoft.com/office/drawing/2014/main" id="{286CD0C3-B95A-6261-B7F6-83F6BAD3C15F}"/>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7AA28999-D008-419E-9628-EE1C64F81F4C}" type="slidenum">
              <a:rPr kumimoji="0" lang="en-US" sz="1400" b="0" i="0" u="none" strike="noStrike" kern="1200" cap="none" spc="0" normalizeH="0" baseline="0" noProof="0" smtClean="0">
                <a:ln>
                  <a:noFill/>
                </a:ln>
                <a:solidFill>
                  <a:prstClr val="white">
                    <a:lumMod val="85000"/>
                  </a:prstClr>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43</a:t>
            </a:fld>
            <a:endParaRPr kumimoji="0" lang="en-US" sz="1400" b="0" i="0" u="none" strike="noStrike" kern="1200" cap="none" spc="0" normalizeH="0" baseline="0" noProof="0">
              <a:ln>
                <a:noFill/>
              </a:ln>
              <a:solidFill>
                <a:prstClr val="white">
                  <a:lumMod val="85000"/>
                </a:prstClr>
              </a:solidFill>
              <a:effectLst/>
              <a:uLnTx/>
              <a:uFillTx/>
              <a:latin typeface="Arial" panose="020B0604020202020204"/>
              <a:ea typeface="+mn-ea"/>
              <a:cs typeface="+mn-cs"/>
            </a:endParaRPr>
          </a:p>
        </p:txBody>
      </p:sp>
    </p:spTree>
    <p:extLst>
      <p:ext uri="{BB962C8B-B14F-4D97-AF65-F5344CB8AC3E}">
        <p14:creationId xmlns:p14="http://schemas.microsoft.com/office/powerpoint/2010/main" val="256644535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EBE45-7ECB-C25B-B29B-9775D9A05D31}"/>
              </a:ext>
            </a:extLst>
          </p:cNvPr>
          <p:cNvSpPr>
            <a:spLocks noGrp="1"/>
          </p:cNvSpPr>
          <p:nvPr>
            <p:ph type="title"/>
          </p:nvPr>
        </p:nvSpPr>
        <p:spPr>
          <a:xfrm>
            <a:off x="515815" y="243392"/>
            <a:ext cx="10961810" cy="914400"/>
          </a:xfrm>
          <a:solidFill>
            <a:schemeClr val="accent2"/>
          </a:solidFill>
        </p:spPr>
        <p:txBody>
          <a:bodyPr>
            <a:normAutofit/>
          </a:bodyPr>
          <a:lstStyle/>
          <a:p>
            <a:r>
              <a:rPr lang="en-US" sz="3600" b="1" dirty="0">
                <a:solidFill>
                  <a:srgbClr val="002060"/>
                </a:solidFill>
                <a:hlinkClick r:id="rId3">
                  <a:extLst>
                    <a:ext uri="{A12FA001-AC4F-418D-AE19-62706E023703}">
                      <ahyp:hlinkClr xmlns:ahyp="http://schemas.microsoft.com/office/drawing/2018/hyperlinkcolor" val="tx"/>
                    </a:ext>
                  </a:extLst>
                </a:hlinkClick>
              </a:rPr>
              <a:t>§ 1321.9(c)(2)(xix) Fixed Amount Subawards </a:t>
            </a:r>
            <a:endParaRPr lang="en-US" sz="3600" b="1" dirty="0">
              <a:solidFill>
                <a:srgbClr val="002060"/>
              </a:solidFill>
            </a:endParaRPr>
          </a:p>
        </p:txBody>
      </p:sp>
      <p:sp>
        <p:nvSpPr>
          <p:cNvPr id="3" name="Content Placeholder 2">
            <a:extLst>
              <a:ext uri="{FF2B5EF4-FFF2-40B4-BE49-F238E27FC236}">
                <a16:creationId xmlns:a16="http://schemas.microsoft.com/office/drawing/2014/main" id="{D85BDA40-5D47-5AA2-EEE2-EBD76B972A07}"/>
              </a:ext>
            </a:extLst>
          </p:cNvPr>
          <p:cNvSpPr>
            <a:spLocks noGrp="1"/>
          </p:cNvSpPr>
          <p:nvPr>
            <p:ph idx="1"/>
          </p:nvPr>
        </p:nvSpPr>
        <p:spPr>
          <a:xfrm>
            <a:off x="515815" y="1161807"/>
            <a:ext cx="10961811" cy="4465982"/>
          </a:xfrm>
        </p:spPr>
        <p:txBody>
          <a:bodyPr vert="horz" lIns="91440" tIns="45720" rIns="91440" bIns="45720" rtlCol="0" anchor="t">
            <a:normAutofit fontScale="92500"/>
          </a:bodyPr>
          <a:lstStyle/>
          <a:p>
            <a:pPr>
              <a:lnSpc>
                <a:spcPct val="120000"/>
              </a:lnSpc>
            </a:pPr>
            <a:r>
              <a:rPr lang="en-US" sz="2600" dirty="0">
                <a:solidFill>
                  <a:srgbClr val="002060"/>
                </a:solidFill>
                <a:latin typeface="+mj-lt"/>
                <a:ea typeface="Calibri" panose="020F0502020204030204" pitchFamily="34" charset="0"/>
              </a:rPr>
              <a:t>Fixed amount subawards up to the simplified acquisition threshold are allowed, as set forth in </a:t>
            </a:r>
            <a:r>
              <a:rPr lang="en-US" sz="2600" dirty="0">
                <a:solidFill>
                  <a:srgbClr val="002060"/>
                </a:solidFill>
                <a:latin typeface="+mj-lt"/>
                <a:ea typeface="Calibri" panose="020F0502020204030204" pitchFamily="34" charset="0"/>
                <a:hlinkClick r:id="rId4">
                  <a:extLst>
                    <a:ext uri="{A12FA001-AC4F-418D-AE19-62706E023703}">
                      <ahyp:hlinkClr xmlns:ahyp="http://schemas.microsoft.com/office/drawing/2018/hyperlinkcolor" val="tx"/>
                    </a:ext>
                  </a:extLst>
                </a:hlinkClick>
              </a:rPr>
              <a:t>2 CFR 200.333</a:t>
            </a:r>
            <a:r>
              <a:rPr lang="en-US" sz="2600" dirty="0">
                <a:solidFill>
                  <a:srgbClr val="002060"/>
                </a:solidFill>
                <a:latin typeface="+mj-lt"/>
                <a:ea typeface="Calibri" panose="020F0502020204030204" pitchFamily="34" charset="0"/>
              </a:rPr>
              <a:t> and </a:t>
            </a:r>
            <a:r>
              <a:rPr lang="en-US" sz="2600" dirty="0">
                <a:solidFill>
                  <a:srgbClr val="002060"/>
                </a:solidFill>
                <a:latin typeface="+mj-lt"/>
                <a:ea typeface="Calibri" panose="020F0502020204030204" pitchFamily="34" charset="0"/>
                <a:hlinkClick r:id="rId5">
                  <a:extLst>
                    <a:ext uri="{A12FA001-AC4F-418D-AE19-62706E023703}">
                      <ahyp:hlinkClr xmlns:ahyp="http://schemas.microsoft.com/office/drawing/2018/hyperlinkcolor" val="tx"/>
                    </a:ext>
                  </a:extLst>
                </a:hlinkClick>
              </a:rPr>
              <a:t>45 CFR 75.353</a:t>
            </a:r>
            <a:r>
              <a:rPr lang="en-US" sz="2600" dirty="0">
                <a:solidFill>
                  <a:srgbClr val="002060"/>
                </a:solidFill>
                <a:latin typeface="+mj-lt"/>
                <a:ea typeface="Calibri" panose="020F0502020204030204" pitchFamily="34" charset="0"/>
              </a:rPr>
              <a:t>.</a:t>
            </a:r>
            <a:endParaRPr lang="en-US" sz="2600" dirty="0">
              <a:solidFill>
                <a:srgbClr val="002060"/>
              </a:solidFill>
              <a:latin typeface="+mj-lt"/>
              <a:ea typeface="Calibri" panose="020F0502020204030204" pitchFamily="34" charset="0"/>
              <a:cs typeface="Arial"/>
            </a:endParaRPr>
          </a:p>
          <a:p>
            <a:pPr lvl="1">
              <a:lnSpc>
                <a:spcPct val="120000"/>
              </a:lnSpc>
            </a:pPr>
            <a:r>
              <a:rPr lang="en-US" sz="2200" dirty="0">
                <a:solidFill>
                  <a:srgbClr val="002060"/>
                </a:solidFill>
                <a:latin typeface="+mj-lt"/>
                <a:ea typeface="Calibri" panose="020F0502020204030204" pitchFamily="34" charset="0"/>
              </a:rPr>
              <a:t>Definition for fixed amount award: “means a type of grant agreement under which the Federal awarding agency or pass-through entity provides a specific level of support without regard to actual costs incurred under the Federal award. This type of Federal award reduces some of the administrative burden and record-keeping requirements for both the non-Federal entity and Federal awarding agency or pass-through entity. Accountability is based primarily on performance and result” (</a:t>
            </a:r>
            <a:r>
              <a:rPr lang="en-US" sz="2200" dirty="0">
                <a:solidFill>
                  <a:srgbClr val="002060"/>
                </a:solidFill>
                <a:latin typeface="+mj-lt"/>
                <a:ea typeface="Calibri" panose="020F0502020204030204" pitchFamily="34" charset="0"/>
                <a:hlinkClick r:id="rId6">
                  <a:extLst>
                    <a:ext uri="{A12FA001-AC4F-418D-AE19-62706E023703}">
                      <ahyp:hlinkClr xmlns:ahyp="http://schemas.microsoft.com/office/drawing/2018/hyperlinkcolor" val="tx"/>
                    </a:ext>
                  </a:extLst>
                </a:hlinkClick>
              </a:rPr>
              <a:t>45 CFR </a:t>
            </a:r>
            <a:r>
              <a:rPr lang="en-US" sz="2200" dirty="0">
                <a:solidFill>
                  <a:srgbClr val="002060"/>
                </a:solidFill>
                <a:hlinkClick r:id="rId6">
                  <a:extLst>
                    <a:ext uri="{A12FA001-AC4F-418D-AE19-62706E023703}">
                      <ahyp:hlinkClr xmlns:ahyp="http://schemas.microsoft.com/office/drawing/2018/hyperlinkcolor" val="tx"/>
                    </a:ext>
                  </a:extLst>
                </a:hlinkClick>
              </a:rPr>
              <a:t>§</a:t>
            </a:r>
            <a:r>
              <a:rPr lang="en-US" sz="2200" b="1" dirty="0">
                <a:solidFill>
                  <a:srgbClr val="002060"/>
                </a:solidFill>
                <a:hlinkClick r:id="rId6">
                  <a:extLst>
                    <a:ext uri="{A12FA001-AC4F-418D-AE19-62706E023703}">
                      <ahyp:hlinkClr xmlns:ahyp="http://schemas.microsoft.com/office/drawing/2018/hyperlinkcolor" val="tx"/>
                    </a:ext>
                  </a:extLst>
                </a:hlinkClick>
              </a:rPr>
              <a:t> </a:t>
            </a:r>
            <a:r>
              <a:rPr lang="en-US" sz="2200" dirty="0">
                <a:solidFill>
                  <a:srgbClr val="002060"/>
                </a:solidFill>
                <a:latin typeface="+mj-lt"/>
                <a:ea typeface="Calibri" panose="020F0502020204030204" pitchFamily="34" charset="0"/>
                <a:hlinkClick r:id="rId6">
                  <a:extLst>
                    <a:ext uri="{A12FA001-AC4F-418D-AE19-62706E023703}">
                      <ahyp:hlinkClr xmlns:ahyp="http://schemas.microsoft.com/office/drawing/2018/hyperlinkcolor" val="tx"/>
                    </a:ext>
                  </a:extLst>
                </a:hlinkClick>
              </a:rPr>
              <a:t>75.2, Definitions</a:t>
            </a:r>
            <a:r>
              <a:rPr lang="en-US" sz="2200" dirty="0">
                <a:solidFill>
                  <a:srgbClr val="002060"/>
                </a:solidFill>
                <a:latin typeface="+mj-lt"/>
                <a:ea typeface="Calibri" panose="020F0502020204030204" pitchFamily="34" charset="0"/>
              </a:rPr>
              <a:t>)</a:t>
            </a:r>
            <a:endParaRPr lang="en-US" sz="2200" dirty="0">
              <a:solidFill>
                <a:srgbClr val="002060"/>
              </a:solidFill>
              <a:latin typeface="+mj-lt"/>
              <a:ea typeface="Calibri" panose="020F0502020204030204" pitchFamily="34" charset="0"/>
              <a:cs typeface="Arial"/>
            </a:endParaRPr>
          </a:p>
          <a:p>
            <a:pPr lvl="1">
              <a:lnSpc>
                <a:spcPct val="120000"/>
              </a:lnSpc>
            </a:pPr>
            <a:r>
              <a:rPr lang="en-US" sz="2200" dirty="0">
                <a:solidFill>
                  <a:srgbClr val="002060"/>
                </a:solidFill>
                <a:latin typeface="+mj-lt"/>
                <a:ea typeface="Calibri" panose="020F0502020204030204" pitchFamily="34" charset="0"/>
                <a:cs typeface="Arial"/>
              </a:rPr>
              <a:t>For a definition of “simplified acquisition threshold” see </a:t>
            </a:r>
            <a:r>
              <a:rPr lang="en-US" sz="2200" dirty="0">
                <a:solidFill>
                  <a:srgbClr val="002060"/>
                </a:solidFill>
                <a:latin typeface="+mj-lt"/>
                <a:ea typeface="Calibri" panose="020F0502020204030204" pitchFamily="34" charset="0"/>
                <a:cs typeface="Arial"/>
                <a:hlinkClick r:id="rId7">
                  <a:extLst>
                    <a:ext uri="{A12FA001-AC4F-418D-AE19-62706E023703}">
                      <ahyp:hlinkClr xmlns:ahyp="http://schemas.microsoft.com/office/drawing/2018/hyperlinkcolor" val="tx"/>
                    </a:ext>
                  </a:extLst>
                </a:hlinkClick>
              </a:rPr>
              <a:t>2 CFR 200.1</a:t>
            </a:r>
            <a:r>
              <a:rPr lang="en-US" sz="2200" dirty="0">
                <a:solidFill>
                  <a:srgbClr val="002060"/>
                </a:solidFill>
                <a:latin typeface="+mj-lt"/>
                <a:ea typeface="Calibri" panose="020F0502020204030204" pitchFamily="34" charset="0"/>
                <a:cs typeface="Arial"/>
              </a:rPr>
              <a:t> and </a:t>
            </a:r>
            <a:r>
              <a:rPr lang="en-US" sz="2200" dirty="0">
                <a:solidFill>
                  <a:srgbClr val="002060"/>
                </a:solidFill>
                <a:latin typeface="+mj-lt"/>
                <a:ea typeface="Calibri" panose="020F0502020204030204" pitchFamily="34" charset="0"/>
                <a:cs typeface="Arial"/>
                <a:hlinkClick r:id="rId8">
                  <a:extLst>
                    <a:ext uri="{A12FA001-AC4F-418D-AE19-62706E023703}">
                      <ahyp:hlinkClr xmlns:ahyp="http://schemas.microsoft.com/office/drawing/2018/hyperlinkcolor" val="tx"/>
                    </a:ext>
                  </a:extLst>
                </a:hlinkClick>
              </a:rPr>
              <a:t>45 CFR 75.2</a:t>
            </a:r>
            <a:r>
              <a:rPr lang="en-US" sz="2200" dirty="0">
                <a:solidFill>
                  <a:srgbClr val="002060"/>
                </a:solidFill>
                <a:latin typeface="+mj-lt"/>
                <a:ea typeface="Calibri" panose="020F0502020204030204" pitchFamily="34" charset="0"/>
                <a:cs typeface="Arial"/>
              </a:rPr>
              <a:t>: “the dollar amount below which a non-Federal entity may purchase property or services using small purchase methods[.]”</a:t>
            </a:r>
            <a:endParaRPr lang="en-US" sz="2200" dirty="0">
              <a:solidFill>
                <a:srgbClr val="002060"/>
              </a:solidFill>
              <a:effectLst/>
              <a:latin typeface="+mj-lt"/>
              <a:ea typeface="Calibri" panose="020F0502020204030204" pitchFamily="34" charset="0"/>
              <a:cs typeface="Arial"/>
            </a:endParaRPr>
          </a:p>
          <a:p>
            <a:pPr>
              <a:lnSpc>
                <a:spcPct val="120000"/>
              </a:lnSpc>
            </a:pPr>
            <a:endParaRPr lang="en-US" sz="1000" dirty="0">
              <a:solidFill>
                <a:srgbClr val="002060"/>
              </a:solidFill>
              <a:effectLst/>
              <a:latin typeface="+mj-lt"/>
              <a:ea typeface="Calibri" panose="020F0502020204030204" pitchFamily="34" charset="0"/>
              <a:cs typeface="Arial" panose="020B0604020202020204"/>
            </a:endParaRPr>
          </a:p>
          <a:p>
            <a:pPr marL="0" indent="0" algn="ctr">
              <a:buNone/>
            </a:pPr>
            <a:endParaRPr lang="en-US" sz="2600" i="1" dirty="0">
              <a:solidFill>
                <a:srgbClr val="002060"/>
              </a:solidFill>
              <a:highlight>
                <a:srgbClr val="FFFF00"/>
              </a:highlight>
              <a:latin typeface="+mj-lt"/>
              <a:ea typeface="Calibri" panose="020F0502020204030204" pitchFamily="34" charset="0"/>
              <a:cs typeface="Arial" panose="020B0604020202020204"/>
            </a:endParaRPr>
          </a:p>
        </p:txBody>
      </p:sp>
      <p:sp>
        <p:nvSpPr>
          <p:cNvPr id="4" name="Slide Number Placeholder 3">
            <a:extLst>
              <a:ext uri="{FF2B5EF4-FFF2-40B4-BE49-F238E27FC236}">
                <a16:creationId xmlns:a16="http://schemas.microsoft.com/office/drawing/2014/main" id="{286CD0C3-B95A-6261-B7F6-83F6BAD3C15F}"/>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7AA28999-D008-419E-9628-EE1C64F81F4C}" type="slidenum">
              <a:rPr kumimoji="0" lang="en-US" sz="1400" b="0" i="0" u="none" strike="noStrike" kern="1200" cap="none" spc="0" normalizeH="0" baseline="0" noProof="0" smtClean="0">
                <a:ln>
                  <a:noFill/>
                </a:ln>
                <a:solidFill>
                  <a:prstClr val="white">
                    <a:lumMod val="85000"/>
                  </a:prstClr>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44</a:t>
            </a:fld>
            <a:endParaRPr kumimoji="0" lang="en-US" sz="1400" b="0" i="0" u="none" strike="noStrike" kern="1200" cap="none" spc="0" normalizeH="0" baseline="0" noProof="0">
              <a:ln>
                <a:noFill/>
              </a:ln>
              <a:solidFill>
                <a:prstClr val="white">
                  <a:lumMod val="85000"/>
                </a:prstClr>
              </a:solidFill>
              <a:effectLst/>
              <a:uLnTx/>
              <a:uFillTx/>
              <a:latin typeface="Arial" panose="020B0604020202020204"/>
              <a:ea typeface="+mn-ea"/>
              <a:cs typeface="+mn-cs"/>
            </a:endParaRPr>
          </a:p>
        </p:txBody>
      </p:sp>
    </p:spTree>
    <p:extLst>
      <p:ext uri="{BB962C8B-B14F-4D97-AF65-F5344CB8AC3E}">
        <p14:creationId xmlns:p14="http://schemas.microsoft.com/office/powerpoint/2010/main" val="347675518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7C28B6-6EE7-BEE6-2B19-393BE5444574}"/>
              </a:ext>
            </a:extLst>
          </p:cNvPr>
          <p:cNvSpPr>
            <a:spLocks noGrp="1"/>
          </p:cNvSpPr>
          <p:nvPr>
            <p:ph type="title"/>
          </p:nvPr>
        </p:nvSpPr>
        <p:spPr>
          <a:xfrm>
            <a:off x="609600" y="220962"/>
            <a:ext cx="10972801" cy="986220"/>
          </a:xfrm>
          <a:solidFill>
            <a:schemeClr val="accent2"/>
          </a:solidFill>
        </p:spPr>
        <p:txBody>
          <a:bodyPr>
            <a:normAutofit/>
          </a:bodyPr>
          <a:lstStyle/>
          <a:p>
            <a:r>
              <a:rPr lang="en-US" sz="3600" b="1">
                <a:solidFill>
                  <a:srgbClr val="002060"/>
                </a:solidFill>
              </a:rPr>
              <a:t>§ § 1321.47 and 1321.67 Conflicts of Interest </a:t>
            </a:r>
          </a:p>
        </p:txBody>
      </p:sp>
      <p:sp>
        <p:nvSpPr>
          <p:cNvPr id="3" name="Content Placeholder 2">
            <a:extLst>
              <a:ext uri="{FF2B5EF4-FFF2-40B4-BE49-F238E27FC236}">
                <a16:creationId xmlns:a16="http://schemas.microsoft.com/office/drawing/2014/main" id="{6A77D4C1-A940-84A3-C193-D1ADDE5938B7}"/>
              </a:ext>
            </a:extLst>
          </p:cNvPr>
          <p:cNvSpPr>
            <a:spLocks noGrp="1"/>
          </p:cNvSpPr>
          <p:nvPr>
            <p:ph idx="1"/>
          </p:nvPr>
        </p:nvSpPr>
        <p:spPr>
          <a:xfrm>
            <a:off x="609600" y="1417638"/>
            <a:ext cx="10972800" cy="4184509"/>
          </a:xfrm>
        </p:spPr>
        <p:txBody>
          <a:bodyPr vert="horz" lIns="91440" tIns="45720" rIns="91440" bIns="45720" rtlCol="0" anchor="t">
            <a:normAutofit fontScale="85000" lnSpcReduction="10000"/>
          </a:bodyPr>
          <a:lstStyle/>
          <a:p>
            <a:pPr>
              <a:lnSpc>
                <a:spcPct val="110000"/>
              </a:lnSpc>
            </a:pPr>
            <a:r>
              <a:rPr lang="en-US" dirty="0">
                <a:solidFill>
                  <a:srgbClr val="002060"/>
                </a:solidFill>
                <a:hlinkClick r:id="rId3">
                  <a:extLst>
                    <a:ext uri="{A12FA001-AC4F-418D-AE19-62706E023703}">
                      <ahyp:hlinkClr xmlns:ahyp="http://schemas.microsoft.com/office/drawing/2018/hyperlinkcolor" val="tx"/>
                    </a:ext>
                  </a:extLst>
                </a:hlinkClick>
              </a:rPr>
              <a:t>1321.47 </a:t>
            </a:r>
            <a:r>
              <a:rPr lang="en-US" dirty="0">
                <a:solidFill>
                  <a:srgbClr val="002060"/>
                </a:solidFill>
              </a:rPr>
              <a:t>Conflicts of interest policies and procedures for State agencies </a:t>
            </a:r>
          </a:p>
          <a:p>
            <a:pPr lvl="1">
              <a:lnSpc>
                <a:spcPct val="110000"/>
              </a:lnSpc>
            </a:pPr>
            <a:r>
              <a:rPr lang="en-US" dirty="0">
                <a:solidFill>
                  <a:srgbClr val="002060"/>
                </a:solidFill>
              </a:rPr>
              <a:t>COI policies and procedures must establish mechanism to identify, avoid, remove, and remedy COIs in Title III programs at the organizational and individual levels </a:t>
            </a:r>
          </a:p>
          <a:p>
            <a:pPr>
              <a:lnSpc>
                <a:spcPct val="110000"/>
              </a:lnSpc>
            </a:pPr>
            <a:r>
              <a:rPr lang="en-US" dirty="0">
                <a:solidFill>
                  <a:srgbClr val="002060"/>
                </a:solidFill>
                <a:hlinkClick r:id="rId4">
                  <a:extLst>
                    <a:ext uri="{A12FA001-AC4F-418D-AE19-62706E023703}">
                      <ahyp:hlinkClr xmlns:ahyp="http://schemas.microsoft.com/office/drawing/2018/hyperlinkcolor" val="tx"/>
                    </a:ext>
                  </a:extLst>
                </a:hlinkClick>
              </a:rPr>
              <a:t>1321.67</a:t>
            </a:r>
            <a:r>
              <a:rPr lang="en-US" dirty="0">
                <a:solidFill>
                  <a:srgbClr val="002060"/>
                </a:solidFill>
              </a:rPr>
              <a:t> COI policies and procedures for area agencies on aging </a:t>
            </a:r>
          </a:p>
          <a:p>
            <a:pPr lvl="1">
              <a:lnSpc>
                <a:spcPct val="110000"/>
              </a:lnSpc>
            </a:pPr>
            <a:r>
              <a:rPr lang="en-US" dirty="0">
                <a:solidFill>
                  <a:srgbClr val="002060"/>
                </a:solidFill>
              </a:rPr>
              <a:t>COI policies and procedures must safeguard against COIs for the AAA, AAA employees, governing board and advisory council members, and awardees who have responsibilities related to AAA contracts/grants </a:t>
            </a:r>
          </a:p>
          <a:p>
            <a:pPr lvl="1">
              <a:lnSpc>
                <a:spcPct val="110000"/>
              </a:lnSpc>
            </a:pPr>
            <a:endParaRPr lang="en-US" dirty="0">
              <a:solidFill>
                <a:srgbClr val="002060"/>
              </a:solidFill>
            </a:endParaRPr>
          </a:p>
          <a:p>
            <a:pPr marL="0" indent="0">
              <a:lnSpc>
                <a:spcPct val="110000"/>
              </a:lnSpc>
              <a:buNone/>
            </a:pPr>
            <a:endParaRPr lang="en-US" dirty="0">
              <a:solidFill>
                <a:srgbClr val="002060"/>
              </a:solidFill>
            </a:endParaRPr>
          </a:p>
          <a:p>
            <a:endParaRPr lang="en-US" dirty="0"/>
          </a:p>
        </p:txBody>
      </p:sp>
      <p:sp>
        <p:nvSpPr>
          <p:cNvPr id="4" name="Slide Number Placeholder 3">
            <a:extLst>
              <a:ext uri="{FF2B5EF4-FFF2-40B4-BE49-F238E27FC236}">
                <a16:creationId xmlns:a16="http://schemas.microsoft.com/office/drawing/2014/main" id="{3936D0BB-95F7-94C5-EE2E-6A2F0D0414D8}"/>
              </a:ext>
            </a:extLst>
          </p:cNvPr>
          <p:cNvSpPr>
            <a:spLocks noGrp="1"/>
          </p:cNvSpPr>
          <p:nvPr>
            <p:ph type="sldNum" sz="quarter" idx="12"/>
          </p:nvPr>
        </p:nvSpPr>
        <p:spPr/>
        <p:txBody>
          <a:bodyPr/>
          <a:lstStyle/>
          <a:p>
            <a:fld id="{7AA28999-D008-419E-9628-EE1C64F81F4C}" type="slidenum">
              <a:rPr lang="en-US" smtClean="0"/>
              <a:pPr/>
              <a:t>45</a:t>
            </a:fld>
            <a:endParaRPr lang="en-US"/>
          </a:p>
        </p:txBody>
      </p:sp>
    </p:spTree>
    <p:extLst>
      <p:ext uri="{BB962C8B-B14F-4D97-AF65-F5344CB8AC3E}">
        <p14:creationId xmlns:p14="http://schemas.microsoft.com/office/powerpoint/2010/main" val="37091553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7C28B6-6EE7-BEE6-2B19-393BE5444574}"/>
              </a:ext>
            </a:extLst>
          </p:cNvPr>
          <p:cNvSpPr>
            <a:spLocks noGrp="1"/>
          </p:cNvSpPr>
          <p:nvPr>
            <p:ph type="title"/>
          </p:nvPr>
        </p:nvSpPr>
        <p:spPr>
          <a:xfrm>
            <a:off x="609600" y="220962"/>
            <a:ext cx="10972801" cy="986220"/>
          </a:xfrm>
          <a:solidFill>
            <a:schemeClr val="accent2"/>
          </a:solidFill>
        </p:spPr>
        <p:txBody>
          <a:bodyPr>
            <a:normAutofit fontScale="90000"/>
          </a:bodyPr>
          <a:lstStyle/>
          <a:p>
            <a:r>
              <a:rPr lang="en-US" sz="3600" b="1" dirty="0">
                <a:solidFill>
                  <a:srgbClr val="002060"/>
                </a:solidFill>
                <a:hlinkClick r:id="rId3">
                  <a:extLst>
                    <a:ext uri="{A12FA001-AC4F-418D-AE19-62706E023703}">
                      <ahyp:hlinkClr xmlns:ahyp="http://schemas.microsoft.com/office/drawing/2018/hyperlinkcolor" val="tx"/>
                    </a:ext>
                  </a:extLst>
                </a:hlinkClick>
              </a:rPr>
              <a:t>§ 1321.87</a:t>
            </a:r>
            <a:r>
              <a:rPr lang="en-US" sz="3600" b="1" dirty="0">
                <a:solidFill>
                  <a:srgbClr val="002060"/>
                </a:solidFill>
              </a:rPr>
              <a:t> “Grab &amp; Go” Meals under Title III, part C-1</a:t>
            </a:r>
          </a:p>
        </p:txBody>
      </p:sp>
      <p:sp>
        <p:nvSpPr>
          <p:cNvPr id="3" name="Content Placeholder 2">
            <a:extLst>
              <a:ext uri="{FF2B5EF4-FFF2-40B4-BE49-F238E27FC236}">
                <a16:creationId xmlns:a16="http://schemas.microsoft.com/office/drawing/2014/main" id="{6A77D4C1-A940-84A3-C193-D1ADDE5938B7}"/>
              </a:ext>
            </a:extLst>
          </p:cNvPr>
          <p:cNvSpPr>
            <a:spLocks noGrp="1"/>
          </p:cNvSpPr>
          <p:nvPr>
            <p:ph idx="1"/>
          </p:nvPr>
        </p:nvSpPr>
        <p:spPr>
          <a:xfrm>
            <a:off x="609600" y="1417638"/>
            <a:ext cx="10972800" cy="4184509"/>
          </a:xfrm>
        </p:spPr>
        <p:txBody>
          <a:bodyPr vert="horz" lIns="91440" tIns="45720" rIns="91440" bIns="45720" rtlCol="0" anchor="t">
            <a:normAutofit fontScale="85000" lnSpcReduction="20000"/>
          </a:bodyPr>
          <a:lstStyle/>
          <a:p>
            <a:pPr>
              <a:lnSpc>
                <a:spcPct val="110000"/>
              </a:lnSpc>
            </a:pPr>
            <a:r>
              <a:rPr lang="en-US" dirty="0">
                <a:solidFill>
                  <a:srgbClr val="002060"/>
                </a:solidFill>
              </a:rPr>
              <a:t>Shelf-stable, pick-up, carry-out, drive-through, or similar meals may be provided under Title III, part C-1 (</a:t>
            </a:r>
            <a:r>
              <a:rPr lang="en-US" dirty="0">
                <a:solidFill>
                  <a:srgbClr val="002060"/>
                </a:solidFill>
                <a:hlinkClick r:id="rId4">
                  <a:extLst>
                    <a:ext uri="{A12FA001-AC4F-418D-AE19-62706E023703}">
                      <ahyp:hlinkClr xmlns:ahyp="http://schemas.microsoft.com/office/drawing/2018/hyperlinkcolor" val="tx"/>
                    </a:ext>
                  </a:extLst>
                </a:hlinkClick>
              </a:rPr>
              <a:t>§ 1321.87(a)(1)(</a:t>
            </a:r>
            <a:r>
              <a:rPr lang="en-US" dirty="0" err="1">
                <a:solidFill>
                  <a:srgbClr val="002060"/>
                </a:solidFill>
                <a:hlinkClick r:id="rId4">
                  <a:extLst>
                    <a:ext uri="{A12FA001-AC4F-418D-AE19-62706E023703}">
                      <ahyp:hlinkClr xmlns:ahyp="http://schemas.microsoft.com/office/drawing/2018/hyperlinkcolor" val="tx"/>
                    </a:ext>
                  </a:extLst>
                </a:hlinkClick>
              </a:rPr>
              <a:t>i</a:t>
            </a:r>
            <a:r>
              <a:rPr lang="en-US" dirty="0">
                <a:solidFill>
                  <a:srgbClr val="002060"/>
                </a:solidFill>
                <a:hlinkClick r:id="rId4">
                  <a:extLst>
                    <a:ext uri="{A12FA001-AC4F-418D-AE19-62706E023703}">
                      <ahyp:hlinkClr xmlns:ahyp="http://schemas.microsoft.com/office/drawing/2018/hyperlinkcolor" val="tx"/>
                    </a:ext>
                  </a:extLst>
                </a:hlinkClick>
              </a:rPr>
              <a:t>)</a:t>
            </a:r>
            <a:r>
              <a:rPr lang="en-US" dirty="0">
                <a:solidFill>
                  <a:srgbClr val="002060"/>
                </a:solidFill>
              </a:rPr>
              <a:t>) when:</a:t>
            </a:r>
          </a:p>
          <a:p>
            <a:pPr lvl="1">
              <a:lnSpc>
                <a:spcPct val="110000"/>
              </a:lnSpc>
            </a:pPr>
            <a:r>
              <a:rPr lang="en-US" dirty="0">
                <a:solidFill>
                  <a:srgbClr val="002060"/>
                </a:solidFill>
              </a:rPr>
              <a:t>Meals complement the congregate meal program;</a:t>
            </a:r>
            <a:endParaRPr lang="en-US" dirty="0">
              <a:solidFill>
                <a:srgbClr val="002060"/>
              </a:solidFill>
              <a:cs typeface="Arial"/>
            </a:endParaRPr>
          </a:p>
          <a:p>
            <a:pPr lvl="1">
              <a:lnSpc>
                <a:spcPct val="110000"/>
              </a:lnSpc>
            </a:pPr>
            <a:r>
              <a:rPr lang="en-US" dirty="0">
                <a:solidFill>
                  <a:srgbClr val="002060"/>
                </a:solidFill>
              </a:rPr>
              <a:t>Included in an approved State plan (</a:t>
            </a:r>
            <a:r>
              <a:rPr lang="en-US" dirty="0">
                <a:solidFill>
                  <a:srgbClr val="002060"/>
                </a:solidFill>
                <a:hlinkClick r:id="rId5">
                  <a:extLst>
                    <a:ext uri="{A12FA001-AC4F-418D-AE19-62706E023703}">
                      <ahyp:hlinkClr xmlns:ahyp="http://schemas.microsoft.com/office/drawing/2018/hyperlinkcolor" val="tx"/>
                    </a:ext>
                  </a:extLst>
                </a:hlinkClick>
              </a:rPr>
              <a:t>§ 1321.27</a:t>
            </a:r>
            <a:r>
              <a:rPr lang="en-US" dirty="0">
                <a:solidFill>
                  <a:srgbClr val="002060"/>
                </a:solidFill>
              </a:rPr>
              <a:t>) or State plan amendment (</a:t>
            </a:r>
            <a:r>
              <a:rPr lang="en-US" dirty="0">
                <a:solidFill>
                  <a:srgbClr val="002060"/>
                </a:solidFill>
                <a:hlinkClick r:id="rId6">
                  <a:extLst>
                    <a:ext uri="{A12FA001-AC4F-418D-AE19-62706E023703}">
                      <ahyp:hlinkClr xmlns:ahyp="http://schemas.microsoft.com/office/drawing/2018/hyperlinkcolor" val="tx"/>
                    </a:ext>
                  </a:extLst>
                </a:hlinkClick>
              </a:rPr>
              <a:t>§ 1321.31(a)</a:t>
            </a:r>
            <a:r>
              <a:rPr lang="en-US" dirty="0">
                <a:solidFill>
                  <a:srgbClr val="002060"/>
                </a:solidFill>
              </a:rPr>
              <a:t>);</a:t>
            </a:r>
          </a:p>
          <a:p>
            <a:pPr lvl="1">
              <a:lnSpc>
                <a:spcPct val="110000"/>
              </a:lnSpc>
            </a:pPr>
            <a:r>
              <a:rPr lang="en-US" dirty="0">
                <a:solidFill>
                  <a:srgbClr val="002060"/>
                </a:solidFill>
              </a:rPr>
              <a:t>Included in an approved area plan or plan amendment (</a:t>
            </a:r>
            <a:r>
              <a:rPr lang="en-US" dirty="0">
                <a:solidFill>
                  <a:srgbClr val="002060"/>
                </a:solidFill>
                <a:hlinkClick r:id="rId7">
                  <a:extLst>
                    <a:ext uri="{A12FA001-AC4F-418D-AE19-62706E023703}">
                      <ahyp:hlinkClr xmlns:ahyp="http://schemas.microsoft.com/office/drawing/2018/hyperlinkcolor" val="tx"/>
                    </a:ext>
                  </a:extLst>
                </a:hlinkClick>
              </a:rPr>
              <a:t>§ 1321.65</a:t>
            </a:r>
            <a:r>
              <a:rPr lang="en-US" dirty="0">
                <a:solidFill>
                  <a:srgbClr val="002060"/>
                </a:solidFill>
              </a:rPr>
              <a:t>); and </a:t>
            </a:r>
            <a:endParaRPr lang="en-US" dirty="0">
              <a:solidFill>
                <a:srgbClr val="002060"/>
              </a:solidFill>
              <a:cs typeface="Arial"/>
            </a:endParaRPr>
          </a:p>
          <a:p>
            <a:pPr lvl="1">
              <a:lnSpc>
                <a:spcPct val="110000"/>
              </a:lnSpc>
            </a:pPr>
            <a:r>
              <a:rPr lang="en-US" dirty="0">
                <a:solidFill>
                  <a:srgbClr val="002060"/>
                </a:solidFill>
              </a:rPr>
              <a:t>Meals provided shall (</a:t>
            </a:r>
            <a:r>
              <a:rPr lang="en-US" dirty="0">
                <a:solidFill>
                  <a:srgbClr val="002060"/>
                </a:solidFill>
                <a:hlinkClick r:id="rId8">
                  <a:extLst>
                    <a:ext uri="{A12FA001-AC4F-418D-AE19-62706E023703}">
                      <ahyp:hlinkClr xmlns:ahyp="http://schemas.microsoft.com/office/drawing/2018/hyperlinkcolor" val="tx"/>
                    </a:ext>
                  </a:extLst>
                </a:hlinkClick>
              </a:rPr>
              <a:t>§ 1321.87(a)(1)(ii)</a:t>
            </a:r>
            <a:r>
              <a:rPr lang="en-US" dirty="0">
                <a:solidFill>
                  <a:srgbClr val="002060"/>
                </a:solidFill>
              </a:rPr>
              <a:t>):</a:t>
            </a:r>
            <a:endParaRPr lang="en-US" dirty="0">
              <a:solidFill>
                <a:srgbClr val="002060"/>
              </a:solidFill>
              <a:cs typeface="Arial"/>
            </a:endParaRPr>
          </a:p>
          <a:p>
            <a:pPr lvl="2">
              <a:lnSpc>
                <a:spcPct val="110000"/>
              </a:lnSpc>
            </a:pPr>
            <a:r>
              <a:rPr lang="en-US" dirty="0">
                <a:solidFill>
                  <a:srgbClr val="002060"/>
                </a:solidFill>
              </a:rPr>
              <a:t>Not exceed 25% of the funds expended by the SUA under Title III, part C-1, after transfers (</a:t>
            </a:r>
            <a:r>
              <a:rPr lang="en-US" dirty="0">
                <a:solidFill>
                  <a:srgbClr val="002060"/>
                </a:solidFill>
                <a:hlinkClick r:id="rId9">
                  <a:extLst>
                    <a:ext uri="{A12FA001-AC4F-418D-AE19-62706E023703}">
                      <ahyp:hlinkClr xmlns:ahyp="http://schemas.microsoft.com/office/drawing/2018/hyperlinkcolor" val="tx"/>
                    </a:ext>
                  </a:extLst>
                </a:hlinkClick>
              </a:rPr>
              <a:t>§ 1321.9(c)(2)(iii)</a:t>
            </a:r>
            <a:r>
              <a:rPr lang="en-US" dirty="0">
                <a:solidFill>
                  <a:srgbClr val="002060"/>
                </a:solidFill>
              </a:rPr>
              <a:t>); and</a:t>
            </a:r>
          </a:p>
          <a:p>
            <a:pPr lvl="2">
              <a:lnSpc>
                <a:spcPct val="110000"/>
              </a:lnSpc>
            </a:pPr>
            <a:r>
              <a:rPr lang="en-US" dirty="0">
                <a:solidFill>
                  <a:srgbClr val="002060"/>
                </a:solidFill>
              </a:rPr>
              <a:t>Not exceed 25% of the funds expended by any AAA under Title III, part C-1, after  transfers (</a:t>
            </a:r>
            <a:r>
              <a:rPr lang="en-US" dirty="0">
                <a:solidFill>
                  <a:srgbClr val="002060"/>
                </a:solidFill>
                <a:hlinkClick r:id="rId9">
                  <a:extLst>
                    <a:ext uri="{A12FA001-AC4F-418D-AE19-62706E023703}">
                      <ahyp:hlinkClr xmlns:ahyp="http://schemas.microsoft.com/office/drawing/2018/hyperlinkcolor" val="tx"/>
                    </a:ext>
                  </a:extLst>
                </a:hlinkClick>
              </a:rPr>
              <a:t>§ 1321.9(c)(2)(iii)</a:t>
            </a:r>
            <a:r>
              <a:rPr lang="en-US" dirty="0">
                <a:solidFill>
                  <a:srgbClr val="002060"/>
                </a:solidFill>
              </a:rPr>
              <a:t>).</a:t>
            </a:r>
          </a:p>
          <a:p>
            <a:endParaRPr lang="en-US" dirty="0"/>
          </a:p>
        </p:txBody>
      </p:sp>
      <p:sp>
        <p:nvSpPr>
          <p:cNvPr id="4" name="Slide Number Placeholder 3">
            <a:extLst>
              <a:ext uri="{FF2B5EF4-FFF2-40B4-BE49-F238E27FC236}">
                <a16:creationId xmlns:a16="http://schemas.microsoft.com/office/drawing/2014/main" id="{3936D0BB-95F7-94C5-EE2E-6A2F0D0414D8}"/>
              </a:ext>
            </a:extLst>
          </p:cNvPr>
          <p:cNvSpPr>
            <a:spLocks noGrp="1"/>
          </p:cNvSpPr>
          <p:nvPr>
            <p:ph type="sldNum" sz="quarter" idx="12"/>
          </p:nvPr>
        </p:nvSpPr>
        <p:spPr/>
        <p:txBody>
          <a:bodyPr/>
          <a:lstStyle/>
          <a:p>
            <a:fld id="{7AA28999-D008-419E-9628-EE1C64F81F4C}" type="slidenum">
              <a:rPr lang="en-US" smtClean="0"/>
              <a:pPr/>
              <a:t>46</a:t>
            </a:fld>
            <a:endParaRPr lang="en-US"/>
          </a:p>
        </p:txBody>
      </p:sp>
    </p:spTree>
    <p:extLst>
      <p:ext uri="{BB962C8B-B14F-4D97-AF65-F5344CB8AC3E}">
        <p14:creationId xmlns:p14="http://schemas.microsoft.com/office/powerpoint/2010/main" val="196183576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7C28B6-6EE7-BEE6-2B19-393BE5444574}"/>
              </a:ext>
            </a:extLst>
          </p:cNvPr>
          <p:cNvSpPr>
            <a:spLocks noGrp="1"/>
          </p:cNvSpPr>
          <p:nvPr>
            <p:ph type="title"/>
          </p:nvPr>
        </p:nvSpPr>
        <p:spPr>
          <a:solidFill>
            <a:schemeClr val="accent2"/>
          </a:solidFill>
        </p:spPr>
        <p:txBody>
          <a:bodyPr>
            <a:noAutofit/>
          </a:bodyPr>
          <a:lstStyle/>
          <a:p>
            <a:r>
              <a:rPr lang="en-US" sz="3200" b="1" dirty="0">
                <a:solidFill>
                  <a:srgbClr val="002060"/>
                </a:solidFill>
                <a:hlinkClick r:id="rId3">
                  <a:extLst>
                    <a:ext uri="{A12FA001-AC4F-418D-AE19-62706E023703}">
                      <ahyp:hlinkClr xmlns:ahyp="http://schemas.microsoft.com/office/drawing/2018/hyperlinkcolor" val="tx"/>
                    </a:ext>
                  </a:extLst>
                </a:hlinkClick>
              </a:rPr>
              <a:t>§ 1321.99 Setting aside funds to address disasters.</a:t>
            </a:r>
            <a:endParaRPr lang="en-US" sz="3200" b="1" dirty="0">
              <a:solidFill>
                <a:srgbClr val="002060"/>
              </a:solidFill>
            </a:endParaRPr>
          </a:p>
        </p:txBody>
      </p:sp>
      <p:sp>
        <p:nvSpPr>
          <p:cNvPr id="3" name="Content Placeholder 2">
            <a:extLst>
              <a:ext uri="{FF2B5EF4-FFF2-40B4-BE49-F238E27FC236}">
                <a16:creationId xmlns:a16="http://schemas.microsoft.com/office/drawing/2014/main" id="{6A77D4C1-A940-84A3-C193-D1ADDE5938B7}"/>
              </a:ext>
            </a:extLst>
          </p:cNvPr>
          <p:cNvSpPr>
            <a:spLocks noGrp="1"/>
          </p:cNvSpPr>
          <p:nvPr>
            <p:ph idx="1"/>
          </p:nvPr>
        </p:nvSpPr>
        <p:spPr>
          <a:xfrm>
            <a:off x="609600" y="1517499"/>
            <a:ext cx="11115368" cy="4294536"/>
          </a:xfrm>
        </p:spPr>
        <p:txBody>
          <a:bodyPr>
            <a:normAutofit fontScale="70000" lnSpcReduction="20000"/>
          </a:bodyPr>
          <a:lstStyle/>
          <a:p>
            <a:r>
              <a:rPr lang="en-US" sz="3700" dirty="0">
                <a:solidFill>
                  <a:srgbClr val="002060"/>
                </a:solidFill>
              </a:rPr>
              <a:t>Up to 5% of the total Title III allocation of funds may be utilized to address disasters when there is a Presidentially declared MDD under the Stafford Act;</a:t>
            </a:r>
          </a:p>
          <a:p>
            <a:pPr lvl="1"/>
            <a:r>
              <a:rPr lang="en-US" sz="3400" dirty="0">
                <a:solidFill>
                  <a:srgbClr val="002060"/>
                </a:solidFill>
              </a:rPr>
              <a:t>Funds may be utilized without regard to distribution through the SUA’s IFF or funds distribution plan when the following apply:</a:t>
            </a:r>
          </a:p>
          <a:p>
            <a:pPr lvl="2"/>
            <a:r>
              <a:rPr lang="en-US" sz="3100" dirty="0">
                <a:solidFill>
                  <a:srgbClr val="002060"/>
                </a:solidFill>
              </a:rPr>
              <a:t>Title III services are impacted; and</a:t>
            </a:r>
          </a:p>
          <a:p>
            <a:pPr lvl="2"/>
            <a:r>
              <a:rPr lang="en-US" sz="3100" dirty="0">
                <a:solidFill>
                  <a:srgbClr val="002060"/>
                </a:solidFill>
              </a:rPr>
              <a:t>Flexibility is needed as determined by the SUA.</a:t>
            </a:r>
          </a:p>
          <a:p>
            <a:pPr lvl="1"/>
            <a:r>
              <a:rPr lang="en-US" sz="3400" dirty="0">
                <a:solidFill>
                  <a:srgbClr val="002060"/>
                </a:solidFill>
              </a:rPr>
              <a:t>The amount (up to 5%) must be specified in an approved IFF (</a:t>
            </a:r>
            <a:r>
              <a:rPr lang="en-US" sz="3400" dirty="0">
                <a:solidFill>
                  <a:srgbClr val="002060"/>
                </a:solidFill>
                <a:hlinkClick r:id="rId4">
                  <a:extLst>
                    <a:ext uri="{A12FA001-AC4F-418D-AE19-62706E023703}">
                      <ahyp:hlinkClr xmlns:ahyp="http://schemas.microsoft.com/office/drawing/2018/hyperlinkcolor" val="tx"/>
                    </a:ext>
                  </a:extLst>
                </a:hlinkClick>
              </a:rPr>
              <a:t>§ 1321.49</a:t>
            </a:r>
            <a:r>
              <a:rPr lang="en-US" sz="3400" dirty="0">
                <a:solidFill>
                  <a:srgbClr val="002060"/>
                </a:solidFill>
              </a:rPr>
              <a:t>) or funds distribution plan (</a:t>
            </a:r>
            <a:r>
              <a:rPr lang="en-US" sz="3400" dirty="0">
                <a:solidFill>
                  <a:srgbClr val="002060"/>
                </a:solidFill>
                <a:hlinkClick r:id="rId5">
                  <a:extLst>
                    <a:ext uri="{A12FA001-AC4F-418D-AE19-62706E023703}">
                      <ahyp:hlinkClr xmlns:ahyp="http://schemas.microsoft.com/office/drawing/2018/hyperlinkcolor" val="tx"/>
                    </a:ext>
                  </a:extLst>
                </a:hlinkClick>
              </a:rPr>
              <a:t>§ 1321.51(b)</a:t>
            </a:r>
            <a:r>
              <a:rPr lang="en-US" sz="3400" dirty="0">
                <a:solidFill>
                  <a:srgbClr val="002060"/>
                </a:solidFill>
              </a:rPr>
              <a:t>), or with prior approval from the ASA. </a:t>
            </a:r>
          </a:p>
          <a:p>
            <a:pPr lvl="1"/>
            <a:r>
              <a:rPr lang="en-US" sz="3400" dirty="0">
                <a:solidFill>
                  <a:srgbClr val="002060"/>
                </a:solidFill>
              </a:rPr>
              <a:t>States must distribute any remaining funds through the approved IFF/funds distribution plan within 30 days of the end of the fiscal year in which funds were awarded.</a:t>
            </a:r>
            <a:endParaRPr lang="en-US" dirty="0"/>
          </a:p>
        </p:txBody>
      </p:sp>
      <p:sp>
        <p:nvSpPr>
          <p:cNvPr id="4" name="Slide Number Placeholder 3">
            <a:extLst>
              <a:ext uri="{FF2B5EF4-FFF2-40B4-BE49-F238E27FC236}">
                <a16:creationId xmlns:a16="http://schemas.microsoft.com/office/drawing/2014/main" id="{3936D0BB-95F7-94C5-EE2E-6A2F0D0414D8}"/>
              </a:ext>
            </a:extLst>
          </p:cNvPr>
          <p:cNvSpPr>
            <a:spLocks noGrp="1"/>
          </p:cNvSpPr>
          <p:nvPr>
            <p:ph type="sldNum" sz="quarter" idx="12"/>
          </p:nvPr>
        </p:nvSpPr>
        <p:spPr/>
        <p:txBody>
          <a:bodyPr/>
          <a:lstStyle/>
          <a:p>
            <a:fld id="{7AA28999-D008-419E-9628-EE1C64F81F4C}" type="slidenum">
              <a:rPr lang="en-US" smtClean="0"/>
              <a:pPr/>
              <a:t>47</a:t>
            </a:fld>
            <a:endParaRPr lang="en-US"/>
          </a:p>
        </p:txBody>
      </p:sp>
    </p:spTree>
    <p:extLst>
      <p:ext uri="{BB962C8B-B14F-4D97-AF65-F5344CB8AC3E}">
        <p14:creationId xmlns:p14="http://schemas.microsoft.com/office/powerpoint/2010/main" val="52299262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7C28B6-6EE7-BEE6-2B19-393BE5444574}"/>
              </a:ext>
            </a:extLst>
          </p:cNvPr>
          <p:cNvSpPr>
            <a:spLocks noGrp="1"/>
          </p:cNvSpPr>
          <p:nvPr>
            <p:ph type="title"/>
          </p:nvPr>
        </p:nvSpPr>
        <p:spPr>
          <a:solidFill>
            <a:schemeClr val="accent2"/>
          </a:solidFill>
        </p:spPr>
        <p:txBody>
          <a:bodyPr>
            <a:noAutofit/>
          </a:bodyPr>
          <a:lstStyle/>
          <a:p>
            <a:r>
              <a:rPr lang="en-US" sz="3200" b="1" dirty="0">
                <a:solidFill>
                  <a:srgbClr val="002060"/>
                </a:solidFill>
                <a:hlinkClick r:id="rId3">
                  <a:extLst>
                    <a:ext uri="{A12FA001-AC4F-418D-AE19-62706E023703}">
                      <ahyp:hlinkClr xmlns:ahyp="http://schemas.microsoft.com/office/drawing/2018/hyperlinkcolor" val="tx"/>
                    </a:ext>
                  </a:extLst>
                </a:hlinkClick>
              </a:rPr>
              <a:t>§ 1321.101 Flexibilities under a major disaster declaration.</a:t>
            </a:r>
            <a:endParaRPr lang="en-US" sz="3200" b="1" dirty="0">
              <a:solidFill>
                <a:srgbClr val="002060"/>
              </a:solidFill>
            </a:endParaRPr>
          </a:p>
        </p:txBody>
      </p:sp>
      <p:sp>
        <p:nvSpPr>
          <p:cNvPr id="3" name="Content Placeholder 2">
            <a:extLst>
              <a:ext uri="{FF2B5EF4-FFF2-40B4-BE49-F238E27FC236}">
                <a16:creationId xmlns:a16="http://schemas.microsoft.com/office/drawing/2014/main" id="{6A77D4C1-A940-84A3-C193-D1ADDE5938B7}"/>
              </a:ext>
            </a:extLst>
          </p:cNvPr>
          <p:cNvSpPr>
            <a:spLocks noGrp="1"/>
          </p:cNvSpPr>
          <p:nvPr>
            <p:ph idx="1"/>
          </p:nvPr>
        </p:nvSpPr>
        <p:spPr>
          <a:xfrm>
            <a:off x="609600" y="1517499"/>
            <a:ext cx="11115368" cy="4294536"/>
          </a:xfrm>
        </p:spPr>
        <p:txBody>
          <a:bodyPr>
            <a:normAutofit fontScale="92500" lnSpcReduction="10000"/>
          </a:bodyPr>
          <a:lstStyle/>
          <a:p>
            <a:r>
              <a:rPr lang="en-US" sz="2400" dirty="0">
                <a:solidFill>
                  <a:srgbClr val="002060"/>
                </a:solidFill>
              </a:rPr>
              <a:t>Flexibilities include:</a:t>
            </a:r>
          </a:p>
          <a:p>
            <a:pPr marL="914400" lvl="1" indent="-457200">
              <a:buFont typeface="+mj-lt"/>
              <a:buAutoNum type="arabicPeriod"/>
            </a:pPr>
            <a:r>
              <a:rPr lang="en-US" sz="2400" dirty="0">
                <a:solidFill>
                  <a:srgbClr val="002060"/>
                </a:solidFill>
              </a:rPr>
              <a:t>Allowing use of any portion of funds of any open grant awards under Title III for disaster relief services </a:t>
            </a:r>
          </a:p>
          <a:p>
            <a:pPr marL="914400" lvl="1" indent="-457200">
              <a:buFont typeface="+mj-lt"/>
              <a:buAutoNum type="arabicPeriod"/>
            </a:pPr>
            <a:r>
              <a:rPr lang="en-US" sz="2400" dirty="0">
                <a:solidFill>
                  <a:srgbClr val="002060"/>
                </a:solidFill>
              </a:rPr>
              <a:t>Awarding portions of State plan administration (up to the maximum available to the State) without using the IFF/funds distribution plan</a:t>
            </a:r>
          </a:p>
          <a:p>
            <a:pPr marL="914400" lvl="1" indent="-457200">
              <a:buFont typeface="+mj-lt"/>
              <a:buAutoNum type="arabicPeriod"/>
            </a:pPr>
            <a:r>
              <a:rPr lang="en-US" sz="2400" dirty="0">
                <a:solidFill>
                  <a:srgbClr val="002060"/>
                </a:solidFill>
              </a:rPr>
              <a:t>Awarding funds set aside to address disasters </a:t>
            </a:r>
            <a:r>
              <a:rPr lang="en-US" sz="2400" dirty="0">
                <a:solidFill>
                  <a:srgbClr val="002060"/>
                </a:solidFill>
                <a:hlinkClick r:id="rId4">
                  <a:extLst>
                    <a:ext uri="{A12FA001-AC4F-418D-AE19-62706E023703}">
                      <ahyp:hlinkClr xmlns:ahyp="http://schemas.microsoft.com/office/drawing/2018/hyperlinkcolor" val="tx"/>
                    </a:ext>
                  </a:extLst>
                </a:hlinkClick>
              </a:rPr>
              <a:t>(§ 1321.99</a:t>
            </a:r>
            <a:r>
              <a:rPr lang="en-US" sz="2400" dirty="0">
                <a:solidFill>
                  <a:srgbClr val="0033CC"/>
                </a:solidFill>
                <a:hlinkClick r:id="rId4">
                  <a:extLst>
                    <a:ext uri="{A12FA001-AC4F-418D-AE19-62706E023703}">
                      <ahyp:hlinkClr xmlns:ahyp="http://schemas.microsoft.com/office/drawing/2018/hyperlinkcolor" val="tx"/>
                    </a:ext>
                  </a:extLst>
                </a:hlinkClick>
              </a:rPr>
              <a:t> </a:t>
            </a:r>
            <a:r>
              <a:rPr lang="en-US" sz="2400" dirty="0">
                <a:solidFill>
                  <a:srgbClr val="002060"/>
                </a:solidFill>
              </a:rPr>
              <a:t>in prior slide)</a:t>
            </a:r>
          </a:p>
          <a:p>
            <a:pPr marL="457200" lvl="1" indent="0">
              <a:buNone/>
            </a:pPr>
            <a:endParaRPr lang="en-US" sz="2400" dirty="0">
              <a:solidFill>
                <a:srgbClr val="002060"/>
              </a:solidFill>
            </a:endParaRPr>
          </a:p>
          <a:p>
            <a:r>
              <a:rPr lang="en-US" sz="2400" dirty="0">
                <a:solidFill>
                  <a:srgbClr val="002060"/>
                </a:solidFill>
              </a:rPr>
              <a:t>When flexibilities are exercised or planned to be exercised, other requirements apply, such as:</a:t>
            </a:r>
          </a:p>
          <a:p>
            <a:pPr lvl="1"/>
            <a:r>
              <a:rPr lang="en-US" sz="2000" dirty="0">
                <a:solidFill>
                  <a:srgbClr val="002060"/>
                </a:solidFill>
              </a:rPr>
              <a:t>Consulting with AAAs and the Ombudsman, as applicable</a:t>
            </a:r>
          </a:p>
          <a:p>
            <a:pPr lvl="1"/>
            <a:r>
              <a:rPr lang="en-US" sz="2000" dirty="0">
                <a:solidFill>
                  <a:srgbClr val="002060"/>
                </a:solidFill>
              </a:rPr>
              <a:t>Submitting a State plan amendment not requiring prior approval within 30 days of the action</a:t>
            </a:r>
          </a:p>
          <a:p>
            <a:pPr lvl="1"/>
            <a:r>
              <a:rPr lang="en-US" sz="2000" dirty="0">
                <a:solidFill>
                  <a:srgbClr val="002060"/>
                </a:solidFill>
              </a:rPr>
              <a:t>Reporting (fiscal and program)</a:t>
            </a:r>
          </a:p>
        </p:txBody>
      </p:sp>
      <p:sp>
        <p:nvSpPr>
          <p:cNvPr id="4" name="Slide Number Placeholder 3">
            <a:extLst>
              <a:ext uri="{FF2B5EF4-FFF2-40B4-BE49-F238E27FC236}">
                <a16:creationId xmlns:a16="http://schemas.microsoft.com/office/drawing/2014/main" id="{3936D0BB-95F7-94C5-EE2E-6A2F0D0414D8}"/>
              </a:ext>
            </a:extLst>
          </p:cNvPr>
          <p:cNvSpPr>
            <a:spLocks noGrp="1"/>
          </p:cNvSpPr>
          <p:nvPr>
            <p:ph type="sldNum" sz="quarter" idx="12"/>
          </p:nvPr>
        </p:nvSpPr>
        <p:spPr/>
        <p:txBody>
          <a:bodyPr/>
          <a:lstStyle/>
          <a:p>
            <a:fld id="{7AA28999-D008-419E-9628-EE1C64F81F4C}" type="slidenum">
              <a:rPr lang="en-US" smtClean="0"/>
              <a:pPr/>
              <a:t>48</a:t>
            </a:fld>
            <a:endParaRPr lang="en-US"/>
          </a:p>
        </p:txBody>
      </p:sp>
    </p:spTree>
    <p:extLst>
      <p:ext uri="{BB962C8B-B14F-4D97-AF65-F5344CB8AC3E}">
        <p14:creationId xmlns:p14="http://schemas.microsoft.com/office/powerpoint/2010/main" val="83738005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7C28B6-6EE7-BEE6-2B19-393BE5444574}"/>
              </a:ext>
            </a:extLst>
          </p:cNvPr>
          <p:cNvSpPr>
            <a:spLocks noGrp="1"/>
          </p:cNvSpPr>
          <p:nvPr>
            <p:ph type="title"/>
          </p:nvPr>
        </p:nvSpPr>
        <p:spPr>
          <a:solidFill>
            <a:schemeClr val="accent2"/>
          </a:solidFill>
        </p:spPr>
        <p:txBody>
          <a:bodyPr>
            <a:noAutofit/>
          </a:bodyPr>
          <a:lstStyle/>
          <a:p>
            <a:r>
              <a:rPr lang="en-US" sz="3600" b="1">
                <a:solidFill>
                  <a:srgbClr val="002060"/>
                </a:solidFill>
              </a:rPr>
              <a:t>Considerations for Entities Receiving Both </a:t>
            </a:r>
            <a:br>
              <a:rPr lang="en-US" sz="3600" b="1">
                <a:solidFill>
                  <a:srgbClr val="002060"/>
                </a:solidFill>
              </a:rPr>
            </a:br>
            <a:r>
              <a:rPr lang="en-US" sz="3600" b="1">
                <a:solidFill>
                  <a:srgbClr val="002060"/>
                </a:solidFill>
              </a:rPr>
              <a:t>Title III and VI Funding</a:t>
            </a:r>
          </a:p>
        </p:txBody>
      </p:sp>
      <p:sp>
        <p:nvSpPr>
          <p:cNvPr id="3" name="Content Placeholder 2">
            <a:extLst>
              <a:ext uri="{FF2B5EF4-FFF2-40B4-BE49-F238E27FC236}">
                <a16:creationId xmlns:a16="http://schemas.microsoft.com/office/drawing/2014/main" id="{6A77D4C1-A940-84A3-C193-D1ADDE5938B7}"/>
              </a:ext>
            </a:extLst>
          </p:cNvPr>
          <p:cNvSpPr>
            <a:spLocks noGrp="1"/>
          </p:cNvSpPr>
          <p:nvPr>
            <p:ph idx="1"/>
          </p:nvPr>
        </p:nvSpPr>
        <p:spPr>
          <a:xfrm>
            <a:off x="609600" y="1600200"/>
            <a:ext cx="10972800" cy="3971925"/>
          </a:xfrm>
        </p:spPr>
        <p:txBody>
          <a:bodyPr vert="horz" lIns="91440" tIns="45720" rIns="91440" bIns="45720" rtlCol="0" anchor="t">
            <a:noAutofit/>
          </a:bodyPr>
          <a:lstStyle/>
          <a:p>
            <a:r>
              <a:rPr lang="en-US" sz="2800">
                <a:solidFill>
                  <a:srgbClr val="002060"/>
                </a:solidFill>
              </a:rPr>
              <a:t>Excellent opportunity to formally coordinate as required by the updated OAA regulations </a:t>
            </a:r>
            <a:endParaRPr lang="en-US" sz="2800">
              <a:solidFill>
                <a:srgbClr val="002060"/>
              </a:solidFill>
              <a:cs typeface="Arial"/>
            </a:endParaRPr>
          </a:p>
          <a:p>
            <a:r>
              <a:rPr lang="en-US" sz="2800">
                <a:solidFill>
                  <a:srgbClr val="002060"/>
                </a:solidFill>
              </a:rPr>
              <a:t>Data considerations are key </a:t>
            </a:r>
            <a:endParaRPr lang="en-US" sz="2800">
              <a:solidFill>
                <a:srgbClr val="002060"/>
              </a:solidFill>
              <a:cs typeface="Arial"/>
            </a:endParaRPr>
          </a:p>
          <a:p>
            <a:r>
              <a:rPr lang="en-US" sz="2800">
                <a:solidFill>
                  <a:srgbClr val="002060"/>
                </a:solidFill>
              </a:rPr>
              <a:t>Crosswalk services as a team to identify additional resources and opportunities for collaboration </a:t>
            </a:r>
          </a:p>
          <a:p>
            <a:r>
              <a:rPr lang="en-US" sz="2800">
                <a:solidFill>
                  <a:srgbClr val="002060"/>
                </a:solidFill>
              </a:rPr>
              <a:t>Share and adapt resources wherever they make sense</a:t>
            </a:r>
            <a:endParaRPr lang="en-US" sz="2800">
              <a:solidFill>
                <a:srgbClr val="002060"/>
              </a:solidFill>
              <a:cs typeface="Arial"/>
            </a:endParaRPr>
          </a:p>
          <a:p>
            <a:r>
              <a:rPr lang="en-US" sz="2800">
                <a:solidFill>
                  <a:srgbClr val="002060"/>
                </a:solidFill>
              </a:rPr>
              <a:t>Education is ongoing for SUAs, AAAs, and Tribes/Title VI grantees</a:t>
            </a:r>
            <a:endParaRPr lang="en-US" sz="2800">
              <a:solidFill>
                <a:srgbClr val="002060"/>
              </a:solidFill>
              <a:cs typeface="Arial"/>
            </a:endParaRPr>
          </a:p>
          <a:p>
            <a:endParaRPr lang="en-US" sz="2800">
              <a:solidFill>
                <a:srgbClr val="002060"/>
              </a:solidFill>
              <a:cs typeface="Arial"/>
            </a:endParaRPr>
          </a:p>
        </p:txBody>
      </p:sp>
      <p:sp>
        <p:nvSpPr>
          <p:cNvPr id="4" name="Slide Number Placeholder 3">
            <a:extLst>
              <a:ext uri="{FF2B5EF4-FFF2-40B4-BE49-F238E27FC236}">
                <a16:creationId xmlns:a16="http://schemas.microsoft.com/office/drawing/2014/main" id="{3936D0BB-95F7-94C5-EE2E-6A2F0D0414D8}"/>
              </a:ext>
            </a:extLst>
          </p:cNvPr>
          <p:cNvSpPr>
            <a:spLocks noGrp="1"/>
          </p:cNvSpPr>
          <p:nvPr>
            <p:ph type="sldNum" sz="quarter" idx="12"/>
          </p:nvPr>
        </p:nvSpPr>
        <p:spPr/>
        <p:txBody>
          <a:bodyPr/>
          <a:lstStyle/>
          <a:p>
            <a:fld id="{7AA28999-D008-419E-9628-EE1C64F81F4C}" type="slidenum">
              <a:rPr lang="en-US" smtClean="0"/>
              <a:pPr/>
              <a:t>49</a:t>
            </a:fld>
            <a:endParaRPr lang="en-US"/>
          </a:p>
        </p:txBody>
      </p:sp>
    </p:spTree>
    <p:extLst>
      <p:ext uri="{BB962C8B-B14F-4D97-AF65-F5344CB8AC3E}">
        <p14:creationId xmlns:p14="http://schemas.microsoft.com/office/powerpoint/2010/main" val="10628693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1A0374-0D77-667A-8FF9-F9962FB21FD4}"/>
              </a:ext>
            </a:extLst>
          </p:cNvPr>
          <p:cNvSpPr>
            <a:spLocks noGrp="1"/>
          </p:cNvSpPr>
          <p:nvPr>
            <p:ph type="title"/>
          </p:nvPr>
        </p:nvSpPr>
        <p:spPr>
          <a:solidFill>
            <a:schemeClr val="accent2"/>
          </a:solidFill>
        </p:spPr>
        <p:txBody>
          <a:bodyPr>
            <a:normAutofit/>
          </a:bodyPr>
          <a:lstStyle/>
          <a:p>
            <a:r>
              <a:rPr lang="en-US" sz="4000" b="1">
                <a:solidFill>
                  <a:srgbClr val="002060"/>
                </a:solidFill>
              </a:rPr>
              <a:t>What does back to basics mean?</a:t>
            </a:r>
          </a:p>
        </p:txBody>
      </p:sp>
      <p:sp>
        <p:nvSpPr>
          <p:cNvPr id="3" name="Content Placeholder 2">
            <a:extLst>
              <a:ext uri="{FF2B5EF4-FFF2-40B4-BE49-F238E27FC236}">
                <a16:creationId xmlns:a16="http://schemas.microsoft.com/office/drawing/2014/main" id="{54441704-26C9-09A9-1B53-64075746C6EB}"/>
              </a:ext>
            </a:extLst>
          </p:cNvPr>
          <p:cNvSpPr>
            <a:spLocks noGrp="1"/>
          </p:cNvSpPr>
          <p:nvPr>
            <p:ph idx="1"/>
          </p:nvPr>
        </p:nvSpPr>
        <p:spPr>
          <a:xfrm>
            <a:off x="609600" y="1634068"/>
            <a:ext cx="10972800" cy="3886200"/>
          </a:xfrm>
        </p:spPr>
        <p:txBody>
          <a:bodyPr vert="horz" lIns="91440" tIns="45720" rIns="91440" bIns="45720" rtlCol="0" anchor="t">
            <a:normAutofit/>
          </a:bodyPr>
          <a:lstStyle/>
          <a:p>
            <a:r>
              <a:rPr lang="en-US">
                <a:solidFill>
                  <a:srgbClr val="002060"/>
                </a:solidFill>
              </a:rPr>
              <a:t>Meeting the mission and vision of the OAA by holistic program management:</a:t>
            </a:r>
          </a:p>
          <a:p>
            <a:pPr lvl="1"/>
            <a:r>
              <a:rPr lang="en-US">
                <a:solidFill>
                  <a:srgbClr val="002060"/>
                </a:solidFill>
              </a:rPr>
              <a:t>Program, fiscal, data, evaluation, training, communications, policies &amp; procedures, all in alignment </a:t>
            </a:r>
            <a:endParaRPr lang="en-US">
              <a:solidFill>
                <a:srgbClr val="002060"/>
              </a:solidFill>
              <a:cs typeface="Arial" panose="020B0604020202020204"/>
            </a:endParaRPr>
          </a:p>
          <a:p>
            <a:pPr lvl="1"/>
            <a:r>
              <a:rPr lang="en-US">
                <a:solidFill>
                  <a:srgbClr val="002060"/>
                </a:solidFill>
              </a:rPr>
              <a:t>Maintaining integrity of advocacy activities; and </a:t>
            </a:r>
            <a:endParaRPr lang="en-US">
              <a:solidFill>
                <a:srgbClr val="002060"/>
              </a:solidFill>
              <a:cs typeface="Arial"/>
            </a:endParaRPr>
          </a:p>
          <a:p>
            <a:pPr lvl="1"/>
            <a:r>
              <a:rPr lang="en-US">
                <a:solidFill>
                  <a:srgbClr val="002060"/>
                </a:solidFill>
              </a:rPr>
              <a:t>Targeted, effective, efficient activities</a:t>
            </a:r>
            <a:endParaRPr lang="en-US">
              <a:solidFill>
                <a:srgbClr val="002060"/>
              </a:solidFill>
              <a:cs typeface="Arial"/>
            </a:endParaRPr>
          </a:p>
        </p:txBody>
      </p:sp>
      <p:sp>
        <p:nvSpPr>
          <p:cNvPr id="4" name="Slide Number Placeholder 3">
            <a:extLst>
              <a:ext uri="{FF2B5EF4-FFF2-40B4-BE49-F238E27FC236}">
                <a16:creationId xmlns:a16="http://schemas.microsoft.com/office/drawing/2014/main" id="{93FD80B6-A98F-80AB-AC92-B1F08A40907F}"/>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7AA28999-D008-419E-9628-EE1C64F81F4C}" type="slidenum">
              <a:rPr kumimoji="0" lang="en-US" sz="1400" b="0" i="0" u="none" strike="noStrike" kern="1200" cap="none" spc="0" normalizeH="0" baseline="0" noProof="0" smtClean="0">
                <a:ln>
                  <a:noFill/>
                </a:ln>
                <a:solidFill>
                  <a:prstClr val="white">
                    <a:lumMod val="85000"/>
                  </a:prstClr>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5</a:t>
            </a:fld>
            <a:endParaRPr kumimoji="0" lang="en-US" sz="1400" b="0" i="0" u="none" strike="noStrike" kern="1200" cap="none" spc="0" normalizeH="0" baseline="0" noProof="0">
              <a:ln>
                <a:noFill/>
              </a:ln>
              <a:solidFill>
                <a:prstClr val="white">
                  <a:lumMod val="85000"/>
                </a:prstClr>
              </a:solidFill>
              <a:effectLst/>
              <a:uLnTx/>
              <a:uFillTx/>
              <a:latin typeface="Arial" panose="020B0604020202020204"/>
              <a:ea typeface="+mn-ea"/>
              <a:cs typeface="+mn-cs"/>
            </a:endParaRPr>
          </a:p>
        </p:txBody>
      </p:sp>
    </p:spTree>
    <p:extLst>
      <p:ext uri="{BB962C8B-B14F-4D97-AF65-F5344CB8AC3E}">
        <p14:creationId xmlns:p14="http://schemas.microsoft.com/office/powerpoint/2010/main" val="404127330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4F5D1C-F385-560B-ED16-90BB4C601F90}"/>
              </a:ext>
            </a:extLst>
          </p:cNvPr>
          <p:cNvSpPr>
            <a:spLocks noGrp="1"/>
          </p:cNvSpPr>
          <p:nvPr>
            <p:ph type="title"/>
          </p:nvPr>
        </p:nvSpPr>
        <p:spPr>
          <a:xfrm>
            <a:off x="609600" y="2160588"/>
            <a:ext cx="10972800" cy="1143000"/>
          </a:xfrm>
        </p:spPr>
        <p:txBody>
          <a:bodyPr/>
          <a:lstStyle/>
          <a:p>
            <a:r>
              <a:rPr lang="en-US">
                <a:solidFill>
                  <a:srgbClr val="002060"/>
                </a:solidFill>
              </a:rPr>
              <a:t>Summary and Resources </a:t>
            </a:r>
          </a:p>
        </p:txBody>
      </p:sp>
      <p:sp>
        <p:nvSpPr>
          <p:cNvPr id="3" name="Slide Number Placeholder 2">
            <a:extLst>
              <a:ext uri="{FF2B5EF4-FFF2-40B4-BE49-F238E27FC236}">
                <a16:creationId xmlns:a16="http://schemas.microsoft.com/office/drawing/2014/main" id="{43CE77E6-315B-02CE-7824-A589F80257F7}"/>
              </a:ext>
            </a:extLst>
          </p:cNvPr>
          <p:cNvSpPr>
            <a:spLocks noGrp="1"/>
          </p:cNvSpPr>
          <p:nvPr>
            <p:ph type="sldNum" sz="quarter" idx="12"/>
          </p:nvPr>
        </p:nvSpPr>
        <p:spPr/>
        <p:txBody>
          <a:bodyPr/>
          <a:lstStyle/>
          <a:p>
            <a:fld id="{7AA28999-D008-419E-9628-EE1C64F81F4C}" type="slidenum">
              <a:rPr lang="en-US" smtClean="0"/>
              <a:pPr/>
              <a:t>50</a:t>
            </a:fld>
            <a:endParaRPr lang="en-US"/>
          </a:p>
        </p:txBody>
      </p:sp>
    </p:spTree>
    <p:extLst>
      <p:ext uri="{BB962C8B-B14F-4D97-AF65-F5344CB8AC3E}">
        <p14:creationId xmlns:p14="http://schemas.microsoft.com/office/powerpoint/2010/main" val="58225577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D1D58F-0F49-4F6F-BCCF-376C59F05C25}"/>
              </a:ext>
            </a:extLst>
          </p:cNvPr>
          <p:cNvSpPr>
            <a:spLocks noGrp="1"/>
          </p:cNvSpPr>
          <p:nvPr>
            <p:ph type="title"/>
          </p:nvPr>
        </p:nvSpPr>
        <p:spPr>
          <a:xfrm>
            <a:off x="419100" y="274638"/>
            <a:ext cx="11296650" cy="1143000"/>
          </a:xfrm>
          <a:solidFill>
            <a:schemeClr val="accent2"/>
          </a:solidFill>
        </p:spPr>
        <p:txBody>
          <a:bodyPr>
            <a:normAutofit/>
          </a:bodyPr>
          <a:lstStyle/>
          <a:p>
            <a:r>
              <a:rPr lang="en-US" sz="3600" b="1">
                <a:solidFill>
                  <a:srgbClr val="002060"/>
                </a:solidFill>
              </a:rPr>
              <a:t>Timeline</a:t>
            </a:r>
          </a:p>
        </p:txBody>
      </p:sp>
      <p:sp>
        <p:nvSpPr>
          <p:cNvPr id="3" name="Content Placeholder 2">
            <a:extLst>
              <a:ext uri="{FF2B5EF4-FFF2-40B4-BE49-F238E27FC236}">
                <a16:creationId xmlns:a16="http://schemas.microsoft.com/office/drawing/2014/main" id="{92D4719B-3C40-4007-4E94-863DD39987D0}"/>
              </a:ext>
            </a:extLst>
          </p:cNvPr>
          <p:cNvSpPr>
            <a:spLocks noGrp="1"/>
          </p:cNvSpPr>
          <p:nvPr>
            <p:ph idx="1"/>
          </p:nvPr>
        </p:nvSpPr>
        <p:spPr>
          <a:xfrm>
            <a:off x="419100" y="1600202"/>
            <a:ext cx="11296650" cy="3784598"/>
          </a:xfrm>
        </p:spPr>
        <p:txBody>
          <a:bodyPr vert="horz" lIns="91440" tIns="45720" rIns="91440" bIns="45720" rtlCol="0" anchor="t">
            <a:normAutofit lnSpcReduction="10000"/>
          </a:bodyPr>
          <a:lstStyle/>
          <a:p>
            <a:r>
              <a:rPr lang="en-US" sz="2800">
                <a:solidFill>
                  <a:srgbClr val="002060"/>
                </a:solidFill>
                <a:ea typeface="Calibri" panose="020F0502020204030204" pitchFamily="34" charset="0"/>
                <a:cs typeface="Calibri"/>
              </a:rPr>
              <a:t>ACL will provide training, technical assistance, and work with State agency and Tribal organization grantees to come into compliance.</a:t>
            </a:r>
          </a:p>
          <a:p>
            <a:pPr lvl="1"/>
            <a:r>
              <a:rPr lang="en-US" sz="2400">
                <a:solidFill>
                  <a:srgbClr val="002060"/>
                </a:solidFill>
                <a:ea typeface="Calibri" panose="020F0502020204030204" pitchFamily="34" charset="0"/>
                <a:cs typeface="Calibri"/>
              </a:rPr>
              <a:t>AAAs should work closely with their State agency and service providers should work closely with their AAAs or State agency for single PSA States. </a:t>
            </a:r>
          </a:p>
          <a:p>
            <a:r>
              <a:rPr lang="en-US" sz="2800">
                <a:solidFill>
                  <a:srgbClr val="002060"/>
                </a:solidFill>
                <a:ea typeface="Calibri" panose="020F0502020204030204" pitchFamily="34" charset="0"/>
                <a:cs typeface="Calibri"/>
              </a:rPr>
              <a:t>The compliance date is October 1, 2025. </a:t>
            </a:r>
            <a:endParaRPr lang="en-US" sz="2800">
              <a:solidFill>
                <a:srgbClr val="002060"/>
              </a:solidFill>
              <a:ea typeface="Calibri" panose="020F0502020204030204" pitchFamily="34" charset="0"/>
              <a:cs typeface="Calibri" panose="020F0502020204030204" pitchFamily="34" charset="0"/>
            </a:endParaRPr>
          </a:p>
          <a:p>
            <a:r>
              <a:rPr lang="en-US" sz="2800">
                <a:solidFill>
                  <a:srgbClr val="002060"/>
                </a:solidFill>
                <a:ea typeface="Calibri" panose="020F0502020204030204" pitchFamily="34" charset="0"/>
                <a:cs typeface="Calibri" panose="020F0502020204030204" pitchFamily="34" charset="0"/>
              </a:rPr>
              <a:t>There will also be a collaborative CAP process. States that experience challenges in complying with specific requirements under the final rule may engage with ACL to establish a CAP to resolve those challenges under an extended timeframe.</a:t>
            </a:r>
          </a:p>
          <a:p>
            <a:endParaRPr lang="en-US" sz="2800">
              <a:solidFill>
                <a:srgbClr val="002060"/>
              </a:solidFill>
              <a:ea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6AB43036-A3FA-1FEA-5325-0213723E116B}"/>
              </a:ext>
            </a:extLst>
          </p:cNvPr>
          <p:cNvSpPr>
            <a:spLocks noGrp="1"/>
          </p:cNvSpPr>
          <p:nvPr>
            <p:ph type="sldNum" sz="quarter" idx="12"/>
          </p:nvPr>
        </p:nvSpPr>
        <p:spPr/>
        <p:txBody>
          <a:bodyPr/>
          <a:lstStyle/>
          <a:p>
            <a:fld id="{7AA28999-D008-419E-9628-EE1C64F81F4C}" type="slidenum">
              <a:rPr lang="en-US" smtClean="0"/>
              <a:pPr/>
              <a:t>51</a:t>
            </a:fld>
            <a:endParaRPr lang="en-US"/>
          </a:p>
        </p:txBody>
      </p:sp>
    </p:spTree>
    <p:extLst>
      <p:ext uri="{BB962C8B-B14F-4D97-AF65-F5344CB8AC3E}">
        <p14:creationId xmlns:p14="http://schemas.microsoft.com/office/powerpoint/2010/main" val="149571614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EBE45-7ECB-C25B-B29B-9775D9A05D31}"/>
              </a:ext>
            </a:extLst>
          </p:cNvPr>
          <p:cNvSpPr>
            <a:spLocks noGrp="1"/>
          </p:cNvSpPr>
          <p:nvPr>
            <p:ph type="title"/>
          </p:nvPr>
        </p:nvSpPr>
        <p:spPr>
          <a:xfrm>
            <a:off x="515815" y="243392"/>
            <a:ext cx="10961810" cy="914400"/>
          </a:xfrm>
          <a:solidFill>
            <a:schemeClr val="accent2"/>
          </a:solidFill>
        </p:spPr>
        <p:txBody>
          <a:bodyPr>
            <a:normAutofit/>
          </a:bodyPr>
          <a:lstStyle/>
          <a:p>
            <a:r>
              <a:rPr lang="en-US" sz="3600" b="1">
                <a:solidFill>
                  <a:srgbClr val="002060"/>
                </a:solidFill>
              </a:rPr>
              <a:t>Reminder: SUA Fiscal Deadlines </a:t>
            </a:r>
          </a:p>
        </p:txBody>
      </p:sp>
      <p:graphicFrame>
        <p:nvGraphicFramePr>
          <p:cNvPr id="5" name="Table 5">
            <a:extLst>
              <a:ext uri="{FF2B5EF4-FFF2-40B4-BE49-F238E27FC236}">
                <a16:creationId xmlns:a16="http://schemas.microsoft.com/office/drawing/2014/main" id="{681D3050-B084-8B83-7E1C-C3EB4DC3D0B7}"/>
              </a:ext>
            </a:extLst>
          </p:cNvPr>
          <p:cNvGraphicFramePr>
            <a:graphicFrameLocks noGrp="1"/>
          </p:cNvGraphicFramePr>
          <p:nvPr>
            <p:extLst>
              <p:ext uri="{D42A27DB-BD31-4B8C-83A1-F6EECF244321}">
                <p14:modId xmlns:p14="http://schemas.microsoft.com/office/powerpoint/2010/main" val="3498849867"/>
              </p:ext>
            </p:extLst>
          </p:nvPr>
        </p:nvGraphicFramePr>
        <p:xfrm>
          <a:off x="1266483" y="1274810"/>
          <a:ext cx="9460474" cy="3671751"/>
        </p:xfrm>
        <a:graphic>
          <a:graphicData uri="http://schemas.openxmlformats.org/drawingml/2006/table">
            <a:tbl>
              <a:tblPr firstRow="1" bandRow="1">
                <a:tableStyleId>{5C22544A-7EE6-4342-B048-85BDC9FD1C3A}</a:tableStyleId>
              </a:tblPr>
              <a:tblGrid>
                <a:gridCol w="4730237">
                  <a:extLst>
                    <a:ext uri="{9D8B030D-6E8A-4147-A177-3AD203B41FA5}">
                      <a16:colId xmlns:a16="http://schemas.microsoft.com/office/drawing/2014/main" val="1602593137"/>
                    </a:ext>
                  </a:extLst>
                </a:gridCol>
                <a:gridCol w="4730237">
                  <a:extLst>
                    <a:ext uri="{9D8B030D-6E8A-4147-A177-3AD203B41FA5}">
                      <a16:colId xmlns:a16="http://schemas.microsoft.com/office/drawing/2014/main" val="73731038"/>
                    </a:ext>
                  </a:extLst>
                </a:gridCol>
              </a:tblGrid>
              <a:tr h="597780">
                <a:tc>
                  <a:txBody>
                    <a:bodyPr/>
                    <a:lstStyle/>
                    <a:p>
                      <a:r>
                        <a:rPr lang="en-US"/>
                        <a:t>FISCAL ITEM</a:t>
                      </a:r>
                    </a:p>
                  </a:txBody>
                  <a:tcPr/>
                </a:tc>
                <a:tc>
                  <a:txBody>
                    <a:bodyPr/>
                    <a:lstStyle/>
                    <a:p>
                      <a:r>
                        <a:rPr lang="en-US"/>
                        <a:t>DATE</a:t>
                      </a:r>
                    </a:p>
                  </a:txBody>
                  <a:tcPr/>
                </a:tc>
                <a:extLst>
                  <a:ext uri="{0D108BD9-81ED-4DB2-BD59-A6C34878D82A}">
                    <a16:rowId xmlns:a16="http://schemas.microsoft.com/office/drawing/2014/main" val="1215530459"/>
                  </a:ext>
                </a:extLst>
              </a:tr>
              <a:tr h="477334">
                <a:tc>
                  <a:txBody>
                    <a:bodyPr/>
                    <a:lstStyle/>
                    <a:p>
                      <a:r>
                        <a:rPr lang="en-US"/>
                        <a:t>Title III Maintenance of Effort (MOE) </a:t>
                      </a:r>
                    </a:p>
                  </a:txBody>
                  <a:tcPr/>
                </a:tc>
                <a:tc>
                  <a:txBody>
                    <a:bodyPr/>
                    <a:lstStyle/>
                    <a:p>
                      <a:r>
                        <a:rPr lang="en-US"/>
                        <a:t>August 1</a:t>
                      </a:r>
                    </a:p>
                  </a:txBody>
                  <a:tcPr/>
                </a:tc>
                <a:extLst>
                  <a:ext uri="{0D108BD9-81ED-4DB2-BD59-A6C34878D82A}">
                    <a16:rowId xmlns:a16="http://schemas.microsoft.com/office/drawing/2014/main" val="3582562746"/>
                  </a:ext>
                </a:extLst>
              </a:tr>
              <a:tr h="447473">
                <a:tc>
                  <a:txBody>
                    <a:bodyPr/>
                    <a:lstStyle/>
                    <a:p>
                      <a:r>
                        <a:rPr lang="en-US"/>
                        <a:t>LTCOP Minimum Expenditures </a:t>
                      </a:r>
                    </a:p>
                  </a:txBody>
                  <a:tcPr/>
                </a:tc>
                <a:tc>
                  <a:txBody>
                    <a:bodyPr/>
                    <a:lstStyle/>
                    <a:p>
                      <a:r>
                        <a:rPr lang="en-US"/>
                        <a:t>August 1</a:t>
                      </a:r>
                    </a:p>
                  </a:txBody>
                  <a:tcPr/>
                </a:tc>
                <a:extLst>
                  <a:ext uri="{0D108BD9-81ED-4DB2-BD59-A6C34878D82A}">
                    <a16:rowId xmlns:a16="http://schemas.microsoft.com/office/drawing/2014/main" val="3727894260"/>
                  </a:ext>
                </a:extLst>
              </a:tr>
              <a:tr h="447472">
                <a:tc>
                  <a:txBody>
                    <a:bodyPr/>
                    <a:lstStyle/>
                    <a:p>
                      <a:r>
                        <a:rPr lang="en-US"/>
                        <a:t>Transfers </a:t>
                      </a:r>
                    </a:p>
                  </a:txBody>
                  <a:tcPr/>
                </a:tc>
                <a:tc>
                  <a:txBody>
                    <a:bodyPr/>
                    <a:lstStyle/>
                    <a:p>
                      <a:r>
                        <a:rPr lang="en-US"/>
                        <a:t>August 15 </a:t>
                      </a:r>
                    </a:p>
                  </a:txBody>
                  <a:tcPr/>
                </a:tc>
                <a:extLst>
                  <a:ext uri="{0D108BD9-81ED-4DB2-BD59-A6C34878D82A}">
                    <a16:rowId xmlns:a16="http://schemas.microsoft.com/office/drawing/2014/main" val="3934801251"/>
                  </a:ext>
                </a:extLst>
              </a:tr>
              <a:tr h="421532">
                <a:tc>
                  <a:txBody>
                    <a:bodyPr/>
                    <a:lstStyle/>
                    <a:p>
                      <a:r>
                        <a:rPr lang="en-US"/>
                        <a:t>Reallotment </a:t>
                      </a:r>
                    </a:p>
                  </a:txBody>
                  <a:tcPr/>
                </a:tc>
                <a:tc>
                  <a:txBody>
                    <a:bodyPr/>
                    <a:lstStyle/>
                    <a:p>
                      <a:r>
                        <a:rPr lang="en-US"/>
                        <a:t>2</a:t>
                      </a:r>
                      <a:r>
                        <a:rPr lang="en-US" baseline="30000"/>
                        <a:t>nd</a:t>
                      </a:r>
                      <a:r>
                        <a:rPr lang="en-US"/>
                        <a:t> Friday in September </a:t>
                      </a:r>
                    </a:p>
                  </a:txBody>
                  <a:tcPr/>
                </a:tc>
                <a:extLst>
                  <a:ext uri="{0D108BD9-81ED-4DB2-BD59-A6C34878D82A}">
                    <a16:rowId xmlns:a16="http://schemas.microsoft.com/office/drawing/2014/main" val="1397996483"/>
                  </a:ext>
                </a:extLst>
              </a:tr>
              <a:tr h="499353">
                <a:tc>
                  <a:txBody>
                    <a:bodyPr/>
                    <a:lstStyle/>
                    <a:p>
                      <a:r>
                        <a:rPr lang="en-US"/>
                        <a:t>FFY 24 Federal Financial Report (FFR) for Title III, VII, and NSIP awards</a:t>
                      </a:r>
                    </a:p>
                  </a:txBody>
                  <a:tcPr/>
                </a:tc>
                <a:tc>
                  <a:txBody>
                    <a:bodyPr/>
                    <a:lstStyle/>
                    <a:p>
                      <a:r>
                        <a:rPr lang="en-US"/>
                        <a:t>Annual: 90 days after September 30th</a:t>
                      </a:r>
                    </a:p>
                    <a:p>
                      <a:r>
                        <a:rPr lang="en-US"/>
                        <a:t>Final: 120 days after project period end date</a:t>
                      </a:r>
                    </a:p>
                  </a:txBody>
                  <a:tcPr/>
                </a:tc>
                <a:extLst>
                  <a:ext uri="{0D108BD9-81ED-4DB2-BD59-A6C34878D82A}">
                    <a16:rowId xmlns:a16="http://schemas.microsoft.com/office/drawing/2014/main" val="2642435714"/>
                  </a:ext>
                </a:extLst>
              </a:tr>
              <a:tr h="49935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FFY 22 and 23 FFR for Title III, VII, and NSIP awards</a:t>
                      </a:r>
                    </a:p>
                  </a:txBody>
                  <a:tcPr/>
                </a:tc>
                <a:tc>
                  <a:txBody>
                    <a:bodyPr/>
                    <a:lstStyle/>
                    <a:p>
                      <a:r>
                        <a:rPr lang="en-US"/>
                        <a:t>Semi-Annual: 30 days after reporting period</a:t>
                      </a:r>
                    </a:p>
                    <a:p>
                      <a:r>
                        <a:rPr lang="en-US"/>
                        <a:t>Final: 120 days after project period end date</a:t>
                      </a:r>
                    </a:p>
                  </a:txBody>
                  <a:tcPr/>
                </a:tc>
                <a:extLst>
                  <a:ext uri="{0D108BD9-81ED-4DB2-BD59-A6C34878D82A}">
                    <a16:rowId xmlns:a16="http://schemas.microsoft.com/office/drawing/2014/main" val="1104935958"/>
                  </a:ext>
                </a:extLst>
              </a:tr>
            </a:tbl>
          </a:graphicData>
        </a:graphic>
      </p:graphicFrame>
      <p:sp>
        <p:nvSpPr>
          <p:cNvPr id="3" name="TextBox 2">
            <a:extLst>
              <a:ext uri="{FF2B5EF4-FFF2-40B4-BE49-F238E27FC236}">
                <a16:creationId xmlns:a16="http://schemas.microsoft.com/office/drawing/2014/main" id="{65A0C897-B923-7A00-D646-33C71EF954AA}"/>
              </a:ext>
            </a:extLst>
          </p:cNvPr>
          <p:cNvSpPr txBox="1"/>
          <p:nvPr/>
        </p:nvSpPr>
        <p:spPr>
          <a:xfrm>
            <a:off x="1176446" y="5063579"/>
            <a:ext cx="9514114" cy="646331"/>
          </a:xfrm>
          <a:prstGeom prst="rect">
            <a:avLst/>
          </a:prstGeom>
          <a:noFill/>
        </p:spPr>
        <p:txBody>
          <a:bodyPr wrap="square" rtlCol="0">
            <a:spAutoFit/>
          </a:bodyPr>
          <a:lstStyle/>
          <a:p>
            <a:r>
              <a:rPr lang="en-US" dirty="0"/>
              <a:t>Note: Title VI grantees, AAAs, service providers and others should review their notices of award or other documents for applicable due dates</a:t>
            </a:r>
          </a:p>
        </p:txBody>
      </p:sp>
      <p:sp>
        <p:nvSpPr>
          <p:cNvPr id="4" name="Slide Number Placeholder 3">
            <a:extLst>
              <a:ext uri="{FF2B5EF4-FFF2-40B4-BE49-F238E27FC236}">
                <a16:creationId xmlns:a16="http://schemas.microsoft.com/office/drawing/2014/main" id="{286CD0C3-B95A-6261-B7F6-83F6BAD3C15F}"/>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7AA28999-D008-419E-9628-EE1C64F81F4C}" type="slidenum">
              <a:rPr kumimoji="0" lang="en-US" sz="1400" b="0" i="0" u="none" strike="noStrike" kern="1200" cap="none" spc="0" normalizeH="0" baseline="0" noProof="0" smtClean="0">
                <a:ln>
                  <a:noFill/>
                </a:ln>
                <a:solidFill>
                  <a:prstClr val="white">
                    <a:lumMod val="85000"/>
                  </a:prstClr>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52</a:t>
            </a:fld>
            <a:endParaRPr kumimoji="0" lang="en-US" sz="1400" b="0" i="0" u="none" strike="noStrike" kern="1200" cap="none" spc="0" normalizeH="0" baseline="0" noProof="0">
              <a:ln>
                <a:noFill/>
              </a:ln>
              <a:solidFill>
                <a:prstClr val="white">
                  <a:lumMod val="85000"/>
                </a:prstClr>
              </a:solidFill>
              <a:effectLst/>
              <a:uLnTx/>
              <a:uFillTx/>
              <a:latin typeface="Arial" panose="020B0604020202020204"/>
              <a:ea typeface="+mn-ea"/>
              <a:cs typeface="+mn-cs"/>
            </a:endParaRPr>
          </a:p>
        </p:txBody>
      </p:sp>
    </p:spTree>
    <p:extLst>
      <p:ext uri="{BB962C8B-B14F-4D97-AF65-F5344CB8AC3E}">
        <p14:creationId xmlns:p14="http://schemas.microsoft.com/office/powerpoint/2010/main" val="366802426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D1D58F-0F49-4F6F-BCCF-376C59F05C25}"/>
              </a:ext>
            </a:extLst>
          </p:cNvPr>
          <p:cNvSpPr>
            <a:spLocks noGrp="1"/>
          </p:cNvSpPr>
          <p:nvPr>
            <p:ph type="title"/>
          </p:nvPr>
        </p:nvSpPr>
        <p:spPr>
          <a:xfrm>
            <a:off x="419100" y="274638"/>
            <a:ext cx="11296650" cy="1143000"/>
          </a:xfrm>
          <a:solidFill>
            <a:schemeClr val="accent2"/>
          </a:solidFill>
        </p:spPr>
        <p:txBody>
          <a:bodyPr>
            <a:normAutofit/>
          </a:bodyPr>
          <a:lstStyle/>
          <a:p>
            <a:r>
              <a:rPr lang="en-US" sz="3600" b="1">
                <a:solidFill>
                  <a:srgbClr val="002060"/>
                </a:solidFill>
              </a:rPr>
              <a:t>OAA Final Rule Resources</a:t>
            </a:r>
          </a:p>
        </p:txBody>
      </p:sp>
      <p:sp>
        <p:nvSpPr>
          <p:cNvPr id="3" name="Content Placeholder 2">
            <a:extLst>
              <a:ext uri="{FF2B5EF4-FFF2-40B4-BE49-F238E27FC236}">
                <a16:creationId xmlns:a16="http://schemas.microsoft.com/office/drawing/2014/main" id="{92D4719B-3C40-4007-4E94-863DD39987D0}"/>
              </a:ext>
            </a:extLst>
          </p:cNvPr>
          <p:cNvSpPr>
            <a:spLocks noGrp="1"/>
          </p:cNvSpPr>
          <p:nvPr>
            <p:ph idx="1"/>
          </p:nvPr>
        </p:nvSpPr>
        <p:spPr>
          <a:xfrm>
            <a:off x="419100" y="1600201"/>
            <a:ext cx="11296650" cy="4095519"/>
          </a:xfrm>
        </p:spPr>
        <p:txBody>
          <a:bodyPr vert="horz" lIns="91440" tIns="45720" rIns="91440" bIns="45720" rtlCol="0" anchor="t">
            <a:normAutofit lnSpcReduction="10000"/>
          </a:bodyPr>
          <a:lstStyle/>
          <a:p>
            <a:r>
              <a:rPr lang="en-US" sz="2600" dirty="0">
                <a:solidFill>
                  <a:srgbClr val="002060"/>
                </a:solidFill>
                <a:ea typeface="Calibri" panose="020F0502020204030204" pitchFamily="34" charset="0"/>
                <a:cs typeface="Calibri"/>
              </a:rPr>
              <a:t>The </a:t>
            </a:r>
            <a:r>
              <a:rPr lang="en-US" sz="2600" dirty="0">
                <a:solidFill>
                  <a:srgbClr val="002060"/>
                </a:solidFill>
                <a:ea typeface="Calibri" panose="020F0502020204030204" pitchFamily="34" charset="0"/>
                <a:cs typeface="Calibri"/>
                <a:hlinkClick r:id="rId3">
                  <a:extLst>
                    <a:ext uri="{A12FA001-AC4F-418D-AE19-62706E023703}">
                      <ahyp:hlinkClr xmlns:ahyp="http://schemas.microsoft.com/office/drawing/2018/hyperlinkcolor" val="tx"/>
                    </a:ext>
                  </a:extLst>
                </a:hlinkClick>
              </a:rPr>
              <a:t>Older Americans Act Final Rule</a:t>
            </a:r>
            <a:endParaRPr lang="en-US" sz="2600" dirty="0">
              <a:solidFill>
                <a:srgbClr val="002060"/>
              </a:solidFill>
              <a:ea typeface="Calibri" panose="020F0502020204030204" pitchFamily="34" charset="0"/>
              <a:cs typeface="Calibri"/>
            </a:endParaRPr>
          </a:p>
          <a:p>
            <a:r>
              <a:rPr lang="en-US" sz="2600" dirty="0">
                <a:solidFill>
                  <a:srgbClr val="002060"/>
                </a:solidFill>
                <a:cs typeface="Calibri"/>
              </a:rPr>
              <a:t>ACL's OAA Regulations webpage: </a:t>
            </a:r>
            <a:r>
              <a:rPr lang="en-US" sz="2600" dirty="0">
                <a:solidFill>
                  <a:srgbClr val="002060"/>
                </a:solidFill>
                <a:cs typeface="Calibri"/>
                <a:hlinkClick r:id="rId4">
                  <a:extLst>
                    <a:ext uri="{A12FA001-AC4F-418D-AE19-62706E023703}">
                      <ahyp:hlinkClr xmlns:ahyp="http://schemas.microsoft.com/office/drawing/2018/hyperlinkcolor" val="tx"/>
                    </a:ext>
                  </a:extLst>
                </a:hlinkClick>
              </a:rPr>
              <a:t>https://acl.gov/OAArule</a:t>
            </a:r>
            <a:r>
              <a:rPr lang="en-US" sz="2600" dirty="0">
                <a:solidFill>
                  <a:srgbClr val="002060"/>
                </a:solidFill>
                <a:cs typeface="Calibri"/>
              </a:rPr>
              <a:t>    </a:t>
            </a:r>
            <a:endParaRPr lang="en-US" sz="2600" dirty="0">
              <a:solidFill>
                <a:srgbClr val="002060"/>
              </a:solidFill>
              <a:cs typeface="Calibri" panose="020F0502020204030204" pitchFamily="34" charset="0"/>
            </a:endParaRPr>
          </a:p>
          <a:p>
            <a:pPr lvl="1"/>
            <a:r>
              <a:rPr lang="en-US" sz="2600" dirty="0">
                <a:solidFill>
                  <a:srgbClr val="002060"/>
                </a:solidFill>
                <a:cs typeface="Calibri"/>
              </a:rPr>
              <a:t>Recordings of webinars</a:t>
            </a:r>
          </a:p>
          <a:p>
            <a:pPr lvl="1"/>
            <a:r>
              <a:rPr lang="en-US" sz="2600" dirty="0">
                <a:solidFill>
                  <a:srgbClr val="002060"/>
                </a:solidFill>
                <a:cs typeface="Calibri"/>
              </a:rPr>
              <a:t>Fact sheets </a:t>
            </a:r>
          </a:p>
          <a:p>
            <a:pPr lvl="1"/>
            <a:r>
              <a:rPr lang="en-US" sz="2600" dirty="0">
                <a:solidFill>
                  <a:srgbClr val="002060"/>
                </a:solidFill>
                <a:cs typeface="Calibri"/>
              </a:rPr>
              <a:t>ACL announcement and additional resources </a:t>
            </a:r>
          </a:p>
          <a:p>
            <a:pPr lvl="1"/>
            <a:r>
              <a:rPr lang="en-US" sz="2600" dirty="0">
                <a:solidFill>
                  <a:srgbClr val="002060"/>
                </a:solidFill>
                <a:cs typeface="Calibri"/>
              </a:rPr>
              <a:t>Information on upcoming webinars or trainings</a:t>
            </a:r>
          </a:p>
          <a:p>
            <a:pPr lvl="1"/>
            <a:r>
              <a:rPr lang="en-US" sz="2600" dirty="0">
                <a:solidFill>
                  <a:srgbClr val="002060"/>
                </a:solidFill>
                <a:cs typeface="Arial"/>
              </a:rPr>
              <a:t>Coming </a:t>
            </a:r>
            <a:r>
              <a:rPr kumimoji="0" lang="en-US" sz="2600" b="0" i="0" u="none" strike="noStrike" kern="1200" cap="none" spc="0" normalizeH="0" baseline="0" noProof="0" dirty="0">
                <a:ln>
                  <a:noFill/>
                </a:ln>
                <a:solidFill>
                  <a:srgbClr val="002060"/>
                </a:solidFill>
                <a:effectLst/>
                <a:uLnTx/>
                <a:uFillTx/>
                <a:latin typeface="Arial" panose="020B0604020202020204"/>
                <a:ea typeface="Calibri" panose="020F0502020204030204" pitchFamily="34" charset="0"/>
                <a:cs typeface="Arial"/>
              </a:rPr>
              <a:t>soon: Fiscal fact sheet &amp; s</a:t>
            </a:r>
            <a:r>
              <a:rPr lang="en-US" sz="2600" dirty="0" err="1">
                <a:solidFill>
                  <a:srgbClr val="002060"/>
                </a:solidFill>
                <a:cs typeface="Arial"/>
              </a:rPr>
              <a:t>lides</a:t>
            </a:r>
            <a:r>
              <a:rPr lang="en-US" sz="2600" dirty="0">
                <a:solidFill>
                  <a:srgbClr val="002060"/>
                </a:solidFill>
                <a:cs typeface="Arial"/>
              </a:rPr>
              <a:t> and recording of this webinar</a:t>
            </a:r>
          </a:p>
          <a:p>
            <a:pPr lvl="2"/>
            <a:r>
              <a:rPr lang="en-US" b="0" i="0" u="none" strike="noStrike" dirty="0">
                <a:solidFill>
                  <a:srgbClr val="002060"/>
                </a:solidFill>
                <a:effectLst/>
                <a:latin typeface="Arial" panose="020B0604020202020204" pitchFamily="34" charset="0"/>
              </a:rPr>
              <a:t>Please join us for our next “Back to Basics” webinar on </a:t>
            </a:r>
            <a:r>
              <a:rPr lang="en-US" b="0" i="1" u="none" strike="noStrike" dirty="0">
                <a:solidFill>
                  <a:srgbClr val="002060"/>
                </a:solidFill>
                <a:effectLst/>
                <a:latin typeface="Arial" panose="020B0604020202020204" pitchFamily="34" charset="0"/>
              </a:rPr>
              <a:t>Title III-VI Coordination </a:t>
            </a:r>
            <a:r>
              <a:rPr lang="en-US" b="0" i="0" u="none" strike="noStrike" dirty="0">
                <a:solidFill>
                  <a:srgbClr val="002060"/>
                </a:solidFill>
                <a:effectLst/>
                <a:latin typeface="Arial" panose="020B0604020202020204" pitchFamily="34" charset="0"/>
              </a:rPr>
              <a:t>on May 23rd at </a:t>
            </a:r>
            <a:r>
              <a:rPr lang="en-US" dirty="0">
                <a:solidFill>
                  <a:srgbClr val="002060"/>
                </a:solidFill>
                <a:latin typeface="Arial" panose="020B0604020202020204" pitchFamily="34" charset="0"/>
              </a:rPr>
              <a:t>3</a:t>
            </a:r>
            <a:r>
              <a:rPr lang="en-US" b="0" i="0" u="none" strike="noStrike" dirty="0">
                <a:solidFill>
                  <a:srgbClr val="002060"/>
                </a:solidFill>
                <a:effectLst/>
                <a:latin typeface="Arial" panose="020B0604020202020204" pitchFamily="34" charset="0"/>
              </a:rPr>
              <a:t> p.m. Eastern</a:t>
            </a:r>
            <a:endParaRPr lang="en-US" sz="3200" dirty="0"/>
          </a:p>
          <a:p>
            <a:endParaRPr lang="en-US" sz="3000" dirty="0">
              <a:solidFill>
                <a:srgbClr val="002060"/>
              </a:solidFill>
              <a:cs typeface="Calibri"/>
            </a:endParaRPr>
          </a:p>
          <a:p>
            <a:pPr marL="457200" lvl="1" indent="0">
              <a:buNone/>
            </a:pPr>
            <a:endParaRPr lang="en-US" sz="2600" dirty="0">
              <a:solidFill>
                <a:srgbClr val="002060"/>
              </a:solidFill>
              <a:cs typeface="Calibri"/>
            </a:endParaRPr>
          </a:p>
        </p:txBody>
      </p:sp>
      <p:sp>
        <p:nvSpPr>
          <p:cNvPr id="4" name="Slide Number Placeholder 3">
            <a:extLst>
              <a:ext uri="{FF2B5EF4-FFF2-40B4-BE49-F238E27FC236}">
                <a16:creationId xmlns:a16="http://schemas.microsoft.com/office/drawing/2014/main" id="{6AB43036-A3FA-1FEA-5325-0213723E116B}"/>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7AA28999-D008-419E-9628-EE1C64F81F4C}" type="slidenum">
              <a:rPr kumimoji="0" lang="en-US" sz="1400" b="0" i="0" u="none" strike="noStrike" kern="1200" cap="none" spc="0" normalizeH="0" baseline="0" noProof="0" dirty="0" smtClean="0">
                <a:ln>
                  <a:noFill/>
                </a:ln>
                <a:solidFill>
                  <a:prstClr val="white">
                    <a:lumMod val="85000"/>
                  </a:prstClr>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53</a:t>
            </a:fld>
            <a:endParaRPr kumimoji="0" lang="en-US" sz="1400" b="0" i="0" u="none" strike="noStrike" kern="1200" cap="none" spc="0" normalizeH="0" baseline="0" noProof="0">
              <a:ln>
                <a:noFill/>
              </a:ln>
              <a:solidFill>
                <a:prstClr val="white">
                  <a:lumMod val="85000"/>
                </a:prstClr>
              </a:solidFill>
              <a:effectLst/>
              <a:uLnTx/>
              <a:uFillTx/>
              <a:latin typeface="Arial" panose="020B0604020202020204"/>
              <a:ea typeface="+mn-ea"/>
              <a:cs typeface="+mn-cs"/>
            </a:endParaRPr>
          </a:p>
        </p:txBody>
      </p:sp>
    </p:spTree>
    <p:extLst>
      <p:ext uri="{BB962C8B-B14F-4D97-AF65-F5344CB8AC3E}">
        <p14:creationId xmlns:p14="http://schemas.microsoft.com/office/powerpoint/2010/main" val="148280773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D1D58F-0F49-4F6F-BCCF-376C59F05C25}"/>
              </a:ext>
            </a:extLst>
          </p:cNvPr>
          <p:cNvSpPr>
            <a:spLocks noGrp="1"/>
          </p:cNvSpPr>
          <p:nvPr>
            <p:ph type="title"/>
          </p:nvPr>
        </p:nvSpPr>
        <p:spPr>
          <a:xfrm>
            <a:off x="419100" y="274638"/>
            <a:ext cx="11296650" cy="1143000"/>
          </a:xfrm>
          <a:solidFill>
            <a:schemeClr val="accent2"/>
          </a:solidFill>
        </p:spPr>
        <p:txBody>
          <a:bodyPr>
            <a:normAutofit/>
          </a:bodyPr>
          <a:lstStyle/>
          <a:p>
            <a:r>
              <a:rPr lang="en-US" sz="3600" b="1">
                <a:solidFill>
                  <a:srgbClr val="002060"/>
                </a:solidFill>
              </a:rPr>
              <a:t>Upcoming</a:t>
            </a:r>
          </a:p>
        </p:txBody>
      </p:sp>
      <p:sp>
        <p:nvSpPr>
          <p:cNvPr id="3" name="Content Placeholder 2">
            <a:extLst>
              <a:ext uri="{FF2B5EF4-FFF2-40B4-BE49-F238E27FC236}">
                <a16:creationId xmlns:a16="http://schemas.microsoft.com/office/drawing/2014/main" id="{92D4719B-3C40-4007-4E94-863DD39987D0}"/>
              </a:ext>
            </a:extLst>
          </p:cNvPr>
          <p:cNvSpPr>
            <a:spLocks noGrp="1"/>
          </p:cNvSpPr>
          <p:nvPr>
            <p:ph idx="1"/>
          </p:nvPr>
        </p:nvSpPr>
        <p:spPr>
          <a:xfrm>
            <a:off x="419100" y="1600202"/>
            <a:ext cx="11296650" cy="4106882"/>
          </a:xfrm>
        </p:spPr>
        <p:txBody>
          <a:bodyPr vert="horz" lIns="91440" tIns="45720" rIns="91440" bIns="45720" rtlCol="0" anchor="t">
            <a:normAutofit/>
          </a:bodyPr>
          <a:lstStyle/>
          <a:p>
            <a:r>
              <a:rPr lang="en-US" sz="2800" dirty="0">
                <a:solidFill>
                  <a:srgbClr val="002060"/>
                </a:solidFill>
                <a:ea typeface="Calibri" panose="020F0502020204030204" pitchFamily="34" charset="0"/>
                <a:cs typeface="Calibri"/>
              </a:rPr>
              <a:t>What’s next</a:t>
            </a:r>
          </a:p>
          <a:p>
            <a:pPr lvl="1"/>
            <a:r>
              <a:rPr lang="en-US" sz="2000" dirty="0">
                <a:solidFill>
                  <a:srgbClr val="002060"/>
                </a:solidFill>
                <a:ea typeface="Calibri" panose="020F0502020204030204" pitchFamily="34" charset="0"/>
                <a:cs typeface="Calibri"/>
              </a:rPr>
              <a:t>May 23rd: 3</a:t>
            </a:r>
            <a:r>
              <a:rPr lang="en-US" sz="2000" dirty="0">
                <a:solidFill>
                  <a:srgbClr val="002060"/>
                </a:solidFill>
                <a:cs typeface="Calibri"/>
              </a:rPr>
              <a:t> p.m. Eastern – Back to Basics – </a:t>
            </a:r>
            <a:r>
              <a:rPr lang="en-US" sz="2000" dirty="0">
                <a:solidFill>
                  <a:srgbClr val="002060"/>
                </a:solidFill>
                <a:ea typeface="Calibri" panose="020F0502020204030204" pitchFamily="34" charset="0"/>
                <a:cs typeface="Calibri"/>
              </a:rPr>
              <a:t>Title III-VI Coordination</a:t>
            </a:r>
          </a:p>
          <a:p>
            <a:pPr lvl="1"/>
            <a:r>
              <a:rPr lang="en-US" sz="2000" dirty="0">
                <a:solidFill>
                  <a:srgbClr val="002060"/>
                </a:solidFill>
                <a:ea typeface="Calibri" panose="020F0502020204030204" pitchFamily="34" charset="0"/>
                <a:cs typeface="Calibri"/>
              </a:rPr>
              <a:t>Upcoming Sessions: </a:t>
            </a:r>
          </a:p>
          <a:p>
            <a:pPr lvl="2"/>
            <a:r>
              <a:rPr lang="en-US" sz="2000" dirty="0">
                <a:solidFill>
                  <a:srgbClr val="002060"/>
                </a:solidFill>
                <a:ea typeface="Calibri" panose="020F0502020204030204" pitchFamily="34" charset="0"/>
                <a:cs typeface="Calibri"/>
              </a:rPr>
              <a:t>State Plans on Aging, Area Plans, and Intrastate Funding Formulas;</a:t>
            </a:r>
          </a:p>
          <a:p>
            <a:pPr lvl="2"/>
            <a:r>
              <a:rPr lang="en-US" sz="2000" dirty="0">
                <a:solidFill>
                  <a:srgbClr val="002060"/>
                </a:solidFill>
                <a:ea typeface="Calibri" panose="020F0502020204030204" pitchFamily="34" charset="0"/>
                <a:cs typeface="Calibri"/>
              </a:rPr>
              <a:t>Contracts and Commercial Relationships;</a:t>
            </a:r>
          </a:p>
          <a:p>
            <a:pPr lvl="2"/>
            <a:r>
              <a:rPr lang="en-US" sz="2000" dirty="0">
                <a:solidFill>
                  <a:srgbClr val="002060"/>
                </a:solidFill>
                <a:ea typeface="Calibri" panose="020F0502020204030204" pitchFamily="34" charset="0"/>
                <a:cs typeface="Calibri"/>
              </a:rPr>
              <a:t>Emergency and Disaster Requirements;</a:t>
            </a:r>
          </a:p>
          <a:p>
            <a:pPr lvl="2"/>
            <a:r>
              <a:rPr lang="en-US" sz="2000" dirty="0">
                <a:solidFill>
                  <a:srgbClr val="002060"/>
                </a:solidFill>
                <a:ea typeface="Calibri" panose="020F0502020204030204" pitchFamily="34" charset="0"/>
                <a:cs typeface="Calibri"/>
              </a:rPr>
              <a:t>Nutrition; </a:t>
            </a:r>
          </a:p>
          <a:p>
            <a:pPr lvl="2"/>
            <a:r>
              <a:rPr lang="en-US" sz="2000" dirty="0">
                <a:solidFill>
                  <a:srgbClr val="002060"/>
                </a:solidFill>
                <a:ea typeface="Calibri" panose="020F0502020204030204" pitchFamily="34" charset="0"/>
                <a:cs typeface="Calibri"/>
              </a:rPr>
              <a:t>Legal Assistance and Alternatives to Guardianship. </a:t>
            </a:r>
          </a:p>
        </p:txBody>
      </p:sp>
      <p:sp>
        <p:nvSpPr>
          <p:cNvPr id="4" name="Slide Number Placeholder 3">
            <a:extLst>
              <a:ext uri="{FF2B5EF4-FFF2-40B4-BE49-F238E27FC236}">
                <a16:creationId xmlns:a16="http://schemas.microsoft.com/office/drawing/2014/main" id="{6AB43036-A3FA-1FEA-5325-0213723E116B}"/>
              </a:ext>
            </a:extLst>
          </p:cNvPr>
          <p:cNvSpPr>
            <a:spLocks noGrp="1"/>
          </p:cNvSpPr>
          <p:nvPr>
            <p:ph type="sldNum" sz="quarter" idx="12"/>
          </p:nvPr>
        </p:nvSpPr>
        <p:spPr/>
        <p:txBody>
          <a:bodyPr/>
          <a:lstStyle/>
          <a:p>
            <a:fld id="{7AA28999-D008-419E-9628-EE1C64F81F4C}" type="slidenum">
              <a:rPr lang="en-US" smtClean="0"/>
              <a:pPr/>
              <a:t>54</a:t>
            </a:fld>
            <a:endParaRPr lang="en-US"/>
          </a:p>
        </p:txBody>
      </p:sp>
    </p:spTree>
    <p:extLst>
      <p:ext uri="{BB962C8B-B14F-4D97-AF65-F5344CB8AC3E}">
        <p14:creationId xmlns:p14="http://schemas.microsoft.com/office/powerpoint/2010/main" val="65990307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D1D58F-0F49-4F6F-BCCF-376C59F05C25}"/>
              </a:ext>
            </a:extLst>
          </p:cNvPr>
          <p:cNvSpPr>
            <a:spLocks noGrp="1"/>
          </p:cNvSpPr>
          <p:nvPr>
            <p:ph type="title"/>
          </p:nvPr>
        </p:nvSpPr>
        <p:spPr>
          <a:xfrm>
            <a:off x="419100" y="274638"/>
            <a:ext cx="11296650" cy="1143000"/>
          </a:xfrm>
          <a:solidFill>
            <a:schemeClr val="accent2"/>
          </a:solidFill>
        </p:spPr>
        <p:txBody>
          <a:bodyPr>
            <a:normAutofit/>
          </a:bodyPr>
          <a:lstStyle/>
          <a:p>
            <a:r>
              <a:rPr lang="en-US" sz="3600" b="1">
                <a:solidFill>
                  <a:srgbClr val="002060"/>
                </a:solidFill>
              </a:rPr>
              <a:t>Additional Resources</a:t>
            </a:r>
          </a:p>
        </p:txBody>
      </p:sp>
      <p:sp>
        <p:nvSpPr>
          <p:cNvPr id="3" name="Content Placeholder 2">
            <a:extLst>
              <a:ext uri="{FF2B5EF4-FFF2-40B4-BE49-F238E27FC236}">
                <a16:creationId xmlns:a16="http://schemas.microsoft.com/office/drawing/2014/main" id="{92D4719B-3C40-4007-4E94-863DD39987D0}"/>
              </a:ext>
            </a:extLst>
          </p:cNvPr>
          <p:cNvSpPr>
            <a:spLocks noGrp="1"/>
          </p:cNvSpPr>
          <p:nvPr>
            <p:ph idx="1"/>
          </p:nvPr>
        </p:nvSpPr>
        <p:spPr>
          <a:xfrm>
            <a:off x="419100" y="1600201"/>
            <a:ext cx="11296650" cy="4095519"/>
          </a:xfrm>
        </p:spPr>
        <p:txBody>
          <a:bodyPr vert="horz" lIns="91440" tIns="45720" rIns="91440" bIns="45720" rtlCol="0" anchor="t">
            <a:normAutofit/>
          </a:bodyPr>
          <a:lstStyle/>
          <a:p>
            <a:r>
              <a:rPr lang="en-US" sz="2400" dirty="0">
                <a:solidFill>
                  <a:srgbClr val="002060"/>
                </a:solidFill>
                <a:cs typeface="Calibri"/>
                <a:hlinkClick r:id="rId3">
                  <a:extLst>
                    <a:ext uri="{A12FA001-AC4F-418D-AE19-62706E023703}">
                      <ahyp:hlinkClr xmlns:ahyp="http://schemas.microsoft.com/office/drawing/2018/hyperlinkcolor" val="tx"/>
                    </a:ext>
                  </a:extLst>
                </a:hlinkClick>
              </a:rPr>
              <a:t>Older Americans Act</a:t>
            </a:r>
            <a:endParaRPr lang="en-US" sz="2400" dirty="0">
              <a:solidFill>
                <a:srgbClr val="002060"/>
              </a:solidFill>
              <a:cs typeface="Calibri"/>
            </a:endParaRPr>
          </a:p>
          <a:p>
            <a:endParaRPr lang="en-US" sz="2600" dirty="0">
              <a:solidFill>
                <a:srgbClr val="002060"/>
              </a:solidFill>
              <a:cs typeface="Calibri" panose="020F0502020204030204" pitchFamily="34" charset="0"/>
            </a:endParaRPr>
          </a:p>
          <a:p>
            <a:r>
              <a:rPr lang="en-US" sz="2400" dirty="0">
                <a:solidFill>
                  <a:srgbClr val="002060"/>
                </a:solidFill>
                <a:cs typeface="Calibri"/>
                <a:hlinkClick r:id="rId4">
                  <a:extLst>
                    <a:ext uri="{A12FA001-AC4F-418D-AE19-62706E023703}">
                      <ahyp:hlinkClr xmlns:ahyp="http://schemas.microsoft.com/office/drawing/2018/hyperlinkcolor" val="tx"/>
                    </a:ext>
                  </a:extLst>
                </a:hlinkClick>
              </a:rPr>
              <a:t>Uniform Guidance, 2 CFR 200</a:t>
            </a:r>
            <a:r>
              <a:rPr lang="en-US" sz="2400" dirty="0">
                <a:solidFill>
                  <a:srgbClr val="002060"/>
                </a:solidFill>
                <a:cs typeface="Calibri"/>
              </a:rPr>
              <a:t> / </a:t>
            </a:r>
            <a:r>
              <a:rPr lang="en-US" sz="2400" dirty="0">
                <a:solidFill>
                  <a:srgbClr val="002060"/>
                </a:solidFill>
                <a:cs typeface="Calibri"/>
                <a:hlinkClick r:id="rId5">
                  <a:extLst>
                    <a:ext uri="{A12FA001-AC4F-418D-AE19-62706E023703}">
                      <ahyp:hlinkClr xmlns:ahyp="http://schemas.microsoft.com/office/drawing/2018/hyperlinkcolor" val="tx"/>
                    </a:ext>
                  </a:extLst>
                </a:hlinkClick>
              </a:rPr>
              <a:t>45 CFR Part 75 </a:t>
            </a:r>
            <a:endParaRPr lang="en-US" sz="2400" dirty="0">
              <a:solidFill>
                <a:srgbClr val="002060"/>
              </a:solidFill>
              <a:cs typeface="Calibri"/>
            </a:endParaRPr>
          </a:p>
          <a:p>
            <a:endParaRPr lang="en-US" sz="2400" dirty="0">
              <a:solidFill>
                <a:srgbClr val="002060"/>
              </a:solidFill>
              <a:cs typeface="Calibri"/>
            </a:endParaRPr>
          </a:p>
          <a:p>
            <a:r>
              <a:rPr lang="en-US" sz="2400" dirty="0">
                <a:solidFill>
                  <a:srgbClr val="002060"/>
                </a:solidFill>
                <a:cs typeface="Calibri"/>
                <a:hlinkClick r:id="rId6">
                  <a:extLst>
                    <a:ext uri="{A12FA001-AC4F-418D-AE19-62706E023703}">
                      <ahyp:hlinkClr xmlns:ahyp="http://schemas.microsoft.com/office/drawing/2018/hyperlinkcolor" val="tx"/>
                    </a:ext>
                  </a:extLst>
                </a:hlinkClick>
              </a:rPr>
              <a:t>Federal Funding Accountability and Transparency Act (FFATA or Transparency Act)</a:t>
            </a:r>
            <a:endParaRPr lang="en-US" sz="2400" dirty="0">
              <a:solidFill>
                <a:srgbClr val="002060"/>
              </a:solidFill>
              <a:cs typeface="Calibri"/>
            </a:endParaRPr>
          </a:p>
          <a:p>
            <a:endParaRPr lang="en-US" sz="2400" dirty="0">
              <a:solidFill>
                <a:srgbClr val="002060"/>
              </a:solidFill>
              <a:cs typeface="Calibri"/>
            </a:endParaRPr>
          </a:p>
          <a:p>
            <a:r>
              <a:rPr lang="en-US" sz="2400" dirty="0">
                <a:solidFill>
                  <a:srgbClr val="002060"/>
                </a:solidFill>
                <a:cs typeface="Calibri"/>
                <a:hlinkClick r:id="rId7">
                  <a:extLst>
                    <a:ext uri="{A12FA001-AC4F-418D-AE19-62706E023703}">
                      <ahyp:hlinkClr xmlns:ahyp="http://schemas.microsoft.com/office/drawing/2018/hyperlinkcolor" val="tx"/>
                    </a:ext>
                  </a:extLst>
                </a:hlinkClick>
              </a:rPr>
              <a:t>GAO Yellow Book: Government Auditing Standards </a:t>
            </a:r>
            <a:endParaRPr lang="en-US" sz="2400" dirty="0">
              <a:solidFill>
                <a:srgbClr val="002060"/>
              </a:solidFill>
              <a:cs typeface="Calibri"/>
            </a:endParaRPr>
          </a:p>
          <a:p>
            <a:pPr marL="457200" lvl="1" indent="0">
              <a:buNone/>
            </a:pPr>
            <a:endParaRPr lang="en-US" sz="2600" dirty="0">
              <a:solidFill>
                <a:srgbClr val="002060"/>
              </a:solidFill>
              <a:cs typeface="Calibri"/>
            </a:endParaRPr>
          </a:p>
        </p:txBody>
      </p:sp>
      <p:sp>
        <p:nvSpPr>
          <p:cNvPr id="4" name="Slide Number Placeholder 3">
            <a:extLst>
              <a:ext uri="{FF2B5EF4-FFF2-40B4-BE49-F238E27FC236}">
                <a16:creationId xmlns:a16="http://schemas.microsoft.com/office/drawing/2014/main" id="{6AB43036-A3FA-1FEA-5325-0213723E116B}"/>
              </a:ext>
            </a:extLst>
          </p:cNvPr>
          <p:cNvSpPr>
            <a:spLocks noGrp="1"/>
          </p:cNvSpPr>
          <p:nvPr>
            <p:ph type="sldNum" sz="quarter" idx="12"/>
          </p:nvPr>
        </p:nvSpPr>
        <p:spPr/>
        <p:txBody>
          <a:bodyPr/>
          <a:lstStyle/>
          <a:p>
            <a:fld id="{7AA28999-D008-419E-9628-EE1C64F81F4C}" type="slidenum">
              <a:rPr lang="en-US" dirty="0" smtClean="0"/>
              <a:pPr/>
              <a:t>55</a:t>
            </a:fld>
            <a:endParaRPr lang="en-US"/>
          </a:p>
        </p:txBody>
      </p:sp>
    </p:spTree>
    <p:extLst>
      <p:ext uri="{BB962C8B-B14F-4D97-AF65-F5344CB8AC3E}">
        <p14:creationId xmlns:p14="http://schemas.microsoft.com/office/powerpoint/2010/main" val="115753194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2620" y="2890838"/>
            <a:ext cx="8229600" cy="1143000"/>
          </a:xfrm>
        </p:spPr>
        <p:txBody>
          <a:bodyPr>
            <a:normAutofit/>
          </a:bodyPr>
          <a:lstStyle/>
          <a:p>
            <a:r>
              <a:rPr lang="en-US" b="1"/>
              <a:t>Thank You! </a:t>
            </a:r>
          </a:p>
        </p:txBody>
      </p:sp>
      <p:sp>
        <p:nvSpPr>
          <p:cNvPr id="5" name="Slide Number Placeholder 3">
            <a:extLst>
              <a:ext uri="{FF2B5EF4-FFF2-40B4-BE49-F238E27FC236}">
                <a16:creationId xmlns:a16="http://schemas.microsoft.com/office/drawing/2014/main" id="{0D3C9AA8-8A91-4713-BADB-DB138C01EC59}"/>
              </a:ext>
            </a:extLst>
          </p:cNvPr>
          <p:cNvSpPr>
            <a:spLocks noGrp="1"/>
          </p:cNvSpPr>
          <p:nvPr>
            <p:ph type="sldNum" sz="quarter" idx="12"/>
          </p:nvPr>
        </p:nvSpPr>
        <p:spPr>
          <a:xfrm>
            <a:off x="5029200" y="6356351"/>
            <a:ext cx="2133600" cy="365125"/>
          </a:xfrm>
        </p:spPr>
        <p:txBody>
          <a:bodyPr/>
          <a:lstStyle/>
          <a:p>
            <a:fld id="{7AA28999-D008-419E-9628-EE1C64F81F4C}" type="slidenum">
              <a:rPr lang="en-US" smtClean="0"/>
              <a:pPr/>
              <a:t>56</a:t>
            </a:fld>
            <a:endParaRPr lang="en-US"/>
          </a:p>
        </p:txBody>
      </p:sp>
    </p:spTree>
    <p:extLst>
      <p:ext uri="{BB962C8B-B14F-4D97-AF65-F5344CB8AC3E}">
        <p14:creationId xmlns:p14="http://schemas.microsoft.com/office/powerpoint/2010/main" val="1381885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4D0FDD-68F0-19F0-F3C3-E5EB16665B9B}"/>
              </a:ext>
            </a:extLst>
          </p:cNvPr>
          <p:cNvSpPr>
            <a:spLocks noGrp="1"/>
          </p:cNvSpPr>
          <p:nvPr>
            <p:ph type="title"/>
          </p:nvPr>
        </p:nvSpPr>
        <p:spPr>
          <a:solidFill>
            <a:schemeClr val="accent2"/>
          </a:solidFill>
        </p:spPr>
        <p:txBody>
          <a:bodyPr>
            <a:normAutofit/>
          </a:bodyPr>
          <a:lstStyle/>
          <a:p>
            <a:r>
              <a:rPr lang="en-US" sz="4000" b="1">
                <a:solidFill>
                  <a:srgbClr val="002060"/>
                </a:solidFill>
              </a:rPr>
              <a:t>Back to Basics: Why now? </a:t>
            </a:r>
          </a:p>
        </p:txBody>
      </p:sp>
      <p:sp>
        <p:nvSpPr>
          <p:cNvPr id="3" name="Content Placeholder 2">
            <a:extLst>
              <a:ext uri="{FF2B5EF4-FFF2-40B4-BE49-F238E27FC236}">
                <a16:creationId xmlns:a16="http://schemas.microsoft.com/office/drawing/2014/main" id="{D8E8573F-9DA9-8D56-AD22-98005E2DBA1A}"/>
              </a:ext>
            </a:extLst>
          </p:cNvPr>
          <p:cNvSpPr>
            <a:spLocks noGrp="1"/>
          </p:cNvSpPr>
          <p:nvPr>
            <p:ph idx="1"/>
          </p:nvPr>
        </p:nvSpPr>
        <p:spPr/>
        <p:txBody>
          <a:bodyPr>
            <a:normAutofit/>
          </a:bodyPr>
          <a:lstStyle/>
          <a:p>
            <a:r>
              <a:rPr lang="en-US">
                <a:solidFill>
                  <a:srgbClr val="002060"/>
                </a:solidFill>
              </a:rPr>
              <a:t>Coincides with the first comprehensive update to OAA program regulations in 36 years </a:t>
            </a:r>
          </a:p>
          <a:p>
            <a:r>
              <a:rPr lang="en-US">
                <a:solidFill>
                  <a:srgbClr val="002060"/>
                </a:solidFill>
              </a:rPr>
              <a:t>Emerging from the COVID-19 pandemic </a:t>
            </a:r>
          </a:p>
          <a:p>
            <a:r>
              <a:rPr lang="en-US">
                <a:solidFill>
                  <a:srgbClr val="002060"/>
                </a:solidFill>
              </a:rPr>
              <a:t>Recent spate of retirements</a:t>
            </a:r>
          </a:p>
          <a:p>
            <a:r>
              <a:rPr lang="en-US">
                <a:solidFill>
                  <a:srgbClr val="002060"/>
                </a:solidFill>
              </a:rPr>
              <a:t>New and developing business opportunities</a:t>
            </a:r>
          </a:p>
          <a:p>
            <a:r>
              <a:rPr lang="en-US">
                <a:solidFill>
                  <a:srgbClr val="002060"/>
                </a:solidFill>
              </a:rPr>
              <a:t>Increased interest in stewardship of public funds</a:t>
            </a:r>
          </a:p>
          <a:p>
            <a:endParaRPr lang="en-US"/>
          </a:p>
        </p:txBody>
      </p:sp>
      <p:sp>
        <p:nvSpPr>
          <p:cNvPr id="4" name="Slide Number Placeholder 3">
            <a:extLst>
              <a:ext uri="{FF2B5EF4-FFF2-40B4-BE49-F238E27FC236}">
                <a16:creationId xmlns:a16="http://schemas.microsoft.com/office/drawing/2014/main" id="{3585565D-64DE-FB61-9C36-51A91A1A772C}"/>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7AA28999-D008-419E-9628-EE1C64F81F4C}" type="slidenum">
              <a:rPr kumimoji="0" lang="en-US" sz="1400" b="0" i="0" u="none" strike="noStrike" kern="1200" cap="none" spc="0" normalizeH="0" baseline="0" noProof="0" smtClean="0">
                <a:ln>
                  <a:noFill/>
                </a:ln>
                <a:solidFill>
                  <a:prstClr val="white">
                    <a:lumMod val="85000"/>
                  </a:prstClr>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6</a:t>
            </a:fld>
            <a:endParaRPr kumimoji="0" lang="en-US" sz="1400" b="0" i="0" u="none" strike="noStrike" kern="1200" cap="none" spc="0" normalizeH="0" baseline="0" noProof="0">
              <a:ln>
                <a:noFill/>
              </a:ln>
              <a:solidFill>
                <a:prstClr val="white">
                  <a:lumMod val="85000"/>
                </a:prstClr>
              </a:solidFill>
              <a:effectLst/>
              <a:uLnTx/>
              <a:uFillTx/>
              <a:latin typeface="Arial" panose="020B0604020202020204"/>
              <a:ea typeface="+mn-ea"/>
              <a:cs typeface="+mn-cs"/>
            </a:endParaRPr>
          </a:p>
        </p:txBody>
      </p:sp>
    </p:spTree>
    <p:extLst>
      <p:ext uri="{BB962C8B-B14F-4D97-AF65-F5344CB8AC3E}">
        <p14:creationId xmlns:p14="http://schemas.microsoft.com/office/powerpoint/2010/main" val="11768577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C87C85B-1251-E85D-1631-E332548B2CE0}"/>
              </a:ext>
            </a:extLst>
          </p:cNvPr>
          <p:cNvSpPr>
            <a:spLocks noGrp="1"/>
          </p:cNvSpPr>
          <p:nvPr>
            <p:ph type="title"/>
          </p:nvPr>
        </p:nvSpPr>
        <p:spPr>
          <a:xfrm>
            <a:off x="2349698" y="2260970"/>
            <a:ext cx="9433369" cy="1168030"/>
          </a:xfrm>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4400">
                <a:solidFill>
                  <a:srgbClr val="002060"/>
                </a:solidFill>
              </a:rPr>
              <a:t>OAA Final Rule Provisions </a:t>
            </a:r>
            <a:endParaRPr lang="en-US">
              <a:solidFill>
                <a:srgbClr val="002060"/>
              </a:solidFill>
            </a:endParaRPr>
          </a:p>
        </p:txBody>
      </p:sp>
      <p:sp>
        <p:nvSpPr>
          <p:cNvPr id="4" name="Slide Number Placeholder 3">
            <a:extLst>
              <a:ext uri="{FF2B5EF4-FFF2-40B4-BE49-F238E27FC236}">
                <a16:creationId xmlns:a16="http://schemas.microsoft.com/office/drawing/2014/main" id="{B51E19AA-EC98-305C-09AE-ADC634188599}"/>
              </a:ext>
            </a:extLst>
          </p:cNvPr>
          <p:cNvSpPr>
            <a:spLocks noGrp="1"/>
          </p:cNvSpPr>
          <p:nvPr>
            <p:ph type="sldNum" sz="quarter" idx="12"/>
          </p:nvPr>
        </p:nvSpPr>
        <p:spPr/>
        <p:txBody>
          <a:bodyPr/>
          <a:lstStyle/>
          <a:p>
            <a:fld id="{7AA28999-D008-419E-9628-EE1C64F81F4C}" type="slidenum">
              <a:rPr lang="en-US" smtClean="0"/>
              <a:pPr/>
              <a:t>7</a:t>
            </a:fld>
            <a:endParaRPr lang="en-US"/>
          </a:p>
        </p:txBody>
      </p:sp>
    </p:spTree>
    <p:extLst>
      <p:ext uri="{BB962C8B-B14F-4D97-AF65-F5344CB8AC3E}">
        <p14:creationId xmlns:p14="http://schemas.microsoft.com/office/powerpoint/2010/main" val="34110485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EBE45-7ECB-C25B-B29B-9775D9A05D31}"/>
              </a:ext>
            </a:extLst>
          </p:cNvPr>
          <p:cNvSpPr>
            <a:spLocks noGrp="1"/>
          </p:cNvSpPr>
          <p:nvPr>
            <p:ph type="title"/>
          </p:nvPr>
        </p:nvSpPr>
        <p:spPr>
          <a:xfrm>
            <a:off x="515815" y="243392"/>
            <a:ext cx="10961810" cy="914400"/>
          </a:xfrm>
          <a:solidFill>
            <a:schemeClr val="accent2"/>
          </a:solidFill>
        </p:spPr>
        <p:txBody>
          <a:bodyPr>
            <a:normAutofit/>
          </a:bodyPr>
          <a:lstStyle/>
          <a:p>
            <a:r>
              <a:rPr lang="en-US" sz="3600" b="1">
                <a:solidFill>
                  <a:srgbClr val="002060"/>
                </a:solidFill>
              </a:rPr>
              <a:t>Compliance Date</a:t>
            </a:r>
          </a:p>
        </p:txBody>
      </p:sp>
      <p:sp>
        <p:nvSpPr>
          <p:cNvPr id="3" name="Content Placeholder 2">
            <a:extLst>
              <a:ext uri="{FF2B5EF4-FFF2-40B4-BE49-F238E27FC236}">
                <a16:creationId xmlns:a16="http://schemas.microsoft.com/office/drawing/2014/main" id="{D85BDA40-5D47-5AA2-EEE2-EBD76B972A07}"/>
              </a:ext>
            </a:extLst>
          </p:cNvPr>
          <p:cNvSpPr>
            <a:spLocks noGrp="1"/>
          </p:cNvSpPr>
          <p:nvPr>
            <p:ph idx="1"/>
          </p:nvPr>
        </p:nvSpPr>
        <p:spPr>
          <a:xfrm>
            <a:off x="515815" y="1364974"/>
            <a:ext cx="10961811" cy="4465982"/>
          </a:xfrm>
        </p:spPr>
        <p:txBody>
          <a:bodyPr vert="horz" lIns="91440" tIns="45720" rIns="91440" bIns="45720" rtlCol="0" anchor="t">
            <a:normAutofit/>
          </a:bodyPr>
          <a:lstStyle/>
          <a:p>
            <a:pPr>
              <a:lnSpc>
                <a:spcPct val="120000"/>
              </a:lnSpc>
            </a:pPr>
            <a:r>
              <a:rPr lang="en-US" sz="2800" b="1">
                <a:solidFill>
                  <a:srgbClr val="002060"/>
                </a:solidFill>
                <a:latin typeface="+mj-lt"/>
                <a:ea typeface="Calibri" panose="020F0502020204030204" pitchFamily="34" charset="0"/>
              </a:rPr>
              <a:t>Compliance Date</a:t>
            </a:r>
            <a:r>
              <a:rPr lang="en-US" sz="2800">
                <a:solidFill>
                  <a:srgbClr val="002060"/>
                </a:solidFill>
                <a:latin typeface="+mj-lt"/>
                <a:ea typeface="Calibri" panose="020F0502020204030204" pitchFamily="34" charset="0"/>
              </a:rPr>
              <a:t>: October 1, 2025. </a:t>
            </a:r>
          </a:p>
          <a:p>
            <a:pPr>
              <a:lnSpc>
                <a:spcPct val="120000"/>
              </a:lnSpc>
            </a:pPr>
            <a:r>
              <a:rPr lang="en-US" sz="2800">
                <a:solidFill>
                  <a:srgbClr val="002060"/>
                </a:solidFill>
                <a:latin typeface="+mj-lt"/>
                <a:ea typeface="Calibri" panose="020F0502020204030204" pitchFamily="34" charset="0"/>
                <a:cs typeface="Arial"/>
              </a:rPr>
              <a:t>As</a:t>
            </a:r>
            <a:r>
              <a:rPr lang="en-US" sz="2800">
                <a:solidFill>
                  <a:srgbClr val="002060"/>
                </a:solidFill>
                <a:latin typeface="+mj-lt"/>
                <a:ea typeface="Calibri" panose="020F0502020204030204" pitchFamily="34" charset="0"/>
              </a:rPr>
              <a:t> the final rule goes into effect, we look forward to providing technical assistance and engaging with stakeholders regarding implementation of the final rule.</a:t>
            </a:r>
            <a:endParaRPr lang="en-US" sz="2800">
              <a:solidFill>
                <a:srgbClr val="002060"/>
              </a:solidFill>
              <a:latin typeface="+mj-lt"/>
              <a:ea typeface="Calibri" panose="020F0502020204030204" pitchFamily="34" charset="0"/>
              <a:cs typeface="Arial"/>
            </a:endParaRPr>
          </a:p>
          <a:p>
            <a:pPr lvl="1">
              <a:lnSpc>
                <a:spcPct val="120000"/>
              </a:lnSpc>
            </a:pPr>
            <a:r>
              <a:rPr lang="en-US" sz="2400">
                <a:solidFill>
                  <a:srgbClr val="002060"/>
                </a:solidFill>
                <a:latin typeface="+mj-lt"/>
                <a:ea typeface="Calibri" panose="020F0502020204030204" pitchFamily="34" charset="0"/>
                <a:cs typeface="Arial"/>
              </a:rPr>
              <a:t>For State Units on Aging (SUAs) that are unable to meet the October 1, 2025, compliance date, ACL will have a supportive corrective action plan(CAP) process in place.</a:t>
            </a:r>
          </a:p>
          <a:p>
            <a:pPr>
              <a:lnSpc>
                <a:spcPct val="120000"/>
              </a:lnSpc>
            </a:pPr>
            <a:endParaRPr lang="en-US" sz="2800">
              <a:solidFill>
                <a:srgbClr val="002060"/>
              </a:solidFill>
              <a:effectLst/>
              <a:latin typeface="+mj-lt"/>
              <a:ea typeface="Calibri" panose="020F0502020204030204" pitchFamily="34" charset="0"/>
              <a:cs typeface="Arial" panose="020B0604020202020204"/>
            </a:endParaRPr>
          </a:p>
          <a:p>
            <a:pPr>
              <a:lnSpc>
                <a:spcPct val="120000"/>
              </a:lnSpc>
            </a:pPr>
            <a:endParaRPr lang="en-US" sz="1000">
              <a:solidFill>
                <a:srgbClr val="002060"/>
              </a:solidFill>
              <a:effectLst/>
              <a:latin typeface="+mj-lt"/>
              <a:ea typeface="Calibri" panose="020F0502020204030204" pitchFamily="34" charset="0"/>
              <a:cs typeface="Arial" panose="020B0604020202020204"/>
            </a:endParaRPr>
          </a:p>
          <a:p>
            <a:pPr marL="0" indent="0" algn="ctr">
              <a:buNone/>
            </a:pPr>
            <a:endParaRPr lang="en-US" sz="2600" i="1">
              <a:solidFill>
                <a:srgbClr val="002060"/>
              </a:solidFill>
              <a:highlight>
                <a:srgbClr val="FFFF00"/>
              </a:highlight>
              <a:latin typeface="+mj-lt"/>
              <a:ea typeface="Calibri" panose="020F0502020204030204" pitchFamily="34" charset="0"/>
              <a:cs typeface="Arial" panose="020B0604020202020204"/>
            </a:endParaRPr>
          </a:p>
        </p:txBody>
      </p:sp>
      <p:sp>
        <p:nvSpPr>
          <p:cNvPr id="4" name="Slide Number Placeholder 3">
            <a:extLst>
              <a:ext uri="{FF2B5EF4-FFF2-40B4-BE49-F238E27FC236}">
                <a16:creationId xmlns:a16="http://schemas.microsoft.com/office/drawing/2014/main" id="{286CD0C3-B95A-6261-B7F6-83F6BAD3C15F}"/>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7AA28999-D008-419E-9628-EE1C64F81F4C}" type="slidenum">
              <a:rPr kumimoji="0" lang="en-US" sz="1400" b="0" i="0" u="none" strike="noStrike" kern="1200" cap="none" spc="0" normalizeH="0" baseline="0" noProof="0" smtClean="0">
                <a:ln>
                  <a:noFill/>
                </a:ln>
                <a:solidFill>
                  <a:prstClr val="white">
                    <a:lumMod val="85000"/>
                  </a:prstClr>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8</a:t>
            </a:fld>
            <a:endParaRPr kumimoji="0" lang="en-US" sz="1400" b="0" i="0" u="none" strike="noStrike" kern="1200" cap="none" spc="0" normalizeH="0" baseline="0" noProof="0">
              <a:ln>
                <a:noFill/>
              </a:ln>
              <a:solidFill>
                <a:prstClr val="white">
                  <a:lumMod val="85000"/>
                </a:prstClr>
              </a:solidFill>
              <a:effectLst/>
              <a:uLnTx/>
              <a:uFillTx/>
              <a:latin typeface="Arial" panose="020B0604020202020204"/>
              <a:ea typeface="+mn-ea"/>
              <a:cs typeface="+mn-cs"/>
            </a:endParaRPr>
          </a:p>
        </p:txBody>
      </p:sp>
    </p:spTree>
    <p:extLst>
      <p:ext uri="{BB962C8B-B14F-4D97-AF65-F5344CB8AC3E}">
        <p14:creationId xmlns:p14="http://schemas.microsoft.com/office/powerpoint/2010/main" val="10138564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DEF67F-72B4-D1AA-4A8B-177ACD130778}"/>
              </a:ext>
            </a:extLst>
          </p:cNvPr>
          <p:cNvSpPr>
            <a:spLocks noGrp="1"/>
          </p:cNvSpPr>
          <p:nvPr>
            <p:ph type="title"/>
          </p:nvPr>
        </p:nvSpPr>
        <p:spPr>
          <a:xfrm>
            <a:off x="592881" y="228337"/>
            <a:ext cx="10972800" cy="1299519"/>
          </a:xfrm>
          <a:solidFill>
            <a:schemeClr val="accent2"/>
          </a:solidFill>
        </p:spPr>
        <p:txBody>
          <a:bodyPr>
            <a:noAutofit/>
          </a:bodyPr>
          <a:lstStyle/>
          <a:p>
            <a:r>
              <a:rPr lang="en-US" sz="3600" b="1" i="0" u="none" strike="noStrike">
                <a:solidFill>
                  <a:srgbClr val="002060"/>
                </a:solidFill>
                <a:effectLst/>
                <a:latin typeface="Arial" panose="020B0604020202020204" pitchFamily="34" charset="0"/>
              </a:rPr>
              <a:t>Layout of the Final Rule:</a:t>
            </a:r>
            <a:r>
              <a:rPr lang="en-US" sz="3600" b="0" i="0">
                <a:solidFill>
                  <a:srgbClr val="002060"/>
                </a:solidFill>
                <a:effectLst/>
                <a:latin typeface="Arial" panose="020B0604020202020204" pitchFamily="34" charset="0"/>
              </a:rPr>
              <a:t>​</a:t>
            </a:r>
            <a:br>
              <a:rPr lang="en-US" sz="3600" b="0" i="0">
                <a:solidFill>
                  <a:srgbClr val="002060"/>
                </a:solidFill>
                <a:effectLst/>
                <a:latin typeface="Arial" panose="020B0604020202020204" pitchFamily="34" charset="0"/>
              </a:rPr>
            </a:br>
            <a:r>
              <a:rPr lang="en-US" sz="3600" b="1" i="0" u="none" strike="noStrike">
                <a:solidFill>
                  <a:srgbClr val="002060"/>
                </a:solidFill>
                <a:effectLst/>
                <a:latin typeface="Arial" panose="020B0604020202020204" pitchFamily="34" charset="0"/>
              </a:rPr>
              <a:t>Preamble (Sections I-III) &amp; Regulatory Text</a:t>
            </a:r>
            <a:endParaRPr lang="en-US" sz="3600"/>
          </a:p>
        </p:txBody>
      </p:sp>
      <p:sp>
        <p:nvSpPr>
          <p:cNvPr id="3" name="Content Placeholder 2">
            <a:extLst>
              <a:ext uri="{FF2B5EF4-FFF2-40B4-BE49-F238E27FC236}">
                <a16:creationId xmlns:a16="http://schemas.microsoft.com/office/drawing/2014/main" id="{814ABA64-08CB-A4E4-B367-66AB6869EBC4}"/>
              </a:ext>
            </a:extLst>
          </p:cNvPr>
          <p:cNvSpPr>
            <a:spLocks noGrp="1"/>
          </p:cNvSpPr>
          <p:nvPr>
            <p:ph idx="1"/>
          </p:nvPr>
        </p:nvSpPr>
        <p:spPr>
          <a:xfrm>
            <a:off x="592881" y="1645843"/>
            <a:ext cx="10972800" cy="4032469"/>
          </a:xfrm>
        </p:spPr>
        <p:txBody>
          <a:bodyPr vert="horz" lIns="91440" tIns="45720" rIns="91440" bIns="45720" rtlCol="0" anchor="t">
            <a:normAutofit fontScale="85000" lnSpcReduction="20000"/>
          </a:bodyPr>
          <a:lstStyle/>
          <a:p>
            <a:pPr algn="l" rtl="0" fontAlgn="base">
              <a:buFont typeface="Arial" panose="020B0604020202020204" pitchFamily="34" charset="0"/>
              <a:buChar char="•"/>
            </a:pPr>
            <a:r>
              <a:rPr lang="en-US" sz="3100" b="0" i="0" u="none" strike="noStrike" dirty="0">
                <a:solidFill>
                  <a:srgbClr val="002060"/>
                </a:solidFill>
                <a:effectLst/>
                <a:latin typeface="Arial" panose="020B0604020202020204" pitchFamily="34" charset="0"/>
              </a:rPr>
              <a:t>We strongly encourage you to read the </a:t>
            </a:r>
            <a:r>
              <a:rPr lang="en-US" sz="3100" b="0" i="1" u="none" strike="noStrike" dirty="0">
                <a:solidFill>
                  <a:srgbClr val="002060"/>
                </a:solidFill>
                <a:effectLst/>
                <a:latin typeface="Arial" panose="020B0604020202020204" pitchFamily="34" charset="0"/>
              </a:rPr>
              <a:t>entire</a:t>
            </a:r>
            <a:r>
              <a:rPr lang="en-US" sz="3100" b="0" i="0" u="none" strike="noStrike" dirty="0">
                <a:solidFill>
                  <a:srgbClr val="002060"/>
                </a:solidFill>
                <a:effectLst/>
                <a:latin typeface="Arial" panose="020B0604020202020204" pitchFamily="34" charset="0"/>
              </a:rPr>
              <a:t> final </a:t>
            </a:r>
            <a:r>
              <a:rPr lang="en-US" sz="3100" dirty="0">
                <a:solidFill>
                  <a:srgbClr val="002060"/>
                </a:solidFill>
                <a:latin typeface="Arial" panose="020B0604020202020204" pitchFamily="34" charset="0"/>
              </a:rPr>
              <a:t>r</a:t>
            </a:r>
            <a:r>
              <a:rPr lang="en-US" sz="3100" b="0" i="0" u="none" strike="noStrike" dirty="0">
                <a:solidFill>
                  <a:srgbClr val="002060"/>
                </a:solidFill>
                <a:effectLst/>
                <a:latin typeface="Arial" panose="020B0604020202020204" pitchFamily="34" charset="0"/>
              </a:rPr>
              <a:t>ule. There are two basic sections:</a:t>
            </a:r>
            <a:r>
              <a:rPr lang="en-US" sz="3100" b="0" i="0" dirty="0">
                <a:solidFill>
                  <a:srgbClr val="002060"/>
                </a:solidFill>
                <a:effectLst/>
                <a:latin typeface="Arial" panose="020B0604020202020204" pitchFamily="34" charset="0"/>
              </a:rPr>
              <a:t>​</a:t>
            </a:r>
            <a:endParaRPr lang="en-US" sz="3100" b="0" i="0" dirty="0">
              <a:solidFill>
                <a:srgbClr val="002060"/>
              </a:solidFill>
              <a:effectLst/>
              <a:latin typeface="Arial" panose="020B0604020202020204" pitchFamily="34" charset="0"/>
              <a:cs typeface="Arial"/>
            </a:endParaRPr>
          </a:p>
          <a:p>
            <a:pPr marL="971550" lvl="1" indent="-514350" fontAlgn="base">
              <a:buFont typeface="+mj-lt"/>
              <a:buAutoNum type="arabicPeriod"/>
            </a:pPr>
            <a:r>
              <a:rPr lang="en-US" b="0" i="0" u="none" strike="noStrike" dirty="0">
                <a:solidFill>
                  <a:srgbClr val="002060"/>
                </a:solidFill>
                <a:effectLst/>
                <a:latin typeface="Arial" panose="020B0604020202020204" pitchFamily="34" charset="0"/>
              </a:rPr>
              <a:t>The first portion is </a:t>
            </a:r>
            <a:r>
              <a:rPr lang="en-US" b="1" i="0" u="none" strike="noStrike" dirty="0">
                <a:solidFill>
                  <a:srgbClr val="002060"/>
                </a:solidFill>
                <a:effectLst/>
                <a:latin typeface="Arial" panose="020B0604020202020204" pitchFamily="34" charset="0"/>
              </a:rPr>
              <a:t>preamble</a:t>
            </a:r>
            <a:r>
              <a:rPr lang="en-US" b="0" i="0" u="none" strike="noStrike" dirty="0">
                <a:solidFill>
                  <a:srgbClr val="002060"/>
                </a:solidFill>
                <a:effectLst/>
                <a:latin typeface="Arial" panose="020B0604020202020204" pitchFamily="34" charset="0"/>
              </a:rPr>
              <a:t>:</a:t>
            </a:r>
            <a:r>
              <a:rPr lang="en-US" b="0" i="0" dirty="0">
                <a:solidFill>
                  <a:srgbClr val="002060"/>
                </a:solidFill>
                <a:effectLst/>
                <a:latin typeface="Arial" panose="020B0604020202020204" pitchFamily="34" charset="0"/>
              </a:rPr>
              <a:t>​</a:t>
            </a:r>
            <a:endParaRPr lang="en-US" b="0" i="0" dirty="0">
              <a:solidFill>
                <a:srgbClr val="002060"/>
              </a:solidFill>
              <a:effectLst/>
              <a:latin typeface="Arial" panose="020B0604020202020204" pitchFamily="34" charset="0"/>
              <a:cs typeface="Arial"/>
            </a:endParaRPr>
          </a:p>
          <a:p>
            <a:pPr lvl="2" fontAlgn="base">
              <a:buFont typeface="Arial" panose="020B0604020202020204" pitchFamily="34" charset="0"/>
              <a:buChar char="‒"/>
            </a:pPr>
            <a:r>
              <a:rPr lang="en-US" sz="2600" b="0" i="0" u="none" strike="noStrike" dirty="0">
                <a:solidFill>
                  <a:srgbClr val="002060"/>
                </a:solidFill>
                <a:effectLst/>
                <a:latin typeface="Arial" panose="020B0604020202020204" pitchFamily="34" charset="0"/>
              </a:rPr>
              <a:t>Background</a:t>
            </a:r>
            <a:r>
              <a:rPr lang="en-US" sz="2600" b="0" i="0" dirty="0">
                <a:solidFill>
                  <a:srgbClr val="002060"/>
                </a:solidFill>
                <a:effectLst/>
                <a:latin typeface="Arial" panose="020B0604020202020204" pitchFamily="34" charset="0"/>
              </a:rPr>
              <a:t>​</a:t>
            </a:r>
            <a:r>
              <a:rPr lang="en-US" sz="2600" b="0" i="0" dirty="0">
                <a:solidFill>
                  <a:srgbClr val="002060"/>
                </a:solidFill>
                <a:effectLst/>
                <a:latin typeface="Arial" panose="020B0604020202020204" pitchFamily="34" charset="0"/>
                <a:cs typeface="Arial"/>
              </a:rPr>
              <a:t>, explanation of </a:t>
            </a:r>
            <a:r>
              <a:rPr lang="en-US" sz="2600" dirty="0">
                <a:solidFill>
                  <a:srgbClr val="002060"/>
                </a:solidFill>
                <a:latin typeface="Arial" panose="020B0604020202020204" pitchFamily="34" charset="0"/>
                <a:cs typeface="Arial"/>
              </a:rPr>
              <a:t>the regulatory text</a:t>
            </a:r>
            <a:r>
              <a:rPr lang="en-US" sz="2600" b="0" i="0" u="none" strike="noStrike" dirty="0">
                <a:solidFill>
                  <a:srgbClr val="002060"/>
                </a:solidFill>
                <a:effectLst/>
                <a:latin typeface="Arial"/>
                <a:cs typeface="Arial"/>
              </a:rPr>
              <a:t>, analysis and responses to public comments</a:t>
            </a:r>
            <a:r>
              <a:rPr lang="en-US" sz="2600" b="0" i="0" dirty="0">
                <a:solidFill>
                  <a:srgbClr val="002060"/>
                </a:solidFill>
                <a:effectLst/>
                <a:latin typeface="Arial"/>
                <a:cs typeface="Arial"/>
              </a:rPr>
              <a:t>​, r</a:t>
            </a:r>
            <a:r>
              <a:rPr lang="en-US" sz="2600" b="0" i="0" u="none" strike="noStrike" dirty="0">
                <a:solidFill>
                  <a:srgbClr val="002060"/>
                </a:solidFill>
                <a:effectLst/>
                <a:latin typeface="Arial" panose="020B0604020202020204" pitchFamily="34" charset="0"/>
              </a:rPr>
              <a:t>equired regulatory analyses</a:t>
            </a:r>
            <a:r>
              <a:rPr lang="en-US" sz="2600" b="0" i="0" dirty="0">
                <a:solidFill>
                  <a:srgbClr val="002060"/>
                </a:solidFill>
                <a:effectLst/>
                <a:latin typeface="Arial" panose="020B0604020202020204" pitchFamily="34" charset="0"/>
              </a:rPr>
              <a:t>​</a:t>
            </a:r>
            <a:endParaRPr lang="en-US" sz="2600" b="0" i="0" dirty="0">
              <a:solidFill>
                <a:srgbClr val="002060"/>
              </a:solidFill>
              <a:effectLst/>
              <a:latin typeface="Arial" panose="020B0604020202020204" pitchFamily="34" charset="0"/>
              <a:cs typeface="Arial"/>
            </a:endParaRPr>
          </a:p>
          <a:p>
            <a:pPr marL="971550" lvl="1" indent="-514350" fontAlgn="base">
              <a:buFont typeface="+mj-lt"/>
              <a:buAutoNum type="arabicPeriod"/>
            </a:pPr>
            <a:r>
              <a:rPr lang="en-US" dirty="0">
                <a:solidFill>
                  <a:srgbClr val="002060"/>
                </a:solidFill>
                <a:latin typeface="Arial"/>
                <a:cs typeface="Arial"/>
              </a:rPr>
              <a:t>The second portion is the </a:t>
            </a:r>
            <a:r>
              <a:rPr lang="en-US" b="0" i="0" u="none" strike="noStrike" dirty="0">
                <a:solidFill>
                  <a:srgbClr val="002060"/>
                </a:solidFill>
                <a:effectLst/>
                <a:latin typeface="Arial"/>
                <a:cs typeface="Arial"/>
              </a:rPr>
              <a:t>final </a:t>
            </a:r>
            <a:r>
              <a:rPr lang="en-US" b="1" i="0" u="none" strike="noStrike" dirty="0">
                <a:solidFill>
                  <a:srgbClr val="002060"/>
                </a:solidFill>
                <a:effectLst/>
                <a:latin typeface="Arial"/>
                <a:cs typeface="Arial"/>
              </a:rPr>
              <a:t>regulatory text </a:t>
            </a:r>
            <a:r>
              <a:rPr lang="en-US" b="0" i="0" u="none" strike="noStrike" dirty="0">
                <a:solidFill>
                  <a:srgbClr val="002060"/>
                </a:solidFill>
                <a:effectLst/>
                <a:latin typeface="Arial"/>
                <a:cs typeface="Arial"/>
              </a:rPr>
              <a:t>in full for 45 CFR parts</a:t>
            </a:r>
            <a:r>
              <a:rPr lang="en-US" dirty="0">
                <a:solidFill>
                  <a:srgbClr val="002060"/>
                </a:solidFill>
                <a:latin typeface="Arial"/>
                <a:cs typeface="Arial"/>
              </a:rPr>
              <a:t> </a:t>
            </a:r>
            <a:r>
              <a:rPr lang="en-US" b="0" i="0" u="none" strike="noStrike" dirty="0">
                <a:solidFill>
                  <a:srgbClr val="002060"/>
                </a:solidFill>
                <a:effectLst/>
                <a:latin typeface="Arial"/>
                <a:cs typeface="Arial"/>
              </a:rPr>
              <a:t>1321 (Title III), 1322 (Title VI), and 1324 (Title VII)</a:t>
            </a:r>
          </a:p>
          <a:p>
            <a:pPr fontAlgn="base"/>
            <a:r>
              <a:rPr lang="en-US" sz="2800" b="0" i="0" u="none" strike="noStrike" dirty="0">
                <a:solidFill>
                  <a:srgbClr val="002060"/>
                </a:solidFill>
                <a:effectLst/>
                <a:latin typeface="Arial"/>
                <a:cs typeface="Arial"/>
              </a:rPr>
              <a:t>On March 15th the regulation was published in the Code of Federal Regulations (CFR), and now can be found on </a:t>
            </a:r>
            <a:r>
              <a:rPr lang="en-US" sz="2800" b="0" i="0" u="none" strike="noStrike" dirty="0">
                <a:solidFill>
                  <a:srgbClr val="002060"/>
                </a:solidFill>
                <a:effectLst/>
                <a:latin typeface="Arial"/>
                <a:cs typeface="Arial"/>
                <a:hlinkClick r:id="rId3">
                  <a:extLst>
                    <a:ext uri="{A12FA001-AC4F-418D-AE19-62706E023703}">
                      <ahyp:hlinkClr xmlns:ahyp="http://schemas.microsoft.com/office/drawing/2018/hyperlinkcolor" val="tx"/>
                    </a:ext>
                  </a:extLst>
                </a:hlinkClick>
              </a:rPr>
              <a:t>www.ecfr.gov</a:t>
            </a:r>
            <a:endParaRPr lang="en-US" sz="2800" b="0" i="0" u="none" strike="noStrike" dirty="0">
              <a:solidFill>
                <a:srgbClr val="002060"/>
              </a:solidFill>
              <a:effectLst/>
              <a:latin typeface="Arial"/>
              <a:cs typeface="Arial"/>
            </a:endParaRPr>
          </a:p>
          <a:p>
            <a:r>
              <a:rPr lang="en-US" sz="2800" dirty="0">
                <a:solidFill>
                  <a:srgbClr val="002060"/>
                </a:solidFill>
              </a:rPr>
              <a:t>For a more detailed orientation to the final rule (e.g., webinars, additional resources), please visit </a:t>
            </a:r>
            <a:r>
              <a:rPr lang="en-US" sz="2800" dirty="0">
                <a:solidFill>
                  <a:srgbClr val="002060"/>
                </a:solidFill>
                <a:cs typeface="Calibri"/>
              </a:rPr>
              <a:t>ACL's OAA Regulations webpage: </a:t>
            </a:r>
            <a:r>
              <a:rPr lang="en-US" sz="2800" dirty="0">
                <a:solidFill>
                  <a:srgbClr val="002060"/>
                </a:solidFill>
                <a:hlinkClick r:id="rId4">
                  <a:extLst>
                    <a:ext uri="{A12FA001-AC4F-418D-AE19-62706E023703}">
                      <ahyp:hlinkClr xmlns:ahyp="http://schemas.microsoft.com/office/drawing/2018/hyperlinkcolor" val="tx"/>
                    </a:ext>
                  </a:extLst>
                </a:hlinkClick>
              </a:rPr>
              <a:t>https://acl.gov/OAArule</a:t>
            </a:r>
            <a:endParaRPr lang="en-US" sz="2800" dirty="0">
              <a:solidFill>
                <a:srgbClr val="002060"/>
              </a:solidFill>
            </a:endParaRPr>
          </a:p>
        </p:txBody>
      </p:sp>
      <p:sp>
        <p:nvSpPr>
          <p:cNvPr id="4" name="Slide Number Placeholder 3">
            <a:extLst>
              <a:ext uri="{FF2B5EF4-FFF2-40B4-BE49-F238E27FC236}">
                <a16:creationId xmlns:a16="http://schemas.microsoft.com/office/drawing/2014/main" id="{AD2750DC-E336-B38A-FE59-5DDAA7831F20}"/>
              </a:ext>
            </a:extLst>
          </p:cNvPr>
          <p:cNvSpPr>
            <a:spLocks noGrp="1"/>
          </p:cNvSpPr>
          <p:nvPr>
            <p:ph type="sldNum" sz="quarter" idx="12"/>
          </p:nvPr>
        </p:nvSpPr>
        <p:spPr/>
        <p:txBody>
          <a:bodyPr/>
          <a:lstStyle/>
          <a:p>
            <a:fld id="{7AA28999-D008-419E-9628-EE1C64F81F4C}" type="slidenum">
              <a:rPr lang="en-US" smtClean="0"/>
              <a:pPr/>
              <a:t>9</a:t>
            </a:fld>
            <a:endParaRPr lang="en-US"/>
          </a:p>
        </p:txBody>
      </p:sp>
    </p:spTree>
    <p:extLst>
      <p:ext uri="{BB962C8B-B14F-4D97-AF65-F5344CB8AC3E}">
        <p14:creationId xmlns:p14="http://schemas.microsoft.com/office/powerpoint/2010/main" val="3966055779"/>
      </p:ext>
    </p:extLst>
  </p:cSld>
  <p:clrMapOvr>
    <a:masterClrMapping/>
  </p:clrMapOvr>
</p:sld>
</file>

<file path=ppt/theme/theme1.xml><?xml version="1.0" encoding="utf-8"?>
<a:theme xmlns:a="http://schemas.openxmlformats.org/drawingml/2006/main" name="ACLPresentationTemplate_2014">
  <a:themeElements>
    <a:clrScheme name="ACL">
      <a:dk1>
        <a:sysClr val="windowText" lastClr="000000"/>
      </a:dk1>
      <a:lt1>
        <a:sysClr val="window" lastClr="FFFFFF"/>
      </a:lt1>
      <a:dk2>
        <a:srgbClr val="0A4F90"/>
      </a:dk2>
      <a:lt2>
        <a:srgbClr val="FAA21C"/>
      </a:lt2>
      <a:accent1>
        <a:srgbClr val="BF1E2E"/>
      </a:accent1>
      <a:accent2>
        <a:srgbClr val="E3F1FD"/>
      </a:accent2>
      <a:accent3>
        <a:srgbClr val="FAA21C"/>
      </a:accent3>
      <a:accent4>
        <a:srgbClr val="0A4F90"/>
      </a:accent4>
      <a:accent5>
        <a:srgbClr val="C0C0C0"/>
      </a:accent5>
      <a:accent6>
        <a:srgbClr val="777777"/>
      </a:accent6>
      <a:hlink>
        <a:srgbClr val="0033CC"/>
      </a:hlink>
      <a:folHlink>
        <a:srgbClr val="5F006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56FCA19E4E0C04AB4895331DF78A03C" ma:contentTypeVersion="6" ma:contentTypeDescription="Create a new document." ma:contentTypeScope="" ma:versionID="8f6b6c7bb2a38f65aefb9ef4e646d708">
  <xsd:schema xmlns:xsd="http://www.w3.org/2001/XMLSchema" xmlns:xs="http://www.w3.org/2001/XMLSchema" xmlns:p="http://schemas.microsoft.com/office/2006/metadata/properties" xmlns:ns2="60c1a028-3e0f-4113-a478-03ee188c9c48" xmlns:ns3="b2197649-5bdb-4465-b191-eb09a1078fdc" targetNamespace="http://schemas.microsoft.com/office/2006/metadata/properties" ma:root="true" ma:fieldsID="3dc03fe09b761339355d98d3c1e40ea6" ns2:_="" ns3:_="">
    <xsd:import namespace="60c1a028-3e0f-4113-a478-03ee188c9c48"/>
    <xsd:import namespace="b2197649-5bdb-4465-b191-eb09a1078fdc"/>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c1a028-3e0f-4113-a478-03ee188c9c4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SearchProperties" ma:index="1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2197649-5bdb-4465-b191-eb09a1078fdc"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b2197649-5bdb-4465-b191-eb09a1078fdc">
      <UserInfo>
        <DisplayName>SharingLinks.8192d0ae-dc3a-49c1-bc7e-b4574bd59ca9.OrganizationEdit.dcbd9308-8298-42b8-ac27-a47e3b295c10</DisplayName>
        <AccountId>83</AccountId>
        <AccountType/>
      </UserInfo>
      <UserInfo>
        <DisplayName>Laubert, Beverley (ACL)</DisplayName>
        <AccountId>72</AccountId>
        <AccountType/>
      </UserInfo>
      <UserInfo>
        <DisplayName>Benson, Kari (ACL)</DisplayName>
        <AccountId>115</AccountId>
        <AccountType/>
      </UserInfo>
      <UserInfo>
        <DisplayName>Cole, Stephanie (ACL)</DisplayName>
        <AccountId>12</AccountId>
        <AccountType/>
      </UserInfo>
      <UserInfo>
        <DisplayName>Mosey, Adam (ACL)</DisplayName>
        <AccountId>9</AccountId>
        <AccountType/>
      </UserInfo>
      <UserInfo>
        <DisplayName>Wiatr-Rodriguez, Amy (ACL)</DisplayName>
        <AccountId>19</AccountId>
        <AccountType/>
      </UserInfo>
      <UserInfo>
        <DisplayName>Mpinja, Bora (ACL)</DisplayName>
        <AccountId>41</AccountId>
        <AccountType/>
      </UserInfo>
      <UserInfo>
        <DisplayName>Kelsey, Alice E (ACL)</DisplayName>
        <AccountId>23</AccountId>
        <AccountType/>
      </UserInfo>
    </SharedWithUsers>
  </documentManagement>
</p:properties>
</file>

<file path=customXml/itemProps1.xml><?xml version="1.0" encoding="utf-8"?>
<ds:datastoreItem xmlns:ds="http://schemas.openxmlformats.org/officeDocument/2006/customXml" ds:itemID="{4FF0DA09-6A40-4400-9507-00EBA7D4D054}">
  <ds:schemaRefs>
    <ds:schemaRef ds:uri="60c1a028-3e0f-4113-a478-03ee188c9c48"/>
    <ds:schemaRef ds:uri="b2197649-5bdb-4465-b191-eb09a1078fd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9BB9ED14-0D0D-461D-B49D-239619283D63}">
  <ds:schemaRefs>
    <ds:schemaRef ds:uri="http://schemas.microsoft.com/sharepoint/v3/contenttype/forms"/>
  </ds:schemaRefs>
</ds:datastoreItem>
</file>

<file path=customXml/itemProps3.xml><?xml version="1.0" encoding="utf-8"?>
<ds:datastoreItem xmlns:ds="http://schemas.openxmlformats.org/officeDocument/2006/customXml" ds:itemID="{BFAD6ADC-AB70-4D63-B5D9-722FEC1FC67E}">
  <ds:schemaRefs>
    <ds:schemaRef ds:uri="http://purl.org/dc/elements/1.1/"/>
    <ds:schemaRef ds:uri="http://schemas.microsoft.com/office/2006/metadata/properties"/>
    <ds:schemaRef ds:uri="60c1a028-3e0f-4113-a478-03ee188c9c48"/>
    <ds:schemaRef ds:uri="b2197649-5bdb-4465-b191-eb09a1078fdc"/>
    <ds:schemaRef ds:uri="http://purl.org/dc/terms/"/>
    <ds:schemaRef ds:uri="http://schemas.openxmlformats.org/package/2006/metadata/core-properties"/>
    <ds:schemaRef ds:uri="http://purl.org/dc/dcmitype/"/>
    <ds:schemaRef ds:uri="http://schemas.microsoft.com/office/2006/documentManagement/types"/>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16</TotalTime>
  <Words>7868</Words>
  <Application>Microsoft Office PowerPoint</Application>
  <PresentationFormat>Widescreen</PresentationFormat>
  <Paragraphs>687</Paragraphs>
  <Slides>56</Slides>
  <Notes>56</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56</vt:i4>
      </vt:variant>
    </vt:vector>
  </HeadingPairs>
  <TitlesOfParts>
    <vt:vector size="66" baseType="lpstr">
      <vt:lpstr>Arial</vt:lpstr>
      <vt:lpstr>Calibri</vt:lpstr>
      <vt:lpstr>Calibri Light</vt:lpstr>
      <vt:lpstr>Courier New</vt:lpstr>
      <vt:lpstr>Roboto</vt:lpstr>
      <vt:lpstr>Segoe UI</vt:lpstr>
      <vt:lpstr>Times New Roman</vt:lpstr>
      <vt:lpstr>TimesNewRomanPSMT</vt:lpstr>
      <vt:lpstr>Wingdings</vt:lpstr>
      <vt:lpstr>ACLPresentationTemplate_2014</vt:lpstr>
      <vt:lpstr>Back to Basics: Fiscal Policies and Procedures </vt:lpstr>
      <vt:lpstr>Welcome</vt:lpstr>
      <vt:lpstr>Agenda</vt:lpstr>
      <vt:lpstr>Background </vt:lpstr>
      <vt:lpstr>What does back to basics mean?</vt:lpstr>
      <vt:lpstr>Back to Basics: Why now? </vt:lpstr>
      <vt:lpstr>OAA Final Rule Provisions </vt:lpstr>
      <vt:lpstr>Compliance Date</vt:lpstr>
      <vt:lpstr>Layout of the Final Rule:​ Preamble (Sections I-III) &amp; Regulatory Text</vt:lpstr>
      <vt:lpstr>General Note on the OAA Final Rule</vt:lpstr>
      <vt:lpstr>Note of Changes / Clarifications Related to Fiscal Areas for SUAs in Regulation</vt:lpstr>
      <vt:lpstr>Note of Changes / Clarifications Related to Fiscal Areas for SUAs in Regulation Cont.</vt:lpstr>
      <vt:lpstr>State and Area Agency Policies and Procedures </vt:lpstr>
      <vt:lpstr>Fiscal Monitoring </vt:lpstr>
      <vt:lpstr>§ 1321.3 Definitions </vt:lpstr>
      <vt:lpstr>§ 1321.9(c)(2)(i) Intrastate Funding Formula (IFF)</vt:lpstr>
      <vt:lpstr>§ 1321.9(c)(2)(ii) Non-Federal Share (Match)</vt:lpstr>
      <vt:lpstr>Match Percentage</vt:lpstr>
      <vt:lpstr>§ 1321.9(c)(2)(ii) Non-Federal Share (Match) Cont.</vt:lpstr>
      <vt:lpstr>§ 1321.9(c)(2)(ii) Non-Federal Share (Match) Cont. 2</vt:lpstr>
      <vt:lpstr>§ 1321.9(c)(2)(ii) Non-Federal Share (Match) Cont. 3</vt:lpstr>
      <vt:lpstr>§ 1321.9(c)(2)(iii) Transfers  </vt:lpstr>
      <vt:lpstr>§ 1321.9(c)(2)(iv) State, Territory, and  Area Plan Administration. </vt:lpstr>
      <vt:lpstr>§ 1321.9(c)(2)(v) Minimum Adequate Proportion  </vt:lpstr>
      <vt:lpstr>§ 1321.9(c)(2)(vi) Maintenance of Effort </vt:lpstr>
      <vt:lpstr>§ 1321.9(c)(2)(vii) The State Long-Term Care Ombudsman Program: Minimum Certification of Expenditures</vt:lpstr>
      <vt:lpstr>§ 1321.9(c)(2)(vii) The State Long-Term Care Ombudsman Program, Cont.</vt:lpstr>
      <vt:lpstr>§ 1321.9(c)(2)(viii) Rural Minimum Expenditures </vt:lpstr>
      <vt:lpstr>§ 1321.9(c)(2)(ix) Reallotment </vt:lpstr>
      <vt:lpstr>§ 1321.9(c)(2)(x) Voluntary Contributions </vt:lpstr>
      <vt:lpstr>§ 1321.9(c)(2)(x) Voluntary Contributions Cont. </vt:lpstr>
      <vt:lpstr>§ 1321.9(c)(2)(xi) Cost Sharing </vt:lpstr>
      <vt:lpstr>§ 1321.9(c)(2)(xi) Cost Sharing Cont.  </vt:lpstr>
      <vt:lpstr>§ 1321.9(c)(2)(xii) Use of Program Income </vt:lpstr>
      <vt:lpstr>§ 1321.9(c)(2)(xii) Use of Program Income Cont.</vt:lpstr>
      <vt:lpstr>§ 1321.9(c)(2)(xiii) Private Pay Programs </vt:lpstr>
      <vt:lpstr>§ 1321.9(c)(2)(xiv) Contracts and Commercial Relationships </vt:lpstr>
      <vt:lpstr>§ 1321.9(c)(2)(xiv) Contracts and Commercial Relationships Cont.</vt:lpstr>
      <vt:lpstr>§ 1321.9(c)(2)(xv) Buildings, Alterations or Renovations, Maintenance, and Equipment </vt:lpstr>
      <vt:lpstr>§ 1321.9(c)(2)(xv) Buildings, Alterations or Renovations, Maintenance, and Equipment Cont. </vt:lpstr>
      <vt:lpstr>§ 1321.9(c)(2)(xvi) Supplement, not Supplant </vt:lpstr>
      <vt:lpstr>§ 1321.9(c)(2)(xvii) Monitoring of State Plan Assurances </vt:lpstr>
      <vt:lpstr>§ 1321.9(c)(2)(xviii) Advance Funding</vt:lpstr>
      <vt:lpstr>§ 1321.9(c)(2)(xix) Fixed Amount Subawards </vt:lpstr>
      <vt:lpstr>§ § 1321.47 and 1321.67 Conflicts of Interest </vt:lpstr>
      <vt:lpstr>§ 1321.87 “Grab &amp; Go” Meals under Title III, part C-1</vt:lpstr>
      <vt:lpstr>§ 1321.99 Setting aside funds to address disasters.</vt:lpstr>
      <vt:lpstr>§ 1321.101 Flexibilities under a major disaster declaration.</vt:lpstr>
      <vt:lpstr>Considerations for Entities Receiving Both  Title III and VI Funding</vt:lpstr>
      <vt:lpstr>Summary and Resources </vt:lpstr>
      <vt:lpstr>Timeline</vt:lpstr>
      <vt:lpstr>Reminder: SUA Fiscal Deadlines </vt:lpstr>
      <vt:lpstr>OAA Final Rule Resources</vt:lpstr>
      <vt:lpstr>Upcoming</vt:lpstr>
      <vt:lpstr>Additional Resources</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508 Compliant Notice of Proposed Rule Making Stakeholder Webinar Slide Deck</dc:title>
  <dc:creator>Perng, Anna (ACL)</dc:creator>
  <cp:lastModifiedBy>Frank-Carr, Claire (ACL) (CTR)</cp:lastModifiedBy>
  <cp:revision>1</cp:revision>
  <dcterms:created xsi:type="dcterms:W3CDTF">2021-10-28T15:18:19Z</dcterms:created>
  <dcterms:modified xsi:type="dcterms:W3CDTF">2024-04-15T14:39:51Z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0x010100256FCA19E4E0C04AB4895331DF78A03C</vt:lpwstr>
  </property>
  <property fmtid="{D5CDD505-2E9C-101B-9397-08002B2CF9AE}" pid="3" name="MediaServiceImageTags">
    <vt:lpwstr/>
  </property>
</Properties>
</file>