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9"/>
  </p:notesMasterIdLst>
  <p:sldIdLst>
    <p:sldId id="257" r:id="rId5"/>
    <p:sldId id="1654" r:id="rId6"/>
    <p:sldId id="1695" r:id="rId7"/>
    <p:sldId id="1655" r:id="rId8"/>
    <p:sldId id="1658" r:id="rId9"/>
    <p:sldId id="1674" r:id="rId10"/>
    <p:sldId id="1669" r:id="rId11"/>
    <p:sldId id="1788" r:id="rId12"/>
    <p:sldId id="1670" r:id="rId13"/>
    <p:sldId id="1697" r:id="rId14"/>
    <p:sldId id="1698" r:id="rId15"/>
    <p:sldId id="1792" r:id="rId16"/>
    <p:sldId id="1793" r:id="rId17"/>
    <p:sldId id="1797" r:id="rId18"/>
    <p:sldId id="1699" r:id="rId19"/>
    <p:sldId id="1700" r:id="rId20"/>
    <p:sldId id="1701" r:id="rId21"/>
    <p:sldId id="1675" r:id="rId22"/>
    <p:sldId id="1676" r:id="rId23"/>
    <p:sldId id="1786" r:id="rId24"/>
    <p:sldId id="1787" r:id="rId25"/>
    <p:sldId id="1794" r:id="rId26"/>
    <p:sldId id="1678" r:id="rId27"/>
    <p:sldId id="1688" r:id="rId28"/>
    <p:sldId id="1683" r:id="rId29"/>
    <p:sldId id="1681" r:id="rId30"/>
    <p:sldId id="1684" r:id="rId31"/>
    <p:sldId id="1682" r:id="rId32"/>
    <p:sldId id="1685" r:id="rId33"/>
    <p:sldId id="591" r:id="rId34"/>
    <p:sldId id="1795" r:id="rId35"/>
    <p:sldId id="1803" r:id="rId36"/>
    <p:sldId id="1791" r:id="rId37"/>
    <p:sldId id="291"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B79EE09-B983-2DF1-4C67-BFFBB982CF83}" name="Kelsey, Alice E (ACL)" initials="KAE(" userId="S::Alice.Kelsey@acl.hhs.gov::603999d2-ed56-403f-8777-20490e763fb9" providerId="AD"/>
  <p188:author id="{E8F5AA0E-42CE-20EF-8023-85B909233146}" name="Simpson, Melissa (ACL)" initials="S(" userId="S::melissa.simpson@acl.hhs.gov::54862963-2e06-4730-bd44-617ff5af4044" providerId="AD"/>
  <p188:author id="{F886C040-1264-12A8-F61A-96F16082706F}" name="Brown, Mary Kate (ACL) (CTR)" initials="B(" userId="S::marykate.brown@acl.hhs.gov::5eaa643c-d395-464b-944b-ca3c8a7e25f0" providerId="AD"/>
  <p188:author id="{5E815941-32D0-DE92-3CB7-1EC23D2E02F7}" name="Frank-Carr, Claire (ACL) (CTR)" initials="FCC((" userId="S::Claire.Frank-carr@acl.hhs.gov::023a24b7-4ee5-46bf-8a1c-3b2e4b8d21fb" providerId="AD"/>
  <p188:author id="{CDA71A59-7D9C-F139-E773-E3D01D3966EF}" name="Alison Barkoff" initials="ANB" userId="Alison Barkoff" providerId="None"/>
  <p188:author id="{02A4F35E-26F2-ECA5-3D55-BC85DEEF69B8}" name="Wiatr-Rodriguez, Amy (ACL)" initials="W(" userId="S::amy.wiatr-rodriguez@acl.hhs.gov::c0cc0f9c-2144-4fff-96fa-b7fe924e9c14" providerId="AD"/>
  <p188:author id="{2E752467-BC56-6836-8667-811BCB8B71A2}" name="Baker, Jennifer (ACL)" initials="B(" userId="S::jennifer.baker@acl.hhs.gov::fb3ba960-bbdd-4534-b027-e2c1d086d0e5" providerId="AD"/>
  <p188:author id="{76F67795-41BE-FDA0-63A0-2BDCD64323A8}" name="Baker, Jennifer (ACL)" initials="BJ(" userId="S::Jennifer.Baker@acl.hhs.gov::fb3ba960-bbdd-4534-b027-e2c1d086d0e5" providerId="AD"/>
  <p188:author id="{7655D795-EB03-7311-0CC1-24AA72EB7610}" name="Mosey, Adam (ACL)" initials="M(" userId="S::adam.mosey@acl.hhs.gov::fd712309-00fe-48f8-906f-39a689e4f7db" providerId="AD"/>
  <p188:author id="{E3932B9D-4AD6-B08C-4888-93B3B597E0E1}" name="Phillips, Christine (ACL)" initials="P(" userId="S::christine.phillips@acl.hhs.gov::a49825c3-fe1a-4788-9c55-d41e0f6a1a67" providerId="AD"/>
  <p188:author id="{B0B058A8-5F7D-7D8F-C9F5-41AD6BC2A646}" name="Mosey, Adam (ACL)" initials="MA(" userId="S::Adam.Mosey@acl.hhs.gov::fd712309-00fe-48f8-906f-39a689e4f7db" providerId="AD"/>
  <p188:author id="{C18527AB-A0B2-55B8-C431-469F24D139E7}" name="Frank-Carr, Claire (ACL) (CTR)" initials="F(" userId="S::claire.frank-carr@acl.hhs.gov::023a24b7-4ee5-46bf-8a1c-3b2e4b8d21fb" providerId="AD"/>
  <p188:author id="{7BC7F1B5-B1DE-E26D-B8BD-F19C9EFCCF28}" name="Schwartz, Rhonda (ACL)" initials="S(" userId="S::rhonda.schwartz@acl.hhs.gov::be491396-ab09-4a5f-bcaa-07043141a9ed" providerId="AD"/>
  <p188:author id="{F3FF99C9-31F7-A497-853C-EB20D8DEB351}" name="Wiatr-Rodriguez, Amy (ACL)" initials="WRA(" userId="S::Amy.Wiatr-Rodriguez@acl.hhs.gov::c0cc0f9c-2144-4fff-96fa-b7fe924e9c1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Simpson, Melissa (ACL)" initials="SM(" lastIdx="12" clrIdx="6">
    <p:extLst>
      <p:ext uri="{19B8F6BF-5375-455C-9EA6-DF929625EA0E}">
        <p15:presenceInfo xmlns:p15="http://schemas.microsoft.com/office/powerpoint/2012/main" userId="S::Melissa.Simpson@acl.hhs.gov::54862963-2e06-4730-bd44-617ff5af4044" providerId="AD"/>
      </p:ext>
    </p:extLst>
  </p:cmAuthor>
  <p:cmAuthor id="1" name="Perng, Anna (ACL)" initials="PA(" lastIdx="12" clrIdx="0">
    <p:extLst>
      <p:ext uri="{19B8F6BF-5375-455C-9EA6-DF929625EA0E}">
        <p15:presenceInfo xmlns:p15="http://schemas.microsoft.com/office/powerpoint/2012/main" userId="S::Anna.Perng@acl.hhs.gov::be95e65b-22fc-41b7-a191-cd6599cb4da1" providerId="AD"/>
      </p:ext>
    </p:extLst>
  </p:cmAuthor>
  <p:cmAuthor id="2" name="Alison Barkoff" initials="AB" lastIdx="12" clrIdx="1">
    <p:extLst>
      <p:ext uri="{19B8F6BF-5375-455C-9EA6-DF929625EA0E}">
        <p15:presenceInfo xmlns:p15="http://schemas.microsoft.com/office/powerpoint/2012/main" userId="Alison Barkoff" providerId="None"/>
      </p:ext>
    </p:extLst>
  </p:cmAuthor>
  <p:cmAuthor id="3" name="ACL" initials="ACL" lastIdx="37" clrIdx="2">
    <p:extLst>
      <p:ext uri="{19B8F6BF-5375-455C-9EA6-DF929625EA0E}">
        <p15:presenceInfo xmlns:p15="http://schemas.microsoft.com/office/powerpoint/2012/main" userId="ACL" providerId="None"/>
      </p:ext>
    </p:extLst>
  </p:cmAuthor>
  <p:cmAuthor id="4" name="Nicholls, Richard (ACL)" initials="N(" lastIdx="6" clrIdx="3">
    <p:extLst>
      <p:ext uri="{19B8F6BF-5375-455C-9EA6-DF929625EA0E}">
        <p15:presenceInfo xmlns:p15="http://schemas.microsoft.com/office/powerpoint/2012/main" userId="S::richard.nicholls@acl.hhs.gov::0b06a1cb-a6da-49cc-9965-c4e74bb2c319" providerId="AD"/>
      </p:ext>
    </p:extLst>
  </p:cmAuthor>
  <p:cmAuthor id="5" name="Klocinski, Jennifer (ACL)" initials="K(" lastIdx="3" clrIdx="4">
    <p:extLst>
      <p:ext uri="{19B8F6BF-5375-455C-9EA6-DF929625EA0E}">
        <p15:presenceInfo xmlns:p15="http://schemas.microsoft.com/office/powerpoint/2012/main" userId="S::jennifer.klocinski@acl.hhs.gov::95151364-60b3-4aa9-afcd-8fb293882e12" providerId="AD"/>
      </p:ext>
    </p:extLst>
  </p:cmAuthor>
  <p:cmAuthor id="6" name="Barkoff, Alison (ACL)" initials="B(" lastIdx="21" clrIdx="5">
    <p:extLst>
      <p:ext uri="{19B8F6BF-5375-455C-9EA6-DF929625EA0E}">
        <p15:presenceInfo xmlns:p15="http://schemas.microsoft.com/office/powerpoint/2012/main" userId="S::alison.barkoff@acl.hhs.gov::72cd914b-0766-4f69-85df-a162d0cbdb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7387"/>
    <a:srgbClr val="6666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1A7FF3-3D3F-43DB-BD3E-286E2D5ED036}" v="1" dt="2024-02-14T14:58:25.1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47"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commentAuthors" Target="commentAuthors.xml"/><Relationship Id="rId45"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atr-Rodriguez, Amy (ACL)" userId="c0cc0f9c-2144-4fff-96fa-b7fe924e9c14" providerId="ADAL" clId="{39D3A725-3BCB-4197-AF94-8857DB8EF0CB}"/>
    <pc:docChg chg="undo custSel delSld modSld">
      <pc:chgData name="Wiatr-Rodriguez, Amy (ACL)" userId="c0cc0f9c-2144-4fff-96fa-b7fe924e9c14" providerId="ADAL" clId="{39D3A725-3BCB-4197-AF94-8857DB8EF0CB}" dt="2024-02-07T23:49:48.528" v="1195" actId="20577"/>
      <pc:docMkLst>
        <pc:docMk/>
      </pc:docMkLst>
      <pc:sldChg chg="modSp mod">
        <pc:chgData name="Wiatr-Rodriguez, Amy (ACL)" userId="c0cc0f9c-2144-4fff-96fa-b7fe924e9c14" providerId="ADAL" clId="{39D3A725-3BCB-4197-AF94-8857DB8EF0CB}" dt="2024-02-03T01:32:37.870" v="1053" actId="13926"/>
        <pc:sldMkLst>
          <pc:docMk/>
          <pc:sldMk cId="1408652171" sldId="257"/>
        </pc:sldMkLst>
        <pc:spChg chg="mod">
          <ac:chgData name="Wiatr-Rodriguez, Amy (ACL)" userId="c0cc0f9c-2144-4fff-96fa-b7fe924e9c14" providerId="ADAL" clId="{39D3A725-3BCB-4197-AF94-8857DB8EF0CB}" dt="2024-02-03T01:32:37.870" v="1053" actId="13926"/>
          <ac:spMkLst>
            <pc:docMk/>
            <pc:sldMk cId="1408652171" sldId="257"/>
            <ac:spMk id="10" creationId="{48D6F1BE-2269-9427-B0CA-1AF00AC8D06A}"/>
          </ac:spMkLst>
        </pc:spChg>
      </pc:sldChg>
      <pc:sldChg chg="modSp mod">
        <pc:chgData name="Wiatr-Rodriguez, Amy (ACL)" userId="c0cc0f9c-2144-4fff-96fa-b7fe924e9c14" providerId="ADAL" clId="{39D3A725-3BCB-4197-AF94-8857DB8EF0CB}" dt="2024-02-03T01:32:10.758" v="1050" actId="13926"/>
        <pc:sldMkLst>
          <pc:docMk/>
          <pc:sldMk cId="1495716141" sldId="591"/>
        </pc:sldMkLst>
        <pc:spChg chg="mod">
          <ac:chgData name="Wiatr-Rodriguez, Amy (ACL)" userId="c0cc0f9c-2144-4fff-96fa-b7fe924e9c14" providerId="ADAL" clId="{39D3A725-3BCB-4197-AF94-8857DB8EF0CB}" dt="2024-02-03T01:32:10.758" v="1050" actId="13926"/>
          <ac:spMkLst>
            <pc:docMk/>
            <pc:sldMk cId="1495716141" sldId="591"/>
            <ac:spMk id="3" creationId="{92D4719B-3C40-4007-4E94-863DD39987D0}"/>
          </ac:spMkLst>
        </pc:spChg>
      </pc:sldChg>
      <pc:sldChg chg="modSp mod">
        <pc:chgData name="Wiatr-Rodriguez, Amy (ACL)" userId="c0cc0f9c-2144-4fff-96fa-b7fe924e9c14" providerId="ADAL" clId="{39D3A725-3BCB-4197-AF94-8857DB8EF0CB}" dt="2024-01-24T14:43:02.624" v="58" actId="20577"/>
        <pc:sldMkLst>
          <pc:docMk/>
          <pc:sldMk cId="1877829910" sldId="1670"/>
        </pc:sldMkLst>
        <pc:spChg chg="mod">
          <ac:chgData name="Wiatr-Rodriguez, Amy (ACL)" userId="c0cc0f9c-2144-4fff-96fa-b7fe924e9c14" providerId="ADAL" clId="{39D3A725-3BCB-4197-AF94-8857DB8EF0CB}" dt="2024-01-24T14:43:02.624" v="58" actId="20577"/>
          <ac:spMkLst>
            <pc:docMk/>
            <pc:sldMk cId="1877829910" sldId="1670"/>
            <ac:spMk id="3" creationId="{B6CE741B-15F1-217C-9A29-74E6741E132D}"/>
          </ac:spMkLst>
        </pc:spChg>
      </pc:sldChg>
      <pc:sldChg chg="modSp mod">
        <pc:chgData name="Wiatr-Rodriguez, Amy (ACL)" userId="c0cc0f9c-2144-4fff-96fa-b7fe924e9c14" providerId="ADAL" clId="{39D3A725-3BCB-4197-AF94-8857DB8EF0CB}" dt="2024-02-03T01:14:27.072" v="1045" actId="20577"/>
        <pc:sldMkLst>
          <pc:docMk/>
          <pc:sldMk cId="320260935" sldId="1675"/>
        </pc:sldMkLst>
        <pc:spChg chg="mod">
          <ac:chgData name="Wiatr-Rodriguez, Amy (ACL)" userId="c0cc0f9c-2144-4fff-96fa-b7fe924e9c14" providerId="ADAL" clId="{39D3A725-3BCB-4197-AF94-8857DB8EF0CB}" dt="2024-02-03T01:14:27.072" v="1045" actId="20577"/>
          <ac:spMkLst>
            <pc:docMk/>
            <pc:sldMk cId="320260935" sldId="1675"/>
            <ac:spMk id="3" creationId="{87CFA5CE-5A28-A1FE-F189-9CBFD53A7A6C}"/>
          </ac:spMkLst>
        </pc:spChg>
      </pc:sldChg>
      <pc:sldChg chg="modSp mod">
        <pc:chgData name="Wiatr-Rodriguez, Amy (ACL)" userId="c0cc0f9c-2144-4fff-96fa-b7fe924e9c14" providerId="ADAL" clId="{39D3A725-3BCB-4197-AF94-8857DB8EF0CB}" dt="2024-02-02T23:26:01.545" v="843" actId="20577"/>
        <pc:sldMkLst>
          <pc:docMk/>
          <pc:sldMk cId="3335910294" sldId="1676"/>
        </pc:sldMkLst>
        <pc:spChg chg="mod">
          <ac:chgData name="Wiatr-Rodriguez, Amy (ACL)" userId="c0cc0f9c-2144-4fff-96fa-b7fe924e9c14" providerId="ADAL" clId="{39D3A725-3BCB-4197-AF94-8857DB8EF0CB}" dt="2024-02-02T23:26:01.545" v="843" actId="20577"/>
          <ac:spMkLst>
            <pc:docMk/>
            <pc:sldMk cId="3335910294" sldId="1676"/>
            <ac:spMk id="3" creationId="{15C067C9-DEDD-5914-8408-99E75889AEB7}"/>
          </ac:spMkLst>
        </pc:spChg>
      </pc:sldChg>
      <pc:sldChg chg="modNotesTx">
        <pc:chgData name="Wiatr-Rodriguez, Amy (ACL)" userId="c0cc0f9c-2144-4fff-96fa-b7fe924e9c14" providerId="ADAL" clId="{39D3A725-3BCB-4197-AF94-8857DB8EF0CB}" dt="2024-02-03T01:33:40.505" v="1058" actId="20577"/>
        <pc:sldMkLst>
          <pc:docMk/>
          <pc:sldMk cId="132047572" sldId="1688"/>
        </pc:sldMkLst>
      </pc:sldChg>
      <pc:sldChg chg="modSp mod">
        <pc:chgData name="Wiatr-Rodriguez, Amy (ACL)" userId="c0cc0f9c-2144-4fff-96fa-b7fe924e9c14" providerId="ADAL" clId="{39D3A725-3BCB-4197-AF94-8857DB8EF0CB}" dt="2024-02-03T01:36:08.372" v="1061" actId="1076"/>
        <pc:sldMkLst>
          <pc:docMk/>
          <pc:sldMk cId="1794922162" sldId="1695"/>
        </pc:sldMkLst>
        <pc:spChg chg="mod">
          <ac:chgData name="Wiatr-Rodriguez, Amy (ACL)" userId="c0cc0f9c-2144-4fff-96fa-b7fe924e9c14" providerId="ADAL" clId="{39D3A725-3BCB-4197-AF94-8857DB8EF0CB}" dt="2024-02-03T01:36:08.372" v="1061" actId="1076"/>
          <ac:spMkLst>
            <pc:docMk/>
            <pc:sldMk cId="1794922162" sldId="1695"/>
            <ac:spMk id="3" creationId="{3F48BC3C-4D90-4CD7-9308-4EBB54A8DBEF}"/>
          </ac:spMkLst>
        </pc:spChg>
      </pc:sldChg>
      <pc:sldChg chg="modSp mod">
        <pc:chgData name="Wiatr-Rodriguez, Amy (ACL)" userId="c0cc0f9c-2144-4fff-96fa-b7fe924e9c14" providerId="ADAL" clId="{39D3A725-3BCB-4197-AF94-8857DB8EF0CB}" dt="2024-02-03T01:32:29.667" v="1052" actId="13926"/>
        <pc:sldMkLst>
          <pc:docMk/>
          <pc:sldMk cId="1816730584" sldId="1698"/>
        </pc:sldMkLst>
        <pc:spChg chg="mod">
          <ac:chgData name="Wiatr-Rodriguez, Amy (ACL)" userId="c0cc0f9c-2144-4fff-96fa-b7fe924e9c14" providerId="ADAL" clId="{39D3A725-3BCB-4197-AF94-8857DB8EF0CB}" dt="2024-02-03T01:32:29.667" v="1052" actId="13926"/>
          <ac:spMkLst>
            <pc:docMk/>
            <pc:sldMk cId="1816730584" sldId="1698"/>
            <ac:spMk id="3" creationId="{D85BDA40-5D47-5AA2-EEE2-EBD76B972A07}"/>
          </ac:spMkLst>
        </pc:spChg>
      </pc:sldChg>
      <pc:sldChg chg="modSp mod addCm delCm modCm">
        <pc:chgData name="Wiatr-Rodriguez, Amy (ACL)" userId="c0cc0f9c-2144-4fff-96fa-b7fe924e9c14" providerId="ADAL" clId="{39D3A725-3BCB-4197-AF94-8857DB8EF0CB}" dt="2024-02-03T01:32:57.053" v="1055"/>
        <pc:sldMkLst>
          <pc:docMk/>
          <pc:sldMk cId="1538948194" sldId="1699"/>
        </pc:sldMkLst>
        <pc:spChg chg="mod">
          <ac:chgData name="Wiatr-Rodriguez, Amy (ACL)" userId="c0cc0f9c-2144-4fff-96fa-b7fe924e9c14" providerId="ADAL" clId="{39D3A725-3BCB-4197-AF94-8857DB8EF0CB}" dt="2024-02-02T22:50:24.848" v="745" actId="27636"/>
          <ac:spMkLst>
            <pc:docMk/>
            <pc:sldMk cId="1538948194" sldId="1699"/>
            <ac:spMk id="3" creationId="{3DC998B8-754F-2C00-089A-4758DAF07AF2}"/>
          </ac:spMkLst>
        </pc:spChg>
      </pc:sldChg>
      <pc:sldChg chg="modSp mod">
        <pc:chgData name="Wiatr-Rodriguez, Amy (ACL)" userId="c0cc0f9c-2144-4fff-96fa-b7fe924e9c14" providerId="ADAL" clId="{39D3A725-3BCB-4197-AF94-8857DB8EF0CB}" dt="2024-02-02T23:04:32.925" v="764" actId="255"/>
        <pc:sldMkLst>
          <pc:docMk/>
          <pc:sldMk cId="947768763" sldId="1700"/>
        </pc:sldMkLst>
        <pc:spChg chg="mod">
          <ac:chgData name="Wiatr-Rodriguez, Amy (ACL)" userId="c0cc0f9c-2144-4fff-96fa-b7fe924e9c14" providerId="ADAL" clId="{39D3A725-3BCB-4197-AF94-8857DB8EF0CB}" dt="2024-02-02T23:04:32.925" v="764" actId="255"/>
          <ac:spMkLst>
            <pc:docMk/>
            <pc:sldMk cId="947768763" sldId="1700"/>
            <ac:spMk id="5" creationId="{CA79DC93-2D12-D007-D1D7-23ABFE801E2C}"/>
          </ac:spMkLst>
        </pc:spChg>
      </pc:sldChg>
      <pc:sldChg chg="modSp mod">
        <pc:chgData name="Wiatr-Rodriguez, Amy (ACL)" userId="c0cc0f9c-2144-4fff-96fa-b7fe924e9c14" providerId="ADAL" clId="{39D3A725-3BCB-4197-AF94-8857DB8EF0CB}" dt="2024-02-02T22:59:38.805" v="746" actId="21"/>
        <pc:sldMkLst>
          <pc:docMk/>
          <pc:sldMk cId="1189113132" sldId="1701"/>
        </pc:sldMkLst>
        <pc:spChg chg="mod">
          <ac:chgData name="Wiatr-Rodriguez, Amy (ACL)" userId="c0cc0f9c-2144-4fff-96fa-b7fe924e9c14" providerId="ADAL" clId="{39D3A725-3BCB-4197-AF94-8857DB8EF0CB}" dt="2024-02-02T22:59:38.805" v="746" actId="21"/>
          <ac:spMkLst>
            <pc:docMk/>
            <pc:sldMk cId="1189113132" sldId="1701"/>
            <ac:spMk id="3" creationId="{F1ABBE57-D77E-77BD-2F54-F86C87B6E6F5}"/>
          </ac:spMkLst>
        </pc:spChg>
      </pc:sldChg>
      <pc:sldChg chg="modSp mod">
        <pc:chgData name="Wiatr-Rodriguez, Amy (ACL)" userId="c0cc0f9c-2144-4fff-96fa-b7fe924e9c14" providerId="ADAL" clId="{39D3A725-3BCB-4197-AF94-8857DB8EF0CB}" dt="2024-02-03T02:12:11.446" v="1064"/>
        <pc:sldMkLst>
          <pc:docMk/>
          <pc:sldMk cId="815014886" sldId="1786"/>
        </pc:sldMkLst>
        <pc:spChg chg="mod">
          <ac:chgData name="Wiatr-Rodriguez, Amy (ACL)" userId="c0cc0f9c-2144-4fff-96fa-b7fe924e9c14" providerId="ADAL" clId="{39D3A725-3BCB-4197-AF94-8857DB8EF0CB}" dt="2024-02-03T02:12:11.446" v="1064"/>
          <ac:spMkLst>
            <pc:docMk/>
            <pc:sldMk cId="815014886" sldId="1786"/>
            <ac:spMk id="3" creationId="{92D4719B-3C40-4007-4E94-863DD39987D0}"/>
          </ac:spMkLst>
        </pc:spChg>
      </pc:sldChg>
      <pc:sldChg chg="modSp mod">
        <pc:chgData name="Wiatr-Rodriguez, Amy (ACL)" userId="c0cc0f9c-2144-4fff-96fa-b7fe924e9c14" providerId="ADAL" clId="{39D3A725-3BCB-4197-AF94-8857DB8EF0CB}" dt="2024-02-03T00:24:34.625" v="978" actId="20577"/>
        <pc:sldMkLst>
          <pc:docMk/>
          <pc:sldMk cId="1878048922" sldId="1787"/>
        </pc:sldMkLst>
        <pc:spChg chg="mod">
          <ac:chgData name="Wiatr-Rodriguez, Amy (ACL)" userId="c0cc0f9c-2144-4fff-96fa-b7fe924e9c14" providerId="ADAL" clId="{39D3A725-3BCB-4197-AF94-8857DB8EF0CB}" dt="2024-02-03T00:24:34.625" v="978" actId="20577"/>
          <ac:spMkLst>
            <pc:docMk/>
            <pc:sldMk cId="1878048922" sldId="1787"/>
            <ac:spMk id="3" creationId="{92D4719B-3C40-4007-4E94-863DD39987D0}"/>
          </ac:spMkLst>
        </pc:spChg>
      </pc:sldChg>
      <pc:sldChg chg="modSp mod addCm delCm">
        <pc:chgData name="Wiatr-Rodriguez, Amy (ACL)" userId="c0cc0f9c-2144-4fff-96fa-b7fe924e9c14" providerId="ADAL" clId="{39D3A725-3BCB-4197-AF94-8857DB8EF0CB}" dt="2024-02-03T01:32:48.037" v="1054"/>
        <pc:sldMkLst>
          <pc:docMk/>
          <pc:sldMk cId="3569812073" sldId="1788"/>
        </pc:sldMkLst>
        <pc:spChg chg="mod">
          <ac:chgData name="Wiatr-Rodriguez, Amy (ACL)" userId="c0cc0f9c-2144-4fff-96fa-b7fe924e9c14" providerId="ADAL" clId="{39D3A725-3BCB-4197-AF94-8857DB8EF0CB}" dt="2024-02-02T15:55:36.242" v="122" actId="20577"/>
          <ac:spMkLst>
            <pc:docMk/>
            <pc:sldMk cId="3569812073" sldId="1788"/>
            <ac:spMk id="5" creationId="{4C87C85B-1251-E85D-1631-E332548B2CE0}"/>
          </ac:spMkLst>
        </pc:spChg>
      </pc:sldChg>
      <pc:sldChg chg="modSp mod modCm">
        <pc:chgData name="Wiatr-Rodriguez, Amy (ACL)" userId="c0cc0f9c-2144-4fff-96fa-b7fe924e9c14" providerId="ADAL" clId="{39D3A725-3BCB-4197-AF94-8857DB8EF0CB}" dt="2024-02-07T23:15:34.692" v="1186" actId="20577"/>
        <pc:sldMkLst>
          <pc:docMk/>
          <pc:sldMk cId="1013856492" sldId="1792"/>
        </pc:sldMkLst>
        <pc:spChg chg="mod">
          <ac:chgData name="Wiatr-Rodriguez, Amy (ACL)" userId="c0cc0f9c-2144-4fff-96fa-b7fe924e9c14" providerId="ADAL" clId="{39D3A725-3BCB-4197-AF94-8857DB8EF0CB}" dt="2024-02-07T23:15:34.692" v="1186" actId="20577"/>
          <ac:spMkLst>
            <pc:docMk/>
            <pc:sldMk cId="1013856492" sldId="1792"/>
            <ac:spMk id="3" creationId="{D85BDA40-5D47-5AA2-EEE2-EBD76B972A07}"/>
          </ac:spMkLst>
        </pc:spChg>
      </pc:sldChg>
      <pc:sldChg chg="modNotesTx">
        <pc:chgData name="Wiatr-Rodriguez, Amy (ACL)" userId="c0cc0f9c-2144-4fff-96fa-b7fe924e9c14" providerId="ADAL" clId="{39D3A725-3BCB-4197-AF94-8857DB8EF0CB}" dt="2024-02-03T01:33:58.660" v="1060" actId="20577"/>
        <pc:sldMkLst>
          <pc:docMk/>
          <pc:sldMk cId="3422607719" sldId="1793"/>
        </pc:sldMkLst>
      </pc:sldChg>
      <pc:sldChg chg="modSp mod">
        <pc:chgData name="Wiatr-Rodriguez, Amy (ACL)" userId="c0cc0f9c-2144-4fff-96fa-b7fe924e9c14" providerId="ADAL" clId="{39D3A725-3BCB-4197-AF94-8857DB8EF0CB}" dt="2024-02-03T00:22:18.995" v="930"/>
        <pc:sldMkLst>
          <pc:docMk/>
          <pc:sldMk cId="32061985" sldId="1794"/>
        </pc:sldMkLst>
        <pc:spChg chg="mod">
          <ac:chgData name="Wiatr-Rodriguez, Amy (ACL)" userId="c0cc0f9c-2144-4fff-96fa-b7fe924e9c14" providerId="ADAL" clId="{39D3A725-3BCB-4197-AF94-8857DB8EF0CB}" dt="2024-02-03T00:22:18.995" v="930"/>
          <ac:spMkLst>
            <pc:docMk/>
            <pc:sldMk cId="32061985" sldId="1794"/>
            <ac:spMk id="3" creationId="{92D4719B-3C40-4007-4E94-863DD39987D0}"/>
          </ac:spMkLst>
        </pc:spChg>
      </pc:sldChg>
      <pc:sldChg chg="modSp mod addCm delCm modNotesTx">
        <pc:chgData name="Wiatr-Rodriguez, Amy (ACL)" userId="c0cc0f9c-2144-4fff-96fa-b7fe924e9c14" providerId="ADAL" clId="{39D3A725-3BCB-4197-AF94-8857DB8EF0CB}" dt="2024-02-07T23:49:48.528" v="1195" actId="20577"/>
        <pc:sldMkLst>
          <pc:docMk/>
          <pc:sldMk cId="1157531942" sldId="1795"/>
        </pc:sldMkLst>
        <pc:spChg chg="mod">
          <ac:chgData name="Wiatr-Rodriguez, Amy (ACL)" userId="c0cc0f9c-2144-4fff-96fa-b7fe924e9c14" providerId="ADAL" clId="{39D3A725-3BCB-4197-AF94-8857DB8EF0CB}" dt="2024-02-07T23:49:48.528" v="1195" actId="20577"/>
          <ac:spMkLst>
            <pc:docMk/>
            <pc:sldMk cId="1157531942" sldId="1795"/>
            <ac:spMk id="3" creationId="{92D4719B-3C40-4007-4E94-863DD39987D0}"/>
          </ac:spMkLst>
        </pc:spChg>
      </pc:sldChg>
      <pc:sldChg chg="del">
        <pc:chgData name="Wiatr-Rodriguez, Amy (ACL)" userId="c0cc0f9c-2144-4fff-96fa-b7fe924e9c14" providerId="ADAL" clId="{39D3A725-3BCB-4197-AF94-8857DB8EF0CB}" dt="2024-02-02T15:57:38.836" v="128" actId="2696"/>
        <pc:sldMkLst>
          <pc:docMk/>
          <pc:sldMk cId="3966055779" sldId="1796"/>
        </pc:sldMkLst>
      </pc:sldChg>
      <pc:sldChg chg="modNotesTx">
        <pc:chgData name="Wiatr-Rodriguez, Amy (ACL)" userId="c0cc0f9c-2144-4fff-96fa-b7fe924e9c14" providerId="ADAL" clId="{39D3A725-3BCB-4197-AF94-8857DB8EF0CB}" dt="2024-02-03T01:33:51.787" v="1059" actId="20577"/>
        <pc:sldMkLst>
          <pc:docMk/>
          <pc:sldMk cId="3631024581" sldId="1797"/>
        </pc:sldMkLst>
      </pc:sldChg>
      <pc:sldChg chg="modNotesTx">
        <pc:chgData name="Wiatr-Rodriguez, Amy (ACL)" userId="c0cc0f9c-2144-4fff-96fa-b7fe924e9c14" providerId="ADAL" clId="{39D3A725-3BCB-4197-AF94-8857DB8EF0CB}" dt="2024-02-03T01:27:15.585" v="1049" actId="20577"/>
        <pc:sldMkLst>
          <pc:docMk/>
          <pc:sldMk cId="2946561296" sldId="1803"/>
        </pc:sldMkLst>
      </pc:sldChg>
    </pc:docChg>
  </pc:docChgLst>
  <pc:docChgLst>
    <pc:chgData name="Frank-Carr, Claire (ACL) (CTR)" userId="S::claire.frank-carr@acl.hhs.gov::023a24b7-4ee5-46bf-8a1c-3b2e4b8d21fb" providerId="AD" clId="Web-{61A7E0CF-AC60-234C-A5D1-312FCEBF56CD}"/>
    <pc:docChg chg="">
      <pc:chgData name="Frank-Carr, Claire (ACL) (CTR)" userId="S::claire.frank-carr@acl.hhs.gov::023a24b7-4ee5-46bf-8a1c-3b2e4b8d21fb" providerId="AD" clId="Web-{61A7E0CF-AC60-234C-A5D1-312FCEBF56CD}" dt="2024-02-05T22:50:25.804" v="0"/>
      <pc:docMkLst>
        <pc:docMk/>
      </pc:docMkLst>
      <pc:sldChg chg="modCm">
        <pc:chgData name="Frank-Carr, Claire (ACL) (CTR)" userId="S::claire.frank-carr@acl.hhs.gov::023a24b7-4ee5-46bf-8a1c-3b2e4b8d21fb" providerId="AD" clId="Web-{61A7E0CF-AC60-234C-A5D1-312FCEBF56CD}" dt="2024-02-05T22:50:25.804" v="0"/>
        <pc:sldMkLst>
          <pc:docMk/>
          <pc:sldMk cId="1538948194" sldId="1699"/>
        </pc:sldMkLst>
      </pc:sldChg>
    </pc:docChg>
  </pc:docChgLst>
  <pc:docChgLst>
    <pc:chgData name="Frank-Carr, Claire (ACL) (CTR)" userId="023a24b7-4ee5-46bf-8a1c-3b2e4b8d21fb" providerId="ADAL" clId="{B31A7FF3-3D3F-43DB-BD3E-286E2D5ED036}"/>
    <pc:docChg chg="undo custSel modSld">
      <pc:chgData name="Frank-Carr, Claire (ACL) (CTR)" userId="023a24b7-4ee5-46bf-8a1c-3b2e4b8d21fb" providerId="ADAL" clId="{B31A7FF3-3D3F-43DB-BD3E-286E2D5ED036}" dt="2024-02-14T15:00:54.041" v="1596" actId="14100"/>
      <pc:docMkLst>
        <pc:docMk/>
      </pc:docMkLst>
      <pc:sldChg chg="modSp mod delCm">
        <pc:chgData name="Frank-Carr, Claire (ACL) (CTR)" userId="023a24b7-4ee5-46bf-8a1c-3b2e4b8d21fb" providerId="ADAL" clId="{B31A7FF3-3D3F-43DB-BD3E-286E2D5ED036}" dt="2024-02-14T14:41:04.197" v="1079"/>
        <pc:sldMkLst>
          <pc:docMk/>
          <pc:sldMk cId="1408652171" sldId="257"/>
        </pc:sldMkLst>
        <pc:spChg chg="mod">
          <ac:chgData name="Frank-Carr, Claire (ACL) (CTR)" userId="023a24b7-4ee5-46bf-8a1c-3b2e4b8d21fb" providerId="ADAL" clId="{B31A7FF3-3D3F-43DB-BD3E-286E2D5ED036}" dt="2024-01-25T16:42:31.757" v="19" actId="20577"/>
          <ac:spMkLst>
            <pc:docMk/>
            <pc:sldMk cId="1408652171" sldId="257"/>
            <ac:spMk id="10" creationId="{48D6F1BE-2269-9427-B0CA-1AF00AC8D06A}"/>
          </ac:spMkLst>
        </pc:spChg>
      </pc:sldChg>
      <pc:sldChg chg="modSp mod">
        <pc:chgData name="Frank-Carr, Claire (ACL) (CTR)" userId="023a24b7-4ee5-46bf-8a1c-3b2e4b8d21fb" providerId="ADAL" clId="{B31A7FF3-3D3F-43DB-BD3E-286E2D5ED036}" dt="2024-01-25T16:45:00.352" v="77" actId="20577"/>
        <pc:sldMkLst>
          <pc:docMk/>
          <pc:sldMk cId="1495716141" sldId="591"/>
        </pc:sldMkLst>
        <pc:spChg chg="mod">
          <ac:chgData name="Frank-Carr, Claire (ACL) (CTR)" userId="023a24b7-4ee5-46bf-8a1c-3b2e4b8d21fb" providerId="ADAL" clId="{B31A7FF3-3D3F-43DB-BD3E-286E2D5ED036}" dt="2024-01-25T16:45:00.352" v="77" actId="20577"/>
          <ac:spMkLst>
            <pc:docMk/>
            <pc:sldMk cId="1495716141" sldId="591"/>
            <ac:spMk id="3" creationId="{92D4719B-3C40-4007-4E94-863DD39987D0}"/>
          </ac:spMkLst>
        </pc:spChg>
      </pc:sldChg>
      <pc:sldChg chg="modSp mod">
        <pc:chgData name="Frank-Carr, Claire (ACL) (CTR)" userId="023a24b7-4ee5-46bf-8a1c-3b2e4b8d21fb" providerId="ADAL" clId="{B31A7FF3-3D3F-43DB-BD3E-286E2D5ED036}" dt="2024-01-25T16:42:56.270" v="21" actId="14100"/>
        <pc:sldMkLst>
          <pc:docMk/>
          <pc:sldMk cId="3082079016" sldId="1674"/>
        </pc:sldMkLst>
        <pc:spChg chg="mod">
          <ac:chgData name="Frank-Carr, Claire (ACL) (CTR)" userId="023a24b7-4ee5-46bf-8a1c-3b2e4b8d21fb" providerId="ADAL" clId="{B31A7FF3-3D3F-43DB-BD3E-286E2D5ED036}" dt="2024-01-25T16:42:56.270" v="21" actId="14100"/>
          <ac:spMkLst>
            <pc:docMk/>
            <pc:sldMk cId="3082079016" sldId="1674"/>
            <ac:spMk id="3" creationId="{EEB91C15-1756-BA1F-C94D-8058AC7242C7}"/>
          </ac:spMkLst>
        </pc:spChg>
      </pc:sldChg>
      <pc:sldChg chg="modSp mod">
        <pc:chgData name="Frank-Carr, Claire (ACL) (CTR)" userId="023a24b7-4ee5-46bf-8a1c-3b2e4b8d21fb" providerId="ADAL" clId="{B31A7FF3-3D3F-43DB-BD3E-286E2D5ED036}" dt="2024-01-29T21:49:26.422" v="111" actId="255"/>
        <pc:sldMkLst>
          <pc:docMk/>
          <pc:sldMk cId="3335910294" sldId="1676"/>
        </pc:sldMkLst>
        <pc:spChg chg="mod">
          <ac:chgData name="Frank-Carr, Claire (ACL) (CTR)" userId="023a24b7-4ee5-46bf-8a1c-3b2e4b8d21fb" providerId="ADAL" clId="{B31A7FF3-3D3F-43DB-BD3E-286E2D5ED036}" dt="2024-01-29T21:49:26.422" v="111" actId="255"/>
          <ac:spMkLst>
            <pc:docMk/>
            <pc:sldMk cId="3335910294" sldId="1676"/>
            <ac:spMk id="3" creationId="{15C067C9-DEDD-5914-8408-99E75889AEB7}"/>
          </ac:spMkLst>
        </pc:spChg>
      </pc:sldChg>
      <pc:sldChg chg="modSp">
        <pc:chgData name="Frank-Carr, Claire (ACL) (CTR)" userId="023a24b7-4ee5-46bf-8a1c-3b2e4b8d21fb" providerId="ADAL" clId="{B31A7FF3-3D3F-43DB-BD3E-286E2D5ED036}" dt="2024-02-06T17:43:53.162" v="1022" actId="20577"/>
        <pc:sldMkLst>
          <pc:docMk/>
          <pc:sldMk cId="2689670952" sldId="1682"/>
        </pc:sldMkLst>
        <pc:spChg chg="mod">
          <ac:chgData name="Frank-Carr, Claire (ACL) (CTR)" userId="023a24b7-4ee5-46bf-8a1c-3b2e4b8d21fb" providerId="ADAL" clId="{B31A7FF3-3D3F-43DB-BD3E-286E2D5ED036}" dt="2024-02-06T17:43:53.162" v="1022" actId="20577"/>
          <ac:spMkLst>
            <pc:docMk/>
            <pc:sldMk cId="2689670952" sldId="1682"/>
            <ac:spMk id="2" creationId="{53DC585B-1DF4-B3BE-BC9E-AD8CA5B90B07}"/>
          </ac:spMkLst>
        </pc:spChg>
      </pc:sldChg>
      <pc:sldChg chg="modSp">
        <pc:chgData name="Frank-Carr, Claire (ACL) (CTR)" userId="023a24b7-4ee5-46bf-8a1c-3b2e4b8d21fb" providerId="ADAL" clId="{B31A7FF3-3D3F-43DB-BD3E-286E2D5ED036}" dt="2024-02-06T17:44:09.106" v="1025" actId="20577"/>
        <pc:sldMkLst>
          <pc:docMk/>
          <pc:sldMk cId="3296751619" sldId="1685"/>
        </pc:sldMkLst>
        <pc:spChg chg="mod">
          <ac:chgData name="Frank-Carr, Claire (ACL) (CTR)" userId="023a24b7-4ee5-46bf-8a1c-3b2e4b8d21fb" providerId="ADAL" clId="{B31A7FF3-3D3F-43DB-BD3E-286E2D5ED036}" dt="2024-02-06T17:44:09.106" v="1025" actId="20577"/>
          <ac:spMkLst>
            <pc:docMk/>
            <pc:sldMk cId="3296751619" sldId="1685"/>
            <ac:spMk id="2" creationId="{1E894268-FF31-D472-657F-E1AD7D533FDF}"/>
          </ac:spMkLst>
        </pc:spChg>
      </pc:sldChg>
      <pc:sldChg chg="delCm">
        <pc:chgData name="Frank-Carr, Claire (ACL) (CTR)" userId="023a24b7-4ee5-46bf-8a1c-3b2e4b8d21fb" providerId="ADAL" clId="{B31A7FF3-3D3F-43DB-BD3E-286E2D5ED036}" dt="2024-02-14T15:00:36.768" v="1594"/>
        <pc:sldMkLst>
          <pc:docMk/>
          <pc:sldMk cId="1841631358" sldId="1697"/>
        </pc:sldMkLst>
      </pc:sldChg>
      <pc:sldChg chg="modSp mod">
        <pc:chgData name="Frank-Carr, Claire (ACL) (CTR)" userId="023a24b7-4ee5-46bf-8a1c-3b2e4b8d21fb" providerId="ADAL" clId="{B31A7FF3-3D3F-43DB-BD3E-286E2D5ED036}" dt="2024-01-25T16:43:30.002" v="40" actId="20577"/>
        <pc:sldMkLst>
          <pc:docMk/>
          <pc:sldMk cId="1816730584" sldId="1698"/>
        </pc:sldMkLst>
        <pc:spChg chg="mod">
          <ac:chgData name="Frank-Carr, Claire (ACL) (CTR)" userId="023a24b7-4ee5-46bf-8a1c-3b2e4b8d21fb" providerId="ADAL" clId="{B31A7FF3-3D3F-43DB-BD3E-286E2D5ED036}" dt="2024-01-25T16:43:30.002" v="40" actId="20577"/>
          <ac:spMkLst>
            <pc:docMk/>
            <pc:sldMk cId="1816730584" sldId="1698"/>
            <ac:spMk id="3" creationId="{D85BDA40-5D47-5AA2-EEE2-EBD76B972A07}"/>
          </ac:spMkLst>
        </pc:spChg>
      </pc:sldChg>
      <pc:sldChg chg="addSp modSp mod delCm modCm">
        <pc:chgData name="Frank-Carr, Claire (ACL) (CTR)" userId="023a24b7-4ee5-46bf-8a1c-3b2e4b8d21fb" providerId="ADAL" clId="{B31A7FF3-3D3F-43DB-BD3E-286E2D5ED036}" dt="2024-02-14T15:00:54.041" v="1596" actId="14100"/>
        <pc:sldMkLst>
          <pc:docMk/>
          <pc:sldMk cId="1538948194" sldId="1699"/>
        </pc:sldMkLst>
        <pc:spChg chg="mod">
          <ac:chgData name="Frank-Carr, Claire (ACL) (CTR)" userId="023a24b7-4ee5-46bf-8a1c-3b2e4b8d21fb" providerId="ADAL" clId="{B31A7FF3-3D3F-43DB-BD3E-286E2D5ED036}" dt="2024-02-14T14:54:26.258" v="1468" actId="20577"/>
          <ac:spMkLst>
            <pc:docMk/>
            <pc:sldMk cId="1538948194" sldId="1699"/>
            <ac:spMk id="3" creationId="{3DC998B8-754F-2C00-089A-4758DAF07AF2}"/>
          </ac:spMkLst>
        </pc:spChg>
        <pc:spChg chg="add mod ord">
          <ac:chgData name="Frank-Carr, Claire (ACL) (CTR)" userId="023a24b7-4ee5-46bf-8a1c-3b2e4b8d21fb" providerId="ADAL" clId="{B31A7FF3-3D3F-43DB-BD3E-286E2D5ED036}" dt="2024-02-14T15:00:54.041" v="1596" actId="14100"/>
          <ac:spMkLst>
            <pc:docMk/>
            <pc:sldMk cId="1538948194" sldId="1699"/>
            <ac:spMk id="5" creationId="{EBA7E1D2-2A98-E398-41E4-B75D802859B3}"/>
          </ac:spMkLst>
        </pc:spChg>
      </pc:sldChg>
      <pc:sldChg chg="modSp mod">
        <pc:chgData name="Frank-Carr, Claire (ACL) (CTR)" userId="023a24b7-4ee5-46bf-8a1c-3b2e4b8d21fb" providerId="ADAL" clId="{B31A7FF3-3D3F-43DB-BD3E-286E2D5ED036}" dt="2024-02-14T14:53:41.271" v="1465" actId="20577"/>
        <pc:sldMkLst>
          <pc:docMk/>
          <pc:sldMk cId="947768763" sldId="1700"/>
        </pc:sldMkLst>
        <pc:spChg chg="mod">
          <ac:chgData name="Frank-Carr, Claire (ACL) (CTR)" userId="023a24b7-4ee5-46bf-8a1c-3b2e4b8d21fb" providerId="ADAL" clId="{B31A7FF3-3D3F-43DB-BD3E-286E2D5ED036}" dt="2024-02-06T17:38:28.998" v="979" actId="14100"/>
          <ac:spMkLst>
            <pc:docMk/>
            <pc:sldMk cId="947768763" sldId="1700"/>
            <ac:spMk id="2" creationId="{D6AA517D-AC6F-9D02-99E4-E4DA99A86FEE}"/>
          </ac:spMkLst>
        </pc:spChg>
        <pc:spChg chg="ord">
          <ac:chgData name="Frank-Carr, Claire (ACL) (CTR)" userId="023a24b7-4ee5-46bf-8a1c-3b2e4b8d21fb" providerId="ADAL" clId="{B31A7FF3-3D3F-43DB-BD3E-286E2D5ED036}" dt="2024-02-06T17:45:59.589" v="1026" actId="13244"/>
          <ac:spMkLst>
            <pc:docMk/>
            <pc:sldMk cId="947768763" sldId="1700"/>
            <ac:spMk id="4" creationId="{8C41D25E-FC8D-7552-66D1-56E216A2A0A4}"/>
          </ac:spMkLst>
        </pc:spChg>
        <pc:spChg chg="mod">
          <ac:chgData name="Frank-Carr, Claire (ACL) (CTR)" userId="023a24b7-4ee5-46bf-8a1c-3b2e4b8d21fb" providerId="ADAL" clId="{B31A7FF3-3D3F-43DB-BD3E-286E2D5ED036}" dt="2024-02-14T14:53:41.271" v="1465" actId="20577"/>
          <ac:spMkLst>
            <pc:docMk/>
            <pc:sldMk cId="947768763" sldId="1700"/>
            <ac:spMk id="5" creationId="{CA79DC93-2D12-D007-D1D7-23ABFE801E2C}"/>
          </ac:spMkLst>
        </pc:spChg>
      </pc:sldChg>
      <pc:sldChg chg="modSp mod">
        <pc:chgData name="Frank-Carr, Claire (ACL) (CTR)" userId="023a24b7-4ee5-46bf-8a1c-3b2e4b8d21fb" providerId="ADAL" clId="{B31A7FF3-3D3F-43DB-BD3E-286E2D5ED036}" dt="2024-02-14T14:56:56.491" v="1528" actId="20577"/>
        <pc:sldMkLst>
          <pc:docMk/>
          <pc:sldMk cId="1189113132" sldId="1701"/>
        </pc:sldMkLst>
        <pc:spChg chg="mod">
          <ac:chgData name="Frank-Carr, Claire (ACL) (CTR)" userId="023a24b7-4ee5-46bf-8a1c-3b2e4b8d21fb" providerId="ADAL" clId="{B31A7FF3-3D3F-43DB-BD3E-286E2D5ED036}" dt="2024-02-14T14:56:56.491" v="1528" actId="20577"/>
          <ac:spMkLst>
            <pc:docMk/>
            <pc:sldMk cId="1189113132" sldId="1701"/>
            <ac:spMk id="3" creationId="{F1ABBE57-D77E-77BD-2F54-F86C87B6E6F5}"/>
          </ac:spMkLst>
        </pc:spChg>
      </pc:sldChg>
      <pc:sldChg chg="modSp mod">
        <pc:chgData name="Frank-Carr, Claire (ACL) (CTR)" userId="023a24b7-4ee5-46bf-8a1c-3b2e4b8d21fb" providerId="ADAL" clId="{B31A7FF3-3D3F-43DB-BD3E-286E2D5ED036}" dt="2024-01-29T21:49:07.666" v="108" actId="20577"/>
        <pc:sldMkLst>
          <pc:docMk/>
          <pc:sldMk cId="815014886" sldId="1786"/>
        </pc:sldMkLst>
        <pc:spChg chg="mod">
          <ac:chgData name="Frank-Carr, Claire (ACL) (CTR)" userId="023a24b7-4ee5-46bf-8a1c-3b2e4b8d21fb" providerId="ADAL" clId="{B31A7FF3-3D3F-43DB-BD3E-286E2D5ED036}" dt="2024-01-29T21:49:07.666" v="108" actId="20577"/>
          <ac:spMkLst>
            <pc:docMk/>
            <pc:sldMk cId="815014886" sldId="1786"/>
            <ac:spMk id="3" creationId="{92D4719B-3C40-4007-4E94-863DD39987D0}"/>
          </ac:spMkLst>
        </pc:spChg>
      </pc:sldChg>
      <pc:sldChg chg="modSp mod delCm modCm">
        <pc:chgData name="Frank-Carr, Claire (ACL) (CTR)" userId="023a24b7-4ee5-46bf-8a1c-3b2e4b8d21fb" providerId="ADAL" clId="{B31A7FF3-3D3F-43DB-BD3E-286E2D5ED036}" dt="2024-02-14T14:59:48.698" v="1593"/>
        <pc:sldMkLst>
          <pc:docMk/>
          <pc:sldMk cId="1013856492" sldId="1792"/>
        </pc:sldMkLst>
        <pc:spChg chg="mod">
          <ac:chgData name="Frank-Carr, Claire (ACL) (CTR)" userId="023a24b7-4ee5-46bf-8a1c-3b2e4b8d21fb" providerId="ADAL" clId="{B31A7FF3-3D3F-43DB-BD3E-286E2D5ED036}" dt="2024-02-06T17:43:25.339" v="1021" actId="20577"/>
          <ac:spMkLst>
            <pc:docMk/>
            <pc:sldMk cId="1013856492" sldId="1792"/>
            <ac:spMk id="3" creationId="{D85BDA40-5D47-5AA2-EEE2-EBD76B972A07}"/>
          </ac:spMkLst>
        </pc:spChg>
      </pc:sldChg>
      <pc:sldChg chg="modSp">
        <pc:chgData name="Frank-Carr, Claire (ACL) (CTR)" userId="023a24b7-4ee5-46bf-8a1c-3b2e4b8d21fb" providerId="ADAL" clId="{B31A7FF3-3D3F-43DB-BD3E-286E2D5ED036}" dt="2024-02-06T17:43:20.315" v="1019" actId="20577"/>
        <pc:sldMkLst>
          <pc:docMk/>
          <pc:sldMk cId="3422607719" sldId="1793"/>
        </pc:sldMkLst>
        <pc:spChg chg="mod">
          <ac:chgData name="Frank-Carr, Claire (ACL) (CTR)" userId="023a24b7-4ee5-46bf-8a1c-3b2e4b8d21fb" providerId="ADAL" clId="{B31A7FF3-3D3F-43DB-BD3E-286E2D5ED036}" dt="2024-02-06T17:43:20.315" v="1019" actId="20577"/>
          <ac:spMkLst>
            <pc:docMk/>
            <pc:sldMk cId="3422607719" sldId="1793"/>
            <ac:spMk id="3" creationId="{D85BDA40-5D47-5AA2-EEE2-EBD76B972A07}"/>
          </ac:spMkLst>
        </pc:spChg>
      </pc:sldChg>
      <pc:sldChg chg="modSp mod modNotesTx">
        <pc:chgData name="Frank-Carr, Claire (ACL) (CTR)" userId="023a24b7-4ee5-46bf-8a1c-3b2e4b8d21fb" providerId="ADAL" clId="{B31A7FF3-3D3F-43DB-BD3E-286E2D5ED036}" dt="2024-02-14T14:58:36.651" v="1592"/>
        <pc:sldMkLst>
          <pc:docMk/>
          <pc:sldMk cId="1157531942" sldId="1795"/>
        </pc:sldMkLst>
        <pc:spChg chg="mod">
          <ac:chgData name="Frank-Carr, Claire (ACL) (CTR)" userId="023a24b7-4ee5-46bf-8a1c-3b2e4b8d21fb" providerId="ADAL" clId="{B31A7FF3-3D3F-43DB-BD3E-286E2D5ED036}" dt="2024-02-14T14:58:05.378" v="1582" actId="20577"/>
          <ac:spMkLst>
            <pc:docMk/>
            <pc:sldMk cId="1157531942" sldId="1795"/>
            <ac:spMk id="3" creationId="{92D4719B-3C40-4007-4E94-863DD39987D0}"/>
          </ac:spMkLst>
        </pc:spChg>
      </pc:sldChg>
      <pc:sldChg chg="modSp mod">
        <pc:chgData name="Frank-Carr, Claire (ACL) (CTR)" userId="023a24b7-4ee5-46bf-8a1c-3b2e4b8d21fb" providerId="ADAL" clId="{B31A7FF3-3D3F-43DB-BD3E-286E2D5ED036}" dt="2024-01-29T21:48:02.689" v="82" actId="255"/>
        <pc:sldMkLst>
          <pc:docMk/>
          <pc:sldMk cId="3966055779" sldId="1796"/>
        </pc:sldMkLst>
        <pc:spChg chg="mod">
          <ac:chgData name="Frank-Carr, Claire (ACL) (CTR)" userId="023a24b7-4ee5-46bf-8a1c-3b2e4b8d21fb" providerId="ADAL" clId="{B31A7FF3-3D3F-43DB-BD3E-286E2D5ED036}" dt="2024-01-29T21:48:02.689" v="82" actId="255"/>
          <ac:spMkLst>
            <pc:docMk/>
            <pc:sldMk cId="3966055779" sldId="1796"/>
            <ac:spMk id="3" creationId="{814ABA64-08CB-A4E4-B367-66AB6869EBC4}"/>
          </ac:spMkLst>
        </pc:spChg>
      </pc:sldChg>
      <pc:sldChg chg="addSp modSp mod">
        <pc:chgData name="Frank-Carr, Claire (ACL) (CTR)" userId="023a24b7-4ee5-46bf-8a1c-3b2e4b8d21fb" providerId="ADAL" clId="{B31A7FF3-3D3F-43DB-BD3E-286E2D5ED036}" dt="2024-02-06T17:41:23.007" v="1006" actId="13244"/>
        <pc:sldMkLst>
          <pc:docMk/>
          <pc:sldMk cId="2946561296" sldId="1803"/>
        </pc:sldMkLst>
        <pc:spChg chg="add mod">
          <ac:chgData name="Frank-Carr, Claire (ACL) (CTR)" userId="023a24b7-4ee5-46bf-8a1c-3b2e4b8d21fb" providerId="ADAL" clId="{B31A7FF3-3D3F-43DB-BD3E-286E2D5ED036}" dt="2024-02-06T17:41:23.007" v="1006" actId="13244"/>
          <ac:spMkLst>
            <pc:docMk/>
            <pc:sldMk cId="2946561296" sldId="1803"/>
            <ac:spMk id="2" creationId="{4B25D3CB-6348-FD35-C641-1D4D94B1119F}"/>
          </ac:spMkLst>
        </pc:spChg>
        <pc:picChg chg="mod">
          <ac:chgData name="Frank-Carr, Claire (ACL) (CTR)" userId="023a24b7-4ee5-46bf-8a1c-3b2e4b8d21fb" providerId="ADAL" clId="{B31A7FF3-3D3F-43DB-BD3E-286E2D5ED036}" dt="2024-02-06T17:40:33.259" v="981" actId="962"/>
          <ac:picMkLst>
            <pc:docMk/>
            <pc:sldMk cId="2946561296" sldId="1803"/>
            <ac:picMk id="6" creationId="{D5ECE066-195D-BE7B-6598-848B905E617E}"/>
          </ac:picMkLst>
        </pc:picChg>
      </pc:sldChg>
    </pc:docChg>
  </pc:docChgLst>
  <pc:docChgLst>
    <pc:chgData name="Frank-Carr, Claire (ACL) (CTR)" userId="S::claire.frank-carr@acl.hhs.gov::023a24b7-4ee5-46bf-8a1c-3b2e4b8d21fb" providerId="AD" clId="Web-{359CEF97-FA95-31FB-AFE6-ADEAAE23244F}"/>
    <pc:docChg chg="">
      <pc:chgData name="Frank-Carr, Claire (ACL) (CTR)" userId="S::claire.frank-carr@acl.hhs.gov::023a24b7-4ee5-46bf-8a1c-3b2e4b8d21fb" providerId="AD" clId="Web-{359CEF97-FA95-31FB-AFE6-ADEAAE23244F}" dt="2024-01-31T20:07:51.658" v="0"/>
      <pc:docMkLst>
        <pc:docMk/>
      </pc:docMkLst>
      <pc:sldChg chg="modCm">
        <pc:chgData name="Frank-Carr, Claire (ACL) (CTR)" userId="S::claire.frank-carr@acl.hhs.gov::023a24b7-4ee5-46bf-8a1c-3b2e4b8d21fb" providerId="AD" clId="Web-{359CEF97-FA95-31FB-AFE6-ADEAAE23244F}" dt="2024-01-31T20:07:51.658" v="0"/>
        <pc:sldMkLst>
          <pc:docMk/>
          <pc:sldMk cId="1408652171" sldId="257"/>
        </pc:sldMkLst>
      </pc:sldChg>
    </pc:docChg>
  </pc:docChgLst>
  <pc:docChgLst>
    <pc:chgData name="Frank-Carr, Claire (ACL) (CTR)" userId="S::claire.frank-carr@acl.hhs.gov::023a24b7-4ee5-46bf-8a1c-3b2e4b8d21fb" providerId="AD" clId="Web-{92329B7C-C348-7440-F0FD-AC3AA8296984}"/>
    <pc:docChg chg="">
      <pc:chgData name="Frank-Carr, Claire (ACL) (CTR)" userId="S::claire.frank-carr@acl.hhs.gov::023a24b7-4ee5-46bf-8a1c-3b2e4b8d21fb" providerId="AD" clId="Web-{92329B7C-C348-7440-F0FD-AC3AA8296984}" dt="2024-01-31T20:06:35.205" v="0"/>
      <pc:docMkLst>
        <pc:docMk/>
      </pc:docMkLst>
      <pc:sldChg chg="addCm">
        <pc:chgData name="Frank-Carr, Claire (ACL) (CTR)" userId="S::claire.frank-carr@acl.hhs.gov::023a24b7-4ee5-46bf-8a1c-3b2e4b8d21fb" providerId="AD" clId="Web-{92329B7C-C348-7440-F0FD-AC3AA8296984}" dt="2024-01-31T20:06:35.205" v="0"/>
        <pc:sldMkLst>
          <pc:docMk/>
          <pc:sldMk cId="1408652171" sldId="257"/>
        </pc:sldMkLst>
      </pc:sldChg>
    </pc:docChg>
  </pc:docChgLst>
  <pc:docChgLst>
    <pc:chgData name="Wiatr-Rodriguez, Amy (ACL)" userId="S::amy.wiatr-rodriguez@acl.hhs.gov::c0cc0f9c-2144-4fff-96fa-b7fe924e9c14" providerId="AD" clId="Web-{FEAC8BF2-56EB-8837-1652-3836C61006AB}"/>
    <pc:docChg chg="">
      <pc:chgData name="Wiatr-Rodriguez, Amy (ACL)" userId="S::amy.wiatr-rodriguez@acl.hhs.gov::c0cc0f9c-2144-4fff-96fa-b7fe924e9c14" providerId="AD" clId="Web-{FEAC8BF2-56EB-8837-1652-3836C61006AB}" dt="2024-02-05T22:43:19.958" v="0"/>
      <pc:docMkLst>
        <pc:docMk/>
      </pc:docMkLst>
      <pc:sldChg chg="modCm">
        <pc:chgData name="Wiatr-Rodriguez, Amy (ACL)" userId="S::amy.wiatr-rodriguez@acl.hhs.gov::c0cc0f9c-2144-4fff-96fa-b7fe924e9c14" providerId="AD" clId="Web-{FEAC8BF2-56EB-8837-1652-3836C61006AB}" dt="2024-02-05T22:43:19.958" v="0"/>
        <pc:sldMkLst>
          <pc:docMk/>
          <pc:sldMk cId="1538948194" sldId="1699"/>
        </pc:sldMkLst>
      </pc:sldChg>
    </pc:docChg>
  </pc:docChgLst>
  <pc:docChgLst>
    <pc:chgData name="Wiatr-Rodriguez, Amy (ACL)" userId="S::amy.wiatr-rodriguez@acl.hhs.gov::c0cc0f9c-2144-4fff-96fa-b7fe924e9c14" providerId="AD" clId="Web-{B8082F6D-8B43-9E5F-ADB7-909EE623945D}"/>
    <pc:docChg chg="modSld">
      <pc:chgData name="Wiatr-Rodriguez, Amy (ACL)" userId="S::amy.wiatr-rodriguez@acl.hhs.gov::c0cc0f9c-2144-4fff-96fa-b7fe924e9c14" providerId="AD" clId="Web-{B8082F6D-8B43-9E5F-ADB7-909EE623945D}" dt="2024-02-07T01:58:24.072" v="17" actId="20577"/>
      <pc:docMkLst>
        <pc:docMk/>
      </pc:docMkLst>
      <pc:sldChg chg="modSp">
        <pc:chgData name="Wiatr-Rodriguez, Amy (ACL)" userId="S::amy.wiatr-rodriguez@acl.hhs.gov::c0cc0f9c-2144-4fff-96fa-b7fe924e9c14" providerId="AD" clId="Web-{B8082F6D-8B43-9E5F-ADB7-909EE623945D}" dt="2024-02-07T01:58:24.072" v="17" actId="20577"/>
        <pc:sldMkLst>
          <pc:docMk/>
          <pc:sldMk cId="3631024581" sldId="1797"/>
        </pc:sldMkLst>
        <pc:spChg chg="mod">
          <ac:chgData name="Wiatr-Rodriguez, Amy (ACL)" userId="S::amy.wiatr-rodriguez@acl.hhs.gov::c0cc0f9c-2144-4fff-96fa-b7fe924e9c14" providerId="AD" clId="Web-{B8082F6D-8B43-9E5F-ADB7-909EE623945D}" dt="2024-02-07T01:58:24.072" v="17" actId="20577"/>
          <ac:spMkLst>
            <pc:docMk/>
            <pc:sldMk cId="3631024581" sldId="1797"/>
            <ac:spMk id="3" creationId="{814ABA64-08CB-A4E4-B367-66AB6869EBC4}"/>
          </ac:spMkLst>
        </pc:spChg>
      </pc:sldChg>
    </pc:docChg>
  </pc:docChgLst>
  <pc:docChgLst>
    <pc:chgData name="Mosey, Adam (ACL)" userId="fd712309-00fe-48f8-906f-39a689e4f7db" providerId="ADAL" clId="{34081635-483B-4A33-B4A7-BD5E74F10B5B}"/>
    <pc:docChg chg="">
      <pc:chgData name="Mosey, Adam (ACL)" userId="fd712309-00fe-48f8-906f-39a689e4f7db" providerId="ADAL" clId="{34081635-483B-4A33-B4A7-BD5E74F10B5B}" dt="2024-02-05T21:42:12.954" v="0"/>
      <pc:docMkLst>
        <pc:docMk/>
      </pc:docMkLst>
      <pc:sldChg chg="addCm">
        <pc:chgData name="Mosey, Adam (ACL)" userId="fd712309-00fe-48f8-906f-39a689e4f7db" providerId="ADAL" clId="{34081635-483B-4A33-B4A7-BD5E74F10B5B}" dt="2024-02-05T21:42:12.954" v="0"/>
        <pc:sldMkLst>
          <pc:docMk/>
          <pc:sldMk cId="1841631358" sldId="1697"/>
        </pc:sldMkLst>
      </pc:sldChg>
    </pc:docChg>
  </pc:docChgLst>
  <pc:docChgLst>
    <pc:chgData name="Wiatr-Rodriguez, Amy (ACL)" userId="S::amy.wiatr-rodriguez@acl.hhs.gov::c0cc0f9c-2144-4fff-96fa-b7fe924e9c14" providerId="AD" clId="Web-{C53974E9-5A6B-0A51-50D5-567118573904}"/>
    <pc:docChg chg="">
      <pc:chgData name="Wiatr-Rodriguez, Amy (ACL)" userId="S::amy.wiatr-rodriguez@acl.hhs.gov::c0cc0f9c-2144-4fff-96fa-b7fe924e9c14" providerId="AD" clId="Web-{C53974E9-5A6B-0A51-50D5-567118573904}" dt="2024-02-05T23:02:06.372" v="0"/>
      <pc:docMkLst>
        <pc:docMk/>
      </pc:docMkLst>
      <pc:sldChg chg="modCm">
        <pc:chgData name="Wiatr-Rodriguez, Amy (ACL)" userId="S::amy.wiatr-rodriguez@acl.hhs.gov::c0cc0f9c-2144-4fff-96fa-b7fe924e9c14" providerId="AD" clId="Web-{C53974E9-5A6B-0A51-50D5-567118573904}" dt="2024-02-05T23:02:06.372" v="0"/>
        <pc:sldMkLst>
          <pc:docMk/>
          <pc:sldMk cId="1538948194" sldId="1699"/>
        </pc:sldMkLst>
      </pc:sldChg>
    </pc:docChg>
  </pc:docChgLst>
  <pc:docChgLst>
    <pc:chgData name="Wiatr-Rodriguez, Amy (ACL)" userId="S::amy.wiatr-rodriguez@acl.hhs.gov::c0cc0f9c-2144-4fff-96fa-b7fe924e9c14" providerId="AD" clId="Web-{77BA7558-5B5C-BCB0-7254-E53513752166}"/>
    <pc:docChg chg="modSld">
      <pc:chgData name="Wiatr-Rodriguez, Amy (ACL)" userId="S::amy.wiatr-rodriguez@acl.hhs.gov::c0cc0f9c-2144-4fff-96fa-b7fe924e9c14" providerId="AD" clId="Web-{77BA7558-5B5C-BCB0-7254-E53513752166}" dt="2024-02-05T21:52:56.022" v="3"/>
      <pc:docMkLst>
        <pc:docMk/>
      </pc:docMkLst>
      <pc:sldChg chg="modSp modCm">
        <pc:chgData name="Wiatr-Rodriguez, Amy (ACL)" userId="S::amy.wiatr-rodriguez@acl.hhs.gov::c0cc0f9c-2144-4fff-96fa-b7fe924e9c14" providerId="AD" clId="Web-{77BA7558-5B5C-BCB0-7254-E53513752166}" dt="2024-02-05T21:52:56.022" v="3"/>
        <pc:sldMkLst>
          <pc:docMk/>
          <pc:sldMk cId="1841631358" sldId="1697"/>
        </pc:sldMkLst>
        <pc:spChg chg="mod">
          <ac:chgData name="Wiatr-Rodriguez, Amy (ACL)" userId="S::amy.wiatr-rodriguez@acl.hhs.gov::c0cc0f9c-2144-4fff-96fa-b7fe924e9c14" providerId="AD" clId="Web-{77BA7558-5B5C-BCB0-7254-E53513752166}" dt="2024-02-05T21:52:50.428" v="2" actId="20577"/>
          <ac:spMkLst>
            <pc:docMk/>
            <pc:sldMk cId="1841631358" sldId="1697"/>
            <ac:spMk id="3" creationId="{92D4719B-3C40-4007-4E94-863DD39987D0}"/>
          </ac:spMkLst>
        </pc:spChg>
      </pc:sldChg>
    </pc:docChg>
  </pc:docChgLst>
  <pc:docChgLst>
    <pc:chgData name="Frank-Carr, Claire (ACL) (CTR)" userId="S::claire.frank-carr@acl.hhs.gov::023a24b7-4ee5-46bf-8a1c-3b2e4b8d21fb" providerId="AD" clId="Web-{79C9C445-4FC2-7203-0C4B-8D5F863245BB}"/>
    <pc:docChg chg="">
      <pc:chgData name="Frank-Carr, Claire (ACL) (CTR)" userId="S::claire.frank-carr@acl.hhs.gov::023a24b7-4ee5-46bf-8a1c-3b2e4b8d21fb" providerId="AD" clId="Web-{79C9C445-4FC2-7203-0C4B-8D5F863245BB}" dt="2024-02-05T22:29:36.598" v="5"/>
      <pc:docMkLst>
        <pc:docMk/>
      </pc:docMkLst>
      <pc:sldChg chg="modCm">
        <pc:chgData name="Frank-Carr, Claire (ACL) (CTR)" userId="S::claire.frank-carr@acl.hhs.gov::023a24b7-4ee5-46bf-8a1c-3b2e4b8d21fb" providerId="AD" clId="Web-{79C9C445-4FC2-7203-0C4B-8D5F863245BB}" dt="2024-02-05T22:03:46.095" v="3"/>
        <pc:sldMkLst>
          <pc:docMk/>
          <pc:sldMk cId="1841631358" sldId="1697"/>
        </pc:sldMkLst>
      </pc:sldChg>
      <pc:sldChg chg="addCm modCm">
        <pc:chgData name="Frank-Carr, Claire (ACL) (CTR)" userId="S::claire.frank-carr@acl.hhs.gov::023a24b7-4ee5-46bf-8a1c-3b2e4b8d21fb" providerId="AD" clId="Web-{79C9C445-4FC2-7203-0C4B-8D5F863245BB}" dt="2024-02-05T22:29:36.598" v="5"/>
        <pc:sldMkLst>
          <pc:docMk/>
          <pc:sldMk cId="1538948194" sldId="1699"/>
        </pc:sldMkLst>
      </pc:sldChg>
    </pc:docChg>
  </pc:docChgLst>
  <pc:docChgLst>
    <pc:chgData name="Frank-Carr, Claire (ACL) (CTR)" userId="S::claire.frank-carr@acl.hhs.gov::023a24b7-4ee5-46bf-8a1c-3b2e4b8d21fb" providerId="AD" clId="Web-{C3B728C8-5971-8CF1-7565-A6203E84D023}"/>
    <pc:docChg chg="modSld">
      <pc:chgData name="Frank-Carr, Claire (ACL) (CTR)" userId="S::claire.frank-carr@acl.hhs.gov::023a24b7-4ee5-46bf-8a1c-3b2e4b8d21fb" providerId="AD" clId="Web-{C3B728C8-5971-8CF1-7565-A6203E84D023}" dt="2024-02-08T14:44:31.947" v="2" actId="20577"/>
      <pc:docMkLst>
        <pc:docMk/>
      </pc:docMkLst>
      <pc:sldChg chg="modSp">
        <pc:chgData name="Frank-Carr, Claire (ACL) (CTR)" userId="S::claire.frank-carr@acl.hhs.gov::023a24b7-4ee5-46bf-8a1c-3b2e4b8d21fb" providerId="AD" clId="Web-{C3B728C8-5971-8CF1-7565-A6203E84D023}" dt="2024-02-08T14:44:31.947" v="2" actId="20577"/>
        <pc:sldMkLst>
          <pc:docMk/>
          <pc:sldMk cId="947768763" sldId="1700"/>
        </pc:sldMkLst>
        <pc:spChg chg="mod">
          <ac:chgData name="Frank-Carr, Claire (ACL) (CTR)" userId="S::claire.frank-carr@acl.hhs.gov::023a24b7-4ee5-46bf-8a1c-3b2e4b8d21fb" providerId="AD" clId="Web-{C3B728C8-5971-8CF1-7565-A6203E84D023}" dt="2024-02-08T14:44:31.947" v="2" actId="20577"/>
          <ac:spMkLst>
            <pc:docMk/>
            <pc:sldMk cId="947768763" sldId="1700"/>
            <ac:spMk id="5" creationId="{CA79DC93-2D12-D007-D1D7-23ABFE801E2C}"/>
          </ac:spMkLst>
        </pc:spChg>
      </pc:sldChg>
    </pc:docChg>
  </pc:docChgLst>
  <pc:docChgLst>
    <pc:chgData name="Frank-Carr, Claire (ACL) (CTR)" userId="S::claire.frank-carr@acl.hhs.gov::023a24b7-4ee5-46bf-8a1c-3b2e4b8d21fb" providerId="AD" clId="Web-{ED0E4028-CC7D-C613-14CA-779C4A6F3CFB}"/>
    <pc:docChg chg="">
      <pc:chgData name="Frank-Carr, Claire (ACL) (CTR)" userId="S::claire.frank-carr@acl.hhs.gov::023a24b7-4ee5-46bf-8a1c-3b2e4b8d21fb" providerId="AD" clId="Web-{ED0E4028-CC7D-C613-14CA-779C4A6F3CFB}" dt="2024-02-05T23:30:58.177" v="0"/>
      <pc:docMkLst>
        <pc:docMk/>
      </pc:docMkLst>
      <pc:sldChg chg="modCm">
        <pc:chgData name="Frank-Carr, Claire (ACL) (CTR)" userId="S::claire.frank-carr@acl.hhs.gov::023a24b7-4ee5-46bf-8a1c-3b2e4b8d21fb" providerId="AD" clId="Web-{ED0E4028-CC7D-C613-14CA-779C4A6F3CFB}" dt="2024-02-05T23:30:58.177" v="0"/>
        <pc:sldMkLst>
          <pc:docMk/>
          <pc:sldMk cId="1538948194" sldId="1699"/>
        </pc:sldMkLst>
      </pc:sldChg>
    </pc:docChg>
  </pc:docChgLst>
</pc:chgInfo>
</file>

<file path=ppt/diagrams/_rels/data1.xml.rels><?xml version="1.0" encoding="UTF-8" standalone="yes"?>
<Relationships xmlns="http://schemas.openxmlformats.org/package/2006/relationships"><Relationship Id="rId2" Type="http://schemas.openxmlformats.org/officeDocument/2006/relationships/hyperlink" Target="https://www.archives.gov/federal-register/publications" TargetMode="External"/><Relationship Id="rId1" Type="http://schemas.openxmlformats.org/officeDocument/2006/relationships/hyperlink" Target="https://www.archives.gov/federal-register/cfr" TargetMode="External"/></Relationships>
</file>

<file path=ppt/diagrams/_rels/drawing1.xml.rels><?xml version="1.0" encoding="UTF-8" standalone="yes"?>
<Relationships xmlns="http://schemas.openxmlformats.org/package/2006/relationships"><Relationship Id="rId2" Type="http://schemas.openxmlformats.org/officeDocument/2006/relationships/hyperlink" Target="https://www.archives.gov/federal-register/publications" TargetMode="External"/><Relationship Id="rId1" Type="http://schemas.openxmlformats.org/officeDocument/2006/relationships/hyperlink" Target="https://www.archives.gov/federal-register/cfr" TargetMode="Externa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8E2304-1C49-40DE-AC3B-768F71E2DC18}" type="doc">
      <dgm:prSet loTypeId="urn:microsoft.com/office/officeart/2005/8/layout/hList1" loCatId="list" qsTypeId="urn:microsoft.com/office/officeart/2005/8/quickstyle/simple1" qsCatId="simple" csTypeId="urn:microsoft.com/office/officeart/2005/8/colors/accent0_2" csCatId="mainScheme" phldr="1"/>
      <dgm:spPr/>
      <dgm:t>
        <a:bodyPr/>
        <a:lstStyle/>
        <a:p>
          <a:endParaRPr lang="en-US"/>
        </a:p>
      </dgm:t>
    </dgm:pt>
    <dgm:pt modelId="{4577A05A-8F43-4745-8B0A-43AFDA2DD2F4}">
      <dgm:prSet custT="1"/>
      <dgm:spPr/>
      <dgm:t>
        <a:bodyPr/>
        <a:lstStyle/>
        <a:p>
          <a:pPr rtl="0"/>
          <a:r>
            <a:rPr lang="en-US" sz="2600" b="1">
              <a:solidFill>
                <a:schemeClr val="tx2">
                  <a:lumMod val="75000"/>
                </a:schemeClr>
              </a:solidFill>
              <a:latin typeface="Arial" panose="020B0604020202020204"/>
            </a:rPr>
            <a:t> </a:t>
          </a:r>
          <a:r>
            <a:rPr lang="en-US" sz="2600" b="1">
              <a:solidFill>
                <a:schemeClr val="tx2">
                  <a:lumMod val="75000"/>
                </a:schemeClr>
              </a:solidFill>
            </a:rPr>
            <a:t>Federal Laws</a:t>
          </a:r>
          <a:endParaRPr lang="en-US" sz="2600">
            <a:solidFill>
              <a:schemeClr val="tx2">
                <a:lumMod val="75000"/>
              </a:schemeClr>
            </a:solidFill>
          </a:endParaRPr>
        </a:p>
      </dgm:t>
    </dgm:pt>
    <dgm:pt modelId="{97B58B01-F2BA-4596-80A5-345A7E4589A2}" type="parTrans" cxnId="{CAC86DCA-0185-4E91-9ED2-BF826E18A248}">
      <dgm:prSet/>
      <dgm:spPr/>
      <dgm:t>
        <a:bodyPr/>
        <a:lstStyle/>
        <a:p>
          <a:endParaRPr lang="en-US"/>
        </a:p>
      </dgm:t>
    </dgm:pt>
    <dgm:pt modelId="{B8DB4627-77D3-4495-9339-7A9ADF540AAC}" type="sibTrans" cxnId="{CAC86DCA-0185-4E91-9ED2-BF826E18A248}">
      <dgm:prSet/>
      <dgm:spPr/>
      <dgm:t>
        <a:bodyPr/>
        <a:lstStyle/>
        <a:p>
          <a:endParaRPr lang="en-US"/>
        </a:p>
      </dgm:t>
    </dgm:pt>
    <dgm:pt modelId="{FA67B5AA-7086-4CF9-A072-F9E5AACCCC0C}">
      <dgm:prSet custT="1"/>
      <dgm:spPr/>
      <dgm:t>
        <a:bodyPr/>
        <a:lstStyle/>
        <a:p>
          <a:pPr rtl="0"/>
          <a:r>
            <a:rPr lang="en-US" sz="2400">
              <a:solidFill>
                <a:schemeClr val="tx2">
                  <a:lumMod val="75000"/>
                </a:schemeClr>
              </a:solidFill>
              <a:latin typeface="Arial" panose="020B0604020202020204"/>
            </a:rPr>
            <a:t>Federal laws are bills</a:t>
          </a:r>
          <a:r>
            <a:rPr lang="en-US" sz="2400">
              <a:solidFill>
                <a:schemeClr val="tx2">
                  <a:lumMod val="75000"/>
                </a:schemeClr>
              </a:solidFill>
            </a:rPr>
            <a:t>, like the Older Americans Act, that have:</a:t>
          </a:r>
          <a:endParaRPr lang="en-US" sz="2400">
            <a:solidFill>
              <a:schemeClr val="tx2">
                <a:lumMod val="75000"/>
              </a:schemeClr>
            </a:solidFill>
            <a:latin typeface="Arial" panose="020B0604020202020204"/>
          </a:endParaRPr>
        </a:p>
      </dgm:t>
    </dgm:pt>
    <dgm:pt modelId="{9EE21582-F18C-4554-B8BC-6568CF8962F3}" type="parTrans" cxnId="{134763FC-5D11-4F2A-BAD5-875E7B2567ED}">
      <dgm:prSet/>
      <dgm:spPr/>
      <dgm:t>
        <a:bodyPr/>
        <a:lstStyle/>
        <a:p>
          <a:endParaRPr lang="en-US"/>
        </a:p>
      </dgm:t>
    </dgm:pt>
    <dgm:pt modelId="{808976D4-1E9E-4D30-ABC8-3405D7D55C7F}" type="sibTrans" cxnId="{134763FC-5D11-4F2A-BAD5-875E7B2567ED}">
      <dgm:prSet/>
      <dgm:spPr/>
      <dgm:t>
        <a:bodyPr/>
        <a:lstStyle/>
        <a:p>
          <a:endParaRPr lang="en-US"/>
        </a:p>
      </dgm:t>
    </dgm:pt>
    <dgm:pt modelId="{6C9EADF4-9BFB-4242-BB43-CAB6BBF6A752}">
      <dgm:prSet custT="1"/>
      <dgm:spPr/>
      <dgm:t>
        <a:bodyPr/>
        <a:lstStyle/>
        <a:p>
          <a:pPr rtl="0"/>
          <a:r>
            <a:rPr lang="en-US" sz="2600" b="1">
              <a:latin typeface="Arial" panose="020B0604020202020204"/>
            </a:rPr>
            <a:t> </a:t>
          </a:r>
          <a:r>
            <a:rPr lang="en-US" sz="2600" b="1">
              <a:solidFill>
                <a:schemeClr val="tx2">
                  <a:lumMod val="75000"/>
                </a:schemeClr>
              </a:solidFill>
            </a:rPr>
            <a:t>Regulations</a:t>
          </a:r>
          <a:endParaRPr lang="en-US" sz="2600">
            <a:solidFill>
              <a:schemeClr val="tx2">
                <a:lumMod val="75000"/>
              </a:schemeClr>
            </a:solidFill>
          </a:endParaRPr>
        </a:p>
      </dgm:t>
    </dgm:pt>
    <dgm:pt modelId="{8F0D2A70-1EF1-4679-8E71-81907093AC13}" type="parTrans" cxnId="{1708A41F-5E0C-446F-BA3A-91370DFBDFD5}">
      <dgm:prSet/>
      <dgm:spPr/>
      <dgm:t>
        <a:bodyPr/>
        <a:lstStyle/>
        <a:p>
          <a:endParaRPr lang="en-US"/>
        </a:p>
      </dgm:t>
    </dgm:pt>
    <dgm:pt modelId="{0C16F3DE-260C-4CB0-9986-8FAB36054D9A}" type="sibTrans" cxnId="{1708A41F-5E0C-446F-BA3A-91370DFBDFD5}">
      <dgm:prSet/>
      <dgm:spPr/>
      <dgm:t>
        <a:bodyPr/>
        <a:lstStyle/>
        <a:p>
          <a:endParaRPr lang="en-US"/>
        </a:p>
      </dgm:t>
    </dgm:pt>
    <dgm:pt modelId="{E7D09304-403E-43C2-9CFE-7F450A422FEE}">
      <dgm:prSet custT="1"/>
      <dgm:spPr/>
      <dgm:t>
        <a:bodyPr/>
        <a:lstStyle/>
        <a:p>
          <a:r>
            <a:rPr lang="en-US" sz="2400">
              <a:solidFill>
                <a:schemeClr val="tx2">
                  <a:lumMod val="75000"/>
                </a:schemeClr>
              </a:solidFill>
            </a:rPr>
            <a:t>Regulations are rules made by executive agencies, like the Administration for Community Living, interpreting </a:t>
          </a:r>
          <a:r>
            <a:rPr lang="en-US" sz="2400">
              <a:solidFill>
                <a:schemeClr val="tx2">
                  <a:lumMod val="75000"/>
                </a:schemeClr>
              </a:solidFill>
              <a:latin typeface="Arial" panose="020B0604020202020204"/>
            </a:rPr>
            <a:t>federal</a:t>
          </a:r>
          <a:r>
            <a:rPr lang="en-US" sz="2400">
              <a:solidFill>
                <a:schemeClr val="tx2">
                  <a:lumMod val="75000"/>
                </a:schemeClr>
              </a:solidFill>
            </a:rPr>
            <a:t> </a:t>
          </a:r>
          <a:r>
            <a:rPr lang="en-US" sz="2400">
              <a:solidFill>
                <a:schemeClr val="tx2">
                  <a:lumMod val="75000"/>
                </a:schemeClr>
              </a:solidFill>
              <a:latin typeface="Arial" panose="020B0604020202020204"/>
            </a:rPr>
            <a:t>laws.</a:t>
          </a:r>
          <a:endParaRPr lang="en-US" sz="2400">
            <a:solidFill>
              <a:schemeClr val="tx2">
                <a:lumMod val="75000"/>
              </a:schemeClr>
            </a:solidFill>
          </a:endParaRPr>
        </a:p>
      </dgm:t>
    </dgm:pt>
    <dgm:pt modelId="{02EFC9DD-EB58-4BEA-AC75-31FD56B1A35E}" type="parTrans" cxnId="{68820C13-9F86-463A-A9A0-FA9B7BE637F6}">
      <dgm:prSet/>
      <dgm:spPr/>
      <dgm:t>
        <a:bodyPr/>
        <a:lstStyle/>
        <a:p>
          <a:endParaRPr lang="en-US"/>
        </a:p>
      </dgm:t>
    </dgm:pt>
    <dgm:pt modelId="{C27A1589-4135-4BAB-BEE6-C8FFE6F907A9}" type="sibTrans" cxnId="{68820C13-9F86-463A-A9A0-FA9B7BE637F6}">
      <dgm:prSet/>
      <dgm:spPr/>
      <dgm:t>
        <a:bodyPr/>
        <a:lstStyle/>
        <a:p>
          <a:endParaRPr lang="en-US"/>
        </a:p>
      </dgm:t>
    </dgm:pt>
    <dgm:pt modelId="{38C79516-1B5D-4FA0-99E7-F7309AE85C08}">
      <dgm:prSet custT="1"/>
      <dgm:spPr/>
      <dgm:t>
        <a:bodyPr/>
        <a:lstStyle/>
        <a:p>
          <a:r>
            <a:rPr lang="en-US" sz="2600" b="1">
              <a:solidFill>
                <a:schemeClr val="tx2">
                  <a:lumMod val="75000"/>
                </a:schemeClr>
              </a:solidFill>
            </a:rPr>
            <a:t>Code</a:t>
          </a:r>
          <a:r>
            <a:rPr lang="en-US" sz="2600" b="1" baseline="0">
              <a:solidFill>
                <a:schemeClr val="tx2">
                  <a:lumMod val="75000"/>
                </a:schemeClr>
              </a:solidFill>
            </a:rPr>
            <a:t> of Federal Regulations</a:t>
          </a:r>
          <a:endParaRPr lang="en-US" sz="2600" b="1">
            <a:solidFill>
              <a:schemeClr val="tx2">
                <a:lumMod val="75000"/>
              </a:schemeClr>
            </a:solidFill>
          </a:endParaRPr>
        </a:p>
      </dgm:t>
    </dgm:pt>
    <dgm:pt modelId="{F65A772A-2D85-4D59-9DC6-3D6CBE3F65EC}" type="parTrans" cxnId="{A8B998D9-F1C1-4043-8866-4701AAB044B3}">
      <dgm:prSet/>
      <dgm:spPr/>
      <dgm:t>
        <a:bodyPr/>
        <a:lstStyle/>
        <a:p>
          <a:endParaRPr lang="en-US"/>
        </a:p>
      </dgm:t>
    </dgm:pt>
    <dgm:pt modelId="{1E9AE036-8E7E-4892-9E94-8561CE555E7C}" type="sibTrans" cxnId="{A8B998D9-F1C1-4043-8866-4701AAB044B3}">
      <dgm:prSet/>
      <dgm:spPr/>
      <dgm:t>
        <a:bodyPr/>
        <a:lstStyle/>
        <a:p>
          <a:endParaRPr lang="en-US"/>
        </a:p>
      </dgm:t>
    </dgm:pt>
    <dgm:pt modelId="{67999203-691E-41AF-A2A1-152650F17436}">
      <dgm:prSet custT="1"/>
      <dgm:spPr/>
      <dgm:t>
        <a:bodyPr/>
        <a:lstStyle/>
        <a:p>
          <a:pPr rtl="0"/>
          <a:r>
            <a:rPr lang="en-US" sz="2400">
              <a:solidFill>
                <a:schemeClr val="tx2">
                  <a:lumMod val="75000"/>
                </a:schemeClr>
              </a:solidFill>
              <a:latin typeface="Arial" panose="020B0604020202020204"/>
            </a:rPr>
            <a:t>The</a:t>
          </a:r>
          <a:r>
            <a:rPr lang="en-US" sz="2400">
              <a:latin typeface="Arial" panose="020B0604020202020204"/>
            </a:rPr>
            <a:t> </a:t>
          </a:r>
          <a:r>
            <a:rPr lang="en-US" sz="2400">
              <a:latin typeface="Arial" panose="020B0604020202020204"/>
              <a:hlinkClick xmlns:r="http://schemas.openxmlformats.org/officeDocument/2006/relationships" r:id="rId1"/>
            </a:rPr>
            <a:t>Code of Federal Regulations</a:t>
          </a:r>
          <a:r>
            <a:rPr lang="en-US" sz="2400">
              <a:latin typeface="Arial" panose="020B0604020202020204"/>
            </a:rPr>
            <a:t> </a:t>
          </a:r>
          <a:r>
            <a:rPr lang="en-US" sz="2400">
              <a:solidFill>
                <a:srgbClr val="002060"/>
              </a:solidFill>
              <a:latin typeface="Arial" panose="020B0604020202020204"/>
            </a:rPr>
            <a:t>(CFR) </a:t>
          </a:r>
          <a:r>
            <a:rPr lang="en-US" sz="2400">
              <a:solidFill>
                <a:schemeClr val="tx2">
                  <a:lumMod val="75000"/>
                </a:schemeClr>
              </a:solidFill>
              <a:latin typeface="Arial" panose="020B0604020202020204"/>
            </a:rPr>
            <a:t>is a</a:t>
          </a:r>
          <a:r>
            <a:rPr lang="en-US" sz="2400">
              <a:solidFill>
                <a:schemeClr val="tx2">
                  <a:lumMod val="75000"/>
                </a:schemeClr>
              </a:solidFill>
            </a:rPr>
            <a:t> codification of the general and permanent rules published </a:t>
          </a:r>
          <a:r>
            <a:rPr lang="en-US" sz="2400">
              <a:solidFill>
                <a:schemeClr val="tx2">
                  <a:lumMod val="75000"/>
                </a:schemeClr>
              </a:solidFill>
              <a:latin typeface="Arial" panose="020B0604020202020204"/>
            </a:rPr>
            <a:t>in the </a:t>
          </a:r>
          <a:r>
            <a:rPr lang="en-US" sz="2400">
              <a:latin typeface="Arial" panose="020B0604020202020204"/>
              <a:hlinkClick xmlns:r="http://schemas.openxmlformats.org/officeDocument/2006/relationships" r:id="rId2"/>
            </a:rPr>
            <a:t>Federal Register</a:t>
          </a:r>
          <a:r>
            <a:rPr lang="en-US" sz="2400">
              <a:latin typeface="Arial" panose="020B0604020202020204"/>
            </a:rPr>
            <a:t> </a:t>
          </a:r>
          <a:r>
            <a:rPr lang="en-US" sz="2400">
              <a:solidFill>
                <a:schemeClr val="tx2">
                  <a:lumMod val="75000"/>
                </a:schemeClr>
              </a:solidFill>
              <a:latin typeface="Arial" panose="020B0604020202020204"/>
            </a:rPr>
            <a:t>by</a:t>
          </a:r>
          <a:r>
            <a:rPr lang="en-US" sz="2400">
              <a:solidFill>
                <a:schemeClr val="tx2">
                  <a:lumMod val="75000"/>
                </a:schemeClr>
              </a:solidFill>
            </a:rPr>
            <a:t> executive departments and agencies of the </a:t>
          </a:r>
          <a:r>
            <a:rPr lang="en-US" sz="2400">
              <a:solidFill>
                <a:schemeClr val="tx2">
                  <a:lumMod val="75000"/>
                </a:schemeClr>
              </a:solidFill>
              <a:latin typeface="Arial" panose="020B0604020202020204"/>
            </a:rPr>
            <a:t>federal</a:t>
          </a:r>
          <a:r>
            <a:rPr lang="en-US" sz="2400">
              <a:solidFill>
                <a:schemeClr val="tx2">
                  <a:lumMod val="75000"/>
                </a:schemeClr>
              </a:solidFill>
            </a:rPr>
            <a:t> </a:t>
          </a:r>
          <a:r>
            <a:rPr lang="en-US" sz="2400">
              <a:solidFill>
                <a:schemeClr val="tx2">
                  <a:lumMod val="75000"/>
                </a:schemeClr>
              </a:solidFill>
              <a:latin typeface="Arial" panose="020B0604020202020204"/>
            </a:rPr>
            <a:t>government</a:t>
          </a:r>
          <a:r>
            <a:rPr lang="en-US" sz="2400">
              <a:solidFill>
                <a:schemeClr val="tx2">
                  <a:lumMod val="75000"/>
                </a:schemeClr>
              </a:solidFill>
            </a:rPr>
            <a:t>.</a:t>
          </a:r>
          <a:r>
            <a:rPr lang="en-US" sz="2400">
              <a:solidFill>
                <a:schemeClr val="tx2">
                  <a:lumMod val="75000"/>
                </a:schemeClr>
              </a:solidFill>
              <a:latin typeface="Arial" panose="020B0604020202020204"/>
            </a:rPr>
            <a:t> </a:t>
          </a:r>
          <a:endParaRPr lang="en-US" sz="2400" u="none">
            <a:solidFill>
              <a:schemeClr val="tx2">
                <a:lumMod val="75000"/>
              </a:schemeClr>
            </a:solidFill>
            <a:latin typeface="Arial" panose="020B0604020202020204"/>
          </a:endParaRPr>
        </a:p>
      </dgm:t>
    </dgm:pt>
    <dgm:pt modelId="{8592925E-1557-4815-8634-AE2777CB4D11}" type="parTrans" cxnId="{070A570A-DDD5-41C3-A061-E7AED637177A}">
      <dgm:prSet/>
      <dgm:spPr/>
      <dgm:t>
        <a:bodyPr/>
        <a:lstStyle/>
        <a:p>
          <a:endParaRPr lang="en-US"/>
        </a:p>
      </dgm:t>
    </dgm:pt>
    <dgm:pt modelId="{7C1CAB4D-BE84-4C7C-98CF-452BD7F6A6BE}" type="sibTrans" cxnId="{070A570A-DDD5-41C3-A061-E7AED637177A}">
      <dgm:prSet/>
      <dgm:spPr/>
      <dgm:t>
        <a:bodyPr/>
        <a:lstStyle/>
        <a:p>
          <a:endParaRPr lang="en-US"/>
        </a:p>
      </dgm:t>
    </dgm:pt>
    <dgm:pt modelId="{571815F1-9403-4317-A5DD-E1F0A8BF46DF}">
      <dgm:prSet custT="1"/>
      <dgm:spPr/>
      <dgm:t>
        <a:bodyPr/>
        <a:lstStyle/>
        <a:p>
          <a:pPr rtl="0"/>
          <a:r>
            <a:rPr lang="en-US" sz="2400">
              <a:solidFill>
                <a:schemeClr val="tx2">
                  <a:lumMod val="75000"/>
                </a:schemeClr>
              </a:solidFill>
              <a:latin typeface="Arial" panose="020B0604020202020204"/>
            </a:rPr>
            <a:t>Regulations are arranged</a:t>
          </a:r>
          <a:r>
            <a:rPr lang="en-US" sz="2400">
              <a:solidFill>
                <a:schemeClr val="tx2">
                  <a:lumMod val="75000"/>
                </a:schemeClr>
              </a:solidFill>
            </a:rPr>
            <a:t> by subject in the </a:t>
          </a:r>
          <a:r>
            <a:rPr lang="en-US" sz="2400" i="1">
              <a:solidFill>
                <a:schemeClr val="tx2">
                  <a:lumMod val="75000"/>
                </a:schemeClr>
              </a:solidFill>
            </a:rPr>
            <a:t>Code of Federal Regulations.</a:t>
          </a:r>
          <a:endParaRPr lang="en-US" sz="2400">
            <a:solidFill>
              <a:schemeClr val="tx2">
                <a:lumMod val="75000"/>
              </a:schemeClr>
            </a:solidFill>
          </a:endParaRPr>
        </a:p>
      </dgm:t>
    </dgm:pt>
    <dgm:pt modelId="{1D659CCA-1BF1-4135-9D50-6C3648F66169}" type="parTrans" cxnId="{17A535C8-34AD-4F9C-9A33-A8644F48D4C7}">
      <dgm:prSet/>
      <dgm:spPr/>
      <dgm:t>
        <a:bodyPr/>
        <a:lstStyle/>
        <a:p>
          <a:endParaRPr lang="en-US"/>
        </a:p>
      </dgm:t>
    </dgm:pt>
    <dgm:pt modelId="{A9EC144D-0E25-48CD-9783-E15F66021A17}" type="sibTrans" cxnId="{17A535C8-34AD-4F9C-9A33-A8644F48D4C7}">
      <dgm:prSet/>
      <dgm:spPr/>
      <dgm:t>
        <a:bodyPr/>
        <a:lstStyle/>
        <a:p>
          <a:endParaRPr lang="en-US"/>
        </a:p>
      </dgm:t>
    </dgm:pt>
    <dgm:pt modelId="{1BF05BF3-49D4-458C-8829-559236608A6A}">
      <dgm:prSet custT="1"/>
      <dgm:spPr/>
      <dgm:t>
        <a:bodyPr/>
        <a:lstStyle/>
        <a:p>
          <a:pPr rtl="0"/>
          <a:r>
            <a:rPr lang="en-US" sz="2400">
              <a:solidFill>
                <a:schemeClr val="tx2">
                  <a:lumMod val="75000"/>
                </a:schemeClr>
              </a:solidFill>
              <a:latin typeface="Arial" panose="020B0604020202020204"/>
            </a:rPr>
            <a:t>Regulations facilitate the</a:t>
          </a:r>
          <a:r>
            <a:rPr lang="en-US" sz="2400">
              <a:solidFill>
                <a:schemeClr val="tx2">
                  <a:lumMod val="75000"/>
                </a:schemeClr>
              </a:solidFill>
            </a:rPr>
            <a:t> implementation of federal law</a:t>
          </a:r>
          <a:r>
            <a:rPr lang="en-US" sz="2400">
              <a:solidFill>
                <a:schemeClr val="tx2">
                  <a:lumMod val="75000"/>
                </a:schemeClr>
              </a:solidFill>
              <a:latin typeface="Arial" panose="020B0604020202020204"/>
            </a:rPr>
            <a:t>.</a:t>
          </a:r>
          <a:endParaRPr lang="en-US" sz="2400">
            <a:solidFill>
              <a:schemeClr val="tx2">
                <a:lumMod val="75000"/>
              </a:schemeClr>
            </a:solidFill>
          </a:endParaRPr>
        </a:p>
      </dgm:t>
    </dgm:pt>
    <dgm:pt modelId="{8D29CE88-B7D5-4D5C-AADD-DACD54545675}" type="parTrans" cxnId="{6D45C85E-E7EB-4F43-A556-C51A22281381}">
      <dgm:prSet/>
      <dgm:spPr/>
      <dgm:t>
        <a:bodyPr/>
        <a:lstStyle/>
        <a:p>
          <a:endParaRPr lang="en-US"/>
        </a:p>
      </dgm:t>
    </dgm:pt>
    <dgm:pt modelId="{C6CA7E0B-88B3-461C-9249-526722C2CFBE}" type="sibTrans" cxnId="{6D45C85E-E7EB-4F43-A556-C51A22281381}">
      <dgm:prSet/>
      <dgm:spPr/>
      <dgm:t>
        <a:bodyPr/>
        <a:lstStyle/>
        <a:p>
          <a:endParaRPr lang="en-US"/>
        </a:p>
      </dgm:t>
    </dgm:pt>
    <dgm:pt modelId="{19054FB5-ED6F-4B43-868C-75A313CCF7F8}">
      <dgm:prSet phldr="0" custT="1"/>
      <dgm:spPr/>
      <dgm:t>
        <a:bodyPr/>
        <a:lstStyle/>
        <a:p>
          <a:pPr rtl="0">
            <a:buFontTx/>
            <a:buChar char="˗"/>
          </a:pPr>
          <a:r>
            <a:rPr lang="en-US" sz="2400">
              <a:solidFill>
                <a:schemeClr val="tx2">
                  <a:lumMod val="75000"/>
                </a:schemeClr>
              </a:solidFill>
              <a:latin typeface="Arial" panose="020B0604020202020204"/>
            </a:rPr>
            <a:t>been</a:t>
          </a:r>
          <a:r>
            <a:rPr lang="en-US" sz="2400">
              <a:solidFill>
                <a:schemeClr val="tx2">
                  <a:lumMod val="75000"/>
                </a:schemeClr>
              </a:solidFill>
            </a:rPr>
            <a:t> signed by the </a:t>
          </a:r>
          <a:r>
            <a:rPr lang="en-US" sz="2400">
              <a:solidFill>
                <a:schemeClr val="tx2">
                  <a:lumMod val="75000"/>
                </a:schemeClr>
              </a:solidFill>
              <a:latin typeface="Arial" panose="020B0604020202020204"/>
            </a:rPr>
            <a:t>President</a:t>
          </a:r>
          <a:r>
            <a:rPr lang="en-US" sz="2400">
              <a:solidFill>
                <a:schemeClr val="tx2">
                  <a:lumMod val="75000"/>
                </a:schemeClr>
              </a:solidFill>
            </a:rPr>
            <a:t>, or</a:t>
          </a:r>
          <a:r>
            <a:rPr lang="en-US" sz="2400">
              <a:solidFill>
                <a:schemeClr val="tx2">
                  <a:lumMod val="75000"/>
                </a:schemeClr>
              </a:solidFill>
              <a:latin typeface="Arial" panose="020B0604020202020204"/>
            </a:rPr>
            <a:t>  </a:t>
          </a:r>
        </a:p>
      </dgm:t>
    </dgm:pt>
    <dgm:pt modelId="{65F8EAC2-4F46-4EC6-B62F-EB6575CFF6C4}" type="parTrans" cxnId="{C03B7881-C3D2-412F-86A1-C0E276F480C7}">
      <dgm:prSet/>
      <dgm:spPr/>
      <dgm:t>
        <a:bodyPr/>
        <a:lstStyle/>
        <a:p>
          <a:endParaRPr lang="en-US"/>
        </a:p>
      </dgm:t>
    </dgm:pt>
    <dgm:pt modelId="{E37C0AF4-DFF0-4FFC-9CE3-DFA30CE33437}" type="sibTrans" cxnId="{C03B7881-C3D2-412F-86A1-C0E276F480C7}">
      <dgm:prSet/>
      <dgm:spPr/>
      <dgm:t>
        <a:bodyPr/>
        <a:lstStyle/>
        <a:p>
          <a:endParaRPr lang="en-US"/>
        </a:p>
      </dgm:t>
    </dgm:pt>
    <dgm:pt modelId="{3BA79D5D-98AA-4A88-8649-5280C8C79697}">
      <dgm:prSet phldr="0" custT="1"/>
      <dgm:spPr/>
      <dgm:t>
        <a:bodyPr/>
        <a:lstStyle/>
        <a:p>
          <a:pPr rtl="0">
            <a:buFontTx/>
            <a:buChar char="˗"/>
          </a:pPr>
          <a:r>
            <a:rPr lang="en-US" sz="2400">
              <a:solidFill>
                <a:schemeClr val="tx2">
                  <a:lumMod val="75000"/>
                </a:schemeClr>
              </a:solidFill>
            </a:rPr>
            <a:t>passed over the President’s veto, or</a:t>
          </a:r>
          <a:r>
            <a:rPr lang="en-US" sz="2400">
              <a:solidFill>
                <a:schemeClr val="tx2">
                  <a:lumMod val="75000"/>
                </a:schemeClr>
              </a:solidFill>
              <a:latin typeface="Arial" panose="020B0604020202020204"/>
            </a:rPr>
            <a:t> </a:t>
          </a:r>
        </a:p>
      </dgm:t>
    </dgm:pt>
    <dgm:pt modelId="{CEFB4513-D45B-4266-90D7-BE2003A015FE}" type="parTrans" cxnId="{9BF513B6-523A-4661-97F6-ADDA3913D2DA}">
      <dgm:prSet/>
      <dgm:spPr/>
      <dgm:t>
        <a:bodyPr/>
        <a:lstStyle/>
        <a:p>
          <a:endParaRPr lang="en-US"/>
        </a:p>
      </dgm:t>
    </dgm:pt>
    <dgm:pt modelId="{56DEA8BA-192C-42A1-91AE-9EEAEC9D7A3B}" type="sibTrans" cxnId="{9BF513B6-523A-4661-97F6-ADDA3913D2DA}">
      <dgm:prSet/>
      <dgm:spPr/>
      <dgm:t>
        <a:bodyPr/>
        <a:lstStyle/>
        <a:p>
          <a:endParaRPr lang="en-US"/>
        </a:p>
      </dgm:t>
    </dgm:pt>
    <dgm:pt modelId="{DADF6456-47F4-4B94-BE6B-21555A46C82B}">
      <dgm:prSet phldr="0" custT="1"/>
      <dgm:spPr/>
      <dgm:t>
        <a:bodyPr/>
        <a:lstStyle/>
        <a:p>
          <a:pPr>
            <a:buFontTx/>
            <a:buChar char="˗"/>
          </a:pPr>
          <a:r>
            <a:rPr lang="en-US" sz="2400">
              <a:solidFill>
                <a:schemeClr val="tx2">
                  <a:lumMod val="75000"/>
                </a:schemeClr>
              </a:solidFill>
            </a:rPr>
            <a:t>are allowed to become law without the President’s signature</a:t>
          </a:r>
          <a:r>
            <a:rPr lang="en-US" sz="2400">
              <a:solidFill>
                <a:schemeClr val="tx2">
                  <a:lumMod val="75000"/>
                </a:schemeClr>
              </a:solidFill>
              <a:latin typeface="Arial" panose="020B0604020202020204"/>
            </a:rPr>
            <a:t>.</a:t>
          </a:r>
          <a:endParaRPr lang="en-US" sz="2400">
            <a:solidFill>
              <a:schemeClr val="tx2">
                <a:lumMod val="75000"/>
              </a:schemeClr>
            </a:solidFill>
          </a:endParaRPr>
        </a:p>
      </dgm:t>
    </dgm:pt>
    <dgm:pt modelId="{E227829C-78AA-4F1D-86E1-927280F83EFC}" type="parTrans" cxnId="{18F36215-6AB6-44F2-AD69-F19D4221CE4C}">
      <dgm:prSet/>
      <dgm:spPr/>
      <dgm:t>
        <a:bodyPr/>
        <a:lstStyle/>
        <a:p>
          <a:endParaRPr lang="en-US"/>
        </a:p>
      </dgm:t>
    </dgm:pt>
    <dgm:pt modelId="{61B6C7A6-7746-418D-98D4-59F3A3207730}" type="sibTrans" cxnId="{18F36215-6AB6-44F2-AD69-F19D4221CE4C}">
      <dgm:prSet/>
      <dgm:spPr/>
      <dgm:t>
        <a:bodyPr/>
        <a:lstStyle/>
        <a:p>
          <a:endParaRPr lang="en-US"/>
        </a:p>
      </dgm:t>
    </dgm:pt>
    <dgm:pt modelId="{FE0C3D51-B277-421B-B373-46951B22CB5B}">
      <dgm:prSet custT="1"/>
      <dgm:spPr/>
      <dgm:t>
        <a:bodyPr/>
        <a:lstStyle/>
        <a:p>
          <a:pPr rtl="0">
            <a:buFontTx/>
            <a:buChar char="˗"/>
          </a:pPr>
          <a:r>
            <a:rPr lang="en-US" sz="2400">
              <a:solidFill>
                <a:schemeClr val="tx2">
                  <a:lumMod val="75000"/>
                </a:schemeClr>
              </a:solidFill>
            </a:rPr>
            <a:t>passed both </a:t>
          </a:r>
          <a:r>
            <a:rPr lang="en-US" sz="2400">
              <a:solidFill>
                <a:schemeClr val="tx2">
                  <a:lumMod val="75000"/>
                </a:schemeClr>
              </a:solidFill>
              <a:latin typeface="Arial" panose="020B0604020202020204"/>
            </a:rPr>
            <a:t>chambers</a:t>
          </a:r>
          <a:r>
            <a:rPr lang="en-US" sz="2400">
              <a:solidFill>
                <a:schemeClr val="tx2">
                  <a:lumMod val="75000"/>
                </a:schemeClr>
              </a:solidFill>
            </a:rPr>
            <a:t> of Congress, </a:t>
          </a:r>
          <a:r>
            <a:rPr lang="en-US" sz="2400">
              <a:solidFill>
                <a:schemeClr val="tx2">
                  <a:lumMod val="75000"/>
                </a:schemeClr>
              </a:solidFill>
              <a:latin typeface="Arial" panose="020B0604020202020204"/>
            </a:rPr>
            <a:t>and</a:t>
          </a:r>
        </a:p>
      </dgm:t>
    </dgm:pt>
    <dgm:pt modelId="{B27A3EF9-12D4-4C15-BC80-BFCF7D239E66}" type="parTrans" cxnId="{59616E37-D26B-4C7C-B07C-A58B406726AA}">
      <dgm:prSet/>
      <dgm:spPr/>
      <dgm:t>
        <a:bodyPr/>
        <a:lstStyle/>
        <a:p>
          <a:endParaRPr lang="en-US"/>
        </a:p>
      </dgm:t>
    </dgm:pt>
    <dgm:pt modelId="{8F59F293-BEBD-4045-B56E-45430AA56B82}" type="sibTrans" cxnId="{59616E37-D26B-4C7C-B07C-A58B406726AA}">
      <dgm:prSet/>
      <dgm:spPr/>
      <dgm:t>
        <a:bodyPr/>
        <a:lstStyle/>
        <a:p>
          <a:endParaRPr lang="en-US"/>
        </a:p>
      </dgm:t>
    </dgm:pt>
    <dgm:pt modelId="{6B20653D-2594-46D1-BF64-9DDA1926BAB4}" type="pres">
      <dgm:prSet presAssocID="{298E2304-1C49-40DE-AC3B-768F71E2DC18}" presName="Name0" presStyleCnt="0">
        <dgm:presLayoutVars>
          <dgm:dir/>
          <dgm:animLvl val="lvl"/>
          <dgm:resizeHandles val="exact"/>
        </dgm:presLayoutVars>
      </dgm:prSet>
      <dgm:spPr/>
    </dgm:pt>
    <dgm:pt modelId="{C4D41397-549F-4ADE-8E43-C8300AFC2F2F}" type="pres">
      <dgm:prSet presAssocID="{4577A05A-8F43-4745-8B0A-43AFDA2DD2F4}" presName="composite" presStyleCnt="0"/>
      <dgm:spPr/>
    </dgm:pt>
    <dgm:pt modelId="{763467BB-1A63-4CA6-9022-C1E4A0801170}" type="pres">
      <dgm:prSet presAssocID="{4577A05A-8F43-4745-8B0A-43AFDA2DD2F4}" presName="parTx" presStyleLbl="alignNode1" presStyleIdx="0" presStyleCnt="3" custScaleX="144115" custLinFactNeighborX="616" custLinFactNeighborY="2595">
        <dgm:presLayoutVars>
          <dgm:chMax val="0"/>
          <dgm:chPref val="0"/>
          <dgm:bulletEnabled val="1"/>
        </dgm:presLayoutVars>
      </dgm:prSet>
      <dgm:spPr/>
    </dgm:pt>
    <dgm:pt modelId="{083CE553-627A-47E9-99A3-2EA18610A3CF}" type="pres">
      <dgm:prSet presAssocID="{4577A05A-8F43-4745-8B0A-43AFDA2DD2F4}" presName="desTx" presStyleLbl="alignAccFollowNode1" presStyleIdx="0" presStyleCnt="3" custScaleX="143977" custScaleY="99878" custLinFactNeighborX="515" custLinFactNeighborY="817">
        <dgm:presLayoutVars>
          <dgm:bulletEnabled val="1"/>
        </dgm:presLayoutVars>
      </dgm:prSet>
      <dgm:spPr/>
    </dgm:pt>
    <dgm:pt modelId="{5A861AF3-7E49-49A3-84C7-14336C58D27C}" type="pres">
      <dgm:prSet presAssocID="{B8DB4627-77D3-4495-9339-7A9ADF540AAC}" presName="space" presStyleCnt="0"/>
      <dgm:spPr/>
    </dgm:pt>
    <dgm:pt modelId="{05AD847E-BF54-44D5-81AF-8E904430C3E8}" type="pres">
      <dgm:prSet presAssocID="{6C9EADF4-9BFB-4242-BB43-CAB6BBF6A752}" presName="composite" presStyleCnt="0"/>
      <dgm:spPr/>
    </dgm:pt>
    <dgm:pt modelId="{709C2E86-5BCF-4059-85DB-4253731ACC44}" type="pres">
      <dgm:prSet presAssocID="{6C9EADF4-9BFB-4242-BB43-CAB6BBF6A752}" presName="parTx" presStyleLbl="alignNode1" presStyleIdx="1" presStyleCnt="3" custScaleX="146511">
        <dgm:presLayoutVars>
          <dgm:chMax val="0"/>
          <dgm:chPref val="0"/>
          <dgm:bulletEnabled val="1"/>
        </dgm:presLayoutVars>
      </dgm:prSet>
      <dgm:spPr/>
    </dgm:pt>
    <dgm:pt modelId="{16B7E223-116A-4F5C-B1F3-A69EC6F5D8E5}" type="pres">
      <dgm:prSet presAssocID="{6C9EADF4-9BFB-4242-BB43-CAB6BBF6A752}" presName="desTx" presStyleLbl="alignAccFollowNode1" presStyleIdx="1" presStyleCnt="3" custScaleX="146526" custScaleY="99472" custLinFactNeighborX="-49" custLinFactNeighborY="-203">
        <dgm:presLayoutVars>
          <dgm:bulletEnabled val="1"/>
        </dgm:presLayoutVars>
      </dgm:prSet>
      <dgm:spPr/>
    </dgm:pt>
    <dgm:pt modelId="{3A1A5C42-3AC0-468B-8292-2C9D6F0C2C2F}" type="pres">
      <dgm:prSet presAssocID="{0C16F3DE-260C-4CB0-9986-8FAB36054D9A}" presName="space" presStyleCnt="0"/>
      <dgm:spPr/>
    </dgm:pt>
    <dgm:pt modelId="{8980C3E2-8528-4380-97FB-CCB55CEB2D2F}" type="pres">
      <dgm:prSet presAssocID="{38C79516-1B5D-4FA0-99E7-F7309AE85C08}" presName="composite" presStyleCnt="0"/>
      <dgm:spPr/>
    </dgm:pt>
    <dgm:pt modelId="{98FD4372-48AE-4EAC-9801-62205184295B}" type="pres">
      <dgm:prSet presAssocID="{38C79516-1B5D-4FA0-99E7-F7309AE85C08}" presName="parTx" presStyleLbl="alignNode1" presStyleIdx="2" presStyleCnt="3" custScaleX="118804">
        <dgm:presLayoutVars>
          <dgm:chMax val="0"/>
          <dgm:chPref val="0"/>
          <dgm:bulletEnabled val="1"/>
        </dgm:presLayoutVars>
      </dgm:prSet>
      <dgm:spPr/>
    </dgm:pt>
    <dgm:pt modelId="{15FBA639-4D48-4CF3-9443-5982A6DE5211}" type="pres">
      <dgm:prSet presAssocID="{38C79516-1B5D-4FA0-99E7-F7309AE85C08}" presName="desTx" presStyleLbl="alignAccFollowNode1" presStyleIdx="2" presStyleCnt="3" custScaleX="118972">
        <dgm:presLayoutVars>
          <dgm:bulletEnabled val="1"/>
        </dgm:presLayoutVars>
      </dgm:prSet>
      <dgm:spPr/>
    </dgm:pt>
  </dgm:ptLst>
  <dgm:cxnLst>
    <dgm:cxn modelId="{9BE1C800-7745-4B97-8342-8BF20A047D60}" type="presOf" srcId="{4577A05A-8F43-4745-8B0A-43AFDA2DD2F4}" destId="{763467BB-1A63-4CA6-9022-C1E4A0801170}" srcOrd="0" destOrd="0" presId="urn:microsoft.com/office/officeart/2005/8/layout/hList1"/>
    <dgm:cxn modelId="{070A570A-DDD5-41C3-A061-E7AED637177A}" srcId="{38C79516-1B5D-4FA0-99E7-F7309AE85C08}" destId="{67999203-691E-41AF-A2A1-152650F17436}" srcOrd="0" destOrd="0" parTransId="{8592925E-1557-4815-8634-AE2777CB4D11}" sibTransId="{7C1CAB4D-BE84-4C7C-98CF-452BD7F6A6BE}"/>
    <dgm:cxn modelId="{68820C13-9F86-463A-A9A0-FA9B7BE637F6}" srcId="{6C9EADF4-9BFB-4242-BB43-CAB6BBF6A752}" destId="{E7D09304-403E-43C2-9CFE-7F450A422FEE}" srcOrd="0" destOrd="0" parTransId="{02EFC9DD-EB58-4BEA-AC75-31FD56B1A35E}" sibTransId="{C27A1589-4135-4BAB-BEE6-C8FFE6F907A9}"/>
    <dgm:cxn modelId="{18F36215-6AB6-44F2-AD69-F19D4221CE4C}" srcId="{FA67B5AA-7086-4CF9-A072-F9E5AACCCC0C}" destId="{DADF6456-47F4-4B94-BE6B-21555A46C82B}" srcOrd="3" destOrd="0" parTransId="{E227829C-78AA-4F1D-86E1-927280F83EFC}" sibTransId="{61B6C7A6-7746-418D-98D4-59F3A3207730}"/>
    <dgm:cxn modelId="{88730119-69C0-4E2A-8947-7FD75BDA6B41}" type="presOf" srcId="{1BF05BF3-49D4-458C-8829-559236608A6A}" destId="{16B7E223-116A-4F5C-B1F3-A69EC6F5D8E5}" srcOrd="0" destOrd="2" presId="urn:microsoft.com/office/officeart/2005/8/layout/hList1"/>
    <dgm:cxn modelId="{74B56E1C-5B09-4AE5-AF99-6628A40D95B0}" type="presOf" srcId="{6C9EADF4-9BFB-4242-BB43-CAB6BBF6A752}" destId="{709C2E86-5BCF-4059-85DB-4253731ACC44}" srcOrd="0" destOrd="0" presId="urn:microsoft.com/office/officeart/2005/8/layout/hList1"/>
    <dgm:cxn modelId="{1708A41F-5E0C-446F-BA3A-91370DFBDFD5}" srcId="{298E2304-1C49-40DE-AC3B-768F71E2DC18}" destId="{6C9EADF4-9BFB-4242-BB43-CAB6BBF6A752}" srcOrd="1" destOrd="0" parTransId="{8F0D2A70-1EF1-4679-8E71-81907093AC13}" sibTransId="{0C16F3DE-260C-4CB0-9986-8FAB36054D9A}"/>
    <dgm:cxn modelId="{5CB8CA2D-D6E9-4648-AEB2-D796E1ACF184}" type="presOf" srcId="{298E2304-1C49-40DE-AC3B-768F71E2DC18}" destId="{6B20653D-2594-46D1-BF64-9DDA1926BAB4}" srcOrd="0" destOrd="0" presId="urn:microsoft.com/office/officeart/2005/8/layout/hList1"/>
    <dgm:cxn modelId="{59616E37-D26B-4C7C-B07C-A58B406726AA}" srcId="{FA67B5AA-7086-4CF9-A072-F9E5AACCCC0C}" destId="{FE0C3D51-B277-421B-B373-46951B22CB5B}" srcOrd="0" destOrd="0" parTransId="{B27A3EF9-12D4-4C15-BC80-BFCF7D239E66}" sibTransId="{8F59F293-BEBD-4045-B56E-45430AA56B82}"/>
    <dgm:cxn modelId="{C756703C-6404-4535-A445-BD4922069D83}" type="presOf" srcId="{19054FB5-ED6F-4B43-868C-75A313CCF7F8}" destId="{083CE553-627A-47E9-99A3-2EA18610A3CF}" srcOrd="0" destOrd="2" presId="urn:microsoft.com/office/officeart/2005/8/layout/hList1"/>
    <dgm:cxn modelId="{AF05135C-0D65-4465-899D-3BF55295B970}" type="presOf" srcId="{3BA79D5D-98AA-4A88-8649-5280C8C79697}" destId="{083CE553-627A-47E9-99A3-2EA18610A3CF}" srcOrd="0" destOrd="3" presId="urn:microsoft.com/office/officeart/2005/8/layout/hList1"/>
    <dgm:cxn modelId="{6D45C85E-E7EB-4F43-A556-C51A22281381}" srcId="{6C9EADF4-9BFB-4242-BB43-CAB6BBF6A752}" destId="{1BF05BF3-49D4-458C-8829-559236608A6A}" srcOrd="2" destOrd="0" parTransId="{8D29CE88-B7D5-4D5C-AADD-DACD54545675}" sibTransId="{C6CA7E0B-88B3-461C-9249-526722C2CFBE}"/>
    <dgm:cxn modelId="{F92A7870-1852-420B-B16A-C31AC954F9F8}" type="presOf" srcId="{571815F1-9403-4317-A5DD-E1F0A8BF46DF}" destId="{16B7E223-116A-4F5C-B1F3-A69EC6F5D8E5}" srcOrd="0" destOrd="1" presId="urn:microsoft.com/office/officeart/2005/8/layout/hList1"/>
    <dgm:cxn modelId="{4A3EFE72-22C7-4C29-A93A-8A7BDF3D1A30}" type="presOf" srcId="{DADF6456-47F4-4B94-BE6B-21555A46C82B}" destId="{083CE553-627A-47E9-99A3-2EA18610A3CF}" srcOrd="0" destOrd="4" presId="urn:microsoft.com/office/officeart/2005/8/layout/hList1"/>
    <dgm:cxn modelId="{C03B7881-C3D2-412F-86A1-C0E276F480C7}" srcId="{FA67B5AA-7086-4CF9-A072-F9E5AACCCC0C}" destId="{19054FB5-ED6F-4B43-868C-75A313CCF7F8}" srcOrd="1" destOrd="0" parTransId="{65F8EAC2-4F46-4EC6-B62F-EB6575CFF6C4}" sibTransId="{E37C0AF4-DFF0-4FFC-9CE3-DFA30CE33437}"/>
    <dgm:cxn modelId="{44843094-8586-4155-8A85-96E7F70B0C71}" type="presOf" srcId="{FA67B5AA-7086-4CF9-A072-F9E5AACCCC0C}" destId="{083CE553-627A-47E9-99A3-2EA18610A3CF}" srcOrd="0" destOrd="0" presId="urn:microsoft.com/office/officeart/2005/8/layout/hList1"/>
    <dgm:cxn modelId="{71C98C96-4706-40B7-96CC-ADB154EE06F4}" type="presOf" srcId="{FE0C3D51-B277-421B-B373-46951B22CB5B}" destId="{083CE553-627A-47E9-99A3-2EA18610A3CF}" srcOrd="0" destOrd="1" presId="urn:microsoft.com/office/officeart/2005/8/layout/hList1"/>
    <dgm:cxn modelId="{84D0ECAD-A482-4856-B434-1C634F06989D}" type="presOf" srcId="{38C79516-1B5D-4FA0-99E7-F7309AE85C08}" destId="{98FD4372-48AE-4EAC-9801-62205184295B}" srcOrd="0" destOrd="0" presId="urn:microsoft.com/office/officeart/2005/8/layout/hList1"/>
    <dgm:cxn modelId="{9BF513B6-523A-4661-97F6-ADDA3913D2DA}" srcId="{FA67B5AA-7086-4CF9-A072-F9E5AACCCC0C}" destId="{3BA79D5D-98AA-4A88-8649-5280C8C79697}" srcOrd="2" destOrd="0" parTransId="{CEFB4513-D45B-4266-90D7-BE2003A015FE}" sibTransId="{56DEA8BA-192C-42A1-91AE-9EEAEC9D7A3B}"/>
    <dgm:cxn modelId="{000A6EBE-C0E3-409B-A99D-68C214B69720}" type="presOf" srcId="{E7D09304-403E-43C2-9CFE-7F450A422FEE}" destId="{16B7E223-116A-4F5C-B1F3-A69EC6F5D8E5}" srcOrd="0" destOrd="0" presId="urn:microsoft.com/office/officeart/2005/8/layout/hList1"/>
    <dgm:cxn modelId="{17A535C8-34AD-4F9C-9A33-A8644F48D4C7}" srcId="{6C9EADF4-9BFB-4242-BB43-CAB6BBF6A752}" destId="{571815F1-9403-4317-A5DD-E1F0A8BF46DF}" srcOrd="1" destOrd="0" parTransId="{1D659CCA-1BF1-4135-9D50-6C3648F66169}" sibTransId="{A9EC144D-0E25-48CD-9783-E15F66021A17}"/>
    <dgm:cxn modelId="{CAC86DCA-0185-4E91-9ED2-BF826E18A248}" srcId="{298E2304-1C49-40DE-AC3B-768F71E2DC18}" destId="{4577A05A-8F43-4745-8B0A-43AFDA2DD2F4}" srcOrd="0" destOrd="0" parTransId="{97B58B01-F2BA-4596-80A5-345A7E4589A2}" sibTransId="{B8DB4627-77D3-4495-9339-7A9ADF540AAC}"/>
    <dgm:cxn modelId="{A8B998D9-F1C1-4043-8866-4701AAB044B3}" srcId="{298E2304-1C49-40DE-AC3B-768F71E2DC18}" destId="{38C79516-1B5D-4FA0-99E7-F7309AE85C08}" srcOrd="2" destOrd="0" parTransId="{F65A772A-2D85-4D59-9DC6-3D6CBE3F65EC}" sibTransId="{1E9AE036-8E7E-4892-9E94-8561CE555E7C}"/>
    <dgm:cxn modelId="{0CE16DEF-2EE0-4C99-825C-A794B7E8A1B0}" type="presOf" srcId="{67999203-691E-41AF-A2A1-152650F17436}" destId="{15FBA639-4D48-4CF3-9443-5982A6DE5211}" srcOrd="0" destOrd="0" presId="urn:microsoft.com/office/officeart/2005/8/layout/hList1"/>
    <dgm:cxn modelId="{134763FC-5D11-4F2A-BAD5-875E7B2567ED}" srcId="{4577A05A-8F43-4745-8B0A-43AFDA2DD2F4}" destId="{FA67B5AA-7086-4CF9-A072-F9E5AACCCC0C}" srcOrd="0" destOrd="0" parTransId="{9EE21582-F18C-4554-B8BC-6568CF8962F3}" sibTransId="{808976D4-1E9E-4D30-ABC8-3405D7D55C7F}"/>
    <dgm:cxn modelId="{1E6B2DFB-C2CE-41D4-AAB1-DF9FCC6F36F4}" type="presParOf" srcId="{6B20653D-2594-46D1-BF64-9DDA1926BAB4}" destId="{C4D41397-549F-4ADE-8E43-C8300AFC2F2F}" srcOrd="0" destOrd="0" presId="urn:microsoft.com/office/officeart/2005/8/layout/hList1"/>
    <dgm:cxn modelId="{263A8F22-2936-4EB1-9199-486E77837AE9}" type="presParOf" srcId="{C4D41397-549F-4ADE-8E43-C8300AFC2F2F}" destId="{763467BB-1A63-4CA6-9022-C1E4A0801170}" srcOrd="0" destOrd="0" presId="urn:microsoft.com/office/officeart/2005/8/layout/hList1"/>
    <dgm:cxn modelId="{64D9EBEE-2041-40FA-BCF9-B1A61E09524B}" type="presParOf" srcId="{C4D41397-549F-4ADE-8E43-C8300AFC2F2F}" destId="{083CE553-627A-47E9-99A3-2EA18610A3CF}" srcOrd="1" destOrd="0" presId="urn:microsoft.com/office/officeart/2005/8/layout/hList1"/>
    <dgm:cxn modelId="{8147C5BE-3196-43E9-BA2B-53C7680AD205}" type="presParOf" srcId="{6B20653D-2594-46D1-BF64-9DDA1926BAB4}" destId="{5A861AF3-7E49-49A3-84C7-14336C58D27C}" srcOrd="1" destOrd="0" presId="urn:microsoft.com/office/officeart/2005/8/layout/hList1"/>
    <dgm:cxn modelId="{A986BD7B-AB64-4DB1-82A2-03CFEB9E7E8C}" type="presParOf" srcId="{6B20653D-2594-46D1-BF64-9DDA1926BAB4}" destId="{05AD847E-BF54-44D5-81AF-8E904430C3E8}" srcOrd="2" destOrd="0" presId="urn:microsoft.com/office/officeart/2005/8/layout/hList1"/>
    <dgm:cxn modelId="{69A517C7-8BDE-47E8-BFBD-A3DEB4BA388C}" type="presParOf" srcId="{05AD847E-BF54-44D5-81AF-8E904430C3E8}" destId="{709C2E86-5BCF-4059-85DB-4253731ACC44}" srcOrd="0" destOrd="0" presId="urn:microsoft.com/office/officeart/2005/8/layout/hList1"/>
    <dgm:cxn modelId="{256D55DA-376C-4B8C-AFBD-EA6193207C4A}" type="presParOf" srcId="{05AD847E-BF54-44D5-81AF-8E904430C3E8}" destId="{16B7E223-116A-4F5C-B1F3-A69EC6F5D8E5}" srcOrd="1" destOrd="0" presId="urn:microsoft.com/office/officeart/2005/8/layout/hList1"/>
    <dgm:cxn modelId="{F9ADC841-291B-41DE-9A33-FBE6C66456F8}" type="presParOf" srcId="{6B20653D-2594-46D1-BF64-9DDA1926BAB4}" destId="{3A1A5C42-3AC0-468B-8292-2C9D6F0C2C2F}" srcOrd="3" destOrd="0" presId="urn:microsoft.com/office/officeart/2005/8/layout/hList1"/>
    <dgm:cxn modelId="{A555A2D3-184E-4352-9CDD-D676CCA519C8}" type="presParOf" srcId="{6B20653D-2594-46D1-BF64-9DDA1926BAB4}" destId="{8980C3E2-8528-4380-97FB-CCB55CEB2D2F}" srcOrd="4" destOrd="0" presId="urn:microsoft.com/office/officeart/2005/8/layout/hList1"/>
    <dgm:cxn modelId="{C432AFD0-3A18-47FD-9F95-519B3512A23C}" type="presParOf" srcId="{8980C3E2-8528-4380-97FB-CCB55CEB2D2F}" destId="{98FD4372-48AE-4EAC-9801-62205184295B}" srcOrd="0" destOrd="0" presId="urn:microsoft.com/office/officeart/2005/8/layout/hList1"/>
    <dgm:cxn modelId="{BD7DEFC4-F9A9-48A1-AAE2-7D505BB5ACB8}" type="presParOf" srcId="{8980C3E2-8528-4380-97FB-CCB55CEB2D2F}" destId="{15FBA639-4D48-4CF3-9443-5982A6DE521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3467BB-1A63-4CA6-9022-C1E4A0801170}">
      <dsp:nvSpPr>
        <dsp:cNvPr id="0" name=""/>
        <dsp:cNvSpPr/>
      </dsp:nvSpPr>
      <dsp:spPr>
        <a:xfrm>
          <a:off x="28680" y="58568"/>
          <a:ext cx="3845974" cy="1067473"/>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rtl="0">
            <a:lnSpc>
              <a:spcPct val="90000"/>
            </a:lnSpc>
            <a:spcBef>
              <a:spcPct val="0"/>
            </a:spcBef>
            <a:spcAft>
              <a:spcPct val="35000"/>
            </a:spcAft>
            <a:buNone/>
          </a:pPr>
          <a:r>
            <a:rPr lang="en-US" sz="2600" b="1" kern="1200">
              <a:solidFill>
                <a:schemeClr val="tx2">
                  <a:lumMod val="75000"/>
                </a:schemeClr>
              </a:solidFill>
              <a:latin typeface="Arial" panose="020B0604020202020204"/>
            </a:rPr>
            <a:t> </a:t>
          </a:r>
          <a:r>
            <a:rPr lang="en-US" sz="2600" b="1" kern="1200">
              <a:solidFill>
                <a:schemeClr val="tx2">
                  <a:lumMod val="75000"/>
                </a:schemeClr>
              </a:solidFill>
            </a:rPr>
            <a:t>Federal Laws</a:t>
          </a:r>
          <a:endParaRPr lang="en-US" sz="2600" kern="1200">
            <a:solidFill>
              <a:schemeClr val="tx2">
                <a:lumMod val="75000"/>
              </a:schemeClr>
            </a:solidFill>
          </a:endParaRPr>
        </a:p>
      </dsp:txBody>
      <dsp:txXfrm>
        <a:off x="28680" y="58568"/>
        <a:ext cx="3845974" cy="1067473"/>
      </dsp:txXfrm>
    </dsp:sp>
    <dsp:sp modelId="{083CE553-627A-47E9-99A3-2EA18610A3CF}">
      <dsp:nvSpPr>
        <dsp:cNvPr id="0" name=""/>
        <dsp:cNvSpPr/>
      </dsp:nvSpPr>
      <dsp:spPr>
        <a:xfrm>
          <a:off x="27826" y="1131867"/>
          <a:ext cx="3842291" cy="4354289"/>
        </a:xfrm>
        <a:prstGeom prst="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en-US" sz="2400" kern="1200">
              <a:solidFill>
                <a:schemeClr val="tx2">
                  <a:lumMod val="75000"/>
                </a:schemeClr>
              </a:solidFill>
              <a:latin typeface="Arial" panose="020B0604020202020204"/>
            </a:rPr>
            <a:t>Federal laws are bills</a:t>
          </a:r>
          <a:r>
            <a:rPr lang="en-US" sz="2400" kern="1200">
              <a:solidFill>
                <a:schemeClr val="tx2">
                  <a:lumMod val="75000"/>
                </a:schemeClr>
              </a:solidFill>
            </a:rPr>
            <a:t>, like the Older Americans Act, that have:</a:t>
          </a:r>
          <a:endParaRPr lang="en-US" sz="2400" kern="1200">
            <a:solidFill>
              <a:schemeClr val="tx2">
                <a:lumMod val="75000"/>
              </a:schemeClr>
            </a:solidFill>
            <a:latin typeface="Arial" panose="020B0604020202020204"/>
          </a:endParaRPr>
        </a:p>
        <a:p>
          <a:pPr marL="457200" lvl="2" indent="-228600" algn="l" defTabSz="1066800" rtl="0">
            <a:lnSpc>
              <a:spcPct val="90000"/>
            </a:lnSpc>
            <a:spcBef>
              <a:spcPct val="0"/>
            </a:spcBef>
            <a:spcAft>
              <a:spcPct val="15000"/>
            </a:spcAft>
            <a:buFontTx/>
            <a:buChar char="˗"/>
          </a:pPr>
          <a:r>
            <a:rPr lang="en-US" sz="2400" kern="1200">
              <a:solidFill>
                <a:schemeClr val="tx2">
                  <a:lumMod val="75000"/>
                </a:schemeClr>
              </a:solidFill>
            </a:rPr>
            <a:t>passed both </a:t>
          </a:r>
          <a:r>
            <a:rPr lang="en-US" sz="2400" kern="1200">
              <a:solidFill>
                <a:schemeClr val="tx2">
                  <a:lumMod val="75000"/>
                </a:schemeClr>
              </a:solidFill>
              <a:latin typeface="Arial" panose="020B0604020202020204"/>
            </a:rPr>
            <a:t>chambers</a:t>
          </a:r>
          <a:r>
            <a:rPr lang="en-US" sz="2400" kern="1200">
              <a:solidFill>
                <a:schemeClr val="tx2">
                  <a:lumMod val="75000"/>
                </a:schemeClr>
              </a:solidFill>
            </a:rPr>
            <a:t> of Congress, </a:t>
          </a:r>
          <a:r>
            <a:rPr lang="en-US" sz="2400" kern="1200">
              <a:solidFill>
                <a:schemeClr val="tx2">
                  <a:lumMod val="75000"/>
                </a:schemeClr>
              </a:solidFill>
              <a:latin typeface="Arial" panose="020B0604020202020204"/>
            </a:rPr>
            <a:t>and</a:t>
          </a:r>
        </a:p>
        <a:p>
          <a:pPr marL="457200" lvl="2" indent="-228600" algn="l" defTabSz="1066800" rtl="0">
            <a:lnSpc>
              <a:spcPct val="90000"/>
            </a:lnSpc>
            <a:spcBef>
              <a:spcPct val="0"/>
            </a:spcBef>
            <a:spcAft>
              <a:spcPct val="15000"/>
            </a:spcAft>
            <a:buFontTx/>
            <a:buChar char="˗"/>
          </a:pPr>
          <a:r>
            <a:rPr lang="en-US" sz="2400" kern="1200">
              <a:solidFill>
                <a:schemeClr val="tx2">
                  <a:lumMod val="75000"/>
                </a:schemeClr>
              </a:solidFill>
              <a:latin typeface="Arial" panose="020B0604020202020204"/>
            </a:rPr>
            <a:t>been</a:t>
          </a:r>
          <a:r>
            <a:rPr lang="en-US" sz="2400" kern="1200">
              <a:solidFill>
                <a:schemeClr val="tx2">
                  <a:lumMod val="75000"/>
                </a:schemeClr>
              </a:solidFill>
            </a:rPr>
            <a:t> signed by the </a:t>
          </a:r>
          <a:r>
            <a:rPr lang="en-US" sz="2400" kern="1200">
              <a:solidFill>
                <a:schemeClr val="tx2">
                  <a:lumMod val="75000"/>
                </a:schemeClr>
              </a:solidFill>
              <a:latin typeface="Arial" panose="020B0604020202020204"/>
            </a:rPr>
            <a:t>President</a:t>
          </a:r>
          <a:r>
            <a:rPr lang="en-US" sz="2400" kern="1200">
              <a:solidFill>
                <a:schemeClr val="tx2">
                  <a:lumMod val="75000"/>
                </a:schemeClr>
              </a:solidFill>
            </a:rPr>
            <a:t>, or</a:t>
          </a:r>
          <a:r>
            <a:rPr lang="en-US" sz="2400" kern="1200">
              <a:solidFill>
                <a:schemeClr val="tx2">
                  <a:lumMod val="75000"/>
                </a:schemeClr>
              </a:solidFill>
              <a:latin typeface="Arial" panose="020B0604020202020204"/>
            </a:rPr>
            <a:t>  </a:t>
          </a:r>
        </a:p>
        <a:p>
          <a:pPr marL="457200" lvl="2" indent="-228600" algn="l" defTabSz="1066800" rtl="0">
            <a:lnSpc>
              <a:spcPct val="90000"/>
            </a:lnSpc>
            <a:spcBef>
              <a:spcPct val="0"/>
            </a:spcBef>
            <a:spcAft>
              <a:spcPct val="15000"/>
            </a:spcAft>
            <a:buFontTx/>
            <a:buChar char="˗"/>
          </a:pPr>
          <a:r>
            <a:rPr lang="en-US" sz="2400" kern="1200">
              <a:solidFill>
                <a:schemeClr val="tx2">
                  <a:lumMod val="75000"/>
                </a:schemeClr>
              </a:solidFill>
            </a:rPr>
            <a:t>passed over the President’s veto, or</a:t>
          </a:r>
          <a:r>
            <a:rPr lang="en-US" sz="2400" kern="1200">
              <a:solidFill>
                <a:schemeClr val="tx2">
                  <a:lumMod val="75000"/>
                </a:schemeClr>
              </a:solidFill>
              <a:latin typeface="Arial" panose="020B0604020202020204"/>
            </a:rPr>
            <a:t> </a:t>
          </a:r>
        </a:p>
        <a:p>
          <a:pPr marL="457200" lvl="2" indent="-228600" algn="l" defTabSz="1066800">
            <a:lnSpc>
              <a:spcPct val="90000"/>
            </a:lnSpc>
            <a:spcBef>
              <a:spcPct val="0"/>
            </a:spcBef>
            <a:spcAft>
              <a:spcPct val="15000"/>
            </a:spcAft>
            <a:buFontTx/>
            <a:buChar char="˗"/>
          </a:pPr>
          <a:r>
            <a:rPr lang="en-US" sz="2400" kern="1200">
              <a:solidFill>
                <a:schemeClr val="tx2">
                  <a:lumMod val="75000"/>
                </a:schemeClr>
              </a:solidFill>
            </a:rPr>
            <a:t>are allowed to become law without the President’s signature</a:t>
          </a:r>
          <a:r>
            <a:rPr lang="en-US" sz="2400" kern="1200">
              <a:solidFill>
                <a:schemeClr val="tx2">
                  <a:lumMod val="75000"/>
                </a:schemeClr>
              </a:solidFill>
              <a:latin typeface="Arial" panose="020B0604020202020204"/>
            </a:rPr>
            <a:t>.</a:t>
          </a:r>
          <a:endParaRPr lang="en-US" sz="2400" kern="1200">
            <a:solidFill>
              <a:schemeClr val="tx2">
                <a:lumMod val="75000"/>
              </a:schemeClr>
            </a:solidFill>
          </a:endParaRPr>
        </a:p>
      </dsp:txBody>
      <dsp:txXfrm>
        <a:off x="27826" y="1131867"/>
        <a:ext cx="3842291" cy="4354289"/>
      </dsp:txXfrm>
    </dsp:sp>
    <dsp:sp modelId="{709C2E86-5BCF-4059-85DB-4253731ACC44}">
      <dsp:nvSpPr>
        <dsp:cNvPr id="0" name=""/>
        <dsp:cNvSpPr/>
      </dsp:nvSpPr>
      <dsp:spPr>
        <a:xfrm>
          <a:off x="4231667" y="46771"/>
          <a:ext cx="3909916" cy="1067473"/>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rtl="0">
            <a:lnSpc>
              <a:spcPct val="90000"/>
            </a:lnSpc>
            <a:spcBef>
              <a:spcPct val="0"/>
            </a:spcBef>
            <a:spcAft>
              <a:spcPct val="35000"/>
            </a:spcAft>
            <a:buNone/>
          </a:pPr>
          <a:r>
            <a:rPr lang="en-US" sz="2600" b="1" kern="1200">
              <a:latin typeface="Arial" panose="020B0604020202020204"/>
            </a:rPr>
            <a:t> </a:t>
          </a:r>
          <a:r>
            <a:rPr lang="en-US" sz="2600" b="1" kern="1200">
              <a:solidFill>
                <a:schemeClr val="tx2">
                  <a:lumMod val="75000"/>
                </a:schemeClr>
              </a:solidFill>
            </a:rPr>
            <a:t>Regulations</a:t>
          </a:r>
          <a:endParaRPr lang="en-US" sz="2600" kern="1200">
            <a:solidFill>
              <a:schemeClr val="tx2">
                <a:lumMod val="75000"/>
              </a:schemeClr>
            </a:solidFill>
          </a:endParaRPr>
        </a:p>
      </dsp:txBody>
      <dsp:txXfrm>
        <a:off x="4231667" y="46771"/>
        <a:ext cx="3909916" cy="1067473"/>
      </dsp:txXfrm>
    </dsp:sp>
    <dsp:sp modelId="{16B7E223-116A-4F5C-B1F3-A69EC6F5D8E5}">
      <dsp:nvSpPr>
        <dsp:cNvPr id="0" name=""/>
        <dsp:cNvSpPr/>
      </dsp:nvSpPr>
      <dsp:spPr>
        <a:xfrm>
          <a:off x="4230159" y="1116890"/>
          <a:ext cx="3910316" cy="4313691"/>
        </a:xfrm>
        <a:prstGeom prst="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a:solidFill>
                <a:schemeClr val="tx2">
                  <a:lumMod val="75000"/>
                </a:schemeClr>
              </a:solidFill>
            </a:rPr>
            <a:t>Regulations are rules made by executive agencies, like the Administration for Community Living, interpreting </a:t>
          </a:r>
          <a:r>
            <a:rPr lang="en-US" sz="2400" kern="1200">
              <a:solidFill>
                <a:schemeClr val="tx2">
                  <a:lumMod val="75000"/>
                </a:schemeClr>
              </a:solidFill>
              <a:latin typeface="Arial" panose="020B0604020202020204"/>
            </a:rPr>
            <a:t>federal</a:t>
          </a:r>
          <a:r>
            <a:rPr lang="en-US" sz="2400" kern="1200">
              <a:solidFill>
                <a:schemeClr val="tx2">
                  <a:lumMod val="75000"/>
                </a:schemeClr>
              </a:solidFill>
            </a:rPr>
            <a:t> </a:t>
          </a:r>
          <a:r>
            <a:rPr lang="en-US" sz="2400" kern="1200">
              <a:solidFill>
                <a:schemeClr val="tx2">
                  <a:lumMod val="75000"/>
                </a:schemeClr>
              </a:solidFill>
              <a:latin typeface="Arial" panose="020B0604020202020204"/>
            </a:rPr>
            <a:t>laws.</a:t>
          </a:r>
          <a:endParaRPr lang="en-US" sz="2400" kern="1200">
            <a:solidFill>
              <a:schemeClr val="tx2">
                <a:lumMod val="75000"/>
              </a:schemeClr>
            </a:solidFill>
          </a:endParaRPr>
        </a:p>
        <a:p>
          <a:pPr marL="228600" lvl="1" indent="-228600" algn="l" defTabSz="1066800" rtl="0">
            <a:lnSpc>
              <a:spcPct val="90000"/>
            </a:lnSpc>
            <a:spcBef>
              <a:spcPct val="0"/>
            </a:spcBef>
            <a:spcAft>
              <a:spcPct val="15000"/>
            </a:spcAft>
            <a:buChar char="•"/>
          </a:pPr>
          <a:r>
            <a:rPr lang="en-US" sz="2400" kern="1200">
              <a:solidFill>
                <a:schemeClr val="tx2">
                  <a:lumMod val="75000"/>
                </a:schemeClr>
              </a:solidFill>
              <a:latin typeface="Arial" panose="020B0604020202020204"/>
            </a:rPr>
            <a:t>Regulations are arranged</a:t>
          </a:r>
          <a:r>
            <a:rPr lang="en-US" sz="2400" kern="1200">
              <a:solidFill>
                <a:schemeClr val="tx2">
                  <a:lumMod val="75000"/>
                </a:schemeClr>
              </a:solidFill>
            </a:rPr>
            <a:t> by subject in the </a:t>
          </a:r>
          <a:r>
            <a:rPr lang="en-US" sz="2400" i="1" kern="1200">
              <a:solidFill>
                <a:schemeClr val="tx2">
                  <a:lumMod val="75000"/>
                </a:schemeClr>
              </a:solidFill>
            </a:rPr>
            <a:t>Code of Federal Regulations.</a:t>
          </a:r>
          <a:endParaRPr lang="en-US" sz="2400" kern="1200">
            <a:solidFill>
              <a:schemeClr val="tx2">
                <a:lumMod val="75000"/>
              </a:schemeClr>
            </a:solidFill>
          </a:endParaRPr>
        </a:p>
        <a:p>
          <a:pPr marL="228600" lvl="1" indent="-228600" algn="l" defTabSz="1066800" rtl="0">
            <a:lnSpc>
              <a:spcPct val="90000"/>
            </a:lnSpc>
            <a:spcBef>
              <a:spcPct val="0"/>
            </a:spcBef>
            <a:spcAft>
              <a:spcPct val="15000"/>
            </a:spcAft>
            <a:buChar char="•"/>
          </a:pPr>
          <a:r>
            <a:rPr lang="en-US" sz="2400" kern="1200">
              <a:solidFill>
                <a:schemeClr val="tx2">
                  <a:lumMod val="75000"/>
                </a:schemeClr>
              </a:solidFill>
              <a:latin typeface="Arial" panose="020B0604020202020204"/>
            </a:rPr>
            <a:t>Regulations facilitate the</a:t>
          </a:r>
          <a:r>
            <a:rPr lang="en-US" sz="2400" kern="1200">
              <a:solidFill>
                <a:schemeClr val="tx2">
                  <a:lumMod val="75000"/>
                </a:schemeClr>
              </a:solidFill>
            </a:rPr>
            <a:t> implementation of federal law</a:t>
          </a:r>
          <a:r>
            <a:rPr lang="en-US" sz="2400" kern="1200">
              <a:solidFill>
                <a:schemeClr val="tx2">
                  <a:lumMod val="75000"/>
                </a:schemeClr>
              </a:solidFill>
              <a:latin typeface="Arial" panose="020B0604020202020204"/>
            </a:rPr>
            <a:t>.</a:t>
          </a:r>
          <a:endParaRPr lang="en-US" sz="2400" kern="1200">
            <a:solidFill>
              <a:schemeClr val="tx2">
                <a:lumMod val="75000"/>
              </a:schemeClr>
            </a:solidFill>
          </a:endParaRPr>
        </a:p>
      </dsp:txBody>
      <dsp:txXfrm>
        <a:off x="4230159" y="1116890"/>
        <a:ext cx="3910316" cy="4313691"/>
      </dsp:txXfrm>
    </dsp:sp>
    <dsp:sp modelId="{98FD4372-48AE-4EAC-9801-62205184295B}">
      <dsp:nvSpPr>
        <dsp:cNvPr id="0" name=""/>
        <dsp:cNvSpPr/>
      </dsp:nvSpPr>
      <dsp:spPr>
        <a:xfrm>
          <a:off x="8517276" y="41047"/>
          <a:ext cx="3170503" cy="1067473"/>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US" sz="2600" b="1" kern="1200">
              <a:solidFill>
                <a:schemeClr val="tx2">
                  <a:lumMod val="75000"/>
                </a:schemeClr>
              </a:solidFill>
            </a:rPr>
            <a:t>Code</a:t>
          </a:r>
          <a:r>
            <a:rPr lang="en-US" sz="2600" b="1" kern="1200" baseline="0">
              <a:solidFill>
                <a:schemeClr val="tx2">
                  <a:lumMod val="75000"/>
                </a:schemeClr>
              </a:solidFill>
            </a:rPr>
            <a:t> of Federal Regulations</a:t>
          </a:r>
          <a:endParaRPr lang="en-US" sz="2600" b="1" kern="1200">
            <a:solidFill>
              <a:schemeClr val="tx2">
                <a:lumMod val="75000"/>
              </a:schemeClr>
            </a:solidFill>
          </a:endParaRPr>
        </a:p>
      </dsp:txBody>
      <dsp:txXfrm>
        <a:off x="8517276" y="41047"/>
        <a:ext cx="3170503" cy="1067473"/>
      </dsp:txXfrm>
    </dsp:sp>
    <dsp:sp modelId="{15FBA639-4D48-4CF3-9443-5982A6DE5211}">
      <dsp:nvSpPr>
        <dsp:cNvPr id="0" name=""/>
        <dsp:cNvSpPr/>
      </dsp:nvSpPr>
      <dsp:spPr>
        <a:xfrm>
          <a:off x="8515034" y="1108520"/>
          <a:ext cx="3174987" cy="4336589"/>
        </a:xfrm>
        <a:prstGeom prst="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en-US" sz="2400" kern="1200">
              <a:solidFill>
                <a:schemeClr val="tx2">
                  <a:lumMod val="75000"/>
                </a:schemeClr>
              </a:solidFill>
              <a:latin typeface="Arial" panose="020B0604020202020204"/>
            </a:rPr>
            <a:t>The</a:t>
          </a:r>
          <a:r>
            <a:rPr lang="en-US" sz="2400" kern="1200">
              <a:latin typeface="Arial" panose="020B0604020202020204"/>
            </a:rPr>
            <a:t> </a:t>
          </a:r>
          <a:r>
            <a:rPr lang="en-US" sz="2400" kern="1200">
              <a:latin typeface="Arial" panose="020B0604020202020204"/>
              <a:hlinkClick xmlns:r="http://schemas.openxmlformats.org/officeDocument/2006/relationships" r:id="rId1"/>
            </a:rPr>
            <a:t>Code of Federal Regulations</a:t>
          </a:r>
          <a:r>
            <a:rPr lang="en-US" sz="2400" kern="1200">
              <a:latin typeface="Arial" panose="020B0604020202020204"/>
            </a:rPr>
            <a:t> </a:t>
          </a:r>
          <a:r>
            <a:rPr lang="en-US" sz="2400" kern="1200">
              <a:solidFill>
                <a:srgbClr val="002060"/>
              </a:solidFill>
              <a:latin typeface="Arial" panose="020B0604020202020204"/>
            </a:rPr>
            <a:t>(CFR) </a:t>
          </a:r>
          <a:r>
            <a:rPr lang="en-US" sz="2400" kern="1200">
              <a:solidFill>
                <a:schemeClr val="tx2">
                  <a:lumMod val="75000"/>
                </a:schemeClr>
              </a:solidFill>
              <a:latin typeface="Arial" panose="020B0604020202020204"/>
            </a:rPr>
            <a:t>is a</a:t>
          </a:r>
          <a:r>
            <a:rPr lang="en-US" sz="2400" kern="1200">
              <a:solidFill>
                <a:schemeClr val="tx2">
                  <a:lumMod val="75000"/>
                </a:schemeClr>
              </a:solidFill>
            </a:rPr>
            <a:t> codification of the general and permanent rules published </a:t>
          </a:r>
          <a:r>
            <a:rPr lang="en-US" sz="2400" kern="1200">
              <a:solidFill>
                <a:schemeClr val="tx2">
                  <a:lumMod val="75000"/>
                </a:schemeClr>
              </a:solidFill>
              <a:latin typeface="Arial" panose="020B0604020202020204"/>
            </a:rPr>
            <a:t>in the </a:t>
          </a:r>
          <a:r>
            <a:rPr lang="en-US" sz="2400" kern="1200">
              <a:latin typeface="Arial" panose="020B0604020202020204"/>
              <a:hlinkClick xmlns:r="http://schemas.openxmlformats.org/officeDocument/2006/relationships" r:id="rId2"/>
            </a:rPr>
            <a:t>Federal Register</a:t>
          </a:r>
          <a:r>
            <a:rPr lang="en-US" sz="2400" kern="1200">
              <a:latin typeface="Arial" panose="020B0604020202020204"/>
            </a:rPr>
            <a:t> </a:t>
          </a:r>
          <a:r>
            <a:rPr lang="en-US" sz="2400" kern="1200">
              <a:solidFill>
                <a:schemeClr val="tx2">
                  <a:lumMod val="75000"/>
                </a:schemeClr>
              </a:solidFill>
              <a:latin typeface="Arial" panose="020B0604020202020204"/>
            </a:rPr>
            <a:t>by</a:t>
          </a:r>
          <a:r>
            <a:rPr lang="en-US" sz="2400" kern="1200">
              <a:solidFill>
                <a:schemeClr val="tx2">
                  <a:lumMod val="75000"/>
                </a:schemeClr>
              </a:solidFill>
            </a:rPr>
            <a:t> executive departments and agencies of the </a:t>
          </a:r>
          <a:r>
            <a:rPr lang="en-US" sz="2400" kern="1200">
              <a:solidFill>
                <a:schemeClr val="tx2">
                  <a:lumMod val="75000"/>
                </a:schemeClr>
              </a:solidFill>
              <a:latin typeface="Arial" panose="020B0604020202020204"/>
            </a:rPr>
            <a:t>federal</a:t>
          </a:r>
          <a:r>
            <a:rPr lang="en-US" sz="2400" kern="1200">
              <a:solidFill>
                <a:schemeClr val="tx2">
                  <a:lumMod val="75000"/>
                </a:schemeClr>
              </a:solidFill>
            </a:rPr>
            <a:t> </a:t>
          </a:r>
          <a:r>
            <a:rPr lang="en-US" sz="2400" kern="1200">
              <a:solidFill>
                <a:schemeClr val="tx2">
                  <a:lumMod val="75000"/>
                </a:schemeClr>
              </a:solidFill>
              <a:latin typeface="Arial" panose="020B0604020202020204"/>
            </a:rPr>
            <a:t>government</a:t>
          </a:r>
          <a:r>
            <a:rPr lang="en-US" sz="2400" kern="1200">
              <a:solidFill>
                <a:schemeClr val="tx2">
                  <a:lumMod val="75000"/>
                </a:schemeClr>
              </a:solidFill>
            </a:rPr>
            <a:t>.</a:t>
          </a:r>
          <a:r>
            <a:rPr lang="en-US" sz="2400" kern="1200">
              <a:solidFill>
                <a:schemeClr val="tx2">
                  <a:lumMod val="75000"/>
                </a:schemeClr>
              </a:solidFill>
              <a:latin typeface="Arial" panose="020B0604020202020204"/>
            </a:rPr>
            <a:t> </a:t>
          </a:r>
          <a:endParaRPr lang="en-US" sz="2400" u="none" kern="1200">
            <a:solidFill>
              <a:schemeClr val="tx2">
                <a:lumMod val="75000"/>
              </a:schemeClr>
            </a:solidFill>
            <a:latin typeface="Arial" panose="020B0604020202020204"/>
          </a:endParaRPr>
        </a:p>
      </dsp:txBody>
      <dsp:txXfrm>
        <a:off x="8515034" y="1108520"/>
        <a:ext cx="3174987" cy="433658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24FC91-38A2-41E5-8BE6-EF645E50AC20}" type="datetimeFigureOut">
              <a:rPr lang="en-US"/>
              <a:t>2/14/2024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47C3AA-E69D-488D-8332-8677C9AC063B}" type="slidenum">
              <a:rPr lang="en-US"/>
              <a:t>‹#›</a:t>
            </a:fld>
            <a:endParaRPr lang="en-US"/>
          </a:p>
        </p:txBody>
      </p:sp>
    </p:spTree>
    <p:extLst>
      <p:ext uri="{BB962C8B-B14F-4D97-AF65-F5344CB8AC3E}">
        <p14:creationId xmlns:p14="http://schemas.microsoft.com/office/powerpoint/2010/main" val="821985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archives.gov/federal-register/cfr"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archives.gov/federal-register/publications"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10"/>
          </p:nvPr>
        </p:nvSpPr>
        <p:spPr/>
        <p:txBody>
          <a:bodyPr/>
          <a:lstStyle/>
          <a:p>
            <a:fld id="{2F578678-88A4-4BE9-BB45-C5BDA72D90F8}" type="slidenum">
              <a:rPr lang="en-US" smtClean="0"/>
              <a:pPr/>
              <a:t>1</a:t>
            </a:fld>
            <a:endParaRPr lang="en-US"/>
          </a:p>
        </p:txBody>
      </p:sp>
    </p:spTree>
    <p:extLst>
      <p:ext uri="{BB962C8B-B14F-4D97-AF65-F5344CB8AC3E}">
        <p14:creationId xmlns:p14="http://schemas.microsoft.com/office/powerpoint/2010/main" val="1999826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7669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1190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47C3AA-E69D-488D-8332-8677C9AC063B}" type="slidenum">
              <a:rPr lang="en-US" smtClean="0"/>
              <a:t>14</a:t>
            </a:fld>
            <a:endParaRPr lang="en-US"/>
          </a:p>
        </p:txBody>
      </p:sp>
    </p:spTree>
    <p:extLst>
      <p:ext uri="{BB962C8B-B14F-4D97-AF65-F5344CB8AC3E}">
        <p14:creationId xmlns:p14="http://schemas.microsoft.com/office/powerpoint/2010/main" val="4187528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47C3AA-E69D-488D-8332-8677C9AC06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5183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47C3AA-E69D-488D-8332-8677C9AC06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97529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47C3AA-E69D-488D-8332-8677C9AC06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36638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47C3AA-E69D-488D-8332-8677C9AC063B}" type="slidenum">
              <a:rPr lang="en-US" smtClean="0"/>
              <a:t>18</a:t>
            </a:fld>
            <a:endParaRPr lang="en-US"/>
          </a:p>
        </p:txBody>
      </p:sp>
    </p:spTree>
    <p:extLst>
      <p:ext uri="{BB962C8B-B14F-4D97-AF65-F5344CB8AC3E}">
        <p14:creationId xmlns:p14="http://schemas.microsoft.com/office/powerpoint/2010/main" val="30875627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47C3AA-E69D-488D-8332-8677C9AC063B}" type="slidenum">
              <a:rPr lang="en-US" smtClean="0"/>
              <a:t>19</a:t>
            </a:fld>
            <a:endParaRPr lang="en-US"/>
          </a:p>
        </p:txBody>
      </p:sp>
    </p:spTree>
    <p:extLst>
      <p:ext uri="{BB962C8B-B14F-4D97-AF65-F5344CB8AC3E}">
        <p14:creationId xmlns:p14="http://schemas.microsoft.com/office/powerpoint/2010/main" val="908564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27948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2379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47C3AA-E69D-488D-8332-8677C9AC063B}" type="slidenum">
              <a:rPr lang="en-US" smtClean="0"/>
              <a:t>3</a:t>
            </a:fld>
            <a:endParaRPr lang="en-US"/>
          </a:p>
        </p:txBody>
      </p:sp>
    </p:spTree>
    <p:extLst>
      <p:ext uri="{BB962C8B-B14F-4D97-AF65-F5344CB8AC3E}">
        <p14:creationId xmlns:p14="http://schemas.microsoft.com/office/powerpoint/2010/main" val="22504951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45997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6247C3AA-E69D-488D-8332-8677C9AC063B}" type="slidenum">
              <a:rPr lang="en-US" smtClean="0"/>
              <a:t>23</a:t>
            </a:fld>
            <a:endParaRPr lang="en-US"/>
          </a:p>
        </p:txBody>
      </p:sp>
    </p:spTree>
    <p:extLst>
      <p:ext uri="{BB962C8B-B14F-4D97-AF65-F5344CB8AC3E}">
        <p14:creationId xmlns:p14="http://schemas.microsoft.com/office/powerpoint/2010/main" val="14997337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0" lang="en-US" sz="1200" b="0" i="0" u="none" strike="noStrike" kern="1200" cap="none" spc="0" normalizeH="0" baseline="0" noProof="0">
              <a:ln>
                <a:noFill/>
              </a:ln>
              <a:solidFill>
                <a:srgbClr val="002060"/>
              </a:solidFill>
              <a:effectLst/>
              <a:uLnTx/>
              <a:uFillTx/>
              <a:latin typeface="Arial" panose="020B0604020202020204"/>
              <a:ea typeface="+mn-ea"/>
              <a:cs typeface="+mn-cs"/>
            </a:endParaRPr>
          </a:p>
        </p:txBody>
      </p:sp>
      <p:sp>
        <p:nvSpPr>
          <p:cNvPr id="4" name="Slide Number Placeholder 3"/>
          <p:cNvSpPr>
            <a:spLocks noGrp="1"/>
          </p:cNvSpPr>
          <p:nvPr>
            <p:ph type="sldNum" sz="quarter" idx="5"/>
          </p:nvPr>
        </p:nvSpPr>
        <p:spPr/>
        <p:txBody>
          <a:bodyPr/>
          <a:lstStyle/>
          <a:p>
            <a:fld id="{6247C3AA-E69D-488D-8332-8677C9AC063B}" type="slidenum">
              <a:rPr lang="en-US" smtClean="0"/>
              <a:t>24</a:t>
            </a:fld>
            <a:endParaRPr lang="en-US"/>
          </a:p>
        </p:txBody>
      </p:sp>
    </p:spTree>
    <p:extLst>
      <p:ext uri="{BB962C8B-B14F-4D97-AF65-F5344CB8AC3E}">
        <p14:creationId xmlns:p14="http://schemas.microsoft.com/office/powerpoint/2010/main" val="12515542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47C3AA-E69D-488D-8332-8677C9AC063B}" type="slidenum">
              <a:rPr lang="en-US" smtClean="0"/>
              <a:t>25</a:t>
            </a:fld>
            <a:endParaRPr lang="en-US"/>
          </a:p>
        </p:txBody>
      </p:sp>
    </p:spTree>
    <p:extLst>
      <p:ext uri="{BB962C8B-B14F-4D97-AF65-F5344CB8AC3E}">
        <p14:creationId xmlns:p14="http://schemas.microsoft.com/office/powerpoint/2010/main" val="1870003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47C3AA-E69D-488D-8332-8677C9AC063B}" type="slidenum">
              <a:rPr lang="en-US" smtClean="0"/>
              <a:t>26</a:t>
            </a:fld>
            <a:endParaRPr lang="en-US"/>
          </a:p>
        </p:txBody>
      </p:sp>
    </p:spTree>
    <p:extLst>
      <p:ext uri="{BB962C8B-B14F-4D97-AF65-F5344CB8AC3E}">
        <p14:creationId xmlns:p14="http://schemas.microsoft.com/office/powerpoint/2010/main" val="11871483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47C3AA-E69D-488D-8332-8677C9AC063B}" type="slidenum">
              <a:rPr lang="en-US" smtClean="0"/>
              <a:t>27</a:t>
            </a:fld>
            <a:endParaRPr lang="en-US"/>
          </a:p>
        </p:txBody>
      </p:sp>
    </p:spTree>
    <p:extLst>
      <p:ext uri="{BB962C8B-B14F-4D97-AF65-F5344CB8AC3E}">
        <p14:creationId xmlns:p14="http://schemas.microsoft.com/office/powerpoint/2010/main" val="19117326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47C3AA-E69D-488D-8332-8677C9AC063B}" type="slidenum">
              <a:rPr lang="en-US" smtClean="0"/>
              <a:t>28</a:t>
            </a:fld>
            <a:endParaRPr lang="en-US"/>
          </a:p>
        </p:txBody>
      </p:sp>
    </p:spTree>
    <p:extLst>
      <p:ext uri="{BB962C8B-B14F-4D97-AF65-F5344CB8AC3E}">
        <p14:creationId xmlns:p14="http://schemas.microsoft.com/office/powerpoint/2010/main" val="17027510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47C3AA-E69D-488D-8332-8677C9AC063B}" type="slidenum">
              <a:rPr lang="en-US" smtClean="0"/>
              <a:t>29</a:t>
            </a:fld>
            <a:endParaRPr lang="en-US"/>
          </a:p>
        </p:txBody>
      </p:sp>
    </p:spTree>
    <p:extLst>
      <p:ext uri="{BB962C8B-B14F-4D97-AF65-F5344CB8AC3E}">
        <p14:creationId xmlns:p14="http://schemas.microsoft.com/office/powerpoint/2010/main" val="22982737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F578678-88A4-4BE9-BB45-C5BDA72D90F8}" type="slidenum">
              <a:rPr lang="en-US" smtClean="0"/>
              <a:pPr/>
              <a:t>30</a:t>
            </a:fld>
            <a:endParaRPr lang="en-US"/>
          </a:p>
        </p:txBody>
      </p:sp>
    </p:spTree>
    <p:extLst>
      <p:ext uri="{BB962C8B-B14F-4D97-AF65-F5344CB8AC3E}">
        <p14:creationId xmlns:p14="http://schemas.microsoft.com/office/powerpoint/2010/main" val="35891685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002060"/>
                </a:solidFill>
                <a:cs typeface="Calibri"/>
              </a:rPr>
              <a:t>(Update) Final rule as published: https://www.govinfo.gov/content/pkg/FR-2024-02-14/pdf/2024-01913.pdf</a:t>
            </a:r>
          </a:p>
        </p:txBody>
      </p:sp>
      <p:sp>
        <p:nvSpPr>
          <p:cNvPr id="4" name="Slide Number Placeholder 3"/>
          <p:cNvSpPr>
            <a:spLocks noGrp="1"/>
          </p:cNvSpPr>
          <p:nvPr>
            <p:ph type="sldNum" sz="quarter" idx="5"/>
          </p:nvPr>
        </p:nvSpPr>
        <p:spPr/>
        <p:txBody>
          <a:bodyPr/>
          <a:lstStyle/>
          <a:p>
            <a:fld id="{2F578678-88A4-4BE9-BB45-C5BDA72D90F8}" type="slidenum">
              <a:rPr lang="en-US" smtClean="0"/>
              <a:pPr/>
              <a:t>31</a:t>
            </a:fld>
            <a:endParaRPr lang="en-US"/>
          </a:p>
        </p:txBody>
      </p:sp>
    </p:spTree>
    <p:extLst>
      <p:ext uri="{BB962C8B-B14F-4D97-AF65-F5344CB8AC3E}">
        <p14:creationId xmlns:p14="http://schemas.microsoft.com/office/powerpoint/2010/main" val="832839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47C3AA-E69D-488D-8332-8677C9AC063B}" type="slidenum">
              <a:rPr lang="en-US" smtClean="0"/>
              <a:t>4</a:t>
            </a:fld>
            <a:endParaRPr lang="en-US"/>
          </a:p>
        </p:txBody>
      </p:sp>
    </p:spTree>
    <p:extLst>
      <p:ext uri="{BB962C8B-B14F-4D97-AF65-F5344CB8AC3E}">
        <p14:creationId xmlns:p14="http://schemas.microsoft.com/office/powerpoint/2010/main" val="11490318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47C3AA-E69D-488D-8332-8677C9AC063B}" type="slidenum">
              <a:rPr lang="en-US" smtClean="0"/>
              <a:t>32</a:t>
            </a:fld>
            <a:endParaRPr lang="en-US"/>
          </a:p>
        </p:txBody>
      </p:sp>
    </p:spTree>
    <p:extLst>
      <p:ext uri="{BB962C8B-B14F-4D97-AF65-F5344CB8AC3E}">
        <p14:creationId xmlns:p14="http://schemas.microsoft.com/office/powerpoint/2010/main" val="20336258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EBF064-7EE6-4931-89DB-2455780A7596}" type="slidenum">
              <a:rPr lang="en-US" smtClean="0"/>
              <a:pPr/>
              <a:t>34</a:t>
            </a:fld>
            <a:endParaRPr lang="en-US"/>
          </a:p>
        </p:txBody>
      </p:sp>
    </p:spTree>
    <p:extLst>
      <p:ext uri="{BB962C8B-B14F-4D97-AF65-F5344CB8AC3E}">
        <p14:creationId xmlns:p14="http://schemas.microsoft.com/office/powerpoint/2010/main" val="3705095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Code of Federal Regulations (CFR) link: </a:t>
            </a:r>
            <a:r>
              <a:rPr lang="en-US">
                <a:hlinkClick r:id="rId3"/>
              </a:rPr>
              <a:t>https://www.archives.gov/federal-register/cfr</a:t>
            </a:r>
            <a:endParaRPr lang="en-US"/>
          </a:p>
          <a:p>
            <a:r>
              <a:rPr lang="en-US"/>
              <a:t>Federal Register link: </a:t>
            </a:r>
            <a:r>
              <a:rPr lang="en-US">
                <a:hlinkClick r:id="rId4"/>
              </a:rPr>
              <a:t>https://www.archives.gov/federal-register/publications</a:t>
            </a:r>
            <a:endParaRPr lang="en-US"/>
          </a:p>
        </p:txBody>
      </p:sp>
      <p:sp>
        <p:nvSpPr>
          <p:cNvPr id="4" name="Slide Number Placeholder 3"/>
          <p:cNvSpPr>
            <a:spLocks noGrp="1"/>
          </p:cNvSpPr>
          <p:nvPr>
            <p:ph type="sldNum" sz="quarter" idx="5"/>
          </p:nvPr>
        </p:nvSpPr>
        <p:spPr/>
        <p:txBody>
          <a:bodyPr/>
          <a:lstStyle/>
          <a:p>
            <a:fld id="{6247C3AA-E69D-488D-8332-8677C9AC063B}" type="slidenum">
              <a:rPr lang="en-US" smtClean="0"/>
              <a:t>5</a:t>
            </a:fld>
            <a:endParaRPr lang="en-US"/>
          </a:p>
        </p:txBody>
      </p:sp>
    </p:spTree>
    <p:extLst>
      <p:ext uri="{BB962C8B-B14F-4D97-AF65-F5344CB8AC3E}">
        <p14:creationId xmlns:p14="http://schemas.microsoft.com/office/powerpoint/2010/main" val="1568296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47C3AA-E69D-488D-8332-8677C9AC063B}" type="slidenum">
              <a:rPr lang="en-US" smtClean="0"/>
              <a:t>6</a:t>
            </a:fld>
            <a:endParaRPr lang="en-US"/>
          </a:p>
        </p:txBody>
      </p:sp>
    </p:spTree>
    <p:extLst>
      <p:ext uri="{BB962C8B-B14F-4D97-AF65-F5344CB8AC3E}">
        <p14:creationId xmlns:p14="http://schemas.microsoft.com/office/powerpoint/2010/main" val="1836494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47C3AA-E69D-488D-8332-8677C9AC063B}" type="slidenum">
              <a:rPr lang="en-US" smtClean="0"/>
              <a:t>7</a:t>
            </a:fld>
            <a:endParaRPr lang="en-US"/>
          </a:p>
        </p:txBody>
      </p:sp>
    </p:spTree>
    <p:extLst>
      <p:ext uri="{BB962C8B-B14F-4D97-AF65-F5344CB8AC3E}">
        <p14:creationId xmlns:p14="http://schemas.microsoft.com/office/powerpoint/2010/main" val="2028608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47C3AA-E69D-488D-8332-8677C9AC063B}" type="slidenum">
              <a:rPr lang="en-US" smtClean="0"/>
              <a:t>9</a:t>
            </a:fld>
            <a:endParaRPr lang="en-US"/>
          </a:p>
        </p:txBody>
      </p:sp>
    </p:spTree>
    <p:extLst>
      <p:ext uri="{BB962C8B-B14F-4D97-AF65-F5344CB8AC3E}">
        <p14:creationId xmlns:p14="http://schemas.microsoft.com/office/powerpoint/2010/main" val="1007808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a:solidFill>
                <a:srgbClr val="002060"/>
              </a:solidFill>
              <a:ea typeface="Calibri" panose="020F0502020204030204" pitchFamily="34" charset="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2839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52485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A">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b="25588"/>
          <a:stretch/>
        </p:blipFill>
        <p:spPr>
          <a:xfrm>
            <a:off x="0" y="1"/>
            <a:ext cx="12192000" cy="5257800"/>
          </a:xfrm>
          <a:prstGeom prst="rect">
            <a:avLst/>
          </a:prstGeom>
        </p:spPr>
      </p:pic>
      <p:sp>
        <p:nvSpPr>
          <p:cNvPr id="22" name="Text Placeholder 21"/>
          <p:cNvSpPr>
            <a:spLocks noGrp="1"/>
          </p:cNvSpPr>
          <p:nvPr>
            <p:ph type="body" sz="quarter" idx="17" hasCustomPrompt="1"/>
          </p:nvPr>
        </p:nvSpPr>
        <p:spPr>
          <a:xfrm>
            <a:off x="101600" y="152400"/>
            <a:ext cx="10261600" cy="685800"/>
          </a:xfrm>
        </p:spPr>
        <p:txBody>
          <a:bodyPr>
            <a:normAutofit/>
          </a:bodyPr>
          <a:lstStyle>
            <a:lvl1pPr>
              <a:buNone/>
              <a:defRPr sz="4000">
                <a:solidFill>
                  <a:schemeClr val="bg1"/>
                </a:solidFill>
              </a:defRPr>
            </a:lvl1pPr>
          </a:lstStyle>
          <a:p>
            <a:pPr lvl="0"/>
            <a:r>
              <a:rPr lang="en-US"/>
              <a:t>Presentation/Conference Title</a:t>
            </a:r>
          </a:p>
        </p:txBody>
      </p:sp>
      <p:sp>
        <p:nvSpPr>
          <p:cNvPr id="3" name="Subtitle 2"/>
          <p:cNvSpPr>
            <a:spLocks noGrp="1"/>
          </p:cNvSpPr>
          <p:nvPr>
            <p:ph type="subTitle" idx="1" hasCustomPrompt="1"/>
          </p:nvPr>
        </p:nvSpPr>
        <p:spPr>
          <a:xfrm>
            <a:off x="101600" y="762000"/>
            <a:ext cx="7823200" cy="533400"/>
          </a:xfrm>
        </p:spPr>
        <p:txBody>
          <a:bodyPr>
            <a:normAutofit/>
          </a:bodyPr>
          <a:lstStyle>
            <a:lvl1pPr marL="0" indent="0" algn="l">
              <a:buNone/>
              <a:defRPr sz="2800" i="1" baseline="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Optional subtitle</a:t>
            </a:r>
          </a:p>
        </p:txBody>
      </p:sp>
      <p:sp>
        <p:nvSpPr>
          <p:cNvPr id="17" name="Text Placeholder 16"/>
          <p:cNvSpPr>
            <a:spLocks noGrp="1"/>
          </p:cNvSpPr>
          <p:nvPr>
            <p:ph type="body" sz="quarter" idx="14" hasCustomPrompt="1"/>
          </p:nvPr>
        </p:nvSpPr>
        <p:spPr>
          <a:xfrm>
            <a:off x="4165600" y="2743200"/>
            <a:ext cx="8026400" cy="533400"/>
          </a:xfrm>
        </p:spPr>
        <p:txBody>
          <a:bodyPr/>
          <a:lstStyle>
            <a:lvl1pPr>
              <a:buNone/>
              <a:defRPr b="1">
                <a:solidFill>
                  <a:srgbClr val="0A4F90"/>
                </a:solidFill>
              </a:defRPr>
            </a:lvl1pPr>
            <a:lvl2pPr>
              <a:buNone/>
              <a:defRPr/>
            </a:lvl2pPr>
            <a:lvl3pPr>
              <a:buNone/>
              <a:defRPr/>
            </a:lvl3pPr>
            <a:lvl4pPr>
              <a:buNone/>
              <a:defRPr/>
            </a:lvl4pPr>
            <a:lvl5pPr>
              <a:buNone/>
              <a:defRPr/>
            </a:lvl5pPr>
          </a:lstStyle>
          <a:p>
            <a:pPr lvl="0"/>
            <a:r>
              <a:rPr lang="en-US"/>
              <a:t>Specific Title/Session Name</a:t>
            </a:r>
          </a:p>
        </p:txBody>
      </p:sp>
      <p:sp>
        <p:nvSpPr>
          <p:cNvPr id="19" name="Text Placeholder 18"/>
          <p:cNvSpPr>
            <a:spLocks noGrp="1"/>
          </p:cNvSpPr>
          <p:nvPr>
            <p:ph type="body" sz="quarter" idx="15" hasCustomPrompt="1"/>
          </p:nvPr>
        </p:nvSpPr>
        <p:spPr>
          <a:xfrm>
            <a:off x="4165600" y="3352800"/>
            <a:ext cx="8026400" cy="533400"/>
          </a:xfrm>
        </p:spPr>
        <p:txBody>
          <a:bodyPr>
            <a:normAutofit/>
          </a:bodyPr>
          <a:lstStyle>
            <a:lvl1pPr>
              <a:buNone/>
              <a:defRPr sz="2800">
                <a:solidFill>
                  <a:schemeClr val="tx1"/>
                </a:solidFill>
              </a:defRPr>
            </a:lvl1pPr>
          </a:lstStyle>
          <a:p>
            <a:pPr lvl="0"/>
            <a:r>
              <a:rPr lang="en-US"/>
              <a:t>Speaker name, credentials</a:t>
            </a:r>
          </a:p>
        </p:txBody>
      </p:sp>
      <p:sp>
        <p:nvSpPr>
          <p:cNvPr id="20" name="Text Placeholder 18"/>
          <p:cNvSpPr>
            <a:spLocks noGrp="1"/>
          </p:cNvSpPr>
          <p:nvPr>
            <p:ph type="body" sz="quarter" idx="16" hasCustomPrompt="1"/>
          </p:nvPr>
        </p:nvSpPr>
        <p:spPr>
          <a:xfrm>
            <a:off x="4165600" y="3886200"/>
            <a:ext cx="8026400" cy="533400"/>
          </a:xfrm>
        </p:spPr>
        <p:txBody>
          <a:bodyPr>
            <a:normAutofit/>
          </a:bodyPr>
          <a:lstStyle>
            <a:lvl1pPr>
              <a:buNone/>
              <a:defRPr sz="2800" baseline="0">
                <a:solidFill>
                  <a:schemeClr val="tx1"/>
                </a:solidFill>
              </a:defRPr>
            </a:lvl1pPr>
          </a:lstStyle>
          <a:p>
            <a:pPr lvl="0"/>
            <a:r>
              <a:rPr lang="en-US"/>
              <a:t>Location or speaker organization</a:t>
            </a:r>
          </a:p>
        </p:txBody>
      </p:sp>
      <p:sp>
        <p:nvSpPr>
          <p:cNvPr id="13" name="Text Placeholder 12"/>
          <p:cNvSpPr>
            <a:spLocks noGrp="1"/>
          </p:cNvSpPr>
          <p:nvPr>
            <p:ph type="body" sz="quarter" idx="12" hasCustomPrompt="1"/>
          </p:nvPr>
        </p:nvSpPr>
        <p:spPr>
          <a:xfrm>
            <a:off x="4165600" y="4648200"/>
            <a:ext cx="5283200" cy="457200"/>
          </a:xfrm>
        </p:spPr>
        <p:txBody>
          <a:bodyPr>
            <a:noAutofit/>
          </a:bodyPr>
          <a:lstStyle>
            <a:lvl1pPr>
              <a:buNone/>
              <a:defRPr sz="2000" i="0"/>
            </a:lvl1pPr>
          </a:lstStyle>
          <a:p>
            <a:pPr lvl="0"/>
            <a:r>
              <a:rPr lang="en-US"/>
              <a:t>Date</a:t>
            </a:r>
          </a:p>
        </p:txBody>
      </p:sp>
      <p:sp>
        <p:nvSpPr>
          <p:cNvPr id="11" name="Text Placeholder 10"/>
          <p:cNvSpPr>
            <a:spLocks noGrp="1"/>
          </p:cNvSpPr>
          <p:nvPr>
            <p:ph type="body" sz="quarter" idx="18" hasCustomPrompt="1"/>
          </p:nvPr>
        </p:nvSpPr>
        <p:spPr>
          <a:xfrm>
            <a:off x="101600" y="6172200"/>
            <a:ext cx="7924800" cy="304800"/>
          </a:xfrm>
        </p:spPr>
        <p:txBody>
          <a:bodyPr>
            <a:noAutofit/>
          </a:bodyPr>
          <a:lstStyle>
            <a:lvl1pPr>
              <a:buNone/>
              <a:defRPr sz="2000" i="0" baseline="0">
                <a:solidFill>
                  <a:schemeClr val="tx1"/>
                </a:solidFill>
              </a:defRPr>
            </a:lvl1pPr>
          </a:lstStyle>
          <a:p>
            <a:pPr lvl="0"/>
            <a:r>
              <a:rPr lang="en-US" sz="1600"/>
              <a:t>Optional tagline, disclaimer, contributors, etc.</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15501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and Photo">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CE48458F-948F-48BC-91CC-4F3976B5311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53664" y="5446713"/>
            <a:ext cx="18383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E60B6C50-9F00-4273-A4EA-FE8DB314330A}"/>
              </a:ext>
            </a:extLst>
          </p:cNvPr>
          <p:cNvCxnSpPr/>
          <p:nvPr userDrawn="1"/>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9" name="Picture Placeholder 8"/>
          <p:cNvSpPr>
            <a:spLocks noGrp="1"/>
          </p:cNvSpPr>
          <p:nvPr>
            <p:ph type="pic" sz="quarter" idx="13"/>
          </p:nvPr>
        </p:nvSpPr>
        <p:spPr>
          <a:xfrm>
            <a:off x="2320291" y="1906590"/>
            <a:ext cx="7749540" cy="3921125"/>
          </a:xfrm>
        </p:spPr>
        <p:txBody>
          <a:bodyPr/>
          <a:lstStyle/>
          <a:p>
            <a:pPr lvl="0"/>
            <a:endParaRPr lang="en-US" noProof="0"/>
          </a:p>
        </p:txBody>
      </p:sp>
      <p:sp>
        <p:nvSpPr>
          <p:cNvPr id="6" name="Date Placeholder 3">
            <a:extLst>
              <a:ext uri="{FF2B5EF4-FFF2-40B4-BE49-F238E27FC236}">
                <a16:creationId xmlns:a16="http://schemas.microsoft.com/office/drawing/2014/main" id="{0EA99711-6E80-4BFB-945B-15943A686830}"/>
              </a:ext>
            </a:extLst>
          </p:cNvPr>
          <p:cNvSpPr>
            <a:spLocks noGrp="1"/>
          </p:cNvSpPr>
          <p:nvPr>
            <p:ph type="dt" sz="half" idx="14"/>
          </p:nvPr>
        </p:nvSpPr>
        <p:spPr/>
        <p:txBody>
          <a:bodyPr/>
          <a:lstStyle>
            <a:lvl1pPr>
              <a:defRPr/>
            </a:lvl1pPr>
          </a:lstStyle>
          <a:p>
            <a:pPr>
              <a:defRPr/>
            </a:pPr>
            <a:fld id="{B208AB61-926A-4A52-8263-FB82AF872F82}" type="datetime1">
              <a:rPr lang="en-US"/>
              <a:pPr>
                <a:defRPr/>
              </a:pPr>
              <a:t>2/14/2024</a:t>
            </a:fld>
            <a:endParaRPr lang="en-US"/>
          </a:p>
        </p:txBody>
      </p:sp>
      <p:sp>
        <p:nvSpPr>
          <p:cNvPr id="7" name="Footer Placeholder 4">
            <a:extLst>
              <a:ext uri="{FF2B5EF4-FFF2-40B4-BE49-F238E27FC236}">
                <a16:creationId xmlns:a16="http://schemas.microsoft.com/office/drawing/2014/main" id="{96410C96-79BD-4C22-99EA-CBA1AED5D5B1}"/>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EADD5E1B-9F36-46D5-AB6B-ED1FCC7597A1}"/>
              </a:ext>
            </a:extLst>
          </p:cNvPr>
          <p:cNvSpPr>
            <a:spLocks noGrp="1"/>
          </p:cNvSpPr>
          <p:nvPr>
            <p:ph type="sldNum" sz="quarter" idx="16"/>
          </p:nvPr>
        </p:nvSpPr>
        <p:spPr/>
        <p:txBody>
          <a:bodyPr/>
          <a:lstStyle>
            <a:lvl1pPr>
              <a:defRPr/>
            </a:lvl1pPr>
          </a:lstStyle>
          <a:p>
            <a:pPr>
              <a:defRPr/>
            </a:pPr>
            <a:fld id="{3D6A5C94-5430-4FD0-ACB5-64B2E45FD6E6}" type="slidenum">
              <a:rPr lang="en-US" altLang="en-US"/>
              <a:pPr>
                <a:defRPr/>
              </a:pPr>
              <a:t>‹#›</a:t>
            </a:fld>
            <a:endParaRPr lang="en-US" altLang="en-US"/>
          </a:p>
        </p:txBody>
      </p:sp>
    </p:spTree>
    <p:extLst>
      <p:ext uri="{BB962C8B-B14F-4D97-AF65-F5344CB8AC3E}">
        <p14:creationId xmlns:p14="http://schemas.microsoft.com/office/powerpoint/2010/main" val="723995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Option B">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71C245E-AFFF-406F-9573-2C5C7E1471C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7065818"/>
          </a:xfrm>
          <a:prstGeom prst="rect">
            <a:avLst/>
          </a:prstGeom>
        </p:spPr>
      </p:pic>
      <p:sp>
        <p:nvSpPr>
          <p:cNvPr id="15" name="Title 14"/>
          <p:cNvSpPr>
            <a:spLocks noGrp="1"/>
          </p:cNvSpPr>
          <p:nvPr>
            <p:ph type="title" hasCustomPrompt="1"/>
          </p:nvPr>
        </p:nvSpPr>
        <p:spPr>
          <a:xfrm>
            <a:off x="711200" y="1981200"/>
            <a:ext cx="10972800" cy="762000"/>
          </a:xfrm>
        </p:spPr>
        <p:txBody>
          <a:bodyPr/>
          <a:lstStyle>
            <a:lvl1pPr>
              <a:defRPr/>
            </a:lvl1pPr>
          </a:lstStyle>
          <a:p>
            <a:r>
              <a:rPr lang="en-US"/>
              <a:t>Presentation/Conference Title</a:t>
            </a:r>
          </a:p>
        </p:txBody>
      </p:sp>
      <p:sp>
        <p:nvSpPr>
          <p:cNvPr id="19" name="Text Placeholder 18"/>
          <p:cNvSpPr>
            <a:spLocks noGrp="1"/>
          </p:cNvSpPr>
          <p:nvPr>
            <p:ph type="body" sz="quarter" idx="16" hasCustomPrompt="1"/>
          </p:nvPr>
        </p:nvSpPr>
        <p:spPr>
          <a:xfrm>
            <a:off x="711200" y="2743200"/>
            <a:ext cx="10972800" cy="609600"/>
          </a:xfrm>
        </p:spPr>
        <p:txBody>
          <a:bodyPr/>
          <a:lstStyle>
            <a:lvl1pPr algn="ctr">
              <a:buNone/>
              <a:defRPr>
                <a:solidFill>
                  <a:schemeClr val="tx1"/>
                </a:solidFill>
              </a:defRPr>
            </a:lvl1pPr>
          </a:lstStyle>
          <a:p>
            <a:pPr lvl="0"/>
            <a:r>
              <a:rPr lang="en-US"/>
              <a:t>Subtitle or session name</a:t>
            </a:r>
          </a:p>
        </p:txBody>
      </p:sp>
      <p:sp>
        <p:nvSpPr>
          <p:cNvPr id="21" name="Text Placeholder 18"/>
          <p:cNvSpPr>
            <a:spLocks noGrp="1"/>
          </p:cNvSpPr>
          <p:nvPr>
            <p:ph type="body" sz="quarter" idx="18" hasCustomPrompt="1"/>
          </p:nvPr>
        </p:nvSpPr>
        <p:spPr>
          <a:xfrm>
            <a:off x="711200" y="3352800"/>
            <a:ext cx="10972800" cy="609600"/>
          </a:xfrm>
        </p:spPr>
        <p:txBody>
          <a:bodyPr/>
          <a:lstStyle>
            <a:lvl1pPr algn="ctr">
              <a:buNone/>
              <a:defRPr baseline="0">
                <a:solidFill>
                  <a:schemeClr val="tx1"/>
                </a:solidFill>
              </a:defRPr>
            </a:lvl1pPr>
          </a:lstStyle>
          <a:p>
            <a:pPr lvl="0"/>
            <a:r>
              <a:rPr lang="en-US"/>
              <a:t>Speaker name, credentials</a:t>
            </a:r>
          </a:p>
        </p:txBody>
      </p:sp>
      <p:sp>
        <p:nvSpPr>
          <p:cNvPr id="20" name="Text Placeholder 18"/>
          <p:cNvSpPr>
            <a:spLocks noGrp="1"/>
          </p:cNvSpPr>
          <p:nvPr>
            <p:ph type="body" sz="quarter" idx="17" hasCustomPrompt="1"/>
          </p:nvPr>
        </p:nvSpPr>
        <p:spPr>
          <a:xfrm>
            <a:off x="711200" y="3962400"/>
            <a:ext cx="10972800" cy="609600"/>
          </a:xfrm>
        </p:spPr>
        <p:txBody>
          <a:bodyPr/>
          <a:lstStyle>
            <a:lvl1pPr algn="ctr">
              <a:buNone/>
              <a:defRPr>
                <a:solidFill>
                  <a:schemeClr val="tx1"/>
                </a:solidFill>
              </a:defRPr>
            </a:lvl1pPr>
          </a:lstStyle>
          <a:p>
            <a:pPr lvl="0"/>
            <a:r>
              <a:rPr lang="en-US"/>
              <a:t>Location or speaker organization</a:t>
            </a:r>
          </a:p>
        </p:txBody>
      </p:sp>
      <p:sp>
        <p:nvSpPr>
          <p:cNvPr id="10" name="Text Placeholder 12"/>
          <p:cNvSpPr>
            <a:spLocks noGrp="1"/>
          </p:cNvSpPr>
          <p:nvPr>
            <p:ph type="body" sz="quarter" idx="12" hasCustomPrompt="1"/>
          </p:nvPr>
        </p:nvSpPr>
        <p:spPr>
          <a:xfrm>
            <a:off x="1930400" y="4800600"/>
            <a:ext cx="8534400" cy="457200"/>
          </a:xfrm>
        </p:spPr>
        <p:txBody>
          <a:bodyPr>
            <a:noAutofit/>
          </a:bodyPr>
          <a:lstStyle>
            <a:lvl1pPr algn="ctr">
              <a:buNone/>
              <a:defRPr sz="2000" i="0"/>
            </a:lvl1pPr>
          </a:lstStyle>
          <a:p>
            <a:pPr lvl="0"/>
            <a:r>
              <a:rPr lang="en-US"/>
              <a:t>Date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General Content ">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9967395-972D-4D45-A72D-BCAB9768EB5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9510"/>
          <a:stretch/>
        </p:blipFill>
        <p:spPr>
          <a:xfrm>
            <a:off x="0" y="5410200"/>
            <a:ext cx="12192000" cy="1447800"/>
          </a:xfrm>
          <a:prstGeom prst="rect">
            <a:avLst/>
          </a:prstGeom>
        </p:spPr>
      </p:pic>
      <p:sp>
        <p:nvSpPr>
          <p:cNvPr id="2" name="Title 1"/>
          <p:cNvSpPr>
            <a:spLocks noGrp="1"/>
          </p:cNvSpPr>
          <p:nvPr>
            <p:ph type="title" hasCustomPrompt="1"/>
          </p:nvPr>
        </p:nvSpPr>
        <p:spPr/>
        <p:txBody>
          <a:bodyPr/>
          <a:lstStyle>
            <a:lvl1pPr>
              <a:defRPr/>
            </a:lvl1pPr>
          </a:lstStyle>
          <a:p>
            <a:r>
              <a:rPr lang="en-US"/>
              <a:t>Add slide title</a:t>
            </a:r>
          </a:p>
        </p:txBody>
      </p:sp>
      <p:sp>
        <p:nvSpPr>
          <p:cNvPr id="3" name="Content Placeholder 2"/>
          <p:cNvSpPr>
            <a:spLocks noGrp="1"/>
          </p:cNvSpPr>
          <p:nvPr>
            <p:ph idx="1" hasCustomPrompt="1"/>
          </p:nvPr>
        </p:nvSpPr>
        <p:spPr>
          <a:xfrm>
            <a:off x="609600" y="1600201"/>
            <a:ext cx="10972800" cy="3886200"/>
          </a:xfrm>
        </p:spPr>
        <p:txBody>
          <a:bodyPr/>
          <a:lstStyle>
            <a:lvl1pPr>
              <a:defRPr/>
            </a:lvl1pPr>
            <a:lvl2pPr>
              <a:defRPr/>
            </a:lvl2pPr>
            <a:lvl3pPr>
              <a:defRPr/>
            </a:lvl3pPr>
            <a:lvl5pPr marL="2057400" indent="-228600">
              <a:buFont typeface="Wingdings" panose="05000000000000000000" pitchFamily="2" charset="2"/>
              <a:buChar char="Ø"/>
              <a:defRPr/>
            </a:lvl5pPr>
          </a:lstStyle>
          <a:p>
            <a:pPr lvl="0"/>
            <a:r>
              <a:rPr lang="en-US"/>
              <a:t>Add slide content</a:t>
            </a:r>
          </a:p>
          <a:p>
            <a:pPr lvl="1"/>
            <a:r>
              <a:rPr lang="en-US"/>
              <a:t>Add second level</a:t>
            </a:r>
          </a:p>
          <a:p>
            <a:pPr lvl="2"/>
            <a:r>
              <a:rPr lang="en-US"/>
              <a:t>Add third level</a:t>
            </a:r>
          </a:p>
          <a:p>
            <a:pPr lvl="3"/>
            <a:r>
              <a:rPr lang="en-US"/>
              <a:t>Add fourth level</a:t>
            </a:r>
          </a:p>
          <a:p>
            <a:pPr lvl="4"/>
            <a:r>
              <a:rPr lang="en-US"/>
              <a:t>Add fifth level</a:t>
            </a:r>
          </a:p>
        </p:txBody>
      </p:sp>
      <p:sp>
        <p:nvSpPr>
          <p:cNvPr id="6" name="Slide Number Placeholder 5"/>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9023670-3EF3-4700-B3B4-23872450B8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12192000" cy="1524000"/>
          </a:xfrm>
          <a:prstGeom prst="rect">
            <a:avLst/>
          </a:prstGeom>
        </p:spPr>
      </p:pic>
      <p:sp>
        <p:nvSpPr>
          <p:cNvPr id="3" name="Text Placeholder 2"/>
          <p:cNvSpPr>
            <a:spLocks noGrp="1"/>
          </p:cNvSpPr>
          <p:nvPr>
            <p:ph type="body" idx="1" hasCustomPrompt="1"/>
          </p:nvPr>
        </p:nvSpPr>
        <p:spPr>
          <a:xfrm>
            <a:off x="963084" y="2928939"/>
            <a:ext cx="103632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Add subtext</a:t>
            </a:r>
          </a:p>
        </p:txBody>
      </p:sp>
      <p:sp>
        <p:nvSpPr>
          <p:cNvPr id="2" name="Title 1"/>
          <p:cNvSpPr>
            <a:spLocks noGrp="1"/>
          </p:cNvSpPr>
          <p:nvPr>
            <p:ph type="title" hasCustomPrompt="1"/>
          </p:nvPr>
        </p:nvSpPr>
        <p:spPr>
          <a:xfrm>
            <a:off x="963084" y="4429126"/>
            <a:ext cx="10363200" cy="1057275"/>
          </a:xfrm>
        </p:spPr>
        <p:txBody>
          <a:bodyPr anchor="t">
            <a:noAutofit/>
          </a:bodyPr>
          <a:lstStyle>
            <a:lvl1pPr algn="l">
              <a:defRPr sz="3200" b="0" cap="all"/>
            </a:lvl1pPr>
          </a:lstStyle>
          <a:p>
            <a:r>
              <a:rPr lang="en-US"/>
              <a:t>Add title</a:t>
            </a:r>
          </a:p>
        </p:txBody>
      </p:sp>
      <p:sp>
        <p:nvSpPr>
          <p:cNvPr id="6" name="Slide Number Placeholder 5"/>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lumns (no subheads)">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CCD8635-0F26-43B0-9588-EBE6E3DED5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12192000" cy="1524000"/>
          </a:xfrm>
          <a:prstGeom prst="rect">
            <a:avLst/>
          </a:prstGeom>
        </p:spPr>
      </p:pic>
      <p:sp>
        <p:nvSpPr>
          <p:cNvPr id="2" name="Title 1"/>
          <p:cNvSpPr>
            <a:spLocks noGrp="1"/>
          </p:cNvSpPr>
          <p:nvPr>
            <p:ph type="title" hasCustomPrompt="1"/>
          </p:nvPr>
        </p:nvSpPr>
        <p:spPr/>
        <p:txBody>
          <a:bodyPr/>
          <a:lstStyle>
            <a:lvl1pPr>
              <a:defRPr/>
            </a:lvl1pPr>
          </a:lstStyle>
          <a:p>
            <a:r>
              <a:rPr lang="en-US"/>
              <a:t>Add slide title</a:t>
            </a:r>
          </a:p>
        </p:txBody>
      </p:sp>
      <p:sp>
        <p:nvSpPr>
          <p:cNvPr id="3" name="Content Placeholder 2"/>
          <p:cNvSpPr>
            <a:spLocks noGrp="1"/>
          </p:cNvSpPr>
          <p:nvPr>
            <p:ph sz="half" idx="1" hasCustomPrompt="1"/>
          </p:nvPr>
        </p:nvSpPr>
        <p:spPr>
          <a:xfrm>
            <a:off x="609600" y="1600201"/>
            <a:ext cx="5384800" cy="4038600"/>
          </a:xfrm>
        </p:spPr>
        <p:txBody>
          <a:bodyPr/>
          <a:lstStyle>
            <a:lvl1pPr marL="228600" indent="-228600">
              <a:defRPr sz="2800"/>
            </a:lvl1pPr>
            <a:lvl2pPr>
              <a:defRPr sz="2400"/>
            </a:lvl2pPr>
            <a:lvl3pPr>
              <a:defRPr sz="2000"/>
            </a:lvl3pPr>
            <a:lvl4pPr>
              <a:defRPr sz="1800"/>
            </a:lvl4pPr>
            <a:lvl5pPr marL="2057400" indent="-228600">
              <a:buFont typeface="Wingdings" panose="05000000000000000000" pitchFamily="2" charset="2"/>
              <a:buChar char="Ø"/>
              <a:defRPr sz="1800"/>
            </a:lvl5pPr>
            <a:lvl6pPr>
              <a:defRPr sz="1800"/>
            </a:lvl6pPr>
            <a:lvl7pPr>
              <a:defRPr sz="1800"/>
            </a:lvl7pPr>
            <a:lvl8pPr>
              <a:defRPr sz="1800"/>
            </a:lvl8pPr>
            <a:lvl9pPr>
              <a:defRPr sz="1800"/>
            </a:lvl9pPr>
          </a:lstStyle>
          <a:p>
            <a:pPr lvl="0"/>
            <a:r>
              <a:rPr lang="en-US"/>
              <a:t>Add column 1 content</a:t>
            </a:r>
          </a:p>
          <a:p>
            <a:pPr lvl="1"/>
            <a:r>
              <a:rPr lang="en-US"/>
              <a:t>Add second level</a:t>
            </a:r>
          </a:p>
          <a:p>
            <a:pPr lvl="2"/>
            <a:r>
              <a:rPr lang="en-US"/>
              <a:t>Add third level</a:t>
            </a:r>
          </a:p>
          <a:p>
            <a:pPr lvl="3"/>
            <a:r>
              <a:rPr lang="en-US"/>
              <a:t>Add fourth level</a:t>
            </a:r>
          </a:p>
          <a:p>
            <a:pPr lvl="4"/>
            <a:r>
              <a:rPr lang="en-US"/>
              <a:t>Add fifth level</a:t>
            </a:r>
          </a:p>
        </p:txBody>
      </p:sp>
      <p:sp>
        <p:nvSpPr>
          <p:cNvPr id="4" name="Content Placeholder 3"/>
          <p:cNvSpPr>
            <a:spLocks noGrp="1"/>
          </p:cNvSpPr>
          <p:nvPr>
            <p:ph sz="half" idx="2" hasCustomPrompt="1"/>
          </p:nvPr>
        </p:nvSpPr>
        <p:spPr>
          <a:xfrm>
            <a:off x="6197600" y="1600201"/>
            <a:ext cx="5384800" cy="4038600"/>
          </a:xfrm>
        </p:spPr>
        <p:txBody>
          <a:bodyPr/>
          <a:lstStyle>
            <a:lvl1pPr marL="228600" indent="-228600">
              <a:defRPr sz="2800"/>
            </a:lvl1pPr>
            <a:lvl2pPr>
              <a:defRPr sz="2400"/>
            </a:lvl2pPr>
            <a:lvl3pPr>
              <a:defRPr sz="2000"/>
            </a:lvl3pPr>
            <a:lvl4pPr>
              <a:defRPr sz="1800"/>
            </a:lvl4pPr>
            <a:lvl5pPr marL="2057400" indent="-228600">
              <a:buFont typeface="Wingdings" panose="05000000000000000000" pitchFamily="2" charset="2"/>
              <a:buChar char="Ø"/>
              <a:defRPr sz="1800"/>
            </a:lvl5pPr>
            <a:lvl6pPr>
              <a:defRPr sz="1800"/>
            </a:lvl6pPr>
            <a:lvl7pPr>
              <a:defRPr sz="1800"/>
            </a:lvl7pPr>
            <a:lvl8pPr>
              <a:defRPr sz="1800"/>
            </a:lvl8pPr>
            <a:lvl9pPr>
              <a:defRPr sz="1800"/>
            </a:lvl9pPr>
          </a:lstStyle>
          <a:p>
            <a:pPr lvl="0"/>
            <a:r>
              <a:rPr lang="en-US"/>
              <a:t>Add column 2 content</a:t>
            </a:r>
          </a:p>
          <a:p>
            <a:pPr lvl="1"/>
            <a:r>
              <a:rPr lang="en-US"/>
              <a:t>Add second level</a:t>
            </a:r>
          </a:p>
          <a:p>
            <a:pPr lvl="2"/>
            <a:r>
              <a:rPr lang="en-US"/>
              <a:t>Add third level</a:t>
            </a:r>
          </a:p>
          <a:p>
            <a:pPr lvl="3"/>
            <a:r>
              <a:rPr lang="en-US"/>
              <a:t>Add fourth level</a:t>
            </a:r>
          </a:p>
          <a:p>
            <a:pPr lvl="4"/>
            <a:r>
              <a:rPr lang="en-US"/>
              <a:t>Add fifth level</a:t>
            </a:r>
          </a:p>
        </p:txBody>
      </p:sp>
      <p:sp>
        <p:nvSpPr>
          <p:cNvPr id="7" name="Slide Number Placeholder 6"/>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lumns (w/ subheads)">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E2E9C1B7-8390-4282-8E18-4439B1DCEB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12192000" cy="1524000"/>
          </a:xfrm>
          <a:prstGeom prst="rect">
            <a:avLst/>
          </a:prstGeom>
        </p:spPr>
      </p:pic>
      <p:sp>
        <p:nvSpPr>
          <p:cNvPr id="2" name="Title 1"/>
          <p:cNvSpPr>
            <a:spLocks noGrp="1"/>
          </p:cNvSpPr>
          <p:nvPr>
            <p:ph type="title" hasCustomPrompt="1"/>
          </p:nvPr>
        </p:nvSpPr>
        <p:spPr/>
        <p:txBody>
          <a:bodyPr/>
          <a:lstStyle>
            <a:lvl1pPr>
              <a:defRPr/>
            </a:lvl1pPr>
          </a:lstStyle>
          <a:p>
            <a:r>
              <a:rPr lang="en-US"/>
              <a:t>Add slide title</a:t>
            </a:r>
          </a:p>
        </p:txBody>
      </p:sp>
      <p:sp>
        <p:nvSpPr>
          <p:cNvPr id="3" name="Text Placeholder 2"/>
          <p:cNvSpPr>
            <a:spLocks noGrp="1"/>
          </p:cNvSpPr>
          <p:nvPr>
            <p:ph type="body" idx="1" hasCustomPrompt="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Add Column 1 title</a:t>
            </a:r>
          </a:p>
        </p:txBody>
      </p:sp>
      <p:sp>
        <p:nvSpPr>
          <p:cNvPr id="4" name="Content Placeholder 3"/>
          <p:cNvSpPr>
            <a:spLocks noGrp="1"/>
          </p:cNvSpPr>
          <p:nvPr>
            <p:ph sz="half" idx="2" hasCustomPrompt="1"/>
          </p:nvPr>
        </p:nvSpPr>
        <p:spPr>
          <a:xfrm>
            <a:off x="609600" y="2174876"/>
            <a:ext cx="5386917" cy="3540125"/>
          </a:xfrm>
        </p:spPr>
        <p:txBody>
          <a:bodyPr/>
          <a:lstStyle>
            <a:lvl1pPr marL="228600" indent="-228600">
              <a:defRPr sz="2400"/>
            </a:lvl1pPr>
            <a:lvl2pPr>
              <a:defRPr sz="2000"/>
            </a:lvl2pPr>
            <a:lvl3pPr>
              <a:defRPr sz="1800"/>
            </a:lvl3pPr>
            <a:lvl4pPr>
              <a:defRPr sz="1600"/>
            </a:lvl4pPr>
            <a:lvl5pPr marL="2057400" indent="-228600">
              <a:buFont typeface="Wingdings" panose="05000000000000000000" pitchFamily="2" charset="2"/>
              <a:buChar char="Ø"/>
              <a:defRPr sz="1600"/>
            </a:lvl5pPr>
            <a:lvl6pPr>
              <a:defRPr sz="1600"/>
            </a:lvl6pPr>
            <a:lvl7pPr>
              <a:defRPr sz="1600"/>
            </a:lvl7pPr>
            <a:lvl8pPr>
              <a:defRPr sz="1600"/>
            </a:lvl8pPr>
            <a:lvl9pPr>
              <a:defRPr sz="1600"/>
            </a:lvl9pPr>
          </a:lstStyle>
          <a:p>
            <a:pPr lvl="0"/>
            <a:r>
              <a:rPr lang="en-US"/>
              <a:t>Add column 1 content</a:t>
            </a:r>
          </a:p>
          <a:p>
            <a:pPr lvl="1"/>
            <a:r>
              <a:rPr lang="en-US"/>
              <a:t>Add second level</a:t>
            </a:r>
          </a:p>
          <a:p>
            <a:pPr lvl="2"/>
            <a:r>
              <a:rPr lang="en-US"/>
              <a:t>Add third level</a:t>
            </a:r>
          </a:p>
          <a:p>
            <a:pPr lvl="3"/>
            <a:r>
              <a:rPr lang="en-US"/>
              <a:t>Add fourth level</a:t>
            </a:r>
          </a:p>
          <a:p>
            <a:pPr lvl="4"/>
            <a:r>
              <a:rPr lang="en-US"/>
              <a:t>Add fifth level</a:t>
            </a:r>
          </a:p>
        </p:txBody>
      </p:sp>
      <p:sp>
        <p:nvSpPr>
          <p:cNvPr id="5" name="Text Placeholder 4"/>
          <p:cNvSpPr>
            <a:spLocks noGrp="1"/>
          </p:cNvSpPr>
          <p:nvPr>
            <p:ph type="body" sz="quarter" idx="3" hasCustomPrompt="1"/>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Add Column 2 title</a:t>
            </a:r>
          </a:p>
        </p:txBody>
      </p:sp>
      <p:sp>
        <p:nvSpPr>
          <p:cNvPr id="6" name="Content Placeholder 5"/>
          <p:cNvSpPr>
            <a:spLocks noGrp="1"/>
          </p:cNvSpPr>
          <p:nvPr>
            <p:ph sz="quarter" idx="4" hasCustomPrompt="1"/>
          </p:nvPr>
        </p:nvSpPr>
        <p:spPr>
          <a:xfrm>
            <a:off x="6193368" y="2174876"/>
            <a:ext cx="5389033" cy="3540125"/>
          </a:xfrm>
        </p:spPr>
        <p:txBody>
          <a:bodyPr/>
          <a:lstStyle>
            <a:lvl1pPr marL="228600" indent="-228600">
              <a:defRPr sz="2400"/>
            </a:lvl1pPr>
            <a:lvl2pPr>
              <a:defRPr sz="2000"/>
            </a:lvl2pPr>
            <a:lvl3pPr>
              <a:defRPr sz="1800"/>
            </a:lvl3pPr>
            <a:lvl4pPr>
              <a:defRPr sz="1600"/>
            </a:lvl4pPr>
            <a:lvl5pPr marL="2057400" indent="-228600">
              <a:buFont typeface="Wingdings" panose="05000000000000000000" pitchFamily="2" charset="2"/>
              <a:buChar char="Ø"/>
              <a:defRPr sz="1600"/>
            </a:lvl5pPr>
            <a:lvl6pPr>
              <a:defRPr sz="1600"/>
            </a:lvl6pPr>
            <a:lvl7pPr>
              <a:defRPr sz="1600"/>
            </a:lvl7pPr>
            <a:lvl8pPr>
              <a:defRPr sz="1600"/>
            </a:lvl8pPr>
            <a:lvl9pPr>
              <a:defRPr sz="1600"/>
            </a:lvl9pPr>
          </a:lstStyle>
          <a:p>
            <a:pPr lvl="0"/>
            <a:r>
              <a:rPr lang="en-US"/>
              <a:t>Add column 2 content</a:t>
            </a:r>
          </a:p>
          <a:p>
            <a:pPr lvl="1"/>
            <a:r>
              <a:rPr lang="en-US"/>
              <a:t>Add second level</a:t>
            </a:r>
          </a:p>
          <a:p>
            <a:pPr lvl="2"/>
            <a:r>
              <a:rPr lang="en-US"/>
              <a:t>Add third level</a:t>
            </a:r>
          </a:p>
          <a:p>
            <a:pPr lvl="3"/>
            <a:r>
              <a:rPr lang="en-US"/>
              <a:t>Add fourth level</a:t>
            </a:r>
          </a:p>
          <a:p>
            <a:pPr lvl="4"/>
            <a:r>
              <a:rPr lang="en-US"/>
              <a:t>Add fifth level</a:t>
            </a:r>
          </a:p>
        </p:txBody>
      </p:sp>
      <p:sp>
        <p:nvSpPr>
          <p:cNvPr id="9" name="Slide Number Placeholder 8"/>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98CE108-2AF3-48C1-B3EC-2163A9C3242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12192000" cy="1524000"/>
          </a:xfrm>
          <a:prstGeom prst="rect">
            <a:avLst/>
          </a:prstGeom>
        </p:spPr>
      </p:pic>
      <p:sp>
        <p:nvSpPr>
          <p:cNvPr id="2" name="Title 1"/>
          <p:cNvSpPr>
            <a:spLocks noGrp="1"/>
          </p:cNvSpPr>
          <p:nvPr>
            <p:ph type="title" hasCustomPrompt="1"/>
          </p:nvPr>
        </p:nvSpPr>
        <p:spPr/>
        <p:txBody>
          <a:bodyPr/>
          <a:lstStyle>
            <a:lvl1pPr>
              <a:defRPr/>
            </a:lvl1pPr>
          </a:lstStyle>
          <a:p>
            <a:r>
              <a:rPr lang="en-US"/>
              <a:t>Add slide title</a:t>
            </a:r>
          </a:p>
        </p:txBody>
      </p:sp>
      <p:sp>
        <p:nvSpPr>
          <p:cNvPr id="5" name="Slide Number Placeholder 4"/>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3E8618A-F67A-4ADA-9D37-61F64456973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12192000" cy="1524000"/>
          </a:xfrm>
          <a:prstGeom prst="rect">
            <a:avLst/>
          </a:prstGeom>
        </p:spPr>
      </p:pic>
      <p:sp>
        <p:nvSpPr>
          <p:cNvPr id="3" name="Picture Placeholder 2"/>
          <p:cNvSpPr>
            <a:spLocks noGrp="1"/>
          </p:cNvSpPr>
          <p:nvPr>
            <p:ph type="pic" idx="1" hasCustomPrompt="1"/>
          </p:nvPr>
        </p:nvSpPr>
        <p:spPr>
          <a:xfrm>
            <a:off x="2389717" y="612775"/>
            <a:ext cx="7315200" cy="3657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Insert a picture</a:t>
            </a:r>
          </a:p>
        </p:txBody>
      </p:sp>
      <p:sp>
        <p:nvSpPr>
          <p:cNvPr id="2" name="Title 1"/>
          <p:cNvSpPr>
            <a:spLocks noGrp="1"/>
          </p:cNvSpPr>
          <p:nvPr>
            <p:ph type="title" hasCustomPrompt="1"/>
          </p:nvPr>
        </p:nvSpPr>
        <p:spPr>
          <a:xfrm>
            <a:off x="2389717" y="4343400"/>
            <a:ext cx="7315200" cy="566738"/>
          </a:xfrm>
        </p:spPr>
        <p:txBody>
          <a:bodyPr anchor="b"/>
          <a:lstStyle>
            <a:lvl1pPr algn="l">
              <a:defRPr sz="2000" b="1"/>
            </a:lvl1pPr>
          </a:lstStyle>
          <a:p>
            <a:r>
              <a:rPr lang="en-US"/>
              <a:t>Add title</a:t>
            </a:r>
          </a:p>
        </p:txBody>
      </p:sp>
      <p:sp>
        <p:nvSpPr>
          <p:cNvPr id="4" name="Text Placeholder 3"/>
          <p:cNvSpPr>
            <a:spLocks noGrp="1"/>
          </p:cNvSpPr>
          <p:nvPr>
            <p:ph type="body" sz="half" idx="2" hasCustomPrompt="1"/>
          </p:nvPr>
        </p:nvSpPr>
        <p:spPr>
          <a:xfrm>
            <a:off x="2389717" y="4953000"/>
            <a:ext cx="7315200" cy="533400"/>
          </a:xfrm>
        </p:spPr>
        <p:txBody>
          <a:bodyPr>
            <a:normAutofit/>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Add subtext</a:t>
            </a:r>
          </a:p>
        </p:txBody>
      </p:sp>
      <p:sp>
        <p:nvSpPr>
          <p:cNvPr id="7" name="Slide Number Placeholder 6"/>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31618"/>
            <a:ext cx="12191999" cy="7065818"/>
          </a:xfrm>
          <a:prstGeom prst="rect">
            <a:avLst/>
          </a:prstGeom>
        </p:spPr>
      </p:pic>
      <p:sp>
        <p:nvSpPr>
          <p:cNvPr id="8" name="Title 1"/>
          <p:cNvSpPr>
            <a:spLocks noGrp="1"/>
          </p:cNvSpPr>
          <p:nvPr>
            <p:ph type="title" hasCustomPrompt="1"/>
          </p:nvPr>
        </p:nvSpPr>
        <p:spPr>
          <a:xfrm>
            <a:off x="609600" y="1981200"/>
            <a:ext cx="10972800" cy="1143000"/>
          </a:xfrm>
        </p:spPr>
        <p:txBody>
          <a:bodyPr/>
          <a:lstStyle>
            <a:lvl1pPr>
              <a:defRPr>
                <a:solidFill>
                  <a:schemeClr val="bg1"/>
                </a:solidFill>
              </a:defRPr>
            </a:lvl1pPr>
          </a:lstStyle>
          <a:p>
            <a:r>
              <a:rPr lang="en-US"/>
              <a:t>Add closing slide title</a:t>
            </a:r>
          </a:p>
        </p:txBody>
      </p:sp>
      <p:sp>
        <p:nvSpPr>
          <p:cNvPr id="9" name="Title 1"/>
          <p:cNvSpPr txBox="1">
            <a:spLocks/>
          </p:cNvSpPr>
          <p:nvPr userDrawn="1"/>
        </p:nvSpPr>
        <p:spPr>
          <a:xfrm>
            <a:off x="2389717" y="3429000"/>
            <a:ext cx="7315200" cy="566738"/>
          </a:xfrm>
          <a:prstGeom prst="rect">
            <a:avLst/>
          </a:prstGeom>
        </p:spPr>
        <p:txBody>
          <a:bodyPr vert="horz" lIns="91440" tIns="45720" rIns="91440" bIns="45720" rtlCol="0" anchor="b">
            <a:normAutofit/>
          </a:bodyPr>
          <a:lstStyle>
            <a:lvl1pPr algn="l">
              <a:defRPr sz="2000" b="1"/>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1" i="0" u="none" strike="noStrike" kern="1200" cap="none" spc="0" normalizeH="0" baseline="0" noProof="0">
              <a:ln>
                <a:noFill/>
              </a:ln>
              <a:solidFill>
                <a:schemeClr val="bg1"/>
              </a:solidFill>
              <a:effectLst/>
              <a:uLnTx/>
              <a:uFillTx/>
              <a:latin typeface="+mj-lt"/>
              <a:ea typeface="+mj-ea"/>
              <a:cs typeface="+mj-cs"/>
            </a:endParaRPr>
          </a:p>
        </p:txBody>
      </p:sp>
      <p:pic>
        <p:nvPicPr>
          <p:cNvPr id="3" name="Picture 2" descr="Administration for Community Living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37600" y="5760433"/>
            <a:ext cx="3098285" cy="961042"/>
          </a:xfrm>
          <a:prstGeom prst="rect">
            <a:avLst/>
          </a:prstGeom>
        </p:spPr>
      </p:pic>
      <p:sp>
        <p:nvSpPr>
          <p:cNvPr id="6" name="Slide Number Placeholder 3"/>
          <p:cNvSpPr>
            <a:spLocks noGrp="1"/>
          </p:cNvSpPr>
          <p:nvPr>
            <p:ph type="sldNum" sz="quarter" idx="12"/>
          </p:nvPr>
        </p:nvSpPr>
        <p:spPr>
          <a:xfrm>
            <a:off x="4673600" y="6356351"/>
            <a:ext cx="2844800" cy="365125"/>
          </a:xfrm>
        </p:spPr>
        <p:txBody>
          <a:bodyPr/>
          <a:lstStyle/>
          <a:p>
            <a:fld id="{7AA28999-D008-419E-9628-EE1C64F81F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4673600" y="6356351"/>
            <a:ext cx="2844800" cy="365125"/>
          </a:xfrm>
          <a:prstGeom prst="rect">
            <a:avLst/>
          </a:prstGeom>
        </p:spPr>
        <p:txBody>
          <a:bodyPr vert="horz" lIns="91440" tIns="45720" rIns="91440" bIns="45720" rtlCol="0" anchor="ctr"/>
          <a:lstStyle>
            <a:lvl1pPr algn="ctr">
              <a:defRPr sz="1400">
                <a:solidFill>
                  <a:schemeClr val="bg1">
                    <a:lumMod val="85000"/>
                  </a:schemeClr>
                </a:solidFill>
              </a:defRPr>
            </a:lvl1pPr>
          </a:lstStyle>
          <a:p>
            <a:fld id="{7AA28999-D008-419E-9628-EE1C64F81F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7" r:id="rId8"/>
    <p:sldLayoutId id="2147483655" r:id="rId9"/>
    <p:sldLayoutId id="2147483659" r:id="rId10"/>
    <p:sldLayoutId id="2147483660" r:id="rId11"/>
  </p:sldLayoutIdLst>
  <p:hf hdr="0" ft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spcBef>
          <a:spcPct val="20000"/>
        </a:spcBef>
        <a:buClr>
          <a:schemeClr val="tx2"/>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Tx/>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0A4F90"/>
        </a:buClr>
        <a:buSzPct val="100000"/>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anose="02070309020205020404" pitchFamily="49" charset="0"/>
        <a:buChar char="o"/>
        <a:defRPr sz="2000" kern="1200">
          <a:solidFill>
            <a:schemeClr val="tx1"/>
          </a:solidFill>
          <a:latin typeface="+mn-lt"/>
          <a:ea typeface="+mn-ea"/>
          <a:cs typeface="+mn-cs"/>
        </a:defRPr>
      </a:lvl4pPr>
      <a:lvl5pPr marL="2057400" indent="-228600" algn="l" defTabSz="914400" rtl="0" eaLnBrk="1" latinLnBrk="0" hangingPunct="1">
        <a:spcBef>
          <a:spcPct val="20000"/>
        </a:spcBef>
        <a:buClrTx/>
        <a:buFont typeface="Wingdings" panose="05000000000000000000" pitchFamily="2" charset="2"/>
        <a:buChar char="Ø"/>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s://www.govinfo.gov/content/pkg/FR-2024-02-14/pdf/2024-01913.pdf" TargetMode="External"/><Relationship Id="rId2" Type="http://schemas.openxmlformats.org/officeDocument/2006/relationships/notesSlide" Target="../notesSlides/notesSlide29.xml"/><Relationship Id="rId1" Type="http://schemas.openxmlformats.org/officeDocument/2006/relationships/slideLayout" Target="../slideLayouts/slideLayout3.xml"/><Relationship Id="rId4" Type="http://schemas.openxmlformats.org/officeDocument/2006/relationships/hyperlink" Target="https://acl.gov/OAArule"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80BD48A-2922-EB2F-318A-EC4DB29FF080}"/>
              </a:ext>
              <a:ext uri="{C183D7F6-B498-43B3-948B-1728B52AA6E4}">
                <adec:decorative xmlns:adec="http://schemas.microsoft.com/office/drawing/2017/decorative" val="0"/>
              </a:ext>
            </a:extLst>
          </p:cNvPr>
          <p:cNvSpPr>
            <a:spLocks noGrp="1"/>
          </p:cNvSpPr>
          <p:nvPr>
            <p:ph type="title"/>
          </p:nvPr>
        </p:nvSpPr>
        <p:spPr>
          <a:xfrm>
            <a:off x="711200" y="1685037"/>
            <a:ext cx="10972800" cy="1447800"/>
          </a:xfr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a:ln>
                  <a:noFill/>
                </a:ln>
                <a:solidFill>
                  <a:srgbClr val="002060"/>
                </a:solidFill>
                <a:effectLst/>
                <a:uLnTx/>
                <a:uFillTx/>
                <a:latin typeface="+mj-lt"/>
                <a:ea typeface="+mj-ea"/>
                <a:cs typeface="+mj-cs"/>
              </a:rPr>
              <a:t>Older Americans Act Final Rule</a:t>
            </a:r>
            <a:endParaRPr kumimoji="0" lang="en-US" sz="4000" b="1" i="0" u="none" strike="noStrike" kern="1200" cap="none" spc="0" normalizeH="0" baseline="0" noProof="0">
              <a:ln>
                <a:noFill/>
              </a:ln>
              <a:solidFill>
                <a:srgbClr val="002060"/>
              </a:solidFill>
              <a:effectLst/>
              <a:uLnTx/>
              <a:uFillTx/>
              <a:latin typeface="+mj-lt"/>
              <a:ea typeface="+mj-ea"/>
              <a:cs typeface="Arial"/>
            </a:endParaRPr>
          </a:p>
        </p:txBody>
      </p:sp>
      <p:sp>
        <p:nvSpPr>
          <p:cNvPr id="5" name="Text Placeholder 4" descr="Alison Barkoff&#10;Acting Administrator and Assistant Secretary for Aging&#10;">
            <a:extLst>
              <a:ext uri="{C183D7F6-B498-43B3-948B-1728B52AA6E4}">
                <adec:decorative xmlns:adec="http://schemas.microsoft.com/office/drawing/2017/decorative" val="0"/>
              </a:ext>
            </a:extLst>
          </p:cNvPr>
          <p:cNvSpPr>
            <a:spLocks noGrp="1"/>
          </p:cNvSpPr>
          <p:nvPr>
            <p:ph type="body" sz="quarter" idx="17"/>
          </p:nvPr>
        </p:nvSpPr>
        <p:spPr>
          <a:xfrm>
            <a:off x="1332055" y="3132837"/>
            <a:ext cx="9364717" cy="1850643"/>
          </a:xfrm>
        </p:spPr>
        <p:txBody>
          <a:bodyPr>
            <a:noAutofit/>
          </a:bodyPr>
          <a:lstStyle/>
          <a:p>
            <a:r>
              <a:rPr lang="en-US" sz="2400">
                <a:solidFill>
                  <a:srgbClr val="002060"/>
                </a:solidFill>
              </a:rPr>
              <a:t>Alison </a:t>
            </a:r>
            <a:r>
              <a:rPr lang="en-US" sz="2400" err="1">
                <a:solidFill>
                  <a:srgbClr val="002060"/>
                </a:solidFill>
              </a:rPr>
              <a:t>Barkoff</a:t>
            </a:r>
            <a:r>
              <a:rPr lang="en-US" sz="2400">
                <a:solidFill>
                  <a:srgbClr val="002060"/>
                </a:solidFill>
              </a:rPr>
              <a:t>, senior official performing the duties of Assistant Secretary for Aging &amp; Administrator</a:t>
            </a:r>
          </a:p>
          <a:p>
            <a:r>
              <a:rPr lang="en-US" sz="2400">
                <a:solidFill>
                  <a:srgbClr val="002060"/>
                </a:solidFill>
              </a:rPr>
              <a:t>Amy Wiatr-Rodriguez, Director, Center for Regional Operations</a:t>
            </a:r>
          </a:p>
          <a:p>
            <a:r>
              <a:rPr lang="en-US" sz="2400">
                <a:solidFill>
                  <a:srgbClr val="002060"/>
                </a:solidFill>
              </a:rPr>
              <a:t>Edwin Walker, Deputy Assistant Secretary for Aging </a:t>
            </a:r>
          </a:p>
          <a:p>
            <a:endParaRPr lang="en-US" sz="2400">
              <a:solidFill>
                <a:srgbClr val="002060"/>
              </a:solidFill>
            </a:endParaRPr>
          </a:p>
        </p:txBody>
      </p:sp>
      <p:sp>
        <p:nvSpPr>
          <p:cNvPr id="10" name="Text Placeholder 5">
            <a:extLst>
              <a:ext uri="{FF2B5EF4-FFF2-40B4-BE49-F238E27FC236}">
                <a16:creationId xmlns:a16="http://schemas.microsoft.com/office/drawing/2014/main" id="{48D6F1BE-2269-9427-B0CA-1AF00AC8D06A}"/>
              </a:ext>
              <a:ext uri="{C183D7F6-B498-43B3-948B-1728B52AA6E4}">
                <adec:decorative xmlns:adec="http://schemas.microsoft.com/office/drawing/2017/decorative" val="0"/>
              </a:ext>
            </a:extLst>
          </p:cNvPr>
          <p:cNvSpPr>
            <a:spLocks noGrp="1"/>
          </p:cNvSpPr>
          <p:nvPr>
            <p:ph type="body" sz="quarter" idx="12"/>
          </p:nvPr>
        </p:nvSpPr>
        <p:spPr>
          <a:xfrm>
            <a:off x="1930400" y="5108575"/>
            <a:ext cx="8534400" cy="457200"/>
          </a:xfrm>
        </p:spPr>
        <p:txBody>
          <a:bodyPr vert="horz" lIns="91440" tIns="45720" rIns="91440" bIns="45720" rtlCol="0" anchor="t">
            <a:noAutofit/>
          </a:bodyPr>
          <a:lstStyle/>
          <a:p>
            <a:pPr>
              <a:defRPr/>
            </a:pPr>
            <a:r>
              <a:rPr lang="en-US" sz="2400" i="1">
                <a:solidFill>
                  <a:srgbClr val="002060"/>
                </a:solidFill>
              </a:rPr>
              <a:t>February 8,</a:t>
            </a:r>
            <a:r>
              <a:rPr kumimoji="0" lang="en-US" sz="2400" b="0" i="1" u="none" strike="noStrike" kern="1200" cap="none" spc="0" normalizeH="0" baseline="0" noProof="0">
                <a:ln>
                  <a:noFill/>
                </a:ln>
                <a:solidFill>
                  <a:srgbClr val="002060"/>
                </a:solidFill>
                <a:effectLst/>
                <a:uLnTx/>
                <a:uFillTx/>
                <a:latin typeface="+mn-lt"/>
                <a:ea typeface="+mn-ea"/>
                <a:cs typeface="+mn-cs"/>
              </a:rPr>
              <a:t> 2024</a:t>
            </a:r>
          </a:p>
          <a:p>
            <a:pPr marL="228600" marR="0" lvl="0" indent="-228600" algn="ctr" defTabSz="914400" rtl="0" eaLnBrk="1" fontAlgn="auto" latinLnBrk="0" hangingPunct="1">
              <a:lnSpc>
                <a:spcPct val="100000"/>
              </a:lnSpc>
              <a:spcBef>
                <a:spcPct val="20000"/>
              </a:spcBef>
              <a:spcAft>
                <a:spcPts val="0"/>
              </a:spcAft>
              <a:buClr>
                <a:schemeClr val="tx2"/>
              </a:buClr>
              <a:buSzTx/>
              <a:buFont typeface="Arial" pitchFamily="34" charset="0"/>
              <a:buNone/>
              <a:tabLst/>
              <a:defRPr/>
            </a:pPr>
            <a:endParaRPr kumimoji="0" lang="en-US" sz="2400" b="0" i="1" u="none" strike="noStrike" kern="1200" cap="none" spc="0" normalizeH="0" baseline="0" noProof="0">
              <a:ln>
                <a:noFill/>
              </a:ln>
              <a:solidFill>
                <a:srgbClr val="002060"/>
              </a:solidFill>
              <a:effectLst/>
              <a:uLnTx/>
              <a:uFillTx/>
              <a:latin typeface="+mn-lt"/>
              <a:ea typeface="+mn-ea"/>
              <a:cs typeface="+mn-cs"/>
            </a:endParaRPr>
          </a:p>
        </p:txBody>
      </p:sp>
      <p:sp>
        <p:nvSpPr>
          <p:cNvPr id="11" name="TextBox 10">
            <a:extLst>
              <a:ext uri="{FF2B5EF4-FFF2-40B4-BE49-F238E27FC236}">
                <a16:creationId xmlns:a16="http://schemas.microsoft.com/office/drawing/2014/main" id="{F7537689-8443-2A06-1A5C-8882B37B7A61}"/>
              </a:ext>
            </a:extLst>
          </p:cNvPr>
          <p:cNvSpPr txBox="1"/>
          <p:nvPr/>
        </p:nvSpPr>
        <p:spPr>
          <a:xfrm>
            <a:off x="3655786" y="5565775"/>
            <a:ext cx="5083628" cy="461665"/>
          </a:xfrm>
          <a:prstGeom prst="rect">
            <a:avLst/>
          </a:prstGeom>
          <a:noFill/>
        </p:spPr>
        <p:txBody>
          <a:bodyPr wrap="square" rtlCol="0">
            <a:spAutoFit/>
          </a:bodyPr>
          <a:lstStyle/>
          <a:p>
            <a:r>
              <a:rPr lang="en-US" sz="2400">
                <a:solidFill>
                  <a:srgbClr val="002060"/>
                </a:solidFill>
              </a:rPr>
              <a:t>Administration for Community Living</a:t>
            </a:r>
          </a:p>
        </p:txBody>
      </p:sp>
    </p:spTree>
    <p:extLst>
      <p:ext uri="{BB962C8B-B14F-4D97-AF65-F5344CB8AC3E}">
        <p14:creationId xmlns:p14="http://schemas.microsoft.com/office/powerpoint/2010/main" val="1408652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1D58F-0F49-4F6F-BCCF-376C59F05C25}"/>
              </a:ext>
            </a:extLst>
          </p:cNvPr>
          <p:cNvSpPr>
            <a:spLocks noGrp="1"/>
          </p:cNvSpPr>
          <p:nvPr>
            <p:ph type="title"/>
          </p:nvPr>
        </p:nvSpPr>
        <p:spPr>
          <a:xfrm>
            <a:off x="419100" y="274638"/>
            <a:ext cx="11296650" cy="1143000"/>
          </a:xfrm>
          <a:solidFill>
            <a:schemeClr val="accent2"/>
          </a:solidFill>
        </p:spPr>
        <p:txBody>
          <a:bodyPr>
            <a:normAutofit/>
          </a:bodyPr>
          <a:lstStyle/>
          <a:p>
            <a:r>
              <a:rPr lang="en-US" sz="3600" b="1">
                <a:solidFill>
                  <a:srgbClr val="002060"/>
                </a:solidFill>
              </a:rPr>
              <a:t>OAA Notice of Proposed Rule Making</a:t>
            </a:r>
          </a:p>
        </p:txBody>
      </p:sp>
      <p:sp>
        <p:nvSpPr>
          <p:cNvPr id="3" name="Content Placeholder 2">
            <a:extLst>
              <a:ext uri="{FF2B5EF4-FFF2-40B4-BE49-F238E27FC236}">
                <a16:creationId xmlns:a16="http://schemas.microsoft.com/office/drawing/2014/main" id="{92D4719B-3C40-4007-4E94-863DD39987D0}"/>
              </a:ext>
            </a:extLst>
          </p:cNvPr>
          <p:cNvSpPr>
            <a:spLocks noGrp="1"/>
          </p:cNvSpPr>
          <p:nvPr>
            <p:ph idx="1"/>
          </p:nvPr>
        </p:nvSpPr>
        <p:spPr>
          <a:xfrm>
            <a:off x="419100" y="1600202"/>
            <a:ext cx="11296650" cy="4124737"/>
          </a:xfrm>
        </p:spPr>
        <p:txBody>
          <a:bodyPr vert="horz" lIns="91440" tIns="45720" rIns="91440" bIns="45720" rtlCol="0" anchor="t">
            <a:normAutofit fontScale="92500" lnSpcReduction="20000"/>
          </a:bodyPr>
          <a:lstStyle/>
          <a:p>
            <a:pPr marL="342900" indent="-342900">
              <a:lnSpc>
                <a:spcPct val="120000"/>
              </a:lnSpc>
              <a:spcBef>
                <a:spcPts val="0"/>
              </a:spcBef>
              <a:buFont typeface="Symbol" panose="05050102010706020507" pitchFamily="18" charset="2"/>
              <a:buChar char=""/>
            </a:pPr>
            <a:r>
              <a:rPr lang="en-US" sz="2800">
                <a:solidFill>
                  <a:srgbClr val="002060"/>
                </a:solidFill>
                <a:ea typeface="Calibri" panose="020F0502020204030204" pitchFamily="34" charset="0"/>
                <a:cs typeface="Calibri"/>
              </a:rPr>
              <a:t>A</a:t>
            </a:r>
            <a:r>
              <a:rPr lang="en-US" sz="2800">
                <a:solidFill>
                  <a:srgbClr val="002060"/>
                </a:solidFill>
                <a:effectLst/>
                <a:ea typeface="Calibri" panose="020F0502020204030204" pitchFamily="34" charset="0"/>
                <a:cs typeface="Calibri"/>
              </a:rPr>
              <a:t> Notice of Proposed Rule Making (NPRM) regarding Older Americans Act regulations for Titles III, VI, and VII </a:t>
            </a:r>
            <a:r>
              <a:rPr lang="en-US" sz="2800">
                <a:solidFill>
                  <a:srgbClr val="002060"/>
                </a:solidFill>
                <a:ea typeface="Calibri" panose="020F0502020204030204" pitchFamily="34" charset="0"/>
                <a:cs typeface="Calibri"/>
              </a:rPr>
              <a:t>was</a:t>
            </a:r>
            <a:r>
              <a:rPr lang="en-US" sz="2800">
                <a:solidFill>
                  <a:srgbClr val="002060"/>
                </a:solidFill>
                <a:effectLst/>
                <a:ea typeface="Calibri" panose="020F0502020204030204" pitchFamily="34" charset="0"/>
                <a:cs typeface="Calibri"/>
              </a:rPr>
              <a:t> published in the Federal Register on June 16, 2023.</a:t>
            </a:r>
            <a:r>
              <a:rPr lang="en-US" sz="2800">
                <a:solidFill>
                  <a:srgbClr val="002060"/>
                </a:solidFill>
                <a:ea typeface="Calibri" panose="020F0502020204030204" pitchFamily="34" charset="0"/>
                <a:cs typeface="Calibri"/>
              </a:rPr>
              <a:t> Public comments were accepted for 60 days through August 15, 2023. </a:t>
            </a:r>
            <a:endParaRPr lang="en-US" sz="2400">
              <a:solidFill>
                <a:srgbClr val="002060"/>
              </a:solidFill>
              <a:ea typeface="Calibri" panose="020F0502020204030204" pitchFamily="34" charset="0"/>
              <a:cs typeface="Calibri"/>
            </a:endParaRPr>
          </a:p>
          <a:p>
            <a:pPr marL="342900" indent="-342900">
              <a:lnSpc>
                <a:spcPct val="120000"/>
              </a:lnSpc>
              <a:spcBef>
                <a:spcPts val="0"/>
              </a:spcBef>
              <a:buFont typeface="Symbol" panose="05050102010706020507" pitchFamily="18" charset="2"/>
              <a:buChar char=""/>
            </a:pPr>
            <a:r>
              <a:rPr lang="en-US" sz="2800">
                <a:solidFill>
                  <a:srgbClr val="002060"/>
                </a:solidFill>
                <a:effectLst/>
                <a:ea typeface="Calibri" panose="020F0502020204030204" pitchFamily="34" charset="0"/>
                <a:cs typeface="Calibri"/>
              </a:rPr>
              <a:t>Through this NPRM, ACL sought input regarding supportive, nutrition, evidence-based disease prevention and health promotion, caregiver, legal, long-term care ombudsman, and other services provided by states, territories, tribes and tribal organizations, area agencies on aging, and local service providers under the OAA.</a:t>
            </a:r>
          </a:p>
          <a:p>
            <a:pPr marL="342900" indent="-342900">
              <a:lnSpc>
                <a:spcPct val="120000"/>
              </a:lnSpc>
              <a:spcBef>
                <a:spcPts val="0"/>
              </a:spcBef>
              <a:buFont typeface="Symbol" panose="05050102010706020507" pitchFamily="18" charset="2"/>
              <a:buChar char=""/>
            </a:pPr>
            <a:r>
              <a:rPr lang="en-US" sz="2800">
                <a:solidFill>
                  <a:srgbClr val="002060"/>
                </a:solidFill>
                <a:ea typeface="Calibri" panose="020F0502020204030204" pitchFamily="34" charset="0"/>
                <a:cs typeface="Calibri"/>
              </a:rPr>
              <a:t>ACL received over 750 comments in response to the NPRM.</a:t>
            </a:r>
          </a:p>
          <a:p>
            <a:pPr marL="342900" indent="-342900">
              <a:lnSpc>
                <a:spcPct val="107000"/>
              </a:lnSpc>
              <a:spcBef>
                <a:spcPts val="0"/>
              </a:spcBef>
              <a:buFont typeface="Symbol" panose="05050102010706020507" pitchFamily="18" charset="2"/>
              <a:buChar char=""/>
            </a:pPr>
            <a:endParaRPr lang="en-US" sz="2800">
              <a:ea typeface="Calibri" panose="020F0502020204030204" pitchFamily="34" charset="0"/>
              <a:cs typeface="Calibri"/>
            </a:endParaRPr>
          </a:p>
        </p:txBody>
      </p:sp>
      <p:sp>
        <p:nvSpPr>
          <p:cNvPr id="4" name="Slide Number Placeholder 3">
            <a:extLst>
              <a:ext uri="{FF2B5EF4-FFF2-40B4-BE49-F238E27FC236}">
                <a16:creationId xmlns:a16="http://schemas.microsoft.com/office/drawing/2014/main" id="{6AB43036-A3FA-1FEA-5325-0213723E116B}"/>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
        <p:nvSpPr>
          <p:cNvPr id="5" name="Oval 4">
            <a:extLst>
              <a:ext uri="{FF2B5EF4-FFF2-40B4-BE49-F238E27FC236}">
                <a16:creationId xmlns:a16="http://schemas.microsoft.com/office/drawing/2014/main" id="{43E51B80-0A6F-29A8-31E6-F432458C6D20}"/>
              </a:ext>
            </a:extLst>
          </p:cNvPr>
          <p:cNvSpPr/>
          <p:nvPr/>
        </p:nvSpPr>
        <p:spPr>
          <a:xfrm>
            <a:off x="8680690" y="5724939"/>
            <a:ext cx="3192905" cy="1122105"/>
          </a:xfrm>
          <a:prstGeom prst="ellips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prstClr val="white"/>
                </a:solidFill>
                <a:effectLst/>
                <a:uLnTx/>
                <a:uFillTx/>
                <a:latin typeface="Arial" panose="020B0604020202020204"/>
                <a:ea typeface="+mn-ea"/>
                <a:cs typeface="+mn-cs"/>
              </a:rPr>
              <a:t>Thank you for your input!</a:t>
            </a:r>
          </a:p>
        </p:txBody>
      </p:sp>
    </p:spTree>
    <p:extLst>
      <p:ext uri="{BB962C8B-B14F-4D97-AF65-F5344CB8AC3E}">
        <p14:creationId xmlns:p14="http://schemas.microsoft.com/office/powerpoint/2010/main" val="1841631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43392"/>
            <a:ext cx="10961810" cy="914400"/>
          </a:xfrm>
          <a:solidFill>
            <a:schemeClr val="accent2"/>
          </a:solidFill>
        </p:spPr>
        <p:txBody>
          <a:bodyPr>
            <a:normAutofit/>
          </a:bodyPr>
          <a:lstStyle/>
          <a:p>
            <a:r>
              <a:rPr lang="en-US" sz="3600" b="1">
                <a:solidFill>
                  <a:srgbClr val="002060"/>
                </a:solidFill>
              </a:rPr>
              <a:t>OAA Rulemaking Process Timeline</a:t>
            </a: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5" y="1364974"/>
            <a:ext cx="10961811" cy="4465982"/>
          </a:xfrm>
        </p:spPr>
        <p:txBody>
          <a:bodyPr vert="horz" lIns="91440" tIns="45720" rIns="91440" bIns="45720" rtlCol="0" anchor="t">
            <a:normAutofit lnSpcReduction="10000"/>
          </a:bodyPr>
          <a:lstStyle/>
          <a:p>
            <a:pPr>
              <a:lnSpc>
                <a:spcPct val="120000"/>
              </a:lnSpc>
            </a:pPr>
            <a:r>
              <a:rPr lang="en-US" sz="2800">
                <a:solidFill>
                  <a:srgbClr val="002060"/>
                </a:solidFill>
                <a:effectLst/>
                <a:ea typeface="Calibri" panose="020F0502020204030204" pitchFamily="34" charset="0"/>
              </a:rPr>
              <a:t>ACL reviewed the feedback we received </a:t>
            </a:r>
            <a:r>
              <a:rPr lang="en-US" sz="2800">
                <a:solidFill>
                  <a:srgbClr val="002060"/>
                </a:solidFill>
                <a:ea typeface="Calibri" panose="020F0502020204030204" pitchFamily="34" charset="0"/>
              </a:rPr>
              <a:t>during</a:t>
            </a:r>
            <a:r>
              <a:rPr lang="en-US" sz="2800">
                <a:solidFill>
                  <a:srgbClr val="002060"/>
                </a:solidFill>
                <a:effectLst/>
                <a:ea typeface="Calibri" panose="020F0502020204030204" pitchFamily="34" charset="0"/>
              </a:rPr>
              <a:t> the NPRM public comment period and incorporated it, as appropriate, into the final rule.</a:t>
            </a:r>
            <a:r>
              <a:rPr lang="en-US" sz="2800">
                <a:solidFill>
                  <a:srgbClr val="002060"/>
                </a:solidFill>
                <a:ea typeface="Calibri" panose="020F0502020204030204" pitchFamily="34" charset="0"/>
              </a:rPr>
              <a:t> For example: </a:t>
            </a:r>
          </a:p>
          <a:p>
            <a:pPr lvl="1">
              <a:lnSpc>
                <a:spcPct val="120000"/>
              </a:lnSpc>
            </a:pPr>
            <a:r>
              <a:rPr lang="en-US" sz="2400">
                <a:solidFill>
                  <a:srgbClr val="002060"/>
                </a:solidFill>
                <a:effectLst/>
                <a:ea typeface="Calibri" panose="020F0502020204030204" pitchFamily="34" charset="0"/>
              </a:rPr>
              <a:t>Edits to definitions for consistency </a:t>
            </a:r>
          </a:p>
          <a:p>
            <a:pPr lvl="1">
              <a:lnSpc>
                <a:spcPct val="120000"/>
              </a:lnSpc>
            </a:pPr>
            <a:r>
              <a:rPr lang="en-US" sz="2400">
                <a:solidFill>
                  <a:srgbClr val="002060"/>
                </a:solidFill>
                <a:effectLst/>
                <a:ea typeface="Calibri" panose="020F0502020204030204" pitchFamily="34" charset="0"/>
              </a:rPr>
              <a:t>Modifying the percentage of Title III C-1, congregate nutrition, funds that can be used to support “</a:t>
            </a:r>
            <a:r>
              <a:rPr lang="en-US" sz="2400">
                <a:solidFill>
                  <a:srgbClr val="002060"/>
                </a:solidFill>
                <a:ea typeface="Calibri" panose="020F0502020204030204" pitchFamily="34" charset="0"/>
              </a:rPr>
              <a:t>carry-out</a:t>
            </a:r>
            <a:r>
              <a:rPr lang="en-US" sz="2400">
                <a:solidFill>
                  <a:srgbClr val="002060"/>
                </a:solidFill>
                <a:effectLst/>
                <a:ea typeface="Calibri" panose="020F0502020204030204" pitchFamily="34" charset="0"/>
              </a:rPr>
              <a:t>” and similar meals </a:t>
            </a:r>
          </a:p>
          <a:p>
            <a:pPr>
              <a:lnSpc>
                <a:spcPct val="120000"/>
              </a:lnSpc>
            </a:pPr>
            <a:r>
              <a:rPr lang="en-US" sz="2800">
                <a:solidFill>
                  <a:srgbClr val="002060"/>
                </a:solidFill>
                <a:effectLst/>
                <a:ea typeface="Calibri" panose="020F0502020204030204" pitchFamily="34" charset="0"/>
              </a:rPr>
              <a:t>The final rule then </a:t>
            </a:r>
            <a:r>
              <a:rPr lang="en-US" sz="2800">
                <a:solidFill>
                  <a:srgbClr val="002060"/>
                </a:solidFill>
                <a:ea typeface="Calibri" panose="020F0502020204030204" pitchFamily="34" charset="0"/>
              </a:rPr>
              <a:t>went</a:t>
            </a:r>
            <a:r>
              <a:rPr lang="en-US" sz="2800">
                <a:solidFill>
                  <a:srgbClr val="002060"/>
                </a:solidFill>
                <a:effectLst/>
                <a:ea typeface="Calibri" panose="020F0502020204030204" pitchFamily="34" charset="0"/>
              </a:rPr>
              <a:t> through a series of internal ACL, HHS, and Federal government clearance processes prior to publication on </a:t>
            </a:r>
            <a:r>
              <a:rPr lang="en-US" sz="2800">
                <a:solidFill>
                  <a:srgbClr val="002060"/>
                </a:solidFill>
                <a:ea typeface="Calibri" panose="020F0502020204030204" pitchFamily="34" charset="0"/>
              </a:rPr>
              <a:t>February</a:t>
            </a:r>
            <a:r>
              <a:rPr lang="en-US" sz="2800">
                <a:solidFill>
                  <a:srgbClr val="002060"/>
                </a:solidFill>
                <a:effectLst/>
                <a:ea typeface="Calibri" panose="020F0502020204030204" pitchFamily="34" charset="0"/>
              </a:rPr>
              <a:t> </a:t>
            </a:r>
            <a:r>
              <a:rPr lang="en-US" sz="2800">
                <a:solidFill>
                  <a:srgbClr val="002060"/>
                </a:solidFill>
                <a:ea typeface="Calibri" panose="020F0502020204030204" pitchFamily="34" charset="0"/>
              </a:rPr>
              <a:t>14</a:t>
            </a:r>
            <a:r>
              <a:rPr lang="en-US" sz="2800">
                <a:solidFill>
                  <a:srgbClr val="002060"/>
                </a:solidFill>
                <a:effectLst/>
                <a:ea typeface="Calibri" panose="020F0502020204030204" pitchFamily="34" charset="0"/>
              </a:rPr>
              <a:t>, 2024, in the Federal Register.</a:t>
            </a:r>
            <a:endParaRPr lang="en-US" sz="2800">
              <a:solidFill>
                <a:srgbClr val="002060"/>
              </a:solidFill>
              <a:effectLst/>
              <a:ea typeface="Calibri" panose="020F0502020204030204" pitchFamily="34" charset="0"/>
              <a:cs typeface="Arial"/>
            </a:endParaRPr>
          </a:p>
          <a:p>
            <a:endParaRPr lang="en-US" sz="1000">
              <a:solidFill>
                <a:srgbClr val="002060"/>
              </a:solidFill>
              <a:effectLst/>
              <a:latin typeface="+mj-lt"/>
              <a:ea typeface="Calibri" panose="020F0502020204030204" pitchFamily="34" charset="0"/>
            </a:endParaRPr>
          </a:p>
          <a:p>
            <a:pPr marL="0" indent="0" algn="ctr">
              <a:buNone/>
            </a:pPr>
            <a:endParaRPr lang="en-US" sz="2600" i="1">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816730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43392"/>
            <a:ext cx="10961810" cy="914400"/>
          </a:xfrm>
          <a:solidFill>
            <a:schemeClr val="accent2"/>
          </a:solidFill>
        </p:spPr>
        <p:txBody>
          <a:bodyPr>
            <a:normAutofit/>
          </a:bodyPr>
          <a:lstStyle/>
          <a:p>
            <a:r>
              <a:rPr lang="en-US" sz="3600" b="1">
                <a:solidFill>
                  <a:srgbClr val="002060"/>
                </a:solidFill>
              </a:rPr>
              <a:t>Effective and Compliance Dates</a:t>
            </a: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5" y="1364974"/>
            <a:ext cx="10961811" cy="4465982"/>
          </a:xfrm>
        </p:spPr>
        <p:txBody>
          <a:bodyPr vert="horz" lIns="91440" tIns="45720" rIns="91440" bIns="45720" rtlCol="0" anchor="t">
            <a:normAutofit fontScale="92500" lnSpcReduction="20000"/>
          </a:bodyPr>
          <a:lstStyle/>
          <a:p>
            <a:pPr>
              <a:lnSpc>
                <a:spcPct val="120000"/>
              </a:lnSpc>
            </a:pPr>
            <a:r>
              <a:rPr lang="en-US" sz="2800" b="1">
                <a:solidFill>
                  <a:srgbClr val="002060"/>
                </a:solidFill>
                <a:effectLst/>
                <a:ea typeface="Calibri" panose="020F0502020204030204" pitchFamily="34" charset="0"/>
              </a:rPr>
              <a:t>Effective Date: </a:t>
            </a:r>
            <a:r>
              <a:rPr lang="en-US" sz="2800">
                <a:solidFill>
                  <a:srgbClr val="002060"/>
                </a:solidFill>
                <a:effectLst/>
                <a:ea typeface="Calibri" panose="020F0502020204030204" pitchFamily="34" charset="0"/>
              </a:rPr>
              <a:t>30 days after publication in the Federal Register,  March 15, 2024. </a:t>
            </a:r>
          </a:p>
          <a:p>
            <a:pPr>
              <a:lnSpc>
                <a:spcPct val="120000"/>
              </a:lnSpc>
            </a:pPr>
            <a:r>
              <a:rPr lang="en-US" sz="2800" b="1">
                <a:solidFill>
                  <a:srgbClr val="002060"/>
                </a:solidFill>
                <a:latin typeface="+mj-lt"/>
                <a:ea typeface="Calibri" panose="020F0502020204030204" pitchFamily="34" charset="0"/>
              </a:rPr>
              <a:t>Compliance Date</a:t>
            </a:r>
            <a:r>
              <a:rPr lang="en-US" sz="2800">
                <a:solidFill>
                  <a:srgbClr val="002060"/>
                </a:solidFill>
                <a:latin typeface="+mj-lt"/>
                <a:ea typeface="Calibri" panose="020F0502020204030204" pitchFamily="34" charset="0"/>
              </a:rPr>
              <a:t>: October 1, 2025. </a:t>
            </a:r>
          </a:p>
          <a:p>
            <a:pPr lvl="1">
              <a:lnSpc>
                <a:spcPct val="120000"/>
              </a:lnSpc>
            </a:pPr>
            <a:r>
              <a:rPr lang="en-US" sz="2600" b="1">
                <a:solidFill>
                  <a:srgbClr val="002060"/>
                </a:solidFill>
                <a:latin typeface="+mj-lt"/>
                <a:ea typeface="Calibri" panose="020F0502020204030204" pitchFamily="34" charset="0"/>
              </a:rPr>
              <a:t>Corrective Action Plan (CAP)</a:t>
            </a:r>
            <a:r>
              <a:rPr lang="en-US" sz="2600">
                <a:solidFill>
                  <a:srgbClr val="002060"/>
                </a:solidFill>
                <a:latin typeface="+mj-lt"/>
                <a:ea typeface="Calibri" panose="020F0502020204030204" pitchFamily="34" charset="0"/>
              </a:rPr>
              <a:t>: State agencies who are unable to comply with the final rule by the October 1, 2025 date will have the ability to submit a CAP to ACL that, if approved, provides additional time to achieve compliance.</a:t>
            </a:r>
          </a:p>
          <a:p>
            <a:pPr>
              <a:lnSpc>
                <a:spcPct val="120000"/>
              </a:lnSpc>
            </a:pPr>
            <a:r>
              <a:rPr lang="en-US" sz="2800">
                <a:solidFill>
                  <a:srgbClr val="002060"/>
                </a:solidFill>
                <a:ea typeface="Calibri" panose="020F0502020204030204" pitchFamily="34" charset="0"/>
              </a:rPr>
              <a:t>As the final rule goes into effect, we look forward to providing robust technical assistance and engaging with stakeholders regarding implementation of the final rule.</a:t>
            </a:r>
            <a:endParaRPr lang="en-US" sz="2800">
              <a:solidFill>
                <a:srgbClr val="002060"/>
              </a:solidFill>
              <a:latin typeface="+mj-lt"/>
              <a:ea typeface="Calibri" panose="020F0502020204030204" pitchFamily="34" charset="0"/>
            </a:endParaRPr>
          </a:p>
          <a:p>
            <a:pPr>
              <a:lnSpc>
                <a:spcPct val="120000"/>
              </a:lnSpc>
            </a:pPr>
            <a:endParaRPr lang="en-US" sz="1000">
              <a:solidFill>
                <a:srgbClr val="002060"/>
              </a:solidFill>
              <a:effectLst/>
              <a:latin typeface="+mj-lt"/>
              <a:ea typeface="Calibri" panose="020F0502020204030204" pitchFamily="34" charset="0"/>
            </a:endParaRPr>
          </a:p>
          <a:p>
            <a:pPr marL="0" indent="0" algn="ctr">
              <a:buNone/>
            </a:pPr>
            <a:endParaRPr lang="en-US" sz="2600" i="1">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013856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43392"/>
            <a:ext cx="10961810" cy="914400"/>
          </a:xfrm>
          <a:solidFill>
            <a:schemeClr val="accent2"/>
          </a:solidFill>
        </p:spPr>
        <p:txBody>
          <a:bodyPr>
            <a:normAutofit/>
          </a:bodyPr>
          <a:lstStyle/>
          <a:p>
            <a:r>
              <a:rPr lang="en-US" sz="3600" b="1">
                <a:solidFill>
                  <a:srgbClr val="002060"/>
                </a:solidFill>
              </a:rPr>
              <a:t>General Note on the OAA Final Rule</a:t>
            </a: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5" y="1364974"/>
            <a:ext cx="10961811" cy="4465982"/>
          </a:xfrm>
        </p:spPr>
        <p:txBody>
          <a:bodyPr vert="horz" lIns="91440" tIns="45720" rIns="91440" bIns="45720" rtlCol="0" anchor="t">
            <a:normAutofit/>
          </a:bodyPr>
          <a:lstStyle/>
          <a:p>
            <a:pPr>
              <a:lnSpc>
                <a:spcPct val="120000"/>
              </a:lnSpc>
            </a:pPr>
            <a:r>
              <a:rPr lang="en-US" sz="3600">
                <a:solidFill>
                  <a:srgbClr val="002060"/>
                </a:solidFill>
                <a:effectLst/>
                <a:ea typeface="Calibri" panose="020F0502020204030204" pitchFamily="34" charset="0"/>
              </a:rPr>
              <a:t>The vast majority of what is included in the final </a:t>
            </a:r>
            <a:r>
              <a:rPr lang="en-US" sz="3600">
                <a:solidFill>
                  <a:srgbClr val="002060"/>
                </a:solidFill>
                <a:ea typeface="Calibri" panose="020F0502020204030204" pitchFamily="34" charset="0"/>
              </a:rPr>
              <a:t>r</a:t>
            </a:r>
            <a:r>
              <a:rPr lang="en-US" sz="3600">
                <a:solidFill>
                  <a:srgbClr val="002060"/>
                </a:solidFill>
                <a:effectLst/>
                <a:ea typeface="Calibri" panose="020F0502020204030204" pitchFamily="34" charset="0"/>
              </a:rPr>
              <a:t>ule are </a:t>
            </a:r>
            <a:r>
              <a:rPr lang="en-US" sz="3600" b="1">
                <a:solidFill>
                  <a:srgbClr val="002060"/>
                </a:solidFill>
                <a:effectLst/>
                <a:ea typeface="Calibri" panose="020F0502020204030204" pitchFamily="34" charset="0"/>
              </a:rPr>
              <a:t>long-established OAA requirements </a:t>
            </a:r>
            <a:r>
              <a:rPr lang="en-US" sz="3600">
                <a:solidFill>
                  <a:srgbClr val="002060"/>
                </a:solidFill>
                <a:effectLst/>
                <a:ea typeface="Calibri" panose="020F0502020204030204" pitchFamily="34" charset="0"/>
              </a:rPr>
              <a:t>– i.e., reaffirming what is in statute, prior regulations, or existing policies – rather than new requirements. </a:t>
            </a: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422607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EF67F-72B4-D1AA-4A8B-177ACD130778}"/>
              </a:ext>
            </a:extLst>
          </p:cNvPr>
          <p:cNvSpPr>
            <a:spLocks noGrp="1"/>
          </p:cNvSpPr>
          <p:nvPr>
            <p:ph type="title"/>
          </p:nvPr>
        </p:nvSpPr>
        <p:spPr>
          <a:solidFill>
            <a:schemeClr val="accent2"/>
          </a:solidFill>
        </p:spPr>
        <p:txBody>
          <a:bodyPr>
            <a:normAutofit fontScale="90000"/>
          </a:bodyPr>
          <a:lstStyle/>
          <a:p>
            <a:r>
              <a:rPr lang="en-US" b="1" i="0" u="none" strike="noStrike">
                <a:solidFill>
                  <a:srgbClr val="002060"/>
                </a:solidFill>
                <a:effectLst/>
                <a:latin typeface="Arial" panose="020B0604020202020204" pitchFamily="34" charset="0"/>
              </a:rPr>
              <a:t>Layout of the Final Rule:</a:t>
            </a:r>
            <a:r>
              <a:rPr lang="en-US" b="0" i="0">
                <a:solidFill>
                  <a:srgbClr val="002060"/>
                </a:solidFill>
                <a:effectLst/>
                <a:latin typeface="Arial" panose="020B0604020202020204" pitchFamily="34" charset="0"/>
              </a:rPr>
              <a:t>​</a:t>
            </a:r>
            <a:br>
              <a:rPr lang="en-US" b="0" i="0">
                <a:solidFill>
                  <a:srgbClr val="002060"/>
                </a:solidFill>
                <a:effectLst/>
                <a:latin typeface="Arial" panose="020B0604020202020204" pitchFamily="34" charset="0"/>
              </a:rPr>
            </a:br>
            <a:r>
              <a:rPr lang="en-US" b="1" i="0" u="none" strike="noStrike">
                <a:solidFill>
                  <a:srgbClr val="002060"/>
                </a:solidFill>
                <a:effectLst/>
                <a:latin typeface="Arial" panose="020B0604020202020204" pitchFamily="34" charset="0"/>
              </a:rPr>
              <a:t>Preamble (Sections I-III) &amp; Regulatory Text</a:t>
            </a:r>
            <a:endParaRPr lang="en-US"/>
          </a:p>
        </p:txBody>
      </p:sp>
      <p:sp>
        <p:nvSpPr>
          <p:cNvPr id="3" name="Content Placeholder 2">
            <a:extLst>
              <a:ext uri="{FF2B5EF4-FFF2-40B4-BE49-F238E27FC236}">
                <a16:creationId xmlns:a16="http://schemas.microsoft.com/office/drawing/2014/main" id="{814ABA64-08CB-A4E4-B367-66AB6869EBC4}"/>
              </a:ext>
            </a:extLst>
          </p:cNvPr>
          <p:cNvSpPr>
            <a:spLocks noGrp="1"/>
          </p:cNvSpPr>
          <p:nvPr>
            <p:ph idx="1"/>
          </p:nvPr>
        </p:nvSpPr>
        <p:spPr/>
        <p:txBody>
          <a:bodyPr vert="horz" lIns="91440" tIns="45720" rIns="91440" bIns="45720" rtlCol="0" anchor="t">
            <a:normAutofit/>
          </a:bodyPr>
          <a:lstStyle/>
          <a:p>
            <a:pPr algn="l" rtl="0" fontAlgn="base">
              <a:buFont typeface="Arial" panose="020B0604020202020204" pitchFamily="34" charset="0"/>
              <a:buChar char="•"/>
            </a:pPr>
            <a:r>
              <a:rPr lang="en-US" b="0" i="0" u="none" strike="noStrike">
                <a:solidFill>
                  <a:srgbClr val="002060"/>
                </a:solidFill>
                <a:effectLst/>
                <a:latin typeface="Arial"/>
                <a:cs typeface="Arial"/>
              </a:rPr>
              <a:t>The Final Rule has two basic sections:</a:t>
            </a:r>
            <a:r>
              <a:rPr lang="en-US" b="0" i="0">
                <a:solidFill>
                  <a:srgbClr val="002060"/>
                </a:solidFill>
                <a:effectLst/>
                <a:latin typeface="Arial"/>
                <a:cs typeface="Arial"/>
              </a:rPr>
              <a:t>​</a:t>
            </a:r>
            <a:endParaRPr lang="en-US" b="0" i="0">
              <a:solidFill>
                <a:srgbClr val="000000"/>
              </a:solidFill>
              <a:effectLst/>
              <a:latin typeface="Arial"/>
              <a:cs typeface="Arial"/>
            </a:endParaRPr>
          </a:p>
          <a:p>
            <a:pPr marL="971550" lvl="1" indent="-514350" fontAlgn="base">
              <a:buFont typeface="+mj-lt"/>
              <a:buAutoNum type="arabicPeriod"/>
            </a:pPr>
            <a:r>
              <a:rPr lang="en-US" b="0" i="0" u="none" strike="noStrike">
                <a:solidFill>
                  <a:srgbClr val="002060"/>
                </a:solidFill>
                <a:effectLst/>
                <a:latin typeface="Arial"/>
                <a:cs typeface="Arial"/>
              </a:rPr>
              <a:t>The first</a:t>
            </a:r>
            <a:r>
              <a:rPr lang="en-US">
                <a:solidFill>
                  <a:srgbClr val="002060"/>
                </a:solidFill>
                <a:latin typeface="Arial"/>
                <a:cs typeface="Arial"/>
              </a:rPr>
              <a:t> portion</a:t>
            </a:r>
            <a:r>
              <a:rPr lang="en-US" b="0" i="0" u="none" strike="noStrike">
                <a:solidFill>
                  <a:srgbClr val="002060"/>
                </a:solidFill>
                <a:effectLst/>
                <a:latin typeface="Arial"/>
                <a:cs typeface="Arial"/>
              </a:rPr>
              <a:t> is the </a:t>
            </a:r>
            <a:r>
              <a:rPr lang="en-US" b="1" i="0" u="none" strike="noStrike">
                <a:solidFill>
                  <a:srgbClr val="002060"/>
                </a:solidFill>
                <a:effectLst/>
                <a:latin typeface="Arial"/>
                <a:cs typeface="Arial"/>
              </a:rPr>
              <a:t>preamble</a:t>
            </a:r>
            <a:r>
              <a:rPr lang="en-US" b="0" i="0" u="none" strike="noStrike">
                <a:solidFill>
                  <a:srgbClr val="002060"/>
                </a:solidFill>
                <a:effectLst/>
                <a:latin typeface="Arial"/>
                <a:cs typeface="Arial"/>
              </a:rPr>
              <a:t>:</a:t>
            </a:r>
            <a:r>
              <a:rPr lang="en-US" b="0" i="0">
                <a:solidFill>
                  <a:srgbClr val="002060"/>
                </a:solidFill>
                <a:effectLst/>
                <a:latin typeface="Arial"/>
                <a:cs typeface="Arial"/>
              </a:rPr>
              <a:t>​</a:t>
            </a:r>
            <a:endParaRPr lang="en-US" b="0" i="0">
              <a:solidFill>
                <a:srgbClr val="000000"/>
              </a:solidFill>
              <a:effectLst/>
              <a:latin typeface="Arial"/>
              <a:cs typeface="Arial"/>
            </a:endParaRPr>
          </a:p>
          <a:p>
            <a:pPr lvl="2" fontAlgn="base">
              <a:buFont typeface="Arial" panose="020B0604020202020204" pitchFamily="34" charset="0"/>
              <a:buChar char="‒"/>
            </a:pPr>
            <a:r>
              <a:rPr lang="en-US" b="0" i="0" u="none" strike="noStrike">
                <a:solidFill>
                  <a:srgbClr val="002060"/>
                </a:solidFill>
                <a:effectLst/>
                <a:latin typeface="Arial"/>
                <a:cs typeface="Arial"/>
              </a:rPr>
              <a:t>Background</a:t>
            </a:r>
            <a:r>
              <a:rPr lang="en-US" b="0" i="0">
                <a:solidFill>
                  <a:srgbClr val="002060"/>
                </a:solidFill>
                <a:effectLst/>
                <a:latin typeface="Arial"/>
                <a:cs typeface="Arial"/>
              </a:rPr>
              <a:t>​,</a:t>
            </a:r>
            <a:endParaRPr lang="en-US" b="0" i="0">
              <a:solidFill>
                <a:srgbClr val="000000"/>
              </a:solidFill>
              <a:effectLst/>
              <a:latin typeface="Arial"/>
              <a:cs typeface="Arial"/>
            </a:endParaRPr>
          </a:p>
          <a:p>
            <a:pPr lvl="2" fontAlgn="base">
              <a:buFont typeface="Arial" panose="020B0604020202020204" pitchFamily="34" charset="0"/>
              <a:buChar char="‒"/>
            </a:pPr>
            <a:r>
              <a:rPr lang="en-US" b="0" i="0" u="none" strike="noStrike">
                <a:solidFill>
                  <a:srgbClr val="002060"/>
                </a:solidFill>
                <a:effectLst/>
                <a:latin typeface="Arial"/>
                <a:cs typeface="Arial"/>
              </a:rPr>
              <a:t>Explanation of provisions of the final rule,</a:t>
            </a:r>
          </a:p>
          <a:p>
            <a:pPr lvl="2" fontAlgn="base">
              <a:buFont typeface="Arial" panose="020B0604020202020204" pitchFamily="34" charset="0"/>
              <a:buChar char="‒"/>
            </a:pPr>
            <a:r>
              <a:rPr lang="en-US">
                <a:solidFill>
                  <a:srgbClr val="002060"/>
                </a:solidFill>
                <a:latin typeface="Arial"/>
                <a:cs typeface="Arial"/>
              </a:rPr>
              <a:t>A</a:t>
            </a:r>
            <a:r>
              <a:rPr lang="en-US" b="0" i="0" u="none" strike="noStrike">
                <a:solidFill>
                  <a:srgbClr val="002060"/>
                </a:solidFill>
                <a:effectLst/>
                <a:latin typeface="Arial"/>
                <a:cs typeface="Arial"/>
              </a:rPr>
              <a:t>nalysis and responses to public comments</a:t>
            </a:r>
            <a:r>
              <a:rPr lang="en-US" b="0" i="0">
                <a:solidFill>
                  <a:srgbClr val="002060"/>
                </a:solidFill>
                <a:effectLst/>
                <a:latin typeface="Arial"/>
                <a:cs typeface="Arial"/>
              </a:rPr>
              <a:t>​, and</a:t>
            </a:r>
            <a:endParaRPr lang="en-US" b="0" i="0">
              <a:solidFill>
                <a:srgbClr val="000000"/>
              </a:solidFill>
              <a:effectLst/>
              <a:latin typeface="Arial"/>
              <a:cs typeface="Arial"/>
            </a:endParaRPr>
          </a:p>
          <a:p>
            <a:pPr lvl="2" fontAlgn="base">
              <a:buFont typeface="Arial" panose="020B0604020202020204" pitchFamily="34" charset="0"/>
              <a:buChar char="‒"/>
            </a:pPr>
            <a:r>
              <a:rPr lang="en-US" b="0" i="0" u="none" strike="noStrike">
                <a:solidFill>
                  <a:srgbClr val="002060"/>
                </a:solidFill>
                <a:effectLst/>
                <a:latin typeface="Arial"/>
                <a:cs typeface="Arial"/>
              </a:rPr>
              <a:t>Required regulatory analyses</a:t>
            </a:r>
            <a:r>
              <a:rPr lang="en-US" b="0" i="0">
                <a:solidFill>
                  <a:srgbClr val="002060"/>
                </a:solidFill>
                <a:effectLst/>
                <a:latin typeface="Arial"/>
                <a:cs typeface="Arial"/>
              </a:rPr>
              <a:t>​</a:t>
            </a:r>
            <a:endParaRPr lang="en-US" b="0" i="0">
              <a:solidFill>
                <a:srgbClr val="000000"/>
              </a:solidFill>
              <a:effectLst/>
              <a:latin typeface="Arial"/>
              <a:cs typeface="Arial"/>
            </a:endParaRPr>
          </a:p>
          <a:p>
            <a:pPr marL="971550" lvl="1" indent="-514350" fontAlgn="base">
              <a:buFont typeface="+mj-lt"/>
              <a:buAutoNum type="arabicPeriod"/>
            </a:pPr>
            <a:r>
              <a:rPr lang="en-US" b="0" i="0" u="none" strike="noStrike">
                <a:solidFill>
                  <a:srgbClr val="002060"/>
                </a:solidFill>
                <a:effectLst/>
                <a:latin typeface="Arial"/>
                <a:cs typeface="Arial"/>
              </a:rPr>
              <a:t>The second</a:t>
            </a:r>
            <a:r>
              <a:rPr lang="en-US">
                <a:solidFill>
                  <a:srgbClr val="002060"/>
                </a:solidFill>
                <a:latin typeface="Arial"/>
                <a:cs typeface="Arial"/>
              </a:rPr>
              <a:t> portion</a:t>
            </a:r>
            <a:r>
              <a:rPr lang="en-US" b="0" i="0" u="none" strike="noStrike">
                <a:solidFill>
                  <a:srgbClr val="002060"/>
                </a:solidFill>
                <a:effectLst/>
                <a:latin typeface="Arial"/>
                <a:cs typeface="Arial"/>
              </a:rPr>
              <a:t> is the final </a:t>
            </a:r>
            <a:r>
              <a:rPr lang="en-US" b="1" i="0" u="none" strike="noStrike">
                <a:solidFill>
                  <a:srgbClr val="002060"/>
                </a:solidFill>
                <a:effectLst/>
                <a:latin typeface="Arial"/>
                <a:cs typeface="Arial"/>
              </a:rPr>
              <a:t>regulatory text </a:t>
            </a:r>
            <a:r>
              <a:rPr lang="en-US" b="0" i="0" u="none" strike="noStrike">
                <a:solidFill>
                  <a:srgbClr val="002060"/>
                </a:solidFill>
                <a:effectLst/>
                <a:latin typeface="Arial"/>
                <a:cs typeface="Arial"/>
              </a:rPr>
              <a:t>in full for 45 CFR 1321 (Title III), 1322 (Title VI), and 1324 (Title VII)</a:t>
            </a:r>
            <a:endParaRPr lang="en-US" b="0" i="0">
              <a:solidFill>
                <a:srgbClr val="000000"/>
              </a:solidFill>
              <a:effectLst/>
              <a:latin typeface="Arial"/>
              <a:cs typeface="Arial"/>
            </a:endParaRPr>
          </a:p>
          <a:p>
            <a:endParaRPr lang="en-US"/>
          </a:p>
        </p:txBody>
      </p:sp>
      <p:sp>
        <p:nvSpPr>
          <p:cNvPr id="4" name="Slide Number Placeholder 3">
            <a:extLst>
              <a:ext uri="{FF2B5EF4-FFF2-40B4-BE49-F238E27FC236}">
                <a16:creationId xmlns:a16="http://schemas.microsoft.com/office/drawing/2014/main" id="{AD2750DC-E336-B38A-FE59-5DDAA7831F20}"/>
              </a:ext>
            </a:extLst>
          </p:cNvPr>
          <p:cNvSpPr>
            <a:spLocks noGrp="1"/>
          </p:cNvSpPr>
          <p:nvPr>
            <p:ph type="sldNum" sz="quarter" idx="12"/>
          </p:nvPr>
        </p:nvSpPr>
        <p:spPr/>
        <p:txBody>
          <a:bodyPr/>
          <a:lstStyle/>
          <a:p>
            <a:fld id="{7AA28999-D008-419E-9628-EE1C64F81F4C}" type="slidenum">
              <a:rPr lang="en-US" smtClean="0"/>
              <a:pPr/>
              <a:t>14</a:t>
            </a:fld>
            <a:endParaRPr lang="en-US"/>
          </a:p>
        </p:txBody>
      </p:sp>
    </p:spTree>
    <p:extLst>
      <p:ext uri="{BB962C8B-B14F-4D97-AF65-F5344CB8AC3E}">
        <p14:creationId xmlns:p14="http://schemas.microsoft.com/office/powerpoint/2010/main" val="3631024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A64AA-BFF9-3C2A-60A9-42F7B8784E78}"/>
              </a:ext>
            </a:extLst>
          </p:cNvPr>
          <p:cNvSpPr>
            <a:spLocks noGrp="1"/>
          </p:cNvSpPr>
          <p:nvPr>
            <p:ph type="title"/>
          </p:nvPr>
        </p:nvSpPr>
        <p:spPr>
          <a:xfrm>
            <a:off x="609600" y="262447"/>
            <a:ext cx="10972800" cy="969546"/>
          </a:xfrm>
          <a:solidFill>
            <a:schemeClr val="accent2"/>
          </a:solidFill>
        </p:spPr>
        <p:txBody>
          <a:bodyPr>
            <a:normAutofit/>
          </a:bodyPr>
          <a:lstStyle/>
          <a:p>
            <a:r>
              <a:rPr lang="en-US" sz="3600" b="1">
                <a:solidFill>
                  <a:srgbClr val="002060"/>
                </a:solidFill>
              </a:rPr>
              <a:t> Orientation to the Final Rule</a:t>
            </a:r>
          </a:p>
        </p:txBody>
      </p:sp>
      <p:sp>
        <p:nvSpPr>
          <p:cNvPr id="5" name="TextBox 4">
            <a:extLst>
              <a:ext uri="{FF2B5EF4-FFF2-40B4-BE49-F238E27FC236}">
                <a16:creationId xmlns:a16="http://schemas.microsoft.com/office/drawing/2014/main" id="{EBA7E1D2-2A98-E398-41E4-B75D802859B3}"/>
              </a:ext>
            </a:extLst>
          </p:cNvPr>
          <p:cNvSpPr txBox="1"/>
          <p:nvPr/>
        </p:nvSpPr>
        <p:spPr>
          <a:xfrm>
            <a:off x="609600" y="1294688"/>
            <a:ext cx="10972800" cy="707886"/>
          </a:xfrm>
          <a:prstGeom prst="rect">
            <a:avLst/>
          </a:prstGeom>
          <a:noFill/>
        </p:spPr>
        <p:txBody>
          <a:bodyPr wrap="square" rtlCol="0">
            <a:spAutoFit/>
          </a:bodyPr>
          <a:lstStyle/>
          <a:p>
            <a:r>
              <a:rPr lang="en-US" sz="2000" i="1" dirty="0">
                <a:solidFill>
                  <a:srgbClr val="002060"/>
                </a:solidFill>
                <a:cs typeface="Arial"/>
              </a:rPr>
              <a:t>Please note: This slide and the following two slides have been updated with page numbers from the 2/14 published final rule.</a:t>
            </a:r>
            <a:endParaRPr lang="en-US" dirty="0"/>
          </a:p>
        </p:txBody>
      </p:sp>
      <p:sp>
        <p:nvSpPr>
          <p:cNvPr id="3" name="Content Placeholder 2">
            <a:extLst>
              <a:ext uri="{FF2B5EF4-FFF2-40B4-BE49-F238E27FC236}">
                <a16:creationId xmlns:a16="http://schemas.microsoft.com/office/drawing/2014/main" id="{3DC998B8-754F-2C00-089A-4758DAF07AF2}"/>
              </a:ext>
            </a:extLst>
          </p:cNvPr>
          <p:cNvSpPr>
            <a:spLocks noGrp="1"/>
          </p:cNvSpPr>
          <p:nvPr>
            <p:ph idx="1"/>
          </p:nvPr>
        </p:nvSpPr>
        <p:spPr>
          <a:xfrm>
            <a:off x="609600" y="2105891"/>
            <a:ext cx="10972800" cy="3613048"/>
          </a:xfrm>
        </p:spPr>
        <p:txBody>
          <a:bodyPr vert="horz" lIns="91440" tIns="45720" rIns="91440" bIns="45720" rtlCol="0" anchor="t">
            <a:normAutofit lnSpcReduction="10000"/>
          </a:bodyPr>
          <a:lstStyle/>
          <a:p>
            <a:pPr marL="0" indent="0">
              <a:buNone/>
            </a:pPr>
            <a:r>
              <a:rPr lang="en-US" sz="2600" dirty="0">
                <a:solidFill>
                  <a:srgbClr val="002060"/>
                </a:solidFill>
              </a:rPr>
              <a:t>I. Background (pages 11567-11569)</a:t>
            </a:r>
          </a:p>
          <a:p>
            <a:pPr marL="0" indent="0">
              <a:buNone/>
            </a:pPr>
            <a:r>
              <a:rPr lang="en-US" sz="2600" dirty="0">
                <a:solidFill>
                  <a:srgbClr val="002060"/>
                </a:solidFill>
              </a:rPr>
              <a:t>II. Provisions of the Final Rule and Analysis and Responses to Public Comments (pages 11569-11645)</a:t>
            </a:r>
          </a:p>
          <a:p>
            <a:pPr marL="514350" lvl="1" indent="0">
              <a:buNone/>
            </a:pPr>
            <a:r>
              <a:rPr lang="en-US" sz="2600" dirty="0">
                <a:solidFill>
                  <a:srgbClr val="002060"/>
                </a:solidFill>
              </a:rPr>
              <a:t>Part 1321: Grants to State and Community Programs on Aging [Title III] (pages 11572-11629)</a:t>
            </a:r>
            <a:endParaRPr lang="en-US" sz="2600" i="1" dirty="0">
              <a:solidFill>
                <a:srgbClr val="002060"/>
              </a:solidFill>
              <a:cs typeface="Arial"/>
            </a:endParaRPr>
          </a:p>
          <a:p>
            <a:pPr marL="1943100" lvl="3" indent="-571500">
              <a:buFont typeface="+mj-lt"/>
              <a:buAutoNum type="alphaUcPeriod"/>
            </a:pPr>
            <a:r>
              <a:rPr lang="en-US" sz="2600" dirty="0">
                <a:solidFill>
                  <a:srgbClr val="002060"/>
                </a:solidFill>
              </a:rPr>
              <a:t>Provisions Revised . . . (pages 11572-11614)</a:t>
            </a:r>
            <a:endParaRPr lang="en-US" sz="2600" dirty="0">
              <a:solidFill>
                <a:srgbClr val="002060"/>
              </a:solidFill>
              <a:cs typeface="Arial"/>
            </a:endParaRPr>
          </a:p>
          <a:p>
            <a:pPr marL="1943100" lvl="3" indent="-571500">
              <a:buFont typeface="Arial" pitchFamily="34" charset="0"/>
              <a:buAutoNum type="alphaUcPeriod"/>
            </a:pPr>
            <a:r>
              <a:rPr lang="en-US" sz="2600" dirty="0">
                <a:solidFill>
                  <a:srgbClr val="002060"/>
                </a:solidFill>
              </a:rPr>
              <a:t>New Provisions . . . (pages 11614-11629)</a:t>
            </a:r>
            <a:endParaRPr lang="en-US" sz="2600" dirty="0">
              <a:solidFill>
                <a:srgbClr val="002060"/>
              </a:solidFill>
              <a:cs typeface="Arial"/>
            </a:endParaRPr>
          </a:p>
          <a:p>
            <a:pPr marL="1943100" lvl="3" indent="-571500">
              <a:buFont typeface="Arial" pitchFamily="34" charset="0"/>
              <a:buAutoNum type="alphaUcPeriod"/>
            </a:pPr>
            <a:r>
              <a:rPr lang="en-US" sz="2600" dirty="0">
                <a:solidFill>
                  <a:srgbClr val="002060"/>
                </a:solidFill>
              </a:rPr>
              <a:t>Deleted Provisions . . . (page 11629)</a:t>
            </a:r>
          </a:p>
        </p:txBody>
      </p:sp>
      <p:sp>
        <p:nvSpPr>
          <p:cNvPr id="4" name="Slide Number Placeholder 3">
            <a:extLst>
              <a:ext uri="{FF2B5EF4-FFF2-40B4-BE49-F238E27FC236}">
                <a16:creationId xmlns:a16="http://schemas.microsoft.com/office/drawing/2014/main" id="{4A239168-C585-9301-635E-B1AA58592571}"/>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38948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A517D-AC6F-9D02-99E4-E4DA99A86FEE}"/>
              </a:ext>
            </a:extLst>
          </p:cNvPr>
          <p:cNvSpPr>
            <a:spLocks noGrp="1"/>
          </p:cNvSpPr>
          <p:nvPr>
            <p:ph type="title"/>
          </p:nvPr>
        </p:nvSpPr>
        <p:spPr>
          <a:xfrm>
            <a:off x="609600" y="138822"/>
            <a:ext cx="10972800" cy="849149"/>
          </a:xfrm>
          <a:solidFill>
            <a:schemeClr val="accent2"/>
          </a:solidFill>
        </p:spPr>
        <p:txBody>
          <a:bodyPr>
            <a:normAutofit/>
          </a:bodyPr>
          <a:lstStyle/>
          <a:p>
            <a:r>
              <a:rPr lang="en-US" sz="3600" b="1">
                <a:solidFill>
                  <a:srgbClr val="002060"/>
                </a:solidFill>
              </a:rPr>
              <a:t>Orientation to the Final Rule, cont. 1</a:t>
            </a:r>
          </a:p>
        </p:txBody>
      </p:sp>
      <p:sp>
        <p:nvSpPr>
          <p:cNvPr id="5" name="Content Placeholder 2">
            <a:extLst>
              <a:ext uri="{FF2B5EF4-FFF2-40B4-BE49-F238E27FC236}">
                <a16:creationId xmlns:a16="http://schemas.microsoft.com/office/drawing/2014/main" id="{CA79DC93-2D12-D007-D1D7-23ABFE801E2C}"/>
              </a:ext>
            </a:extLst>
          </p:cNvPr>
          <p:cNvSpPr>
            <a:spLocks noGrp="1"/>
          </p:cNvSpPr>
          <p:nvPr>
            <p:ph idx="1"/>
          </p:nvPr>
        </p:nvSpPr>
        <p:spPr>
          <a:xfrm>
            <a:off x="609600" y="1068443"/>
            <a:ext cx="10972800" cy="4886324"/>
          </a:xfrm>
        </p:spPr>
        <p:txBody>
          <a:bodyPr anchor="ctr">
            <a:normAutofit lnSpcReduction="10000"/>
          </a:bodyPr>
          <a:lstStyle/>
          <a:p>
            <a:pPr marL="514350" lvl="1" indent="0">
              <a:buNone/>
            </a:pPr>
            <a:r>
              <a:rPr lang="en-US" sz="2200" dirty="0">
                <a:solidFill>
                  <a:srgbClr val="002060"/>
                </a:solidFill>
              </a:rPr>
              <a:t>Part 1322: Grants to Indian Tribes for Support and Nutrition Services [Title VI] (pages 11629-11637)</a:t>
            </a:r>
            <a:endParaRPr lang="en-US" sz="2200" i="1" dirty="0">
              <a:solidFill>
                <a:srgbClr val="002060"/>
              </a:solidFill>
            </a:endParaRPr>
          </a:p>
          <a:p>
            <a:pPr marL="1943100" lvl="3" indent="-571500">
              <a:buFont typeface="+mj-lt"/>
              <a:buAutoNum type="alphaUcPeriod"/>
            </a:pPr>
            <a:r>
              <a:rPr lang="en-US" sz="2200" dirty="0">
                <a:solidFill>
                  <a:srgbClr val="002060"/>
                </a:solidFill>
              </a:rPr>
              <a:t>Provisions Revised . . . (pages 11630-11633)</a:t>
            </a:r>
          </a:p>
          <a:p>
            <a:pPr marL="1943100" lvl="3" indent="-571500">
              <a:buFont typeface="Arial" pitchFamily="34" charset="0"/>
              <a:buAutoNum type="alphaUcPeriod"/>
            </a:pPr>
            <a:r>
              <a:rPr lang="en-US" sz="2200" dirty="0">
                <a:solidFill>
                  <a:srgbClr val="002060"/>
                </a:solidFill>
              </a:rPr>
              <a:t>New Provisions . . . (pages 11633-11637)</a:t>
            </a:r>
          </a:p>
          <a:p>
            <a:pPr marL="1943100" lvl="3" indent="-571500">
              <a:buFont typeface="Arial" pitchFamily="34" charset="0"/>
              <a:buAutoNum type="alphaUcPeriod"/>
            </a:pPr>
            <a:r>
              <a:rPr lang="en-US" sz="2200" dirty="0">
                <a:solidFill>
                  <a:srgbClr val="002060"/>
                </a:solidFill>
              </a:rPr>
              <a:t>Deleted Provisions . . . (page 11637)</a:t>
            </a:r>
          </a:p>
          <a:p>
            <a:pPr marL="514350" lvl="1" indent="0">
              <a:buNone/>
            </a:pPr>
            <a:r>
              <a:rPr lang="en-US" sz="2200" dirty="0">
                <a:solidFill>
                  <a:srgbClr val="002060"/>
                </a:solidFill>
              </a:rPr>
              <a:t>Part 1323: Grants for Supportive and Nutritional Services to Older Hawaiian Natives [Title VI, Part B] (pages 11637)</a:t>
            </a:r>
            <a:endParaRPr lang="en-US" sz="2200" i="1" dirty="0">
              <a:solidFill>
                <a:srgbClr val="002060"/>
              </a:solidFill>
            </a:endParaRPr>
          </a:p>
          <a:p>
            <a:pPr marL="1943100" lvl="3" indent="-571500">
              <a:buFont typeface="Arial" pitchFamily="34" charset="0"/>
              <a:buAutoNum type="alphaUcPeriod"/>
            </a:pPr>
            <a:r>
              <a:rPr lang="en-US" sz="2200" dirty="0">
                <a:solidFill>
                  <a:srgbClr val="002060"/>
                </a:solidFill>
              </a:rPr>
              <a:t>Deleted Provisions . . . (pages 11637)</a:t>
            </a:r>
          </a:p>
          <a:p>
            <a:pPr marL="514350" lvl="1" indent="0">
              <a:buNone/>
            </a:pPr>
            <a:r>
              <a:rPr lang="en-US" sz="2200" dirty="0">
                <a:solidFill>
                  <a:srgbClr val="002060"/>
                </a:solidFill>
              </a:rPr>
              <a:t>Part 1324: Allotments for Vulnerable Elder Rights Protection Activities [Title VII] (pages 11637-11645)</a:t>
            </a:r>
            <a:endParaRPr lang="en-US" sz="2200" i="1" dirty="0">
              <a:solidFill>
                <a:srgbClr val="002060"/>
              </a:solidFill>
            </a:endParaRPr>
          </a:p>
          <a:p>
            <a:pPr marL="1943100" lvl="3" indent="-571500">
              <a:buFont typeface="+mj-lt"/>
              <a:buAutoNum type="alphaUcPeriod"/>
            </a:pPr>
            <a:r>
              <a:rPr lang="en-US" sz="2200" dirty="0">
                <a:solidFill>
                  <a:srgbClr val="002060"/>
                </a:solidFill>
              </a:rPr>
              <a:t>Provisions Revised . . . (pages 11637-11644)</a:t>
            </a:r>
          </a:p>
          <a:p>
            <a:pPr marL="1943100" lvl="3" indent="-571500">
              <a:buFont typeface="Arial" pitchFamily="34" charset="0"/>
              <a:buAutoNum type="alphaUcPeriod"/>
            </a:pPr>
            <a:r>
              <a:rPr lang="en-US" sz="2200" dirty="0">
                <a:solidFill>
                  <a:srgbClr val="002060"/>
                </a:solidFill>
              </a:rPr>
              <a:t>New Provisions . . . (pages 11644-11645)</a:t>
            </a:r>
          </a:p>
          <a:p>
            <a:pPr marL="0" indent="0">
              <a:buNone/>
            </a:pPr>
            <a:r>
              <a:rPr lang="en-US" sz="2200" dirty="0">
                <a:solidFill>
                  <a:srgbClr val="002060"/>
                </a:solidFill>
              </a:rPr>
              <a:t>III. Required Regulatory Analyses (pages 11645-11656)</a:t>
            </a:r>
          </a:p>
          <a:p>
            <a:endParaRPr lang="en-US" sz="1700" dirty="0"/>
          </a:p>
        </p:txBody>
      </p:sp>
      <p:sp>
        <p:nvSpPr>
          <p:cNvPr id="4" name="Slide Number Placeholder 3">
            <a:extLst>
              <a:ext uri="{FF2B5EF4-FFF2-40B4-BE49-F238E27FC236}">
                <a16:creationId xmlns:a16="http://schemas.microsoft.com/office/drawing/2014/main" id="{8C41D25E-FC8D-7552-66D1-56E216A2A0A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947768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F7667-64E3-3436-5B06-BC6E83CEA077}"/>
              </a:ext>
            </a:extLst>
          </p:cNvPr>
          <p:cNvSpPr>
            <a:spLocks noGrp="1"/>
          </p:cNvSpPr>
          <p:nvPr>
            <p:ph type="title"/>
          </p:nvPr>
        </p:nvSpPr>
        <p:spPr>
          <a:xfrm>
            <a:off x="510363" y="342900"/>
            <a:ext cx="11033937" cy="774700"/>
          </a:xfrm>
          <a:solidFill>
            <a:schemeClr val="accent2"/>
          </a:solidFill>
        </p:spPr>
        <p:txBody>
          <a:bodyPr>
            <a:normAutofit/>
          </a:bodyPr>
          <a:lstStyle/>
          <a:p>
            <a:r>
              <a:rPr lang="en-US" sz="3600" b="1">
                <a:solidFill>
                  <a:srgbClr val="002060"/>
                </a:solidFill>
              </a:rPr>
              <a:t>Orientation to the Final Rule, cont. 2</a:t>
            </a:r>
          </a:p>
        </p:txBody>
      </p:sp>
      <p:sp>
        <p:nvSpPr>
          <p:cNvPr id="3" name="Content Placeholder 2">
            <a:extLst>
              <a:ext uri="{FF2B5EF4-FFF2-40B4-BE49-F238E27FC236}">
                <a16:creationId xmlns:a16="http://schemas.microsoft.com/office/drawing/2014/main" id="{F1ABBE57-D77E-77BD-2F54-F86C87B6E6F5}"/>
              </a:ext>
            </a:extLst>
          </p:cNvPr>
          <p:cNvSpPr>
            <a:spLocks noGrp="1"/>
          </p:cNvSpPr>
          <p:nvPr>
            <p:ph idx="1"/>
          </p:nvPr>
        </p:nvSpPr>
        <p:spPr>
          <a:xfrm>
            <a:off x="510363" y="1343024"/>
            <a:ext cx="10866473" cy="3962401"/>
          </a:xfrm>
        </p:spPr>
        <p:txBody>
          <a:bodyPr vert="horz" lIns="91440" tIns="45720" rIns="91440" bIns="45720" rtlCol="0" anchor="t">
            <a:normAutofit/>
          </a:bodyPr>
          <a:lstStyle/>
          <a:p>
            <a:pPr marL="0" indent="0">
              <a:buNone/>
            </a:pPr>
            <a:endParaRPr lang="en-US" sz="2600" i="1" dirty="0">
              <a:solidFill>
                <a:srgbClr val="002060"/>
              </a:solidFill>
            </a:endParaRPr>
          </a:p>
          <a:p>
            <a:pPr marL="0" indent="0">
              <a:buNone/>
            </a:pPr>
            <a:r>
              <a:rPr lang="en-US" sz="2600" i="1" dirty="0">
                <a:solidFill>
                  <a:srgbClr val="002060"/>
                </a:solidFill>
              </a:rPr>
              <a:t>** </a:t>
            </a:r>
            <a:r>
              <a:rPr lang="en-US" sz="2600" i="1" dirty="0">
                <a:solidFill>
                  <a:srgbClr val="002060"/>
                </a:solidFill>
                <a:cs typeface="Calibri"/>
              </a:rPr>
              <a:t>Following the preamble, ACL publishes the regulatory text in full for 45 CFR parts 1321, 1322, and 1324 **</a:t>
            </a:r>
          </a:p>
          <a:p>
            <a:pPr marL="0" indent="0">
              <a:buNone/>
            </a:pPr>
            <a:endParaRPr lang="en-US" sz="2600" i="1" dirty="0">
              <a:solidFill>
                <a:srgbClr val="002060"/>
              </a:solidFill>
            </a:endParaRPr>
          </a:p>
          <a:p>
            <a:pPr marL="514350" lvl="1" indent="0">
              <a:buNone/>
            </a:pPr>
            <a:r>
              <a:rPr lang="en-US" sz="2400" dirty="0">
                <a:solidFill>
                  <a:srgbClr val="002060"/>
                </a:solidFill>
              </a:rPr>
              <a:t>PART 1321 [Title III] (pages 11656-11681)</a:t>
            </a:r>
            <a:endParaRPr lang="en-US" sz="2400" i="1" dirty="0">
              <a:solidFill>
                <a:srgbClr val="002060"/>
              </a:solidFill>
            </a:endParaRPr>
          </a:p>
          <a:p>
            <a:pPr marL="514350" lvl="1" indent="0">
              <a:buNone/>
            </a:pPr>
            <a:r>
              <a:rPr lang="en-US" sz="2400" dirty="0">
                <a:solidFill>
                  <a:srgbClr val="002060"/>
                </a:solidFill>
              </a:rPr>
              <a:t>PART 1322 [Title VI] (pages 11681-11688)</a:t>
            </a:r>
          </a:p>
          <a:p>
            <a:pPr marL="514350" lvl="1" indent="0">
              <a:buNone/>
            </a:pPr>
            <a:r>
              <a:rPr lang="en-US" sz="2400" dirty="0">
                <a:solidFill>
                  <a:srgbClr val="002060"/>
                </a:solidFill>
              </a:rPr>
              <a:t>PART 1323 [REMOVED] (page 11688)</a:t>
            </a:r>
          </a:p>
          <a:p>
            <a:pPr marL="514350" lvl="1" indent="0">
              <a:buNone/>
            </a:pPr>
            <a:r>
              <a:rPr lang="en-US" sz="2400" dirty="0">
                <a:solidFill>
                  <a:srgbClr val="002060"/>
                </a:solidFill>
              </a:rPr>
              <a:t>PART 1324 [Title VII] (pages 11688-11699)</a:t>
            </a:r>
            <a:endParaRPr lang="en-US" dirty="0"/>
          </a:p>
          <a:p>
            <a:pPr marL="571500" indent="-571500">
              <a:buAutoNum type="romanUcPeriod" startAt="9"/>
            </a:pPr>
            <a:endParaRPr lang="en-US" dirty="0"/>
          </a:p>
        </p:txBody>
      </p:sp>
      <p:sp>
        <p:nvSpPr>
          <p:cNvPr id="4" name="Slide Number Placeholder 3">
            <a:extLst>
              <a:ext uri="{FF2B5EF4-FFF2-40B4-BE49-F238E27FC236}">
                <a16:creationId xmlns:a16="http://schemas.microsoft.com/office/drawing/2014/main" id="{F1C53ECE-73CD-40F5-D404-34BE5A53F06A}"/>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189113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616D8-B0B6-FC93-736E-35221892FE04}"/>
              </a:ext>
            </a:extLst>
          </p:cNvPr>
          <p:cNvSpPr>
            <a:spLocks noGrp="1"/>
          </p:cNvSpPr>
          <p:nvPr>
            <p:ph type="title"/>
          </p:nvPr>
        </p:nvSpPr>
        <p:spPr>
          <a:xfrm>
            <a:off x="609600" y="274637"/>
            <a:ext cx="10972800" cy="1220787"/>
          </a:xfrm>
          <a:solidFill>
            <a:schemeClr val="accent2"/>
          </a:solidFill>
        </p:spPr>
        <p:txBody>
          <a:bodyPr>
            <a:normAutofit fontScale="90000"/>
          </a:bodyPr>
          <a:lstStyle/>
          <a:p>
            <a:r>
              <a:rPr lang="en-US" b="1">
                <a:solidFill>
                  <a:srgbClr val="002060"/>
                </a:solidFill>
              </a:rPr>
              <a:t>Roles and Responsibilities of State Agencies and Area Agencies on Aging</a:t>
            </a:r>
          </a:p>
        </p:txBody>
      </p:sp>
      <p:sp>
        <p:nvSpPr>
          <p:cNvPr id="3" name="Content Placeholder 2">
            <a:extLst>
              <a:ext uri="{FF2B5EF4-FFF2-40B4-BE49-F238E27FC236}">
                <a16:creationId xmlns:a16="http://schemas.microsoft.com/office/drawing/2014/main" id="{87CFA5CE-5A28-A1FE-F189-9CBFD53A7A6C}"/>
              </a:ext>
            </a:extLst>
          </p:cNvPr>
          <p:cNvSpPr>
            <a:spLocks noGrp="1"/>
          </p:cNvSpPr>
          <p:nvPr>
            <p:ph idx="1"/>
          </p:nvPr>
        </p:nvSpPr>
        <p:spPr>
          <a:xfrm>
            <a:off x="609600" y="1600200"/>
            <a:ext cx="10972800" cy="3988941"/>
          </a:xfrm>
        </p:spPr>
        <p:txBody>
          <a:bodyPr vert="horz" lIns="91440" tIns="45720" rIns="91440" bIns="45720" rtlCol="0" anchor="t">
            <a:normAutofit/>
          </a:bodyPr>
          <a:lstStyle/>
          <a:p>
            <a:r>
              <a:rPr lang="en-US" sz="2600" b="1">
                <a:solidFill>
                  <a:srgbClr val="002060"/>
                </a:solidFill>
              </a:rPr>
              <a:t>Overview: </a:t>
            </a:r>
            <a:r>
              <a:rPr lang="en-US" sz="2600">
                <a:solidFill>
                  <a:srgbClr val="002060"/>
                </a:solidFill>
              </a:rPr>
              <a:t>Title III of the OAA authorizes grants to state agencies which, in turn, provide funding to area agencies on aging (AAAs) to coordinate programs and advocate for older adults and family caregivers</a:t>
            </a:r>
            <a:endParaRPr lang="en-US">
              <a:cs typeface="Arial" panose="020B0604020202020204"/>
            </a:endParaRPr>
          </a:p>
          <a:p>
            <a:r>
              <a:rPr lang="en-US" sz="2600" b="1">
                <a:solidFill>
                  <a:srgbClr val="002060"/>
                </a:solidFill>
              </a:rPr>
              <a:t>Key provisions of the final rule include: </a:t>
            </a:r>
            <a:endParaRPr lang="en-US" sz="2600">
              <a:solidFill>
                <a:srgbClr val="002060"/>
              </a:solidFill>
            </a:endParaRPr>
          </a:p>
          <a:p>
            <a:pPr lvl="1">
              <a:buFont typeface="Calibri" pitchFamily="34" charset="0"/>
              <a:buChar char="-"/>
            </a:pPr>
            <a:r>
              <a:rPr lang="en-US" sz="2400">
                <a:solidFill>
                  <a:srgbClr val="002060"/>
                </a:solidFill>
              </a:rPr>
              <a:t>Fiscal and service delivery requirements</a:t>
            </a:r>
            <a:endParaRPr lang="en-US" sz="2400">
              <a:solidFill>
                <a:srgbClr val="002060"/>
              </a:solidFill>
              <a:cs typeface="Arial"/>
            </a:endParaRPr>
          </a:p>
          <a:p>
            <a:pPr lvl="1">
              <a:buFont typeface="Calibri" pitchFamily="34" charset="0"/>
              <a:buChar char="-"/>
            </a:pPr>
            <a:r>
              <a:rPr lang="en-US" sz="2400">
                <a:solidFill>
                  <a:srgbClr val="002060"/>
                </a:solidFill>
              </a:rPr>
              <a:t>Planning</a:t>
            </a:r>
            <a:r>
              <a:rPr lang="en-US" sz="2400">
                <a:solidFill>
                  <a:srgbClr val="002060"/>
                </a:solidFill>
                <a:cs typeface="Arial"/>
              </a:rPr>
              <a:t> and service area (PSA) and AAA designation requirements</a:t>
            </a:r>
            <a:endParaRPr lang="en-US" sz="2400" b="1">
              <a:solidFill>
                <a:srgbClr val="002060"/>
              </a:solidFill>
              <a:cs typeface="Arial"/>
            </a:endParaRPr>
          </a:p>
          <a:p>
            <a:pPr lvl="1">
              <a:buFont typeface="Calibri" pitchFamily="34" charset="0"/>
              <a:buChar char="-"/>
            </a:pPr>
            <a:r>
              <a:rPr lang="en-US" sz="2400">
                <a:solidFill>
                  <a:srgbClr val="002060"/>
                </a:solidFill>
                <a:cs typeface="Arial"/>
              </a:rPr>
              <a:t>Responsibilities</a:t>
            </a:r>
            <a:r>
              <a:rPr lang="en-US" sz="2400">
                <a:solidFill>
                  <a:srgbClr val="002060"/>
                </a:solidFill>
              </a:rPr>
              <a:t> to avoid conflict of interest</a:t>
            </a:r>
            <a:endParaRPr lang="en-US" sz="2400" b="1">
              <a:solidFill>
                <a:srgbClr val="002060"/>
              </a:solidFill>
              <a:cs typeface="Arial"/>
            </a:endParaRPr>
          </a:p>
          <a:p>
            <a:pPr lvl="1">
              <a:buFont typeface="Calibri" pitchFamily="34" charset="0"/>
              <a:buChar char="-"/>
            </a:pPr>
            <a:r>
              <a:rPr lang="en-US" sz="2400">
                <a:solidFill>
                  <a:srgbClr val="002060"/>
                </a:solidFill>
              </a:rPr>
              <a:t>Expectations</a:t>
            </a:r>
            <a:r>
              <a:rPr lang="en-US" sz="2400">
                <a:solidFill>
                  <a:srgbClr val="002060"/>
                </a:solidFill>
                <a:cs typeface="Arial"/>
              </a:rPr>
              <a:t> for contracts and commercial relationships</a:t>
            </a:r>
            <a:endParaRPr lang="en-US" sz="2400" b="1">
              <a:solidFill>
                <a:srgbClr val="002060"/>
              </a:solidFill>
              <a:cs typeface="Arial"/>
            </a:endParaRPr>
          </a:p>
        </p:txBody>
      </p:sp>
      <p:sp>
        <p:nvSpPr>
          <p:cNvPr id="4" name="Slide Number Placeholder 3">
            <a:extLst>
              <a:ext uri="{FF2B5EF4-FFF2-40B4-BE49-F238E27FC236}">
                <a16:creationId xmlns:a16="http://schemas.microsoft.com/office/drawing/2014/main" id="{D40C6162-BB2E-FE6F-7936-211DDBC39E32}"/>
              </a:ext>
            </a:extLst>
          </p:cNvPr>
          <p:cNvSpPr>
            <a:spLocks noGrp="1"/>
          </p:cNvSpPr>
          <p:nvPr>
            <p:ph type="sldNum" sz="quarter" idx="12"/>
          </p:nvPr>
        </p:nvSpPr>
        <p:spPr/>
        <p:txBody>
          <a:bodyPr/>
          <a:lstStyle/>
          <a:p>
            <a:fld id="{7AA28999-D008-419E-9628-EE1C64F81F4C}" type="slidenum">
              <a:rPr lang="en-US" smtClean="0"/>
              <a:pPr/>
              <a:t>18</a:t>
            </a:fld>
            <a:endParaRPr lang="en-US"/>
          </a:p>
        </p:txBody>
      </p:sp>
    </p:spTree>
    <p:extLst>
      <p:ext uri="{BB962C8B-B14F-4D97-AF65-F5344CB8AC3E}">
        <p14:creationId xmlns:p14="http://schemas.microsoft.com/office/powerpoint/2010/main" val="320260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5050A-52BC-0FD6-8AD4-22B41FEC655D}"/>
              </a:ext>
            </a:extLst>
          </p:cNvPr>
          <p:cNvSpPr>
            <a:spLocks noGrp="1"/>
          </p:cNvSpPr>
          <p:nvPr>
            <p:ph type="title"/>
          </p:nvPr>
        </p:nvSpPr>
        <p:spPr>
          <a:xfrm>
            <a:off x="394447" y="274638"/>
            <a:ext cx="11546541" cy="1143000"/>
          </a:xfrm>
          <a:solidFill>
            <a:schemeClr val="accent2"/>
          </a:solidFill>
        </p:spPr>
        <p:txBody>
          <a:bodyPr>
            <a:noAutofit/>
          </a:bodyPr>
          <a:lstStyle/>
          <a:p>
            <a:r>
              <a:rPr lang="en-US" sz="3600" b="1">
                <a:solidFill>
                  <a:srgbClr val="002060"/>
                </a:solidFill>
              </a:rPr>
              <a:t>Roles and Responsibilities of State Agencies and Area Agencies on Aging, cont. 1:</a:t>
            </a:r>
            <a:endParaRPr lang="en-US" sz="3600"/>
          </a:p>
        </p:txBody>
      </p:sp>
      <p:sp>
        <p:nvSpPr>
          <p:cNvPr id="3" name="Content Placeholder 2">
            <a:extLst>
              <a:ext uri="{FF2B5EF4-FFF2-40B4-BE49-F238E27FC236}">
                <a16:creationId xmlns:a16="http://schemas.microsoft.com/office/drawing/2014/main" id="{15C067C9-DEDD-5914-8408-99E75889AEB7}"/>
              </a:ext>
            </a:extLst>
          </p:cNvPr>
          <p:cNvSpPr>
            <a:spLocks noGrp="1"/>
          </p:cNvSpPr>
          <p:nvPr>
            <p:ph idx="1"/>
          </p:nvPr>
        </p:nvSpPr>
        <p:spPr>
          <a:xfrm>
            <a:off x="609600" y="1600201"/>
            <a:ext cx="10972800" cy="4073486"/>
          </a:xfrm>
        </p:spPr>
        <p:txBody>
          <a:bodyPr vert="horz" lIns="91440" tIns="45720" rIns="91440" bIns="45720" rtlCol="0" anchor="t">
            <a:normAutofit lnSpcReduction="10000"/>
          </a:bodyPr>
          <a:lstStyle/>
          <a:p>
            <a:pPr marL="0" marR="0" lvl="0" indent="0" algn="l" defTabSz="914400" rtl="0" eaLnBrk="1" fontAlgn="base" latinLnBrk="0" hangingPunct="1">
              <a:lnSpc>
                <a:spcPct val="100000"/>
              </a:lnSpc>
              <a:spcBef>
                <a:spcPct val="20000"/>
              </a:spcBef>
              <a:spcAft>
                <a:spcPts val="0"/>
              </a:spcAft>
              <a:buClr>
                <a:srgbClr val="0A4F90"/>
              </a:buClr>
              <a:buSzTx/>
              <a:buFont typeface="Arial" pitchFamily="34" charset="0"/>
              <a:buNone/>
              <a:tabLst/>
              <a:defRPr/>
            </a:pPr>
            <a:r>
              <a:rPr kumimoji="0" lang="en-US" sz="2600" b="0" i="0" u="none" strike="noStrike" kern="1200" cap="none" spc="0" normalizeH="0" baseline="0" noProof="0">
                <a:ln>
                  <a:noFill/>
                </a:ln>
                <a:solidFill>
                  <a:srgbClr val="002060"/>
                </a:solidFill>
                <a:effectLst/>
                <a:uLnTx/>
                <a:uFillTx/>
                <a:latin typeface="Arial" panose="020B0604020202020204"/>
                <a:ea typeface="+mn-ea"/>
                <a:cs typeface="+mn-cs"/>
              </a:rPr>
              <a:t>For example, the final rule:  </a:t>
            </a:r>
            <a:endParaRPr kumimoji="0" lang="en-US" sz="1900" b="0" i="0" u="none" strike="noStrike" kern="1200" cap="none" spc="0" normalizeH="0" baseline="0" noProof="0">
              <a:ln>
                <a:noFill/>
              </a:ln>
              <a:solidFill>
                <a:srgbClr val="002060"/>
              </a:solidFill>
              <a:effectLst/>
              <a:uLnTx/>
              <a:uFillTx/>
              <a:latin typeface="Arial" panose="020B0604020202020204"/>
              <a:ea typeface="+mn-ea"/>
              <a:cs typeface="+mn-cs"/>
            </a:endParaRPr>
          </a:p>
          <a:p>
            <a:pPr marL="228600" marR="0" lvl="0" indent="-228600" algn="l" defTabSz="914400" rtl="0" eaLnBrk="1" fontAlgn="base" latinLnBrk="0" hangingPunct="1">
              <a:lnSpc>
                <a:spcPct val="100000"/>
              </a:lnSpc>
              <a:spcBef>
                <a:spcPct val="20000"/>
              </a:spcBef>
              <a:spcAft>
                <a:spcPts val="0"/>
              </a:spcAft>
              <a:buClr>
                <a:srgbClr val="0A4F90"/>
              </a:buClr>
              <a:buSzTx/>
              <a:buFont typeface="Arial" panose="020B0604020202020204" pitchFamily="34" charset="0"/>
              <a:buChar char="•"/>
              <a:tabLst/>
              <a:defRPr/>
            </a:pPr>
            <a:r>
              <a:rPr kumimoji="0" lang="en-US" sz="2200" b="0" i="0" u="none" strike="noStrike" kern="1200" cap="none" spc="0" normalizeH="0" baseline="0" noProof="0">
                <a:ln>
                  <a:noFill/>
                </a:ln>
                <a:solidFill>
                  <a:srgbClr val="002060"/>
                </a:solidFill>
                <a:effectLst/>
                <a:uLnTx/>
                <a:uFillTx/>
                <a:latin typeface="Arial" panose="020B0604020202020204"/>
                <a:ea typeface="+mn-ea"/>
                <a:cs typeface="+mn-cs"/>
              </a:rPr>
              <a:t>Clarifies requirements for state and area plans on aging</a:t>
            </a:r>
            <a:r>
              <a:rPr lang="en-US" sz="2200">
                <a:solidFill>
                  <a:srgbClr val="002060"/>
                </a:solidFill>
                <a:latin typeface="Arial" panose="020B0604020202020204"/>
              </a:rPr>
              <a:t>, such as </a:t>
            </a:r>
            <a:r>
              <a:rPr kumimoji="0" lang="en-US" sz="2200" b="0" i="0" u="none" strike="noStrike" kern="1200" cap="none" spc="0" normalizeH="0" baseline="0" noProof="0">
                <a:ln>
                  <a:noFill/>
                </a:ln>
                <a:solidFill>
                  <a:srgbClr val="002060"/>
                </a:solidFill>
                <a:effectLst/>
                <a:uLnTx/>
                <a:uFillTx/>
                <a:latin typeface="Arial" panose="020B0604020202020204"/>
                <a:ea typeface="+mn-ea"/>
                <a:cs typeface="+mn-cs"/>
              </a:rPr>
              <a:t>making clear that plans must describe:</a:t>
            </a:r>
          </a:p>
          <a:p>
            <a:pPr marL="742950" marR="0" lvl="1" indent="-285750" algn="l" defTabSz="914400" rtl="0" eaLnBrk="1" fontAlgn="base"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srgbClr val="002060"/>
                </a:solidFill>
                <a:effectLst/>
                <a:uLnTx/>
                <a:uFillTx/>
                <a:latin typeface="Arial" panose="020B0604020202020204"/>
                <a:ea typeface="+mn-ea"/>
                <a:cs typeface="+mn-cs"/>
              </a:rPr>
              <a:t>How state agencies and AAAs will use OAA funding, how “greatest economic need” and “greatest social need” are determined and addressed, and how requirements for public participation are met  (§ 1321.27 and § 1321.65).</a:t>
            </a:r>
          </a:p>
          <a:p>
            <a:pPr marL="742950" marR="0" lvl="1" indent="-285750" algn="l" defTabSz="914400" rtl="0" eaLnBrk="1" fontAlgn="base"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srgbClr val="002060"/>
                </a:solidFill>
                <a:effectLst/>
                <a:uLnTx/>
                <a:uFillTx/>
                <a:latin typeface="Arial" panose="020B0604020202020204"/>
                <a:ea typeface="+mn-ea"/>
                <a:cs typeface="+mn-cs"/>
              </a:rPr>
              <a:t>How state agencies and AAAs will ensure coordination between programs that serve all older adults and caregivers, including tribal elders and caregivers, (authorized under Title III) and those that specifically focus on tribal elders and caregivers (authorized under Title VI) (§ 1321.53, § 1321.69, and § 1321.95).</a:t>
            </a:r>
          </a:p>
          <a:p>
            <a:pPr marL="228600" marR="0" lvl="0" indent="-228600" algn="l" defTabSz="914400" rtl="0" eaLnBrk="1" fontAlgn="base" latinLnBrk="0" hangingPunct="1">
              <a:lnSpc>
                <a:spcPct val="100000"/>
              </a:lnSpc>
              <a:spcBef>
                <a:spcPct val="20000"/>
              </a:spcBef>
              <a:spcAft>
                <a:spcPts val="0"/>
              </a:spcAft>
              <a:buClr>
                <a:srgbClr val="0A4F90"/>
              </a:buClr>
              <a:buSzTx/>
              <a:buFont typeface="Arial" pitchFamily="34" charset="0"/>
              <a:buChar char="•"/>
              <a:tabLst/>
              <a:defRPr/>
            </a:pPr>
            <a:r>
              <a:rPr kumimoji="0" lang="en-US" sz="2200" b="0" i="0" u="none" strike="noStrike" kern="1200" cap="none" spc="0" normalizeH="0" baseline="0" noProof="0">
                <a:ln>
                  <a:noFill/>
                </a:ln>
                <a:solidFill>
                  <a:srgbClr val="002060"/>
                </a:solidFill>
                <a:effectLst/>
                <a:uLnTx/>
                <a:uFillTx/>
                <a:latin typeface="Arial" panose="020B0604020202020204"/>
                <a:ea typeface="+mn-ea"/>
                <a:cs typeface="+mn-cs"/>
              </a:rPr>
              <a:t>Lists requirements for designation of planning and service areas and area agencies on aging (§ 1321.13, § 1321.15, § 1321.17, § 1321.19, § 1321.21, and § 1321.23).</a:t>
            </a:r>
          </a:p>
          <a:p>
            <a:pPr marL="0" indent="-57150">
              <a:buNone/>
            </a:pPr>
            <a:endParaRPr lang="en-US" sz="2600">
              <a:solidFill>
                <a:srgbClr val="002060"/>
              </a:solidFill>
              <a:cs typeface="Arial"/>
            </a:endParaRPr>
          </a:p>
        </p:txBody>
      </p:sp>
      <p:sp>
        <p:nvSpPr>
          <p:cNvPr id="4" name="Slide Number Placeholder 3">
            <a:extLst>
              <a:ext uri="{FF2B5EF4-FFF2-40B4-BE49-F238E27FC236}">
                <a16:creationId xmlns:a16="http://schemas.microsoft.com/office/drawing/2014/main" id="{E2E39071-C45D-2A52-5A5A-3C8D6E030DF7}"/>
              </a:ext>
            </a:extLst>
          </p:cNvPr>
          <p:cNvSpPr>
            <a:spLocks noGrp="1"/>
          </p:cNvSpPr>
          <p:nvPr>
            <p:ph type="sldNum" sz="quarter" idx="12"/>
          </p:nvPr>
        </p:nvSpPr>
        <p:spPr/>
        <p:txBody>
          <a:bodyPr/>
          <a:lstStyle/>
          <a:p>
            <a:fld id="{7AA28999-D008-419E-9628-EE1C64F81F4C}" type="slidenum">
              <a:rPr lang="en-US" smtClean="0"/>
              <a:pPr/>
              <a:t>19</a:t>
            </a:fld>
            <a:endParaRPr lang="en-US"/>
          </a:p>
        </p:txBody>
      </p:sp>
    </p:spTree>
    <p:extLst>
      <p:ext uri="{BB962C8B-B14F-4D97-AF65-F5344CB8AC3E}">
        <p14:creationId xmlns:p14="http://schemas.microsoft.com/office/powerpoint/2010/main" val="3335910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570DD-D06C-456D-AC46-2A04248DDFCF}"/>
              </a:ext>
            </a:extLst>
          </p:cNvPr>
          <p:cNvSpPr>
            <a:spLocks noGrp="1"/>
          </p:cNvSpPr>
          <p:nvPr>
            <p:ph type="title"/>
          </p:nvPr>
        </p:nvSpPr>
        <p:spPr>
          <a:solidFill>
            <a:schemeClr val="accent2"/>
          </a:solidFill>
        </p:spPr>
        <p:txBody>
          <a:bodyPr>
            <a:normAutofit/>
          </a:bodyPr>
          <a:lstStyle/>
          <a:p>
            <a:r>
              <a:rPr lang="en-US" sz="3600" b="1">
                <a:solidFill>
                  <a:srgbClr val="002060"/>
                </a:solidFill>
              </a:rPr>
              <a:t>Welcome</a:t>
            </a:r>
          </a:p>
        </p:txBody>
      </p:sp>
      <p:sp>
        <p:nvSpPr>
          <p:cNvPr id="6" name="TextBox 5">
            <a:extLst>
              <a:ext uri="{FF2B5EF4-FFF2-40B4-BE49-F238E27FC236}">
                <a16:creationId xmlns:a16="http://schemas.microsoft.com/office/drawing/2014/main" id="{2DE5FD62-1EB0-12B1-6584-3C111DCF852D}"/>
              </a:ext>
            </a:extLst>
          </p:cNvPr>
          <p:cNvSpPr txBox="1"/>
          <p:nvPr/>
        </p:nvSpPr>
        <p:spPr>
          <a:xfrm>
            <a:off x="662151" y="2500240"/>
            <a:ext cx="10867697" cy="954107"/>
          </a:xfrm>
          <a:prstGeom prst="rect">
            <a:avLst/>
          </a:prstGeom>
          <a:noFill/>
        </p:spPr>
        <p:txBody>
          <a:bodyPr wrap="square">
            <a:spAutoFit/>
          </a:bodyPr>
          <a:lstStyle/>
          <a:p>
            <a:pPr algn="ctr"/>
            <a:r>
              <a:rPr lang="en-US" sz="2800">
                <a:solidFill>
                  <a:srgbClr val="002060"/>
                </a:solidFill>
              </a:rPr>
              <a:t>Alison </a:t>
            </a:r>
            <a:r>
              <a:rPr lang="en-US" sz="2800" err="1">
                <a:solidFill>
                  <a:srgbClr val="002060"/>
                </a:solidFill>
              </a:rPr>
              <a:t>Barkoff</a:t>
            </a:r>
            <a:r>
              <a:rPr lang="en-US" sz="2800">
                <a:solidFill>
                  <a:srgbClr val="002060"/>
                </a:solidFill>
              </a:rPr>
              <a:t>, senior official performing the duties of Assistant Secretary for Aging &amp; Administrator</a:t>
            </a:r>
          </a:p>
        </p:txBody>
      </p:sp>
      <p:sp>
        <p:nvSpPr>
          <p:cNvPr id="4" name="Slide Number Placeholder 3">
            <a:extLst>
              <a:ext uri="{FF2B5EF4-FFF2-40B4-BE49-F238E27FC236}">
                <a16:creationId xmlns:a16="http://schemas.microsoft.com/office/drawing/2014/main" id="{F428E841-63C5-4D74-99AF-15370566AF58}"/>
              </a:ext>
            </a:extLst>
          </p:cNvPr>
          <p:cNvSpPr>
            <a:spLocks noGrp="1"/>
          </p:cNvSpPr>
          <p:nvPr>
            <p:ph type="sldNum" sz="quarter" idx="12"/>
          </p:nvPr>
        </p:nvSpPr>
        <p:spPr/>
        <p:txBody>
          <a:bodyPr/>
          <a:lstStyle/>
          <a:p>
            <a:fld id="{7AA28999-D008-419E-9628-EE1C64F81F4C}" type="slidenum">
              <a:rPr lang="en-US" smtClean="0"/>
              <a:pPr/>
              <a:t>2</a:t>
            </a:fld>
            <a:endParaRPr lang="en-US"/>
          </a:p>
        </p:txBody>
      </p:sp>
    </p:spTree>
    <p:extLst>
      <p:ext uri="{BB962C8B-B14F-4D97-AF65-F5344CB8AC3E}">
        <p14:creationId xmlns:p14="http://schemas.microsoft.com/office/powerpoint/2010/main" val="3860242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1D58F-0F49-4F6F-BCCF-376C59F05C25}"/>
              </a:ext>
            </a:extLst>
          </p:cNvPr>
          <p:cNvSpPr>
            <a:spLocks noGrp="1"/>
          </p:cNvSpPr>
          <p:nvPr>
            <p:ph type="title"/>
          </p:nvPr>
        </p:nvSpPr>
        <p:spPr>
          <a:xfrm>
            <a:off x="419100" y="274638"/>
            <a:ext cx="11296650" cy="1143000"/>
          </a:xfrm>
          <a:solidFill>
            <a:schemeClr val="accent2"/>
          </a:solidFill>
        </p:spPr>
        <p:txBody>
          <a:bodyPr>
            <a:normAutofit fontScale="90000"/>
          </a:bodyPr>
          <a:lstStyle/>
          <a:p>
            <a:r>
              <a:rPr lang="en-US" sz="3600" b="1">
                <a:solidFill>
                  <a:srgbClr val="002060"/>
                </a:solidFill>
              </a:rPr>
              <a:t>Roles and Responsibilities of State Agencies and Area Agencies on Aging, cont. 2:</a:t>
            </a:r>
          </a:p>
        </p:txBody>
      </p:sp>
      <p:sp>
        <p:nvSpPr>
          <p:cNvPr id="3" name="Content Placeholder 2">
            <a:extLst>
              <a:ext uri="{FF2B5EF4-FFF2-40B4-BE49-F238E27FC236}">
                <a16:creationId xmlns:a16="http://schemas.microsoft.com/office/drawing/2014/main" id="{92D4719B-3C40-4007-4E94-863DD39987D0}"/>
              </a:ext>
            </a:extLst>
          </p:cNvPr>
          <p:cNvSpPr>
            <a:spLocks noGrp="1"/>
          </p:cNvSpPr>
          <p:nvPr>
            <p:ph idx="1"/>
          </p:nvPr>
        </p:nvSpPr>
        <p:spPr>
          <a:xfrm>
            <a:off x="419100" y="1379995"/>
            <a:ext cx="11442269" cy="4190999"/>
          </a:xfrm>
        </p:spPr>
        <p:txBody>
          <a:bodyPr>
            <a:noAutofit/>
          </a:bodyPr>
          <a:lstStyle/>
          <a:p>
            <a:pPr algn="l" rtl="0" fontAlgn="base">
              <a:spcBef>
                <a:spcPts val="0"/>
              </a:spcBef>
              <a:buFont typeface="Arial" panose="020B0604020202020204" pitchFamily="34" charset="0"/>
              <a:buChar char="•"/>
            </a:pPr>
            <a:r>
              <a:rPr lang="en-US" sz="2000" b="0" i="0">
                <a:solidFill>
                  <a:srgbClr val="002060"/>
                </a:solidFill>
                <a:effectLst/>
                <a:cs typeface="Calibri" panose="020F0502020204030204" pitchFamily="34" charset="0"/>
              </a:rPr>
              <a:t>Clarifies the state agency’s responsibility to establish and maintain policies and procedures: </a:t>
            </a:r>
          </a:p>
          <a:p>
            <a:pPr lvl="1" fontAlgn="base">
              <a:spcBef>
                <a:spcPts val="0"/>
              </a:spcBef>
              <a:buFont typeface="Arial" panose="020B0604020202020204" pitchFamily="34" charset="0"/>
              <a:buChar char="•"/>
            </a:pPr>
            <a:r>
              <a:rPr lang="en-US" sz="2000" b="0" i="0">
                <a:solidFill>
                  <a:srgbClr val="002060"/>
                </a:solidFill>
                <a:effectLst/>
                <a:cs typeface="Calibri" panose="020F0502020204030204" pitchFamily="34" charset="0"/>
              </a:rPr>
              <a:t>to monitor the programmatic and fiscal performance of programs and activities carried out under Title III of the OAA and </a:t>
            </a:r>
          </a:p>
          <a:p>
            <a:pPr lvl="1" fontAlgn="base">
              <a:spcBef>
                <a:spcPts val="0"/>
              </a:spcBef>
              <a:buFont typeface="Arial" panose="020B0604020202020204" pitchFamily="34" charset="0"/>
              <a:buChar char="•"/>
            </a:pPr>
            <a:r>
              <a:rPr lang="en-US" sz="2000" b="0" i="0">
                <a:solidFill>
                  <a:srgbClr val="002060"/>
                </a:solidFill>
                <a:effectLst/>
                <a:cs typeface="Calibri" panose="020F0502020204030204" pitchFamily="34" charset="0"/>
              </a:rPr>
              <a:t>to ensure that its own – and its AAAs’ – policies and procedures are aligned with ACL’s data collection and reporting requirements (§ 1321.9(a) and (b)).</a:t>
            </a:r>
          </a:p>
          <a:p>
            <a:pPr algn="l" rtl="0" fontAlgn="base">
              <a:spcBef>
                <a:spcPts val="0"/>
              </a:spcBef>
              <a:buFont typeface="Arial" panose="020B0604020202020204" pitchFamily="34" charset="0"/>
              <a:buChar char="•"/>
            </a:pPr>
            <a:r>
              <a:rPr lang="en-US" sz="2000" b="0" i="0">
                <a:solidFill>
                  <a:srgbClr val="002060"/>
                </a:solidFill>
                <a:effectLst/>
                <a:cs typeface="Calibri" panose="020F0502020204030204" pitchFamily="34" charset="0"/>
              </a:rPr>
              <a:t>Clarifies policies and procedures that AAAs and service providers must follow, including </a:t>
            </a:r>
          </a:p>
          <a:p>
            <a:pPr lvl="1" fontAlgn="base">
              <a:spcBef>
                <a:spcPts val="0"/>
              </a:spcBef>
              <a:buFont typeface="Arial" panose="020B0604020202020204" pitchFamily="34" charset="0"/>
              <a:buChar char="•"/>
            </a:pPr>
            <a:r>
              <a:rPr lang="en-US" sz="2000" b="0" i="0">
                <a:solidFill>
                  <a:srgbClr val="002060"/>
                </a:solidFill>
                <a:effectLst/>
                <a:cs typeface="Calibri" panose="020F0502020204030204" pitchFamily="34" charset="0"/>
              </a:rPr>
              <a:t>setting requirements for client eligibility, assessment, and person-centered planning and detailing limitations on the frequency, amount, or type of service provided (§ 1321.9(c)(1)). </a:t>
            </a:r>
          </a:p>
          <a:p>
            <a:pPr algn="l" rtl="0" fontAlgn="base">
              <a:spcBef>
                <a:spcPts val="0"/>
              </a:spcBef>
              <a:buFont typeface="Arial" panose="020B0604020202020204" pitchFamily="34" charset="0"/>
              <a:buChar char="•"/>
            </a:pPr>
            <a:r>
              <a:rPr lang="en-US" sz="2000" b="0" i="0">
                <a:solidFill>
                  <a:srgbClr val="002060"/>
                </a:solidFill>
                <a:effectLst/>
                <a:cs typeface="Calibri" panose="020F0502020204030204" pitchFamily="34" charset="0"/>
              </a:rPr>
              <a:t>Lists and clarifies the policies and procedures that state agencies must establish and maintain regarding fiscal requirements, including:</a:t>
            </a:r>
          </a:p>
          <a:p>
            <a:pPr lvl="1" fontAlgn="base">
              <a:spcBef>
                <a:spcPts val="0"/>
              </a:spcBef>
              <a:buFont typeface="Arial" panose="020B0604020202020204" pitchFamily="34" charset="0"/>
              <a:buChar char="•"/>
            </a:pPr>
            <a:r>
              <a:rPr lang="en-US" sz="2000" b="0" i="0">
                <a:solidFill>
                  <a:srgbClr val="002060"/>
                </a:solidFill>
                <a:effectLst/>
                <a:cs typeface="Calibri" panose="020F0502020204030204" pitchFamily="34" charset="0"/>
              </a:rPr>
              <a:t>distribution of Title III funds; non-federal share (match) requirements; permitted transfers; reallotment of funds; use of program income; private pay programs; contracts and commercial relationships; buildings, alterations or renovations, etc.; and advance funding (§ 1321.9(c)(2)). </a:t>
            </a:r>
          </a:p>
        </p:txBody>
      </p:sp>
      <p:sp>
        <p:nvSpPr>
          <p:cNvPr id="4" name="Slide Number Placeholder 3">
            <a:extLst>
              <a:ext uri="{FF2B5EF4-FFF2-40B4-BE49-F238E27FC236}">
                <a16:creationId xmlns:a16="http://schemas.microsoft.com/office/drawing/2014/main" id="{6AB43036-A3FA-1FEA-5325-0213723E116B}"/>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815014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1D58F-0F49-4F6F-BCCF-376C59F05C25}"/>
              </a:ext>
            </a:extLst>
          </p:cNvPr>
          <p:cNvSpPr>
            <a:spLocks noGrp="1"/>
          </p:cNvSpPr>
          <p:nvPr>
            <p:ph type="title"/>
          </p:nvPr>
        </p:nvSpPr>
        <p:spPr>
          <a:xfrm>
            <a:off x="419100" y="274638"/>
            <a:ext cx="11296650" cy="1143000"/>
          </a:xfrm>
          <a:solidFill>
            <a:schemeClr val="accent2"/>
          </a:solidFill>
        </p:spPr>
        <p:txBody>
          <a:bodyPr>
            <a:normAutofit/>
          </a:bodyPr>
          <a:lstStyle/>
          <a:p>
            <a:r>
              <a:rPr lang="en-US" sz="3600" b="1">
                <a:solidFill>
                  <a:srgbClr val="002060"/>
                </a:solidFill>
              </a:rPr>
              <a:t>Contracts and Commercial Relationships (CCR)</a:t>
            </a:r>
          </a:p>
        </p:txBody>
      </p:sp>
      <p:sp>
        <p:nvSpPr>
          <p:cNvPr id="3" name="Content Placeholder 2">
            <a:extLst>
              <a:ext uri="{FF2B5EF4-FFF2-40B4-BE49-F238E27FC236}">
                <a16:creationId xmlns:a16="http://schemas.microsoft.com/office/drawing/2014/main" id="{92D4719B-3C40-4007-4E94-863DD39987D0}"/>
              </a:ext>
            </a:extLst>
          </p:cNvPr>
          <p:cNvSpPr>
            <a:spLocks noGrp="1"/>
          </p:cNvSpPr>
          <p:nvPr>
            <p:ph idx="1"/>
          </p:nvPr>
        </p:nvSpPr>
        <p:spPr>
          <a:xfrm>
            <a:off x="419100" y="1528997"/>
            <a:ext cx="11296650" cy="4262203"/>
          </a:xfrm>
        </p:spPr>
        <p:txBody>
          <a:bodyPr>
            <a:normAutofit/>
          </a:bodyPr>
          <a:lstStyle/>
          <a:p>
            <a:pPr algn="l" rtl="0" fontAlgn="base">
              <a:buFont typeface="Arial" panose="020B0604020202020204" pitchFamily="34" charset="0"/>
              <a:buChar char="•"/>
            </a:pPr>
            <a:r>
              <a:rPr lang="en-US" sz="2600" b="0" i="0">
                <a:solidFill>
                  <a:srgbClr val="002060"/>
                </a:solidFill>
                <a:effectLst/>
              </a:rPr>
              <a:t>Requires state agencies to </a:t>
            </a:r>
            <a:r>
              <a:rPr lang="en-US" sz="2600">
                <a:solidFill>
                  <a:srgbClr val="002060"/>
                </a:solidFill>
              </a:rPr>
              <a:t>maintain</a:t>
            </a:r>
            <a:r>
              <a:rPr lang="en-US" sz="2600" b="0" i="0">
                <a:solidFill>
                  <a:srgbClr val="002060"/>
                </a:solidFill>
                <a:effectLst/>
              </a:rPr>
              <a:t> flexible and streamlined processes for AAAs to receive approval for contracts and commercial relationships. This provision </a:t>
            </a:r>
            <a:r>
              <a:rPr lang="en-US" sz="2800">
                <a:solidFill>
                  <a:srgbClr val="002060"/>
                </a:solidFill>
              </a:rPr>
              <a:t>(§ 1321.9(c)(2)(xiv)) </a:t>
            </a:r>
            <a:r>
              <a:rPr lang="en-US" sz="2600" b="0" i="0">
                <a:solidFill>
                  <a:srgbClr val="002060"/>
                </a:solidFill>
                <a:effectLst/>
              </a:rPr>
              <a:t>is included in the final rule:</a:t>
            </a:r>
          </a:p>
          <a:p>
            <a:pPr lvl="1" fontAlgn="base">
              <a:buFont typeface="Arial" panose="020B0604020202020204" pitchFamily="34" charset="0"/>
              <a:buChar char="•"/>
            </a:pPr>
            <a:r>
              <a:rPr lang="en-US" sz="2400" b="0" i="0">
                <a:solidFill>
                  <a:srgbClr val="002060"/>
                </a:solidFill>
                <a:effectLst/>
              </a:rPr>
              <a:t>in response to numerous questions about the appropriate roles, responsibilities, and oversight of such activities, feedback received in response to </a:t>
            </a:r>
            <a:r>
              <a:rPr lang="en-US" sz="2400">
                <a:solidFill>
                  <a:srgbClr val="002060"/>
                </a:solidFill>
              </a:rPr>
              <a:t>a</a:t>
            </a:r>
            <a:r>
              <a:rPr lang="en-US" sz="2400" b="0" i="0">
                <a:solidFill>
                  <a:srgbClr val="002060"/>
                </a:solidFill>
                <a:effectLst/>
              </a:rPr>
              <a:t> Request for Information and the NPRM, and our observations of program </a:t>
            </a:r>
            <a:r>
              <a:rPr lang="en-US" sz="2400">
                <a:solidFill>
                  <a:srgbClr val="002060"/>
                </a:solidFill>
              </a:rPr>
              <a:t>activities; and </a:t>
            </a:r>
          </a:p>
          <a:p>
            <a:pPr lvl="1" fontAlgn="base">
              <a:buFont typeface="Arial" panose="020B0604020202020204" pitchFamily="34" charset="0"/>
              <a:buChar char="•"/>
            </a:pPr>
            <a:r>
              <a:rPr lang="en-US" sz="2400">
                <a:solidFill>
                  <a:srgbClr val="002060"/>
                </a:solidFill>
              </a:rPr>
              <a:t>to promote and expand the ability of the aging network to engage in business activities while ensuring that the unique roles of OAA grantees are preserved.</a:t>
            </a:r>
          </a:p>
          <a:p>
            <a:pPr fontAlgn="base"/>
            <a:endParaRPr lang="en-US">
              <a:solidFill>
                <a:srgbClr val="002060"/>
              </a:solidFill>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AB43036-A3FA-1FEA-5325-0213723E116B}"/>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878048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1D58F-0F49-4F6F-BCCF-376C59F05C25}"/>
              </a:ext>
            </a:extLst>
          </p:cNvPr>
          <p:cNvSpPr>
            <a:spLocks noGrp="1"/>
          </p:cNvSpPr>
          <p:nvPr>
            <p:ph type="title"/>
          </p:nvPr>
        </p:nvSpPr>
        <p:spPr>
          <a:xfrm>
            <a:off x="419100" y="274638"/>
            <a:ext cx="11296650" cy="1143000"/>
          </a:xfrm>
          <a:solidFill>
            <a:schemeClr val="accent2"/>
          </a:solidFill>
        </p:spPr>
        <p:txBody>
          <a:bodyPr>
            <a:normAutofit/>
          </a:bodyPr>
          <a:lstStyle/>
          <a:p>
            <a:r>
              <a:rPr lang="en-US" sz="3600" b="1">
                <a:solidFill>
                  <a:srgbClr val="002060"/>
                </a:solidFill>
              </a:rPr>
              <a:t>Conflicts of Interest (COI)</a:t>
            </a:r>
          </a:p>
        </p:txBody>
      </p:sp>
      <p:sp>
        <p:nvSpPr>
          <p:cNvPr id="3" name="Content Placeholder 2">
            <a:extLst>
              <a:ext uri="{FF2B5EF4-FFF2-40B4-BE49-F238E27FC236}">
                <a16:creationId xmlns:a16="http://schemas.microsoft.com/office/drawing/2014/main" id="{92D4719B-3C40-4007-4E94-863DD39987D0}"/>
              </a:ext>
            </a:extLst>
          </p:cNvPr>
          <p:cNvSpPr>
            <a:spLocks noGrp="1"/>
          </p:cNvSpPr>
          <p:nvPr>
            <p:ph idx="1"/>
          </p:nvPr>
        </p:nvSpPr>
        <p:spPr>
          <a:xfrm>
            <a:off x="419100" y="1528997"/>
            <a:ext cx="11296650" cy="4262203"/>
          </a:xfrm>
        </p:spPr>
        <p:txBody>
          <a:bodyPr>
            <a:normAutofit/>
          </a:bodyPr>
          <a:lstStyle/>
          <a:p>
            <a:pPr algn="l" rtl="0" fontAlgn="base">
              <a:buFont typeface="Arial" panose="020B0604020202020204" pitchFamily="34" charset="0"/>
              <a:buChar char="•"/>
            </a:pPr>
            <a:r>
              <a:rPr lang="en-US" b="0" i="0">
                <a:solidFill>
                  <a:srgbClr val="002060"/>
                </a:solidFill>
                <a:effectLst/>
              </a:rPr>
              <a:t>Defines “conflicts of interest” and establishes several requirements to prevent them (§ 1321.3, § 1321.47, § 1321.67, and § 1321.73). </a:t>
            </a:r>
          </a:p>
          <a:p>
            <a:pPr lvl="1" fontAlgn="base">
              <a:buFont typeface="Arial" panose="020B0604020202020204" pitchFamily="34" charset="0"/>
              <a:buChar char="•"/>
            </a:pPr>
            <a:r>
              <a:rPr lang="en-US" b="0" i="0">
                <a:solidFill>
                  <a:srgbClr val="002060"/>
                </a:solidFill>
                <a:effectLst/>
              </a:rPr>
              <a:t>The scope of activities of entities that receive OAA funding has changed significantly since the last update to the OAA regulations, and the potential for COI has increased. </a:t>
            </a:r>
          </a:p>
          <a:p>
            <a:pPr lvl="1" fontAlgn="base">
              <a:buFont typeface="Arial" panose="020B0604020202020204" pitchFamily="34" charset="0"/>
              <a:buChar char="•"/>
            </a:pPr>
            <a:r>
              <a:rPr lang="en-US" b="0" i="0">
                <a:solidFill>
                  <a:srgbClr val="002060"/>
                </a:solidFill>
                <a:effectLst/>
              </a:rPr>
              <a:t>These provisions are intended to ensure the integrity of – and trust in – the activities carried out under the OAA. </a:t>
            </a:r>
          </a:p>
          <a:p>
            <a:pPr fontAlgn="base"/>
            <a:endParaRPr lang="en-US">
              <a:solidFill>
                <a:srgbClr val="002060"/>
              </a:solidFill>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AB43036-A3FA-1FEA-5325-0213723E116B}"/>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2061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9B9C9-629D-8AB5-C266-29377D944E93}"/>
              </a:ext>
            </a:extLst>
          </p:cNvPr>
          <p:cNvSpPr>
            <a:spLocks noGrp="1"/>
          </p:cNvSpPr>
          <p:nvPr>
            <p:ph type="title"/>
          </p:nvPr>
        </p:nvSpPr>
        <p:spPr>
          <a:xfrm>
            <a:off x="342900" y="136525"/>
            <a:ext cx="11239500" cy="1511300"/>
          </a:xfrm>
          <a:solidFill>
            <a:schemeClr val="accent2"/>
          </a:solidFill>
        </p:spPr>
        <p:txBody>
          <a:bodyPr>
            <a:noAutofit/>
          </a:bodyPr>
          <a:lstStyle/>
          <a:p>
            <a:r>
              <a:rPr lang="en-US" sz="3200" b="1">
                <a:solidFill>
                  <a:srgbClr val="002060"/>
                </a:solidFill>
              </a:rPr>
              <a:t>Serving Older Adults, Tribal Elders, and Family Caregivers with the Greatest Economic and Greatest Social Need</a:t>
            </a:r>
          </a:p>
        </p:txBody>
      </p:sp>
      <p:sp>
        <p:nvSpPr>
          <p:cNvPr id="3" name="Content Placeholder 2">
            <a:extLst>
              <a:ext uri="{FF2B5EF4-FFF2-40B4-BE49-F238E27FC236}">
                <a16:creationId xmlns:a16="http://schemas.microsoft.com/office/drawing/2014/main" id="{3FC0866F-B896-4A59-FB13-DB585FEECF56}"/>
              </a:ext>
            </a:extLst>
          </p:cNvPr>
          <p:cNvSpPr>
            <a:spLocks noGrp="1"/>
          </p:cNvSpPr>
          <p:nvPr>
            <p:ph idx="1"/>
          </p:nvPr>
        </p:nvSpPr>
        <p:spPr>
          <a:xfrm>
            <a:off x="609600" y="1858169"/>
            <a:ext cx="10972800" cy="3595574"/>
          </a:xfrm>
        </p:spPr>
        <p:txBody>
          <a:bodyPr vert="horz" lIns="91440" tIns="45720" rIns="91440" bIns="45720" rtlCol="0" anchor="t">
            <a:noAutofit/>
          </a:bodyPr>
          <a:lstStyle/>
          <a:p>
            <a:r>
              <a:rPr lang="en-US" sz="2600" b="1">
                <a:solidFill>
                  <a:srgbClr val="002060"/>
                </a:solidFill>
              </a:rPr>
              <a:t>Overview: </a:t>
            </a:r>
            <a:r>
              <a:rPr lang="en-US" sz="2600">
                <a:solidFill>
                  <a:srgbClr val="002060"/>
                </a:solidFill>
              </a:rPr>
              <a:t>Serving people who have the greatest economic and greatest social needs is one of the basic tenets of the OAA.</a:t>
            </a:r>
            <a:endParaRPr lang="en-US" sz="2600">
              <a:solidFill>
                <a:srgbClr val="002060"/>
              </a:solidFill>
              <a:cs typeface="Arial"/>
            </a:endParaRPr>
          </a:p>
          <a:p>
            <a:r>
              <a:rPr lang="en-US" sz="2600" b="1">
                <a:solidFill>
                  <a:srgbClr val="002060"/>
                </a:solidFill>
              </a:rPr>
              <a:t>Key provisions of the final rule include: </a:t>
            </a:r>
            <a:endParaRPr lang="en-US" sz="2600">
              <a:solidFill>
                <a:srgbClr val="002060"/>
              </a:solidFill>
            </a:endParaRPr>
          </a:p>
          <a:p>
            <a:pPr lvl="1"/>
            <a:r>
              <a:rPr lang="en-US" sz="2600">
                <a:solidFill>
                  <a:srgbClr val="002060"/>
                </a:solidFill>
              </a:rPr>
              <a:t>Requirements for states’ definitions of both needs</a:t>
            </a:r>
            <a:endParaRPr lang="en-US" sz="2600">
              <a:solidFill>
                <a:srgbClr val="002060"/>
              </a:solidFill>
              <a:cs typeface="Arial"/>
            </a:endParaRPr>
          </a:p>
          <a:p>
            <a:pPr lvl="1"/>
            <a:r>
              <a:rPr lang="en-US" sz="2600">
                <a:solidFill>
                  <a:srgbClr val="002060"/>
                </a:solidFill>
              </a:rPr>
              <a:t>Requirements for serving those who meet the definitions </a:t>
            </a:r>
            <a:endParaRPr lang="en-US" sz="2600" b="1">
              <a:solidFill>
                <a:srgbClr val="002060"/>
              </a:solidFill>
              <a:cs typeface="Arial"/>
            </a:endParaRPr>
          </a:p>
          <a:p>
            <a:pPr lvl="1"/>
            <a:r>
              <a:rPr lang="en-US" sz="2600">
                <a:solidFill>
                  <a:srgbClr val="002060"/>
                </a:solidFill>
              </a:rPr>
              <a:t>Expectations for ensuring the perspectives of older people with the greatest economic and social needs are incorporated into planning efforts</a:t>
            </a:r>
            <a:endParaRPr lang="en-US" sz="2600" b="1">
              <a:solidFill>
                <a:srgbClr val="002060"/>
              </a:solidFill>
              <a:cs typeface="Arial" panose="020B0604020202020204"/>
            </a:endParaRPr>
          </a:p>
        </p:txBody>
      </p:sp>
      <p:sp>
        <p:nvSpPr>
          <p:cNvPr id="4" name="Slide Number Placeholder 3">
            <a:extLst>
              <a:ext uri="{FF2B5EF4-FFF2-40B4-BE49-F238E27FC236}">
                <a16:creationId xmlns:a16="http://schemas.microsoft.com/office/drawing/2014/main" id="{C8DEBB2D-AE04-E4C4-3C7C-CD97A48CBA81}"/>
              </a:ext>
            </a:extLst>
          </p:cNvPr>
          <p:cNvSpPr>
            <a:spLocks noGrp="1"/>
          </p:cNvSpPr>
          <p:nvPr>
            <p:ph type="sldNum" sz="quarter" idx="12"/>
          </p:nvPr>
        </p:nvSpPr>
        <p:spPr/>
        <p:txBody>
          <a:bodyPr/>
          <a:lstStyle/>
          <a:p>
            <a:fld id="{7AA28999-D008-419E-9628-EE1C64F81F4C}" type="slidenum">
              <a:rPr lang="en-US" smtClean="0"/>
              <a:pPr/>
              <a:t>23</a:t>
            </a:fld>
            <a:endParaRPr lang="en-US"/>
          </a:p>
        </p:txBody>
      </p:sp>
    </p:spTree>
    <p:extLst>
      <p:ext uri="{BB962C8B-B14F-4D97-AF65-F5344CB8AC3E}">
        <p14:creationId xmlns:p14="http://schemas.microsoft.com/office/powerpoint/2010/main" val="615279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0F464-06AC-4BE9-E6E5-BF0F1C342F00}"/>
              </a:ext>
            </a:extLst>
          </p:cNvPr>
          <p:cNvSpPr>
            <a:spLocks noGrp="1"/>
          </p:cNvSpPr>
          <p:nvPr>
            <p:ph type="title"/>
          </p:nvPr>
        </p:nvSpPr>
        <p:spPr>
          <a:xfrm>
            <a:off x="609600" y="136524"/>
            <a:ext cx="10972800" cy="1539876"/>
          </a:xfrm>
          <a:solidFill>
            <a:schemeClr val="accent2"/>
          </a:solidFill>
        </p:spPr>
        <p:txBody>
          <a:bodyPr>
            <a:noAutofit/>
          </a:bodyPr>
          <a:lstStyle/>
          <a:p>
            <a:r>
              <a:rPr lang="en-US" sz="3200" b="1">
                <a:solidFill>
                  <a:srgbClr val="002060"/>
                </a:solidFill>
              </a:rPr>
              <a:t>Serving Older Adults, Tribal Elders, and Family Caregivers with the Greatest Economic and Greatest Social Need, continued</a:t>
            </a:r>
            <a:endParaRPr lang="en-US" sz="3200"/>
          </a:p>
        </p:txBody>
      </p:sp>
      <p:sp>
        <p:nvSpPr>
          <p:cNvPr id="3" name="Content Placeholder 2">
            <a:extLst>
              <a:ext uri="{FF2B5EF4-FFF2-40B4-BE49-F238E27FC236}">
                <a16:creationId xmlns:a16="http://schemas.microsoft.com/office/drawing/2014/main" id="{5875DDD4-AAEE-744E-D994-228B1CAE0BAD}"/>
              </a:ext>
            </a:extLst>
          </p:cNvPr>
          <p:cNvSpPr>
            <a:spLocks noGrp="1"/>
          </p:cNvSpPr>
          <p:nvPr>
            <p:ph idx="1"/>
          </p:nvPr>
        </p:nvSpPr>
        <p:spPr>
          <a:xfrm>
            <a:off x="609600" y="1784412"/>
            <a:ext cx="11266170" cy="3827718"/>
          </a:xfrm>
        </p:spPr>
        <p:txBody>
          <a:bodyPr vert="horz" lIns="91440" tIns="45720" rIns="91440" bIns="45720" rtlCol="0" anchor="t">
            <a:normAutofit fontScale="92500" lnSpcReduction="10000"/>
          </a:bodyPr>
          <a:lstStyle/>
          <a:p>
            <a:pPr marL="0" marR="0" lvl="0" indent="0" algn="l" defTabSz="914400" rtl="0" eaLnBrk="1" fontAlgn="base" latinLnBrk="0" hangingPunct="1">
              <a:lnSpc>
                <a:spcPct val="100000"/>
              </a:lnSpc>
              <a:spcBef>
                <a:spcPct val="20000"/>
              </a:spcBef>
              <a:spcAft>
                <a:spcPts val="0"/>
              </a:spcAft>
              <a:buClr>
                <a:srgbClr val="0A4F90"/>
              </a:buClr>
              <a:buSzTx/>
              <a:buFont typeface="Arial" pitchFamily="34" charset="0"/>
              <a:buNone/>
              <a:tabLst/>
              <a:defRPr/>
            </a:pPr>
            <a:r>
              <a:rPr kumimoji="0" lang="en-US" sz="2600" b="0" i="0" u="none" strike="noStrike" kern="1200" cap="none" spc="0" normalizeH="0" baseline="0" noProof="0">
                <a:ln>
                  <a:noFill/>
                </a:ln>
                <a:solidFill>
                  <a:srgbClr val="002060"/>
                </a:solidFill>
                <a:effectLst/>
                <a:uLnTx/>
                <a:uFillTx/>
                <a:latin typeface="Arial" panose="020B0604020202020204"/>
                <a:ea typeface="+mn-ea"/>
                <a:cs typeface="+mn-cs"/>
              </a:rPr>
              <a:t>For example, the final rule: </a:t>
            </a:r>
          </a:p>
          <a:p>
            <a:pPr marL="228600" marR="0" lvl="0" indent="-228600" algn="l" defTabSz="914400" rtl="0" eaLnBrk="1" fontAlgn="base" latinLnBrk="0" hangingPunct="1">
              <a:lnSpc>
                <a:spcPct val="100000"/>
              </a:lnSpc>
              <a:spcBef>
                <a:spcPct val="20000"/>
              </a:spcBef>
              <a:spcAft>
                <a:spcPts val="0"/>
              </a:spcAft>
              <a:buClr>
                <a:srgbClr val="0A4F90"/>
              </a:buClr>
              <a:buSzTx/>
              <a:buFont typeface="Arial" panose="020B0604020202020204" pitchFamily="34" charset="0"/>
              <a:buChar char="•"/>
              <a:tabLst/>
              <a:defRPr/>
            </a:pPr>
            <a:r>
              <a:rPr kumimoji="0" lang="en-US" sz="2400" b="0" i="0" u="none" strike="noStrike" kern="1200" cap="none" spc="0" normalizeH="0" baseline="0" noProof="0">
                <a:ln>
                  <a:noFill/>
                </a:ln>
                <a:solidFill>
                  <a:srgbClr val="002060"/>
                </a:solidFill>
                <a:effectLst/>
                <a:uLnTx/>
                <a:uFillTx/>
                <a:latin typeface="Arial" panose="020B0604020202020204"/>
                <a:ea typeface="+mn-ea"/>
                <a:cs typeface="+mn-cs"/>
              </a:rPr>
              <a:t>Establishes standard expectations for what state agencies and AAAs must include in their definitions of greatest economic and greatest social need (§ 1321.27 and § 1321.65).</a:t>
            </a:r>
          </a:p>
          <a:p>
            <a:pPr marL="228600" marR="0" lvl="0" indent="-228600" algn="l" defTabSz="914400" rtl="0" eaLnBrk="1" fontAlgn="base" latinLnBrk="0" hangingPunct="1">
              <a:lnSpc>
                <a:spcPct val="100000"/>
              </a:lnSpc>
              <a:spcBef>
                <a:spcPct val="20000"/>
              </a:spcBef>
              <a:spcAft>
                <a:spcPts val="0"/>
              </a:spcAft>
              <a:buClr>
                <a:srgbClr val="0A4F90"/>
              </a:buClr>
              <a:buSzTx/>
              <a:buFont typeface="Arial" panose="020B0604020202020204" pitchFamily="34" charset="0"/>
              <a:buChar char="•"/>
              <a:tabLst/>
              <a:defRPr/>
            </a:pPr>
            <a:r>
              <a:rPr kumimoji="0" lang="en-US" sz="2400" b="0" i="0" u="none" strike="noStrike" kern="1200" cap="none" spc="0" normalizeH="0" baseline="0" noProof="0">
                <a:ln>
                  <a:noFill/>
                </a:ln>
                <a:solidFill>
                  <a:srgbClr val="002060"/>
                </a:solidFill>
                <a:effectLst/>
                <a:uLnTx/>
                <a:uFillTx/>
                <a:latin typeface="Arial" panose="020B0604020202020204"/>
                <a:ea typeface="+mn-ea"/>
                <a:cs typeface="+mn-cs"/>
              </a:rPr>
              <a:t>Requires state and area plans to include how they will reach populations they have defined as having the greatest economic and/or social need. (§ 1321.27, § 1321.29, § 1321.49, § 1321.51, and § 1321.65).</a:t>
            </a:r>
          </a:p>
          <a:p>
            <a:pPr marL="228600" marR="0" lvl="0" indent="-228600" algn="l" defTabSz="914400" rtl="0" eaLnBrk="1" fontAlgn="base" latinLnBrk="0" hangingPunct="1">
              <a:lnSpc>
                <a:spcPct val="100000"/>
              </a:lnSpc>
              <a:spcBef>
                <a:spcPct val="20000"/>
              </a:spcBef>
              <a:spcAft>
                <a:spcPts val="0"/>
              </a:spcAft>
              <a:buClr>
                <a:srgbClr val="0A4F90"/>
              </a:buClr>
              <a:buSzTx/>
              <a:buFont typeface="Arial" panose="020B0604020202020204" pitchFamily="34" charset="0"/>
              <a:buChar char="•"/>
              <a:tabLst/>
              <a:defRPr/>
            </a:pPr>
            <a:r>
              <a:rPr kumimoji="0" lang="en-US" sz="2400" b="0" i="0" u="none" strike="noStrike" kern="1200" cap="none" spc="0" normalizeH="0" baseline="0" noProof="0">
                <a:ln>
                  <a:noFill/>
                </a:ln>
                <a:solidFill>
                  <a:srgbClr val="002060"/>
                </a:solidFill>
                <a:effectLst/>
                <a:uLnTx/>
                <a:uFillTx/>
                <a:latin typeface="Arial" panose="020B0604020202020204"/>
                <a:ea typeface="+mn-ea"/>
                <a:cs typeface="+mn-cs"/>
              </a:rPr>
              <a:t>Requires at least half of AAA advisory council members to be 60 years or older  (§ 1321.63).</a:t>
            </a:r>
          </a:p>
          <a:p>
            <a:pPr marL="228600" marR="0" lvl="0" indent="-228600" algn="l" defTabSz="914400" rtl="0" eaLnBrk="1" fontAlgn="base" latinLnBrk="0" hangingPunct="1">
              <a:lnSpc>
                <a:spcPct val="100000"/>
              </a:lnSpc>
              <a:spcBef>
                <a:spcPct val="20000"/>
              </a:spcBef>
              <a:spcAft>
                <a:spcPts val="0"/>
              </a:spcAft>
              <a:buClr>
                <a:srgbClr val="0A4F90"/>
              </a:buClr>
              <a:buSzTx/>
              <a:buFont typeface="Arial" panose="020B0604020202020204" pitchFamily="34" charset="0"/>
              <a:buChar char="•"/>
              <a:tabLst/>
              <a:defRPr/>
            </a:pPr>
            <a:r>
              <a:rPr kumimoji="0" lang="en-US" sz="2400" b="0" i="0" u="none" strike="noStrike" kern="1200" cap="none" spc="0" normalizeH="0" baseline="0" noProof="0">
                <a:ln>
                  <a:noFill/>
                </a:ln>
                <a:solidFill>
                  <a:srgbClr val="002060"/>
                </a:solidFill>
                <a:effectLst/>
                <a:uLnTx/>
                <a:uFillTx/>
                <a:latin typeface="Arial" panose="020B0604020202020204"/>
                <a:ea typeface="+mn-ea"/>
                <a:cs typeface="+mn-cs"/>
              </a:rPr>
              <a:t>Requires service providers to specify how they will satisfy the service needs of those identified as in the greatest economic need and greatest social need (§ 1321.79).</a:t>
            </a:r>
          </a:p>
          <a:p>
            <a:pPr marL="0" indent="0">
              <a:buNone/>
            </a:pPr>
            <a:endParaRPr lang="en-US" sz="2600">
              <a:solidFill>
                <a:srgbClr val="002060"/>
              </a:solidFill>
              <a:cs typeface="Arial"/>
            </a:endParaRPr>
          </a:p>
        </p:txBody>
      </p:sp>
      <p:sp>
        <p:nvSpPr>
          <p:cNvPr id="4" name="Slide Number Placeholder 3">
            <a:extLst>
              <a:ext uri="{FF2B5EF4-FFF2-40B4-BE49-F238E27FC236}">
                <a16:creationId xmlns:a16="http://schemas.microsoft.com/office/drawing/2014/main" id="{295A5FE7-842C-84F4-5115-D384750A7409}"/>
              </a:ext>
            </a:extLst>
          </p:cNvPr>
          <p:cNvSpPr>
            <a:spLocks noGrp="1"/>
          </p:cNvSpPr>
          <p:nvPr>
            <p:ph type="sldNum" sz="quarter" idx="12"/>
          </p:nvPr>
        </p:nvSpPr>
        <p:spPr/>
        <p:txBody>
          <a:bodyPr/>
          <a:lstStyle/>
          <a:p>
            <a:fld id="{7AA28999-D008-419E-9628-EE1C64F81F4C}" type="slidenum">
              <a:rPr lang="en-US" smtClean="0"/>
              <a:pPr/>
              <a:t>24</a:t>
            </a:fld>
            <a:endParaRPr lang="en-US"/>
          </a:p>
        </p:txBody>
      </p:sp>
    </p:spTree>
    <p:extLst>
      <p:ext uri="{BB962C8B-B14F-4D97-AF65-F5344CB8AC3E}">
        <p14:creationId xmlns:p14="http://schemas.microsoft.com/office/powerpoint/2010/main" val="1320475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3B763-8F45-5D38-84D1-85D84EDC777D}"/>
              </a:ext>
            </a:extLst>
          </p:cNvPr>
          <p:cNvSpPr>
            <a:spLocks noGrp="1"/>
          </p:cNvSpPr>
          <p:nvPr>
            <p:ph type="title"/>
          </p:nvPr>
        </p:nvSpPr>
        <p:spPr>
          <a:solidFill>
            <a:schemeClr val="accent2"/>
          </a:solidFill>
        </p:spPr>
        <p:txBody>
          <a:bodyPr>
            <a:normAutofit/>
          </a:bodyPr>
          <a:lstStyle/>
          <a:p>
            <a:r>
              <a:rPr lang="en-US" sz="3600" b="1">
                <a:solidFill>
                  <a:srgbClr val="002060"/>
                </a:solidFill>
                <a:effectLst/>
                <a:ea typeface="Times New Roman" panose="02020603050405020304" pitchFamily="18" charset="0"/>
                <a:cs typeface="Arial" panose="020B0604020202020204" pitchFamily="34" charset="0"/>
              </a:rPr>
              <a:t>Nutrition Flexibilities and Modernization </a:t>
            </a:r>
            <a:endParaRPr lang="en-US" sz="3600">
              <a:solidFill>
                <a:srgbClr val="002060"/>
              </a:solidFill>
            </a:endParaRPr>
          </a:p>
        </p:txBody>
      </p:sp>
      <p:sp>
        <p:nvSpPr>
          <p:cNvPr id="3" name="Content Placeholder 2">
            <a:extLst>
              <a:ext uri="{FF2B5EF4-FFF2-40B4-BE49-F238E27FC236}">
                <a16:creationId xmlns:a16="http://schemas.microsoft.com/office/drawing/2014/main" id="{A5267E4F-6C01-0564-C86B-2CD9C7B0BC32}"/>
              </a:ext>
            </a:extLst>
          </p:cNvPr>
          <p:cNvSpPr>
            <a:spLocks noGrp="1"/>
          </p:cNvSpPr>
          <p:nvPr>
            <p:ph idx="1"/>
          </p:nvPr>
        </p:nvSpPr>
        <p:spPr>
          <a:xfrm>
            <a:off x="276225" y="1600201"/>
            <a:ext cx="11753849" cy="3886200"/>
          </a:xfrm>
        </p:spPr>
        <p:txBody>
          <a:bodyPr vert="horz" lIns="91440" tIns="45720" rIns="91440" bIns="45720" rtlCol="0" anchor="t">
            <a:noAutofit/>
          </a:bodyPr>
          <a:lstStyle/>
          <a:p>
            <a:pPr>
              <a:buFont typeface="Arial" panose="05000000000000000000" pitchFamily="2" charset="2"/>
              <a:buChar char="•"/>
            </a:pPr>
            <a:r>
              <a:rPr lang="en-US" sz="2400" b="1">
                <a:solidFill>
                  <a:srgbClr val="002060"/>
                </a:solidFill>
              </a:rPr>
              <a:t>Overview: </a:t>
            </a:r>
            <a:r>
              <a:rPr lang="en-US" sz="2400">
                <a:solidFill>
                  <a:srgbClr val="002060"/>
                </a:solidFill>
              </a:rPr>
              <a:t>Congregate and home-delivered meals provided by the OAA Senior Nutrition Programs help older adults continue to live in the community. The coronavirus disease (COVID-19) pandemic highlighted limitations in nutrition regulations as well as the evolving needs of both grantees and participants. </a:t>
            </a:r>
            <a:endParaRPr lang="en-US" sz="2400">
              <a:cs typeface="Arial"/>
            </a:endParaRPr>
          </a:p>
          <a:p>
            <a:r>
              <a:rPr lang="en-US" sz="2400" b="1">
                <a:solidFill>
                  <a:srgbClr val="002060"/>
                </a:solidFill>
              </a:rPr>
              <a:t>Key provisions of the final rule include: </a:t>
            </a:r>
            <a:endParaRPr lang="en-US" sz="2400">
              <a:solidFill>
                <a:srgbClr val="002060"/>
              </a:solidFill>
            </a:endParaRPr>
          </a:p>
          <a:p>
            <a:pPr lvl="1"/>
            <a:r>
              <a:rPr lang="en-US" sz="2400">
                <a:solidFill>
                  <a:srgbClr val="002060"/>
                </a:solidFill>
              </a:rPr>
              <a:t>Updates of nutrition rules </a:t>
            </a:r>
            <a:endParaRPr lang="en-US" sz="2400">
              <a:solidFill>
                <a:srgbClr val="002060"/>
              </a:solidFill>
              <a:cs typeface="Arial"/>
            </a:endParaRPr>
          </a:p>
          <a:p>
            <a:pPr lvl="1"/>
            <a:r>
              <a:rPr lang="en-US" sz="2400">
                <a:solidFill>
                  <a:srgbClr val="002060"/>
                </a:solidFill>
              </a:rPr>
              <a:t>Clarification of requirements for transfers of funds between programs </a:t>
            </a:r>
            <a:endParaRPr lang="en-US" sz="2400">
              <a:solidFill>
                <a:srgbClr val="002060"/>
              </a:solidFill>
              <a:cs typeface="Arial"/>
            </a:endParaRPr>
          </a:p>
          <a:p>
            <a:pPr lvl="1"/>
            <a:r>
              <a:rPr lang="en-US" sz="2400">
                <a:solidFill>
                  <a:srgbClr val="002060"/>
                </a:solidFill>
              </a:rPr>
              <a:t>Allowance for a limited number of “carry-out” and similar meals to be provided through the congregate meals program, in some circumstances</a:t>
            </a:r>
            <a:endParaRPr lang="en-US" sz="2400">
              <a:solidFill>
                <a:srgbClr val="002060"/>
              </a:solidFill>
              <a:cs typeface="Arial" panose="020B0604020202020204"/>
            </a:endParaRPr>
          </a:p>
        </p:txBody>
      </p:sp>
      <p:sp>
        <p:nvSpPr>
          <p:cNvPr id="4" name="Slide Number Placeholder 3">
            <a:extLst>
              <a:ext uri="{FF2B5EF4-FFF2-40B4-BE49-F238E27FC236}">
                <a16:creationId xmlns:a16="http://schemas.microsoft.com/office/drawing/2014/main" id="{77C14E20-525A-8133-2533-1FFC5C61E9D1}"/>
              </a:ext>
            </a:extLst>
          </p:cNvPr>
          <p:cNvSpPr>
            <a:spLocks noGrp="1"/>
          </p:cNvSpPr>
          <p:nvPr>
            <p:ph type="sldNum" sz="quarter" idx="12"/>
          </p:nvPr>
        </p:nvSpPr>
        <p:spPr/>
        <p:txBody>
          <a:bodyPr/>
          <a:lstStyle/>
          <a:p>
            <a:fld id="{7AA28999-D008-419E-9628-EE1C64F81F4C}" type="slidenum">
              <a:rPr lang="en-US" smtClean="0"/>
              <a:pPr/>
              <a:t>25</a:t>
            </a:fld>
            <a:endParaRPr lang="en-US"/>
          </a:p>
        </p:txBody>
      </p:sp>
    </p:spTree>
    <p:extLst>
      <p:ext uri="{BB962C8B-B14F-4D97-AF65-F5344CB8AC3E}">
        <p14:creationId xmlns:p14="http://schemas.microsoft.com/office/powerpoint/2010/main" val="28552855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73C60-1B39-3169-4176-47FC0823C5E0}"/>
              </a:ext>
            </a:extLst>
          </p:cNvPr>
          <p:cNvSpPr>
            <a:spLocks noGrp="1"/>
          </p:cNvSpPr>
          <p:nvPr>
            <p:ph type="title"/>
          </p:nvPr>
        </p:nvSpPr>
        <p:spPr>
          <a:xfrm>
            <a:off x="609600" y="274638"/>
            <a:ext cx="10972800" cy="849312"/>
          </a:xfrm>
          <a:solidFill>
            <a:schemeClr val="accent2"/>
          </a:solidFill>
        </p:spPr>
        <p:txBody>
          <a:bodyPr>
            <a:normAutofit/>
          </a:bodyPr>
          <a:lstStyle/>
          <a:p>
            <a:r>
              <a:rPr lang="en-US" sz="3600" b="1">
                <a:solidFill>
                  <a:srgbClr val="002060"/>
                </a:solidFill>
              </a:rPr>
              <a:t>Family Caregivers </a:t>
            </a:r>
          </a:p>
        </p:txBody>
      </p:sp>
      <p:sp>
        <p:nvSpPr>
          <p:cNvPr id="3" name="Content Placeholder 2">
            <a:extLst>
              <a:ext uri="{FF2B5EF4-FFF2-40B4-BE49-F238E27FC236}">
                <a16:creationId xmlns:a16="http://schemas.microsoft.com/office/drawing/2014/main" id="{7C41AEDD-1B79-4E2B-5055-276D344BC296}"/>
              </a:ext>
            </a:extLst>
          </p:cNvPr>
          <p:cNvSpPr>
            <a:spLocks noGrp="1"/>
          </p:cNvSpPr>
          <p:nvPr>
            <p:ph idx="1"/>
          </p:nvPr>
        </p:nvSpPr>
        <p:spPr>
          <a:xfrm>
            <a:off x="609600" y="1207750"/>
            <a:ext cx="10972800" cy="3581964"/>
          </a:xfrm>
        </p:spPr>
        <p:txBody>
          <a:bodyPr vert="horz" lIns="91440" tIns="45720" rIns="91440" bIns="45720" rtlCol="0" anchor="t">
            <a:noAutofit/>
          </a:bodyPr>
          <a:lstStyle/>
          <a:p>
            <a:pPr>
              <a:buFont typeface="Arial" panose="05000000000000000000" pitchFamily="2" charset="2"/>
              <a:buChar char="•"/>
            </a:pPr>
            <a:r>
              <a:rPr lang="en-US" sz="2600" b="1">
                <a:solidFill>
                  <a:srgbClr val="002060"/>
                </a:solidFill>
              </a:rPr>
              <a:t>Overview: </a:t>
            </a:r>
            <a:r>
              <a:rPr lang="en-US" sz="2600">
                <a:solidFill>
                  <a:srgbClr val="002060"/>
                </a:solidFill>
              </a:rPr>
              <a:t>Family caregivers make it possible for millions of older adults to remain in their homes in the community. The provisions of the OAA that authorize ACL’s primary caregivers support programs were authorized </a:t>
            </a:r>
            <a:r>
              <a:rPr lang="en-US" sz="2600" i="1">
                <a:solidFill>
                  <a:srgbClr val="002060"/>
                </a:solidFill>
              </a:rPr>
              <a:t>after </a:t>
            </a:r>
            <a:r>
              <a:rPr lang="en-US" sz="2600">
                <a:solidFill>
                  <a:srgbClr val="002060"/>
                </a:solidFill>
              </a:rPr>
              <a:t>the last substantial update to the OAA regulations. </a:t>
            </a:r>
            <a:endParaRPr lang="en-US"/>
          </a:p>
          <a:p>
            <a:pPr>
              <a:buFont typeface="Arial" panose="05000000000000000000" pitchFamily="2" charset="2"/>
              <a:buChar char="•"/>
            </a:pPr>
            <a:r>
              <a:rPr lang="en-US" sz="2600" b="1">
                <a:solidFill>
                  <a:srgbClr val="002060"/>
                </a:solidFill>
              </a:rPr>
              <a:t>Key provisions of the final rule include: </a:t>
            </a:r>
            <a:endParaRPr lang="en-US" sz="2600">
              <a:solidFill>
                <a:srgbClr val="002060"/>
              </a:solidFill>
            </a:endParaRPr>
          </a:p>
          <a:p>
            <a:pPr lvl="1"/>
            <a:r>
              <a:rPr lang="en-US" sz="2600">
                <a:solidFill>
                  <a:srgbClr val="002060"/>
                </a:solidFill>
              </a:rPr>
              <a:t>Key definitions of “family caregivers” and “older adult relative” </a:t>
            </a:r>
            <a:endParaRPr lang="en-US" sz="2600">
              <a:solidFill>
                <a:srgbClr val="002060"/>
              </a:solidFill>
              <a:cs typeface="Arial"/>
            </a:endParaRPr>
          </a:p>
          <a:p>
            <a:pPr lvl="1"/>
            <a:r>
              <a:rPr lang="en-US" sz="2600">
                <a:solidFill>
                  <a:srgbClr val="002060"/>
                </a:solidFill>
              </a:rPr>
              <a:t>Clarification on requirements for family caregiver support services, allowable use of funds, and the method of funds distribution</a:t>
            </a:r>
            <a:endParaRPr lang="en-US" sz="2600">
              <a:solidFill>
                <a:srgbClr val="002060"/>
              </a:solidFill>
              <a:cs typeface="Arial" panose="020B0604020202020204"/>
            </a:endParaRPr>
          </a:p>
        </p:txBody>
      </p:sp>
      <p:sp>
        <p:nvSpPr>
          <p:cNvPr id="4" name="Slide Number Placeholder 3">
            <a:extLst>
              <a:ext uri="{FF2B5EF4-FFF2-40B4-BE49-F238E27FC236}">
                <a16:creationId xmlns:a16="http://schemas.microsoft.com/office/drawing/2014/main" id="{F40D0FBD-519B-4359-8133-BDC4E40A0824}"/>
              </a:ext>
            </a:extLst>
          </p:cNvPr>
          <p:cNvSpPr>
            <a:spLocks noGrp="1"/>
          </p:cNvSpPr>
          <p:nvPr>
            <p:ph type="sldNum" sz="quarter" idx="12"/>
          </p:nvPr>
        </p:nvSpPr>
        <p:spPr/>
        <p:txBody>
          <a:bodyPr/>
          <a:lstStyle/>
          <a:p>
            <a:fld id="{7AA28999-D008-419E-9628-EE1C64F81F4C}" type="slidenum">
              <a:rPr lang="en-US" smtClean="0"/>
              <a:pPr/>
              <a:t>26</a:t>
            </a:fld>
            <a:endParaRPr lang="en-US"/>
          </a:p>
        </p:txBody>
      </p:sp>
    </p:spTree>
    <p:extLst>
      <p:ext uri="{BB962C8B-B14F-4D97-AF65-F5344CB8AC3E}">
        <p14:creationId xmlns:p14="http://schemas.microsoft.com/office/powerpoint/2010/main" val="4210957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CCDFC-B6E8-CA2A-79F6-FBD7D4FECD3D}"/>
              </a:ext>
            </a:extLst>
          </p:cNvPr>
          <p:cNvSpPr>
            <a:spLocks noGrp="1"/>
          </p:cNvSpPr>
          <p:nvPr>
            <p:ph type="title"/>
          </p:nvPr>
        </p:nvSpPr>
        <p:spPr>
          <a:solidFill>
            <a:schemeClr val="accent2"/>
          </a:solidFill>
        </p:spPr>
        <p:txBody>
          <a:bodyPr>
            <a:noAutofit/>
          </a:bodyPr>
          <a:lstStyle/>
          <a:p>
            <a:r>
              <a:rPr lang="en-US" sz="3600" b="1">
                <a:solidFill>
                  <a:srgbClr val="002060"/>
                </a:solidFill>
                <a:effectLst/>
                <a:latin typeface="Arial" panose="020B0604020202020204" pitchFamily="34" charset="0"/>
                <a:ea typeface="Times New Roman" panose="02020603050405020304" pitchFamily="18" charset="0"/>
              </a:rPr>
              <a:t>Services for Native Americans Elders and Caregivers</a:t>
            </a:r>
            <a:endParaRPr lang="en-US" sz="3600">
              <a:solidFill>
                <a:srgbClr val="002060"/>
              </a:solidFill>
            </a:endParaRPr>
          </a:p>
        </p:txBody>
      </p:sp>
      <p:sp>
        <p:nvSpPr>
          <p:cNvPr id="3" name="Content Placeholder 2">
            <a:extLst>
              <a:ext uri="{FF2B5EF4-FFF2-40B4-BE49-F238E27FC236}">
                <a16:creationId xmlns:a16="http://schemas.microsoft.com/office/drawing/2014/main" id="{A9EFF990-58C3-96B0-EFFE-59757F210740}"/>
              </a:ext>
            </a:extLst>
          </p:cNvPr>
          <p:cNvSpPr>
            <a:spLocks noGrp="1"/>
          </p:cNvSpPr>
          <p:nvPr>
            <p:ph idx="1"/>
          </p:nvPr>
        </p:nvSpPr>
        <p:spPr>
          <a:xfrm>
            <a:off x="190499" y="1417638"/>
            <a:ext cx="11811001" cy="4135972"/>
          </a:xfrm>
        </p:spPr>
        <p:txBody>
          <a:bodyPr vert="horz" lIns="91440" tIns="45720" rIns="91440" bIns="45720" rtlCol="0" anchor="t">
            <a:noAutofit/>
          </a:bodyPr>
          <a:lstStyle/>
          <a:p>
            <a:pPr>
              <a:buFont typeface="Arial" panose="05000000000000000000" pitchFamily="2" charset="2"/>
              <a:buChar char="•"/>
            </a:pPr>
            <a:r>
              <a:rPr lang="en-US" sz="2400" b="1">
                <a:solidFill>
                  <a:srgbClr val="002060"/>
                </a:solidFill>
              </a:rPr>
              <a:t>Overview: </a:t>
            </a:r>
            <a:r>
              <a:rPr lang="en-US" sz="2400">
                <a:solidFill>
                  <a:srgbClr val="002060"/>
                </a:solidFill>
                <a:effectLst/>
                <a:ea typeface="Times New Roman" panose="02020603050405020304" pitchFamily="18" charset="0"/>
                <a:cs typeface="Arial"/>
              </a:rPr>
              <a:t>Title VI of the OAA authorizes grants that provide nutrition and supportive services to American </a:t>
            </a:r>
            <a:r>
              <a:rPr lang="en-US" sz="2400">
                <a:solidFill>
                  <a:srgbClr val="002060"/>
                </a:solidFill>
                <a:ea typeface="Times New Roman" panose="02020603050405020304" pitchFamily="18" charset="0"/>
                <a:cs typeface="Arial"/>
              </a:rPr>
              <a:t>Indian</a:t>
            </a:r>
            <a:r>
              <a:rPr lang="en-US" sz="2400">
                <a:solidFill>
                  <a:srgbClr val="002060"/>
                </a:solidFill>
                <a:effectLst/>
                <a:ea typeface="Times New Roman" panose="02020603050405020304" pitchFamily="18" charset="0"/>
                <a:cs typeface="Arial"/>
              </a:rPr>
              <a:t>, Alaskan </a:t>
            </a:r>
            <a:r>
              <a:rPr lang="en-US" sz="2400">
                <a:solidFill>
                  <a:srgbClr val="002060"/>
                </a:solidFill>
                <a:ea typeface="Times New Roman" panose="02020603050405020304" pitchFamily="18" charset="0"/>
                <a:cs typeface="Arial"/>
              </a:rPr>
              <a:t>Native</a:t>
            </a:r>
            <a:r>
              <a:rPr lang="en-US" sz="2400">
                <a:solidFill>
                  <a:srgbClr val="002060"/>
                </a:solidFill>
                <a:effectLst/>
                <a:ea typeface="Times New Roman" panose="02020603050405020304" pitchFamily="18" charset="0"/>
                <a:cs typeface="Arial"/>
              </a:rPr>
              <a:t>, and Native </a:t>
            </a:r>
            <a:r>
              <a:rPr lang="en-US" sz="2400">
                <a:solidFill>
                  <a:srgbClr val="002060"/>
                </a:solidFill>
                <a:ea typeface="Times New Roman" panose="02020603050405020304" pitchFamily="18" charset="0"/>
                <a:cs typeface="Arial"/>
              </a:rPr>
              <a:t>Hawaiian</a:t>
            </a:r>
            <a:r>
              <a:rPr lang="en-US" sz="2400">
                <a:solidFill>
                  <a:srgbClr val="002060"/>
                </a:solidFill>
                <a:effectLst/>
                <a:ea typeface="Times New Roman" panose="02020603050405020304" pitchFamily="18" charset="0"/>
                <a:cs typeface="Arial"/>
              </a:rPr>
              <a:t> elders to help them live full</a:t>
            </a:r>
            <a:r>
              <a:rPr lang="en-US" sz="2400">
                <a:solidFill>
                  <a:srgbClr val="002060"/>
                </a:solidFill>
                <a:ea typeface="Times New Roman" panose="02020603050405020304" pitchFamily="18" charset="0"/>
                <a:cs typeface="Arial"/>
              </a:rPr>
              <a:t> </a:t>
            </a:r>
            <a:r>
              <a:rPr lang="en-US" sz="2400">
                <a:solidFill>
                  <a:srgbClr val="002060"/>
                </a:solidFill>
                <a:effectLst/>
                <a:ea typeface="Times New Roman" panose="02020603050405020304" pitchFamily="18" charset="0"/>
                <a:cs typeface="Arial"/>
              </a:rPr>
              <a:t>lives in their communities</a:t>
            </a:r>
            <a:r>
              <a:rPr lang="en-US" sz="2400">
                <a:solidFill>
                  <a:srgbClr val="002060"/>
                </a:solidFill>
                <a:ea typeface="Times New Roman" panose="02020603050405020304" pitchFamily="18" charset="0"/>
                <a:cs typeface="Arial"/>
              </a:rPr>
              <a:t>,</a:t>
            </a:r>
            <a:r>
              <a:rPr lang="en-US" sz="2400">
                <a:solidFill>
                  <a:srgbClr val="002060"/>
                </a:solidFill>
                <a:effectLst/>
                <a:ea typeface="Times New Roman" panose="02020603050405020304" pitchFamily="18" charset="0"/>
                <a:cs typeface="Arial"/>
              </a:rPr>
              <a:t> and grants to support caregivers.</a:t>
            </a:r>
            <a:r>
              <a:rPr lang="en-US" sz="2400">
                <a:solidFill>
                  <a:srgbClr val="002060"/>
                </a:solidFill>
                <a:ea typeface="Times New Roman" panose="02020603050405020304" pitchFamily="18" charset="0"/>
                <a:cs typeface="Arial"/>
              </a:rPr>
              <a:t> </a:t>
            </a:r>
            <a:endParaRPr lang="en-US"/>
          </a:p>
          <a:p>
            <a:pPr>
              <a:buFont typeface="Arial" panose="05000000000000000000" pitchFamily="2" charset="2"/>
              <a:buChar char="•"/>
            </a:pPr>
            <a:r>
              <a:rPr lang="en-US" sz="2400" b="1">
                <a:solidFill>
                  <a:srgbClr val="002060"/>
                </a:solidFill>
                <a:ea typeface="Calibri" panose="020F0502020204030204" pitchFamily="34" charset="0"/>
                <a:cs typeface="Arial"/>
              </a:rPr>
              <a:t>Key provisions of the final rule include:</a:t>
            </a:r>
            <a:endParaRPr lang="en-US" sz="2400">
              <a:solidFill>
                <a:srgbClr val="002060"/>
              </a:solidFill>
            </a:endParaRPr>
          </a:p>
          <a:p>
            <a:pPr lvl="1"/>
            <a:r>
              <a:rPr lang="en-US" sz="2400">
                <a:solidFill>
                  <a:srgbClr val="002060"/>
                </a:solidFill>
              </a:rPr>
              <a:t>Clarification to reduce confusion and improve consistency in the provision of services by combining provisions related to American Indians, Alaska Natives—Part 1322, and Native Hawaiians—Part 1323</a:t>
            </a:r>
            <a:endParaRPr lang="en-US" sz="2400">
              <a:solidFill>
                <a:srgbClr val="002060"/>
              </a:solidFill>
              <a:cs typeface="Arial"/>
            </a:endParaRPr>
          </a:p>
          <a:p>
            <a:pPr lvl="1"/>
            <a:r>
              <a:rPr lang="en-US" sz="2400">
                <a:solidFill>
                  <a:srgbClr val="002060"/>
                </a:solidFill>
              </a:rPr>
              <a:t>Specification of program and fiscal requirements </a:t>
            </a:r>
            <a:endParaRPr lang="en-US" sz="2400">
              <a:solidFill>
                <a:srgbClr val="002060"/>
              </a:solidFill>
              <a:cs typeface="Arial"/>
            </a:endParaRPr>
          </a:p>
          <a:p>
            <a:pPr lvl="1"/>
            <a:r>
              <a:rPr lang="en-US" sz="2400">
                <a:solidFill>
                  <a:srgbClr val="002060"/>
                </a:solidFill>
              </a:rPr>
              <a:t>Expectations for collaboration and coordination between programs for all older adults and caregivers and specifically those for Native American elders and caregivers</a:t>
            </a:r>
            <a:endParaRPr lang="en-US" sz="2400">
              <a:solidFill>
                <a:srgbClr val="002060"/>
              </a:solidFill>
              <a:cs typeface="Arial" panose="020B0604020202020204"/>
            </a:endParaRPr>
          </a:p>
        </p:txBody>
      </p:sp>
      <p:sp>
        <p:nvSpPr>
          <p:cNvPr id="4" name="Slide Number Placeholder 3">
            <a:extLst>
              <a:ext uri="{FF2B5EF4-FFF2-40B4-BE49-F238E27FC236}">
                <a16:creationId xmlns:a16="http://schemas.microsoft.com/office/drawing/2014/main" id="{BB70D910-351C-26CB-49FF-EBF73F99B9C2}"/>
              </a:ext>
            </a:extLst>
          </p:cNvPr>
          <p:cNvSpPr>
            <a:spLocks noGrp="1"/>
          </p:cNvSpPr>
          <p:nvPr>
            <p:ph type="sldNum" sz="quarter" idx="12"/>
          </p:nvPr>
        </p:nvSpPr>
        <p:spPr>
          <a:xfrm>
            <a:off x="4673600" y="6400799"/>
            <a:ext cx="2844800" cy="365125"/>
          </a:xfrm>
        </p:spPr>
        <p:txBody>
          <a:bodyPr/>
          <a:lstStyle/>
          <a:p>
            <a:fld id="{7AA28999-D008-419E-9628-EE1C64F81F4C}" type="slidenum">
              <a:rPr lang="en-US" smtClean="0"/>
              <a:pPr/>
              <a:t>27</a:t>
            </a:fld>
            <a:endParaRPr lang="en-US"/>
          </a:p>
        </p:txBody>
      </p:sp>
    </p:spTree>
    <p:extLst>
      <p:ext uri="{BB962C8B-B14F-4D97-AF65-F5344CB8AC3E}">
        <p14:creationId xmlns:p14="http://schemas.microsoft.com/office/powerpoint/2010/main" val="147389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C585B-1DF4-B3BE-BC9E-AD8CA5B90B07}"/>
              </a:ext>
            </a:extLst>
          </p:cNvPr>
          <p:cNvSpPr>
            <a:spLocks noGrp="1"/>
          </p:cNvSpPr>
          <p:nvPr>
            <p:ph type="title"/>
          </p:nvPr>
        </p:nvSpPr>
        <p:spPr>
          <a:xfrm>
            <a:off x="609600" y="136524"/>
            <a:ext cx="10972800" cy="720726"/>
          </a:xfrm>
          <a:solidFill>
            <a:schemeClr val="accent2"/>
          </a:solidFill>
        </p:spPr>
        <p:txBody>
          <a:bodyPr>
            <a:normAutofit fontScale="90000"/>
          </a:bodyPr>
          <a:lstStyle/>
          <a:p>
            <a:br>
              <a:rPr lang="en-US">
                <a:solidFill>
                  <a:srgbClr val="002060"/>
                </a:solidFill>
              </a:rPr>
            </a:br>
            <a:r>
              <a:rPr lang="en-US" sz="4000" b="1">
                <a:solidFill>
                  <a:srgbClr val="002060"/>
                </a:solidFill>
              </a:rPr>
              <a:t>Emergency Preparedness and Response</a:t>
            </a:r>
            <a:br>
              <a:rPr lang="en-US">
                <a:solidFill>
                  <a:srgbClr val="002060"/>
                </a:solidFill>
              </a:rPr>
            </a:br>
            <a:endParaRPr lang="en-US"/>
          </a:p>
        </p:txBody>
      </p:sp>
      <p:sp>
        <p:nvSpPr>
          <p:cNvPr id="3" name="Content Placeholder 2">
            <a:extLst>
              <a:ext uri="{FF2B5EF4-FFF2-40B4-BE49-F238E27FC236}">
                <a16:creationId xmlns:a16="http://schemas.microsoft.com/office/drawing/2014/main" id="{784CC9EB-3E26-4D04-9E25-5EC6FA015385}"/>
              </a:ext>
            </a:extLst>
          </p:cNvPr>
          <p:cNvSpPr>
            <a:spLocks noGrp="1"/>
          </p:cNvSpPr>
          <p:nvPr>
            <p:ph idx="1"/>
          </p:nvPr>
        </p:nvSpPr>
        <p:spPr>
          <a:xfrm>
            <a:off x="609600" y="1128526"/>
            <a:ext cx="10972800" cy="3857131"/>
          </a:xfrm>
        </p:spPr>
        <p:txBody>
          <a:bodyPr vert="horz" lIns="91440" tIns="45720" rIns="91440" bIns="45720" rtlCol="0" anchor="t">
            <a:normAutofit fontScale="92500" lnSpcReduction="10000"/>
          </a:bodyPr>
          <a:lstStyle/>
          <a:p>
            <a:pPr>
              <a:buFont typeface="Arial" panose="05000000000000000000" pitchFamily="2" charset="2"/>
              <a:buChar char="•"/>
            </a:pPr>
            <a:r>
              <a:rPr lang="en-US" sz="2800" b="1">
                <a:solidFill>
                  <a:srgbClr val="002060"/>
                </a:solidFill>
                <a:effectLst/>
                <a:latin typeface="Arial"/>
                <a:ea typeface="Times New Roman" panose="02020603050405020304" pitchFamily="18" charset="0"/>
                <a:cs typeface="Arial"/>
              </a:rPr>
              <a:t>Overview: </a:t>
            </a:r>
            <a:r>
              <a:rPr lang="en-US" sz="2800">
                <a:solidFill>
                  <a:srgbClr val="002060"/>
                </a:solidFill>
                <a:effectLst/>
                <a:latin typeface="Arial"/>
                <a:ea typeface="Times New Roman" panose="02020603050405020304" pitchFamily="18" charset="0"/>
                <a:cs typeface="Arial"/>
              </a:rPr>
              <a:t>Emergencies and disasters have distinct and disproportionate impacts on older adults and family caregivers and often create unique challenges for the aging services network. </a:t>
            </a:r>
            <a:r>
              <a:rPr lang="en-US" sz="2800">
                <a:solidFill>
                  <a:srgbClr val="002060"/>
                </a:solidFill>
                <a:latin typeface="Arial"/>
                <a:ea typeface="Times New Roman" panose="02020603050405020304" pitchFamily="18" charset="0"/>
                <a:cs typeface="Arial"/>
              </a:rPr>
              <a:t>T</a:t>
            </a:r>
            <a:r>
              <a:rPr lang="en-US" sz="2800">
                <a:solidFill>
                  <a:srgbClr val="002060"/>
                </a:solidFill>
                <a:effectLst/>
                <a:latin typeface="Arial"/>
                <a:ea typeface="Times New Roman" panose="02020603050405020304" pitchFamily="18" charset="0"/>
                <a:cs typeface="Arial"/>
              </a:rPr>
              <a:t>he prior OAA regulations included limited guidance addressing these situations.</a:t>
            </a:r>
            <a:endParaRPr lang="en-US">
              <a:latin typeface="Arial"/>
              <a:cs typeface="Arial"/>
            </a:endParaRPr>
          </a:p>
          <a:p>
            <a:pPr>
              <a:buFont typeface="Arial" panose="05000000000000000000" pitchFamily="2" charset="2"/>
              <a:buChar char="•"/>
            </a:pPr>
            <a:r>
              <a:rPr lang="en-US" sz="2800" b="1">
                <a:solidFill>
                  <a:srgbClr val="002060"/>
                </a:solidFill>
                <a:latin typeface="Arial"/>
                <a:ea typeface="Times New Roman" panose="02020603050405020304" pitchFamily="18" charset="0"/>
                <a:cs typeface="Arial"/>
              </a:rPr>
              <a:t>Key provisions of the final rule include: </a:t>
            </a:r>
            <a:endParaRPr lang="en-US">
              <a:solidFill>
                <a:srgbClr val="002060"/>
              </a:solidFill>
            </a:endParaRPr>
          </a:p>
          <a:p>
            <a:pPr lvl="1"/>
            <a:r>
              <a:rPr lang="en-US">
                <a:solidFill>
                  <a:srgbClr val="002060"/>
                </a:solidFill>
              </a:rPr>
              <a:t>New sections to support older adults and family caregivers, including those in tribal communities, during emergencies and disasters </a:t>
            </a:r>
            <a:endParaRPr lang="en-US">
              <a:solidFill>
                <a:srgbClr val="002060"/>
              </a:solidFill>
              <a:cs typeface="Arial"/>
            </a:endParaRPr>
          </a:p>
          <a:p>
            <a:pPr lvl="1"/>
            <a:r>
              <a:rPr lang="en-US">
                <a:solidFill>
                  <a:srgbClr val="002060"/>
                </a:solidFill>
              </a:rPr>
              <a:t>Flexibilities for addressing emergency preparedness and response</a:t>
            </a:r>
            <a:endParaRPr lang="en-US">
              <a:solidFill>
                <a:srgbClr val="002060"/>
              </a:solidFill>
              <a:cs typeface="Arial"/>
            </a:endParaRPr>
          </a:p>
          <a:p>
            <a:pPr lvl="1"/>
            <a:r>
              <a:rPr lang="en-US">
                <a:solidFill>
                  <a:srgbClr val="002060"/>
                </a:solidFill>
              </a:rPr>
              <a:t>Lessons learned from the pandemic</a:t>
            </a:r>
            <a:endParaRPr lang="en-US" sz="2000">
              <a:solidFill>
                <a:srgbClr val="002060"/>
              </a:solidFill>
              <a:effectLst/>
              <a:latin typeface="Arial" panose="020B0604020202020204" pitchFamily="34"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A5A4B0BB-74B4-D8E3-0205-E17FC113857D}"/>
              </a:ext>
            </a:extLst>
          </p:cNvPr>
          <p:cNvSpPr>
            <a:spLocks noGrp="1"/>
          </p:cNvSpPr>
          <p:nvPr>
            <p:ph type="sldNum" sz="quarter" idx="12"/>
          </p:nvPr>
        </p:nvSpPr>
        <p:spPr/>
        <p:txBody>
          <a:bodyPr/>
          <a:lstStyle/>
          <a:p>
            <a:fld id="{7AA28999-D008-419E-9628-EE1C64F81F4C}" type="slidenum">
              <a:rPr lang="en-US" smtClean="0"/>
              <a:pPr/>
              <a:t>28</a:t>
            </a:fld>
            <a:endParaRPr lang="en-US"/>
          </a:p>
        </p:txBody>
      </p:sp>
    </p:spTree>
    <p:extLst>
      <p:ext uri="{BB962C8B-B14F-4D97-AF65-F5344CB8AC3E}">
        <p14:creationId xmlns:p14="http://schemas.microsoft.com/office/powerpoint/2010/main" val="26896709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94268-FF31-D472-657F-E1AD7D533FDF}"/>
              </a:ext>
            </a:extLst>
          </p:cNvPr>
          <p:cNvSpPr>
            <a:spLocks noGrp="1"/>
          </p:cNvSpPr>
          <p:nvPr>
            <p:ph type="title"/>
          </p:nvPr>
        </p:nvSpPr>
        <p:spPr>
          <a:xfrm>
            <a:off x="190500" y="136524"/>
            <a:ext cx="11811000" cy="1168293"/>
          </a:xfrm>
          <a:solidFill>
            <a:schemeClr val="accent2"/>
          </a:solidFill>
        </p:spPr>
        <p:txBody>
          <a:bodyPr>
            <a:normAutofit fontScale="90000"/>
          </a:bodyPr>
          <a:lstStyle/>
          <a:p>
            <a:pPr marL="0" marR="0">
              <a:lnSpc>
                <a:spcPct val="107000"/>
              </a:lnSpc>
              <a:spcBef>
                <a:spcPts val="0"/>
              </a:spcBef>
              <a:spcAft>
                <a:spcPts val="600"/>
              </a:spcAft>
            </a:pPr>
            <a:br>
              <a:rPr lang="en-US" b="1">
                <a:effectLst/>
                <a:latin typeface="Arial" panose="020B0604020202020204" pitchFamily="34" charset="0"/>
                <a:ea typeface="Times New Roman" panose="02020603050405020304" pitchFamily="18" charset="0"/>
                <a:cs typeface="Arial" panose="020B0604020202020204" pitchFamily="34" charset="0"/>
              </a:rPr>
            </a:br>
            <a:r>
              <a:rPr lang="en-US" sz="3600" b="1">
                <a:solidFill>
                  <a:srgbClr val="002060"/>
                </a:solidFill>
                <a:effectLst/>
                <a:latin typeface="Arial" panose="020B0604020202020204" pitchFamily="34" charset="0"/>
                <a:ea typeface="Times New Roman" panose="02020603050405020304" pitchFamily="18" charset="0"/>
                <a:cs typeface="Arial" panose="020B0604020202020204" pitchFamily="34" charset="0"/>
              </a:rPr>
              <a:t>Elder Abuse Prevention, Legal Assistance, Guardianship, and Long-Term Care Ombudsman Programs</a:t>
            </a:r>
            <a:br>
              <a:rPr lang="en-US" sz="1800">
                <a:effectLst/>
                <a:latin typeface="Calibri" panose="020F0502020204030204" pitchFamily="34" charset="0"/>
                <a:ea typeface="Calibri" panose="020F0502020204030204" pitchFamily="34" charset="0"/>
                <a:cs typeface="Arial" panose="020B0604020202020204" pitchFamily="34" charset="0"/>
              </a:rPr>
            </a:br>
            <a:endParaRPr lang="en-US"/>
          </a:p>
        </p:txBody>
      </p:sp>
      <p:sp>
        <p:nvSpPr>
          <p:cNvPr id="3" name="Content Placeholder 2">
            <a:extLst>
              <a:ext uri="{FF2B5EF4-FFF2-40B4-BE49-F238E27FC236}">
                <a16:creationId xmlns:a16="http://schemas.microsoft.com/office/drawing/2014/main" id="{A12094C9-A076-109C-FAAE-8C793F59F90D}"/>
              </a:ext>
            </a:extLst>
          </p:cNvPr>
          <p:cNvSpPr>
            <a:spLocks noGrp="1"/>
          </p:cNvSpPr>
          <p:nvPr>
            <p:ph idx="1"/>
          </p:nvPr>
        </p:nvSpPr>
        <p:spPr>
          <a:xfrm>
            <a:off x="190500" y="1430406"/>
            <a:ext cx="11811000" cy="4360865"/>
          </a:xfrm>
        </p:spPr>
        <p:txBody>
          <a:bodyPr vert="horz" lIns="91440" tIns="45720" rIns="91440" bIns="45720" rtlCol="0" anchor="t">
            <a:normAutofit fontScale="77500" lnSpcReduction="20000"/>
          </a:bodyPr>
          <a:lstStyle/>
          <a:p>
            <a:pPr>
              <a:buFont typeface="Arial" panose="05000000000000000000" pitchFamily="2" charset="2"/>
              <a:buChar char="•"/>
            </a:pPr>
            <a:r>
              <a:rPr lang="en-US" sz="3100" b="1">
                <a:solidFill>
                  <a:srgbClr val="002060"/>
                </a:solidFill>
              </a:rPr>
              <a:t>Overview: </a:t>
            </a:r>
            <a:r>
              <a:rPr lang="en-US" sz="3100">
                <a:solidFill>
                  <a:srgbClr val="002060"/>
                </a:solidFill>
                <a:effectLst/>
                <a:latin typeface="Arial" panose="020B0604020202020204" pitchFamily="34" charset="0"/>
                <a:ea typeface="Calibri" panose="020F0502020204030204" pitchFamily="34" charset="0"/>
              </a:rPr>
              <a:t>An estimated one in ten adults over the age of 60 has experienced some form of elder abuse, which may reduce their quality of life and limit their independence. Title VII of the OAA authorizes activities that uphold the rights of older adults and prevent, detect, and respond to elder abuse, neglect, and exploitation. </a:t>
            </a:r>
            <a:endParaRPr lang="en-US" sz="3100"/>
          </a:p>
          <a:p>
            <a:pPr>
              <a:buFont typeface="Arial" panose="05000000000000000000" pitchFamily="2" charset="2"/>
              <a:buChar char="•"/>
            </a:pPr>
            <a:r>
              <a:rPr lang="en-US" sz="3100" b="1">
                <a:solidFill>
                  <a:srgbClr val="002060"/>
                </a:solidFill>
                <a:latin typeface="Arial"/>
                <a:ea typeface="Calibri" panose="020F0502020204030204" pitchFamily="34" charset="0"/>
                <a:cs typeface="Arial"/>
              </a:rPr>
              <a:t>Key provisions of the final rule include: </a:t>
            </a:r>
            <a:endParaRPr lang="en-US" sz="3100">
              <a:solidFill>
                <a:srgbClr val="002060"/>
              </a:solidFill>
            </a:endParaRPr>
          </a:p>
          <a:p>
            <a:pPr lvl="1"/>
            <a:r>
              <a:rPr lang="en-US" sz="3100">
                <a:solidFill>
                  <a:srgbClr val="002060"/>
                </a:solidFill>
              </a:rPr>
              <a:t>The role of legal assistance providers as promoters of self-determination and person-directedness</a:t>
            </a:r>
            <a:endParaRPr lang="en-US" sz="3100">
              <a:solidFill>
                <a:srgbClr val="002060"/>
              </a:solidFill>
              <a:cs typeface="Arial"/>
            </a:endParaRPr>
          </a:p>
          <a:p>
            <a:pPr lvl="1"/>
            <a:r>
              <a:rPr lang="en-US" sz="3100">
                <a:solidFill>
                  <a:srgbClr val="002060"/>
                </a:solidFill>
              </a:rPr>
              <a:t>Defining “defense of guardianship” as defending against guardianship and advocating for less restrictive alternatives</a:t>
            </a:r>
            <a:endParaRPr lang="en-US" sz="3100">
              <a:solidFill>
                <a:srgbClr val="002060"/>
              </a:solidFill>
              <a:cs typeface="Arial"/>
            </a:endParaRPr>
          </a:p>
          <a:p>
            <a:pPr lvl="1"/>
            <a:r>
              <a:rPr lang="en-US" sz="3100">
                <a:solidFill>
                  <a:srgbClr val="002060"/>
                </a:solidFill>
              </a:rPr>
              <a:t>State agencies’ obligations with respect to elder abuse prevention and legal assistance development programs</a:t>
            </a:r>
            <a:endParaRPr lang="en-US" sz="3100">
              <a:solidFill>
                <a:srgbClr val="002060"/>
              </a:solidFill>
              <a:cs typeface="Arial"/>
            </a:endParaRPr>
          </a:p>
          <a:p>
            <a:pPr lvl="1"/>
            <a:r>
              <a:rPr lang="en-US" sz="3100">
                <a:solidFill>
                  <a:srgbClr val="002060"/>
                </a:solidFill>
              </a:rPr>
              <a:t>Clarity on Long-Term Care Ombudsman Program (LTCOP) requirements</a:t>
            </a:r>
            <a:endParaRPr lang="en-US" sz="2000">
              <a:solidFill>
                <a:srgbClr val="002060"/>
              </a:solidFill>
              <a:effectLst/>
              <a:latin typeface="Arial" panose="020B060402020202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18B034F7-D1A3-4949-2A3B-5FC9D4CB680B}"/>
              </a:ext>
            </a:extLst>
          </p:cNvPr>
          <p:cNvSpPr>
            <a:spLocks noGrp="1"/>
          </p:cNvSpPr>
          <p:nvPr>
            <p:ph type="sldNum" sz="quarter" idx="12"/>
          </p:nvPr>
        </p:nvSpPr>
        <p:spPr/>
        <p:txBody>
          <a:bodyPr/>
          <a:lstStyle/>
          <a:p>
            <a:fld id="{7AA28999-D008-419E-9628-EE1C64F81F4C}" type="slidenum">
              <a:rPr lang="en-US" smtClean="0"/>
              <a:pPr/>
              <a:t>29</a:t>
            </a:fld>
            <a:endParaRPr lang="en-US"/>
          </a:p>
        </p:txBody>
      </p:sp>
    </p:spTree>
    <p:extLst>
      <p:ext uri="{BB962C8B-B14F-4D97-AF65-F5344CB8AC3E}">
        <p14:creationId xmlns:p14="http://schemas.microsoft.com/office/powerpoint/2010/main" val="3296751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570DD-D06C-456D-AC46-2A04248DDFCF}"/>
              </a:ext>
            </a:extLst>
          </p:cNvPr>
          <p:cNvSpPr>
            <a:spLocks noGrp="1"/>
          </p:cNvSpPr>
          <p:nvPr>
            <p:ph type="title"/>
          </p:nvPr>
        </p:nvSpPr>
        <p:spPr>
          <a:solidFill>
            <a:schemeClr val="accent2"/>
          </a:solidFill>
        </p:spPr>
        <p:txBody>
          <a:bodyPr>
            <a:normAutofit/>
          </a:bodyPr>
          <a:lstStyle/>
          <a:p>
            <a:r>
              <a:rPr lang="en-US" sz="3600" b="1">
                <a:solidFill>
                  <a:srgbClr val="002060"/>
                </a:solidFill>
              </a:rPr>
              <a:t>Agenda</a:t>
            </a:r>
          </a:p>
        </p:txBody>
      </p:sp>
      <p:sp>
        <p:nvSpPr>
          <p:cNvPr id="3" name="Content Placeholder 2">
            <a:extLst>
              <a:ext uri="{FF2B5EF4-FFF2-40B4-BE49-F238E27FC236}">
                <a16:creationId xmlns:a16="http://schemas.microsoft.com/office/drawing/2014/main" id="{3F48BC3C-4D90-4CD7-9308-4EBB54A8DBEF}"/>
              </a:ext>
            </a:extLst>
          </p:cNvPr>
          <p:cNvSpPr>
            <a:spLocks noGrp="1"/>
          </p:cNvSpPr>
          <p:nvPr>
            <p:ph idx="1"/>
          </p:nvPr>
        </p:nvSpPr>
        <p:spPr>
          <a:xfrm>
            <a:off x="609600" y="1853340"/>
            <a:ext cx="10972800" cy="2860287"/>
          </a:xfrm>
        </p:spPr>
        <p:txBody>
          <a:bodyPr vert="horz" lIns="91440" tIns="45720" rIns="91440" bIns="45720" rtlCol="0" anchor="t">
            <a:normAutofit/>
          </a:bodyPr>
          <a:lstStyle/>
          <a:p>
            <a:pPr lvl="1">
              <a:buFont typeface="Arial" panose="05000000000000000000" pitchFamily="2" charset="2"/>
              <a:buChar char="•"/>
            </a:pPr>
            <a:r>
              <a:rPr lang="en-US" sz="2600">
                <a:solidFill>
                  <a:srgbClr val="002060"/>
                </a:solidFill>
              </a:rPr>
              <a:t>Background</a:t>
            </a:r>
            <a:endParaRPr lang="en-US"/>
          </a:p>
          <a:p>
            <a:pPr lvl="1">
              <a:buFont typeface="Arial" panose="05000000000000000000" pitchFamily="2" charset="2"/>
              <a:buChar char="•"/>
            </a:pPr>
            <a:r>
              <a:rPr lang="en-US" sz="2600">
                <a:solidFill>
                  <a:srgbClr val="002060"/>
                </a:solidFill>
              </a:rPr>
              <a:t>Older Americans Act Final Rule Overview </a:t>
            </a:r>
            <a:endParaRPr lang="en-US" sz="2600">
              <a:solidFill>
                <a:srgbClr val="002060"/>
              </a:solidFill>
              <a:cs typeface="Arial" panose="020B0604020202020204"/>
            </a:endParaRPr>
          </a:p>
          <a:p>
            <a:pPr lvl="1">
              <a:buFont typeface="Arial" panose="05000000000000000000" pitchFamily="2" charset="2"/>
              <a:buChar char="•"/>
            </a:pPr>
            <a:r>
              <a:rPr lang="en-US" sz="2600">
                <a:solidFill>
                  <a:srgbClr val="002060"/>
                </a:solidFill>
              </a:rPr>
              <a:t>Key Focus Areas and Provisions of the Final Rule </a:t>
            </a:r>
            <a:endParaRPr lang="en-US" sz="2600">
              <a:solidFill>
                <a:srgbClr val="002060"/>
              </a:solidFill>
              <a:cs typeface="Arial"/>
            </a:endParaRPr>
          </a:p>
          <a:p>
            <a:pPr lvl="1">
              <a:buFont typeface="Arial" panose="05000000000000000000" pitchFamily="2" charset="2"/>
              <a:buChar char="•"/>
            </a:pPr>
            <a:r>
              <a:rPr lang="en-US" sz="2600">
                <a:solidFill>
                  <a:srgbClr val="002060"/>
                </a:solidFill>
              </a:rPr>
              <a:t>Timeline and Resources</a:t>
            </a:r>
            <a:endParaRPr lang="en-US" sz="3200">
              <a:solidFill>
                <a:srgbClr val="002060"/>
              </a:solidFill>
            </a:endParaRPr>
          </a:p>
        </p:txBody>
      </p:sp>
      <p:sp>
        <p:nvSpPr>
          <p:cNvPr id="5" name="TextBox 4">
            <a:extLst>
              <a:ext uri="{FF2B5EF4-FFF2-40B4-BE49-F238E27FC236}">
                <a16:creationId xmlns:a16="http://schemas.microsoft.com/office/drawing/2014/main" id="{E90D9563-9520-6203-DCDC-B33EFB969769}"/>
              </a:ext>
            </a:extLst>
          </p:cNvPr>
          <p:cNvSpPr txBox="1"/>
          <p:nvPr/>
        </p:nvSpPr>
        <p:spPr>
          <a:xfrm>
            <a:off x="1154151" y="4643051"/>
            <a:ext cx="9796347" cy="830997"/>
          </a:xfrm>
          <a:prstGeom prst="rect">
            <a:avLst/>
          </a:prstGeom>
          <a:noFill/>
        </p:spPr>
        <p:txBody>
          <a:bodyPr wrap="square" rtlCol="0">
            <a:spAutoFit/>
          </a:bodyPr>
          <a:lstStyle/>
          <a:p>
            <a:r>
              <a:rPr lang="en-US" sz="2400" i="1">
                <a:solidFill>
                  <a:schemeClr val="tx2">
                    <a:lumMod val="75000"/>
                  </a:schemeClr>
                </a:solidFill>
              </a:rPr>
              <a:t>Please note: When a hyperlink is provided on a slide, the notes section will include the full website link.</a:t>
            </a:r>
          </a:p>
        </p:txBody>
      </p:sp>
      <p:sp>
        <p:nvSpPr>
          <p:cNvPr id="4" name="Slide Number Placeholder 3">
            <a:extLst>
              <a:ext uri="{FF2B5EF4-FFF2-40B4-BE49-F238E27FC236}">
                <a16:creationId xmlns:a16="http://schemas.microsoft.com/office/drawing/2014/main" id="{F428E841-63C5-4D74-99AF-15370566AF58}"/>
              </a:ext>
            </a:extLst>
          </p:cNvPr>
          <p:cNvSpPr>
            <a:spLocks noGrp="1"/>
          </p:cNvSpPr>
          <p:nvPr>
            <p:ph type="sldNum" sz="quarter" idx="12"/>
          </p:nvPr>
        </p:nvSpPr>
        <p:spPr/>
        <p:txBody>
          <a:bodyPr/>
          <a:lstStyle/>
          <a:p>
            <a:fld id="{7AA28999-D008-419E-9628-EE1C64F81F4C}" type="slidenum">
              <a:rPr lang="en-US" smtClean="0"/>
              <a:pPr/>
              <a:t>3</a:t>
            </a:fld>
            <a:endParaRPr lang="en-US"/>
          </a:p>
        </p:txBody>
      </p:sp>
    </p:spTree>
    <p:extLst>
      <p:ext uri="{BB962C8B-B14F-4D97-AF65-F5344CB8AC3E}">
        <p14:creationId xmlns:p14="http://schemas.microsoft.com/office/powerpoint/2010/main" val="17949221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1D58F-0F49-4F6F-BCCF-376C59F05C25}"/>
              </a:ext>
            </a:extLst>
          </p:cNvPr>
          <p:cNvSpPr>
            <a:spLocks noGrp="1"/>
          </p:cNvSpPr>
          <p:nvPr>
            <p:ph type="title"/>
          </p:nvPr>
        </p:nvSpPr>
        <p:spPr>
          <a:xfrm>
            <a:off x="419100" y="274638"/>
            <a:ext cx="11296650" cy="1143000"/>
          </a:xfrm>
          <a:solidFill>
            <a:schemeClr val="accent2"/>
          </a:solidFill>
        </p:spPr>
        <p:txBody>
          <a:bodyPr>
            <a:normAutofit/>
          </a:bodyPr>
          <a:lstStyle/>
          <a:p>
            <a:r>
              <a:rPr lang="en-US" sz="3600" b="1">
                <a:solidFill>
                  <a:srgbClr val="002060"/>
                </a:solidFill>
              </a:rPr>
              <a:t>Timeline</a:t>
            </a:r>
          </a:p>
        </p:txBody>
      </p:sp>
      <p:sp>
        <p:nvSpPr>
          <p:cNvPr id="3" name="Content Placeholder 2">
            <a:extLst>
              <a:ext uri="{FF2B5EF4-FFF2-40B4-BE49-F238E27FC236}">
                <a16:creationId xmlns:a16="http://schemas.microsoft.com/office/drawing/2014/main" id="{92D4719B-3C40-4007-4E94-863DD39987D0}"/>
              </a:ext>
            </a:extLst>
          </p:cNvPr>
          <p:cNvSpPr>
            <a:spLocks noGrp="1"/>
          </p:cNvSpPr>
          <p:nvPr>
            <p:ph idx="1"/>
          </p:nvPr>
        </p:nvSpPr>
        <p:spPr>
          <a:xfrm>
            <a:off x="419100" y="1600202"/>
            <a:ext cx="11296650" cy="3635828"/>
          </a:xfrm>
        </p:spPr>
        <p:txBody>
          <a:bodyPr vert="horz" lIns="91440" tIns="45720" rIns="91440" bIns="45720" rtlCol="0" anchor="t">
            <a:normAutofit/>
          </a:bodyPr>
          <a:lstStyle/>
          <a:p>
            <a:r>
              <a:rPr lang="en-US" sz="2600">
                <a:solidFill>
                  <a:srgbClr val="002060"/>
                </a:solidFill>
                <a:ea typeface="Calibri" panose="020F0502020204030204" pitchFamily="34" charset="0"/>
                <a:cs typeface="Calibri"/>
              </a:rPr>
              <a:t>Timeline: </a:t>
            </a:r>
            <a:endParaRPr lang="en-US" sz="2600">
              <a:solidFill>
                <a:srgbClr val="002060"/>
              </a:solidFill>
              <a:ea typeface="Calibri" panose="020F0502020204030204" pitchFamily="34" charset="0"/>
              <a:cs typeface="Calibri" panose="020F0502020204030204" pitchFamily="34" charset="0"/>
            </a:endParaRPr>
          </a:p>
          <a:p>
            <a:pPr lvl="1"/>
            <a:r>
              <a:rPr lang="en-US" sz="2600">
                <a:solidFill>
                  <a:srgbClr val="002060"/>
                </a:solidFill>
                <a:ea typeface="Calibri" panose="020F0502020204030204" pitchFamily="34" charset="0"/>
                <a:cs typeface="Calibri"/>
              </a:rPr>
              <a:t>The OAA final rule is effective on March 15, 2024. </a:t>
            </a:r>
            <a:endParaRPr lang="en-US" sz="2600">
              <a:solidFill>
                <a:srgbClr val="002060"/>
              </a:solidFill>
              <a:ea typeface="Calibri" panose="020F0502020204030204" pitchFamily="34" charset="0"/>
              <a:cs typeface="Calibri" panose="020F0502020204030204" pitchFamily="34" charset="0"/>
            </a:endParaRPr>
          </a:p>
          <a:p>
            <a:pPr lvl="1"/>
            <a:r>
              <a:rPr lang="en-US" sz="2600">
                <a:solidFill>
                  <a:srgbClr val="002060"/>
                </a:solidFill>
                <a:ea typeface="Calibri" panose="020F0502020204030204" pitchFamily="34" charset="0"/>
                <a:cs typeface="Calibri"/>
              </a:rPr>
              <a:t>ACL will provide robust training and technical assistance and will work with state agency and tribal organization grantees to come into compliance.</a:t>
            </a:r>
          </a:p>
          <a:p>
            <a:pPr lvl="2"/>
            <a:r>
              <a:rPr lang="en-US" sz="2200">
                <a:solidFill>
                  <a:srgbClr val="002060"/>
                </a:solidFill>
                <a:ea typeface="Calibri" panose="020F0502020204030204" pitchFamily="34" charset="0"/>
                <a:cs typeface="Calibri"/>
              </a:rPr>
              <a:t>AAAs should work closely with their state agency, and service providers should work closely with their AAAs (or state agency for single PSA states). </a:t>
            </a:r>
            <a:endParaRPr lang="en-US" sz="2200">
              <a:solidFill>
                <a:srgbClr val="002060"/>
              </a:solidFill>
              <a:ea typeface="Calibri" panose="020F0502020204030204" pitchFamily="34" charset="0"/>
              <a:cs typeface="Calibri" panose="020F0502020204030204" pitchFamily="34" charset="0"/>
            </a:endParaRPr>
          </a:p>
          <a:p>
            <a:pPr lvl="1"/>
            <a:r>
              <a:rPr lang="en-US" sz="2600">
                <a:solidFill>
                  <a:srgbClr val="002060"/>
                </a:solidFill>
                <a:ea typeface="Calibri" panose="020F0502020204030204" pitchFamily="34" charset="0"/>
                <a:cs typeface="Calibri"/>
              </a:rPr>
              <a:t>The compliance date is October 1, 2025. </a:t>
            </a:r>
            <a:endParaRPr lang="en-US" sz="2600">
              <a:solidFill>
                <a:srgbClr val="002060"/>
              </a:solidFill>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6AB43036-A3FA-1FEA-5325-0213723E116B}"/>
              </a:ext>
            </a:extLst>
          </p:cNvPr>
          <p:cNvSpPr>
            <a:spLocks noGrp="1"/>
          </p:cNvSpPr>
          <p:nvPr>
            <p:ph type="sldNum" sz="quarter" idx="12"/>
          </p:nvPr>
        </p:nvSpPr>
        <p:spPr/>
        <p:txBody>
          <a:bodyPr/>
          <a:lstStyle/>
          <a:p>
            <a:fld id="{7AA28999-D008-419E-9628-EE1C64F81F4C}" type="slidenum">
              <a:rPr lang="en-US" smtClean="0"/>
              <a:pPr/>
              <a:t>30</a:t>
            </a:fld>
            <a:endParaRPr lang="en-US"/>
          </a:p>
        </p:txBody>
      </p:sp>
    </p:spTree>
    <p:extLst>
      <p:ext uri="{BB962C8B-B14F-4D97-AF65-F5344CB8AC3E}">
        <p14:creationId xmlns:p14="http://schemas.microsoft.com/office/powerpoint/2010/main" val="14957161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1D58F-0F49-4F6F-BCCF-376C59F05C25}"/>
              </a:ext>
            </a:extLst>
          </p:cNvPr>
          <p:cNvSpPr>
            <a:spLocks noGrp="1"/>
          </p:cNvSpPr>
          <p:nvPr>
            <p:ph type="title"/>
          </p:nvPr>
        </p:nvSpPr>
        <p:spPr>
          <a:xfrm>
            <a:off x="419100" y="274638"/>
            <a:ext cx="11296650" cy="1143000"/>
          </a:xfrm>
          <a:solidFill>
            <a:schemeClr val="accent2"/>
          </a:solidFill>
        </p:spPr>
        <p:txBody>
          <a:bodyPr>
            <a:normAutofit/>
          </a:bodyPr>
          <a:lstStyle/>
          <a:p>
            <a:r>
              <a:rPr lang="en-US" sz="3600" b="1">
                <a:solidFill>
                  <a:srgbClr val="002060"/>
                </a:solidFill>
              </a:rPr>
              <a:t>OAA Final Rule Resources</a:t>
            </a:r>
          </a:p>
        </p:txBody>
      </p:sp>
      <p:sp>
        <p:nvSpPr>
          <p:cNvPr id="3" name="Content Placeholder 2">
            <a:extLst>
              <a:ext uri="{FF2B5EF4-FFF2-40B4-BE49-F238E27FC236}">
                <a16:creationId xmlns:a16="http://schemas.microsoft.com/office/drawing/2014/main" id="{92D4719B-3C40-4007-4E94-863DD39987D0}"/>
              </a:ext>
            </a:extLst>
          </p:cNvPr>
          <p:cNvSpPr>
            <a:spLocks noGrp="1"/>
          </p:cNvSpPr>
          <p:nvPr>
            <p:ph idx="1"/>
          </p:nvPr>
        </p:nvSpPr>
        <p:spPr>
          <a:xfrm>
            <a:off x="419100" y="1600201"/>
            <a:ext cx="11296650" cy="4095519"/>
          </a:xfrm>
        </p:spPr>
        <p:txBody>
          <a:bodyPr vert="horz" lIns="91440" tIns="45720" rIns="91440" bIns="45720" rtlCol="0" anchor="t">
            <a:normAutofit/>
          </a:bodyPr>
          <a:lstStyle/>
          <a:p>
            <a:r>
              <a:rPr lang="en-US" sz="2600" dirty="0">
                <a:solidFill>
                  <a:srgbClr val="002060"/>
                </a:solidFill>
                <a:ea typeface="Calibri" panose="020F0502020204030204" pitchFamily="34" charset="0"/>
                <a:cs typeface="Calibri"/>
              </a:rPr>
              <a:t>The </a:t>
            </a:r>
            <a:r>
              <a:rPr lang="en-US" sz="2600" dirty="0">
                <a:solidFill>
                  <a:srgbClr val="002060"/>
                </a:solidFill>
                <a:ea typeface="Calibri" panose="020F0502020204030204" pitchFamily="34" charset="0"/>
                <a:cs typeface="Calibri"/>
                <a:hlinkClick r:id="rId3"/>
              </a:rPr>
              <a:t>Older Americans Act Final Rule</a:t>
            </a:r>
            <a:endParaRPr lang="en-US" sz="2600" dirty="0">
              <a:solidFill>
                <a:srgbClr val="002060"/>
              </a:solidFill>
              <a:ea typeface="Calibri" panose="020F0502020204030204" pitchFamily="34" charset="0"/>
              <a:cs typeface="Calibri"/>
            </a:endParaRPr>
          </a:p>
          <a:p>
            <a:r>
              <a:rPr lang="en-US" sz="2600" dirty="0">
                <a:solidFill>
                  <a:srgbClr val="002060"/>
                </a:solidFill>
                <a:cs typeface="Calibri"/>
              </a:rPr>
              <a:t>ACL's OAA Regulations webpage: </a:t>
            </a:r>
            <a:r>
              <a:rPr lang="en-US" sz="2600" u="sng" dirty="0">
                <a:solidFill>
                  <a:srgbClr val="002060"/>
                </a:solidFill>
                <a:cs typeface="Calibri"/>
                <a:hlinkClick r:id="rId4"/>
              </a:rPr>
              <a:t>ACL.gov/</a:t>
            </a:r>
            <a:r>
              <a:rPr lang="en-US" sz="2600" u="sng" dirty="0" err="1">
                <a:solidFill>
                  <a:srgbClr val="002060"/>
                </a:solidFill>
                <a:cs typeface="Calibri"/>
                <a:hlinkClick r:id="rId4"/>
              </a:rPr>
              <a:t>OAArule</a:t>
            </a:r>
            <a:endParaRPr lang="en-US" sz="2600" dirty="0">
              <a:solidFill>
                <a:srgbClr val="002060"/>
              </a:solidFill>
              <a:cs typeface="Calibri" panose="020F0502020204030204" pitchFamily="34" charset="0"/>
            </a:endParaRPr>
          </a:p>
          <a:p>
            <a:pPr lvl="1"/>
            <a:r>
              <a:rPr lang="en-US" sz="2600" dirty="0">
                <a:solidFill>
                  <a:srgbClr val="002060"/>
                </a:solidFill>
                <a:cs typeface="Calibri"/>
              </a:rPr>
              <a:t>Fact sheets </a:t>
            </a:r>
          </a:p>
          <a:p>
            <a:pPr lvl="1"/>
            <a:r>
              <a:rPr lang="en-US" sz="2600" dirty="0">
                <a:solidFill>
                  <a:srgbClr val="002060"/>
                </a:solidFill>
                <a:cs typeface="Calibri"/>
              </a:rPr>
              <a:t>ACL announcement and additional resources </a:t>
            </a:r>
          </a:p>
          <a:p>
            <a:pPr lvl="1"/>
            <a:r>
              <a:rPr lang="en-US" sz="2600" dirty="0">
                <a:solidFill>
                  <a:srgbClr val="002060"/>
                </a:solidFill>
                <a:cs typeface="Calibri"/>
              </a:rPr>
              <a:t>Information on upcoming webinars and other updates</a:t>
            </a:r>
          </a:p>
          <a:p>
            <a:pPr lvl="2"/>
            <a:r>
              <a:rPr lang="en-US" dirty="0">
                <a:solidFill>
                  <a:srgbClr val="002060"/>
                </a:solidFill>
                <a:cs typeface="Calibri"/>
              </a:rPr>
              <a:t>Please join us for</a:t>
            </a:r>
            <a:r>
              <a:rPr lang="en-US" sz="2400" dirty="0">
                <a:solidFill>
                  <a:srgbClr val="002060"/>
                </a:solidFill>
                <a:cs typeface="Calibri"/>
              </a:rPr>
              <a:t> a “Back to Basics” webinar on </a:t>
            </a:r>
            <a:r>
              <a:rPr lang="en-US" sz="2400" i="1" dirty="0">
                <a:solidFill>
                  <a:srgbClr val="002060"/>
                </a:solidFill>
                <a:cs typeface="Calibri"/>
              </a:rPr>
              <a:t>Stewardship, Oversight, and Advocacy Responsibilities</a:t>
            </a:r>
            <a:r>
              <a:rPr lang="en-US" sz="2400" dirty="0">
                <a:solidFill>
                  <a:srgbClr val="002060"/>
                </a:solidFill>
                <a:cs typeface="Calibri"/>
              </a:rPr>
              <a:t> on 2/15 at 2 p.m. Eastern</a:t>
            </a:r>
            <a:endParaRPr lang="en-US" sz="3000" dirty="0">
              <a:solidFill>
                <a:srgbClr val="002060"/>
              </a:solidFill>
              <a:cs typeface="Calibri"/>
            </a:endParaRPr>
          </a:p>
        </p:txBody>
      </p:sp>
      <p:sp>
        <p:nvSpPr>
          <p:cNvPr id="4" name="Slide Number Placeholder 3">
            <a:extLst>
              <a:ext uri="{FF2B5EF4-FFF2-40B4-BE49-F238E27FC236}">
                <a16:creationId xmlns:a16="http://schemas.microsoft.com/office/drawing/2014/main" id="{6AB43036-A3FA-1FEA-5325-0213723E116B}"/>
              </a:ext>
            </a:extLst>
          </p:cNvPr>
          <p:cNvSpPr>
            <a:spLocks noGrp="1"/>
          </p:cNvSpPr>
          <p:nvPr>
            <p:ph type="sldNum" sz="quarter" idx="12"/>
          </p:nvPr>
        </p:nvSpPr>
        <p:spPr/>
        <p:txBody>
          <a:bodyPr/>
          <a:lstStyle/>
          <a:p>
            <a:fld id="{7AA28999-D008-419E-9628-EE1C64F81F4C}" type="slidenum">
              <a:rPr lang="en-US" dirty="0" smtClean="0"/>
              <a:pPr/>
              <a:t>31</a:t>
            </a:fld>
            <a:endParaRPr lang="en-US"/>
          </a:p>
        </p:txBody>
      </p:sp>
    </p:spTree>
    <p:extLst>
      <p:ext uri="{BB962C8B-B14F-4D97-AF65-F5344CB8AC3E}">
        <p14:creationId xmlns:p14="http://schemas.microsoft.com/office/powerpoint/2010/main" val="11575319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5D3CB-6348-FD35-C641-1D4D94B1119F}"/>
              </a:ext>
            </a:extLst>
          </p:cNvPr>
          <p:cNvSpPr>
            <a:spLocks noGrp="1"/>
          </p:cNvSpPr>
          <p:nvPr>
            <p:ph type="title"/>
          </p:nvPr>
        </p:nvSpPr>
        <p:spPr>
          <a:xfrm>
            <a:off x="609600" y="-1143000"/>
            <a:ext cx="10972800" cy="1143000"/>
          </a:xfrm>
        </p:spPr>
        <p:txBody>
          <a:bodyPr vert="horz" lIns="91440" tIns="45720" rIns="91440" bIns="45720" rtlCol="0" anchor="b">
            <a:normAutofit/>
          </a:bodyPr>
          <a:lstStyle/>
          <a:p>
            <a:r>
              <a:rPr lang="en-US"/>
              <a:t>Graphic Announcing Rule</a:t>
            </a:r>
          </a:p>
        </p:txBody>
      </p:sp>
      <p:pic>
        <p:nvPicPr>
          <p:cNvPr id="6" name="Content Placeholder 5" descr="A graphic which includes the following text: The Administration for Community Living announces updated to Older Americans Act regulations. Visit ACL.gov/OAArule">
            <a:extLst>
              <a:ext uri="{FF2B5EF4-FFF2-40B4-BE49-F238E27FC236}">
                <a16:creationId xmlns:a16="http://schemas.microsoft.com/office/drawing/2014/main" id="{D5ECE066-195D-BE7B-6598-848B905E617E}"/>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134643" y="299362"/>
            <a:ext cx="10339199" cy="5403806"/>
          </a:xfrm>
        </p:spPr>
      </p:pic>
      <p:sp>
        <p:nvSpPr>
          <p:cNvPr id="4" name="Slide Number Placeholder 3">
            <a:extLst>
              <a:ext uri="{FF2B5EF4-FFF2-40B4-BE49-F238E27FC236}">
                <a16:creationId xmlns:a16="http://schemas.microsoft.com/office/drawing/2014/main" id="{3552BF3B-F618-6E32-B0F7-ACF36A50B758}"/>
              </a:ext>
            </a:extLst>
          </p:cNvPr>
          <p:cNvSpPr>
            <a:spLocks noGrp="1"/>
          </p:cNvSpPr>
          <p:nvPr>
            <p:ph type="sldNum" sz="quarter" idx="12"/>
          </p:nvPr>
        </p:nvSpPr>
        <p:spPr/>
        <p:txBody>
          <a:bodyPr/>
          <a:lstStyle/>
          <a:p>
            <a:fld id="{7AA28999-D008-419E-9628-EE1C64F81F4C}" type="slidenum">
              <a:rPr lang="en-US" smtClean="0"/>
              <a:pPr/>
              <a:t>32</a:t>
            </a:fld>
            <a:endParaRPr lang="en-US"/>
          </a:p>
        </p:txBody>
      </p:sp>
    </p:spTree>
    <p:extLst>
      <p:ext uri="{BB962C8B-B14F-4D97-AF65-F5344CB8AC3E}">
        <p14:creationId xmlns:p14="http://schemas.microsoft.com/office/powerpoint/2010/main" val="29465612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F5D1C-F385-560B-ED16-90BB4C601F90}"/>
              </a:ext>
            </a:extLst>
          </p:cNvPr>
          <p:cNvSpPr>
            <a:spLocks noGrp="1"/>
          </p:cNvSpPr>
          <p:nvPr>
            <p:ph type="title"/>
          </p:nvPr>
        </p:nvSpPr>
        <p:spPr>
          <a:xfrm>
            <a:off x="609600" y="2160588"/>
            <a:ext cx="10972800" cy="1143000"/>
          </a:xfrm>
        </p:spPr>
        <p:txBody>
          <a:bodyPr/>
          <a:lstStyle/>
          <a:p>
            <a:r>
              <a:rPr lang="en-US">
                <a:solidFill>
                  <a:srgbClr val="002060"/>
                </a:solidFill>
              </a:rPr>
              <a:t>Summary and Closing Thoughts</a:t>
            </a:r>
          </a:p>
        </p:txBody>
      </p:sp>
      <p:sp>
        <p:nvSpPr>
          <p:cNvPr id="3" name="Slide Number Placeholder 2">
            <a:extLst>
              <a:ext uri="{FF2B5EF4-FFF2-40B4-BE49-F238E27FC236}">
                <a16:creationId xmlns:a16="http://schemas.microsoft.com/office/drawing/2014/main" id="{43CE77E6-315B-02CE-7824-A589F80257F7}"/>
              </a:ext>
            </a:extLst>
          </p:cNvPr>
          <p:cNvSpPr>
            <a:spLocks noGrp="1"/>
          </p:cNvSpPr>
          <p:nvPr>
            <p:ph type="sldNum" sz="quarter" idx="12"/>
          </p:nvPr>
        </p:nvSpPr>
        <p:spPr/>
        <p:txBody>
          <a:bodyPr/>
          <a:lstStyle/>
          <a:p>
            <a:fld id="{7AA28999-D008-419E-9628-EE1C64F81F4C}" type="slidenum">
              <a:rPr lang="en-US" smtClean="0"/>
              <a:pPr/>
              <a:t>33</a:t>
            </a:fld>
            <a:endParaRPr lang="en-US"/>
          </a:p>
        </p:txBody>
      </p:sp>
    </p:spTree>
    <p:extLst>
      <p:ext uri="{BB962C8B-B14F-4D97-AF65-F5344CB8AC3E}">
        <p14:creationId xmlns:p14="http://schemas.microsoft.com/office/powerpoint/2010/main" val="5822557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2620" y="2890838"/>
            <a:ext cx="8229600" cy="1143000"/>
          </a:xfrm>
        </p:spPr>
        <p:txBody>
          <a:bodyPr>
            <a:normAutofit/>
          </a:bodyPr>
          <a:lstStyle/>
          <a:p>
            <a:r>
              <a:rPr lang="en-US" b="1"/>
              <a:t>Thank You! </a:t>
            </a:r>
          </a:p>
        </p:txBody>
      </p:sp>
      <p:sp>
        <p:nvSpPr>
          <p:cNvPr id="5" name="Slide Number Placeholder 3">
            <a:extLst>
              <a:ext uri="{FF2B5EF4-FFF2-40B4-BE49-F238E27FC236}">
                <a16:creationId xmlns:a16="http://schemas.microsoft.com/office/drawing/2014/main" id="{0D3C9AA8-8A91-4713-BADB-DB138C01EC59}"/>
              </a:ext>
            </a:extLst>
          </p:cNvPr>
          <p:cNvSpPr>
            <a:spLocks noGrp="1"/>
          </p:cNvSpPr>
          <p:nvPr>
            <p:ph type="sldNum" sz="quarter" idx="12"/>
          </p:nvPr>
        </p:nvSpPr>
        <p:spPr>
          <a:xfrm>
            <a:off x="5029200" y="6356351"/>
            <a:ext cx="2133600" cy="365125"/>
          </a:xfrm>
        </p:spPr>
        <p:txBody>
          <a:bodyPr/>
          <a:lstStyle/>
          <a:p>
            <a:fld id="{7AA28999-D008-419E-9628-EE1C64F81F4C}" type="slidenum">
              <a:rPr lang="en-US" smtClean="0"/>
              <a:pPr/>
              <a:t>34</a:t>
            </a:fld>
            <a:endParaRPr lang="en-US"/>
          </a:p>
        </p:txBody>
      </p:sp>
    </p:spTree>
    <p:extLst>
      <p:ext uri="{BB962C8B-B14F-4D97-AF65-F5344CB8AC3E}">
        <p14:creationId xmlns:p14="http://schemas.microsoft.com/office/powerpoint/2010/main" val="138188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D458B-5F19-AE71-CCFB-80B4133F555B}"/>
              </a:ext>
            </a:extLst>
          </p:cNvPr>
          <p:cNvSpPr>
            <a:spLocks noGrp="1"/>
          </p:cNvSpPr>
          <p:nvPr>
            <p:ph type="title"/>
          </p:nvPr>
        </p:nvSpPr>
        <p:spPr>
          <a:xfrm>
            <a:off x="85724" y="122237"/>
            <a:ext cx="11934825" cy="977219"/>
          </a:xfrm>
          <a:solidFill>
            <a:schemeClr val="accent2"/>
          </a:solidFill>
        </p:spPr>
        <p:txBody>
          <a:bodyPr>
            <a:noAutofit/>
          </a:bodyPr>
          <a:lstStyle/>
          <a:p>
            <a:r>
              <a:rPr lang="en-US" sz="3600" b="1">
                <a:solidFill>
                  <a:srgbClr val="002060"/>
                </a:solidFill>
              </a:rPr>
              <a:t>The Administration for Community Living (ACL)</a:t>
            </a:r>
          </a:p>
        </p:txBody>
      </p:sp>
      <p:sp>
        <p:nvSpPr>
          <p:cNvPr id="3" name="Content Placeholder 2">
            <a:extLst>
              <a:ext uri="{FF2B5EF4-FFF2-40B4-BE49-F238E27FC236}">
                <a16:creationId xmlns:a16="http://schemas.microsoft.com/office/drawing/2014/main" id="{ECDE2F38-0A89-8DA2-E3BA-B7DE653CEEED}"/>
              </a:ext>
            </a:extLst>
          </p:cNvPr>
          <p:cNvSpPr>
            <a:spLocks noGrp="1"/>
          </p:cNvSpPr>
          <p:nvPr>
            <p:ph idx="1"/>
          </p:nvPr>
        </p:nvSpPr>
        <p:spPr>
          <a:xfrm>
            <a:off x="133348" y="1230086"/>
            <a:ext cx="11839575" cy="4539343"/>
          </a:xfrm>
        </p:spPr>
        <p:txBody>
          <a:bodyPr vert="horz" lIns="91440" tIns="45720" rIns="91440" bIns="45720" rtlCol="0" anchor="t">
            <a:normAutofit fontScale="92500" lnSpcReduction="20000"/>
          </a:bodyPr>
          <a:lstStyle/>
          <a:p>
            <a:r>
              <a:rPr lang="en-US" sz="2600" b="1">
                <a:solidFill>
                  <a:srgbClr val="002060"/>
                </a:solidFill>
              </a:rPr>
              <a:t>Mission: </a:t>
            </a:r>
            <a:r>
              <a:rPr lang="en-US" sz="2600">
                <a:solidFill>
                  <a:srgbClr val="002060"/>
                </a:solidFill>
              </a:rPr>
              <a:t>Maximize the independence, well-being, and health of older adults, people with disabilities, and their families and caregivers.</a:t>
            </a:r>
            <a:endParaRPr lang="en-US" sz="2600">
              <a:solidFill>
                <a:srgbClr val="002060"/>
              </a:solidFill>
              <a:cs typeface="Arial"/>
            </a:endParaRPr>
          </a:p>
          <a:p>
            <a:r>
              <a:rPr lang="en-US" sz="2600" b="1">
                <a:solidFill>
                  <a:srgbClr val="002060"/>
                </a:solidFill>
              </a:rPr>
              <a:t>Vision: </a:t>
            </a:r>
            <a:r>
              <a:rPr lang="en-US" sz="2600">
                <a:solidFill>
                  <a:srgbClr val="002060"/>
                </a:solidFill>
                <a:ea typeface="Calibri" panose="020F0502020204030204" pitchFamily="34" charset="0"/>
              </a:rPr>
              <a:t>All people, regardless of age and disability, live with dignity, make their own choices, and participate fully in society.</a:t>
            </a:r>
            <a:endParaRPr lang="en-US" sz="2600">
              <a:solidFill>
                <a:srgbClr val="002060"/>
              </a:solidFill>
              <a:cs typeface="Arial" panose="020B0604020202020204"/>
            </a:endParaRPr>
          </a:p>
          <a:p>
            <a:r>
              <a:rPr lang="en-US" sz="2600" b="1">
                <a:solidFill>
                  <a:srgbClr val="002060"/>
                </a:solidFill>
              </a:rPr>
              <a:t>Leadership:</a:t>
            </a:r>
            <a:endParaRPr lang="en-US" sz="2600" b="1">
              <a:solidFill>
                <a:srgbClr val="002060"/>
              </a:solidFill>
              <a:latin typeface="Arial"/>
              <a:cs typeface="Arial"/>
            </a:endParaRPr>
          </a:p>
          <a:p>
            <a:pPr lvl="1"/>
            <a:r>
              <a:rPr lang="en-US" altLang="en-US" sz="2600">
                <a:solidFill>
                  <a:srgbClr val="002060"/>
                </a:solidFill>
                <a:latin typeface="Arial"/>
                <a:cs typeface="Arial"/>
              </a:rPr>
              <a:t>Serve as advisor to the Department of Health and Human Services (HHS) Secretary, other HHS divisions and other agencies on aging and disability policy</a:t>
            </a:r>
            <a:endParaRPr lang="en-US" sz="2600" b="1">
              <a:solidFill>
                <a:srgbClr val="002060"/>
              </a:solidFill>
              <a:latin typeface="Arial"/>
              <a:cs typeface="Arial"/>
            </a:endParaRPr>
          </a:p>
          <a:p>
            <a:pPr lvl="1"/>
            <a:r>
              <a:rPr lang="en-US" altLang="en-US" sz="2600">
                <a:solidFill>
                  <a:srgbClr val="002060"/>
                </a:solidFill>
                <a:latin typeface="Arial"/>
                <a:cs typeface="Arial"/>
              </a:rPr>
              <a:t>Administer</a:t>
            </a:r>
            <a:r>
              <a:rPr kumimoji="0" lang="en-US" altLang="en-US" sz="2600" b="0" i="0" u="none" strike="noStrike" kern="1200" cap="none" spc="0" normalizeH="0" baseline="0" noProof="0">
                <a:ln>
                  <a:noFill/>
                </a:ln>
                <a:solidFill>
                  <a:srgbClr val="002060"/>
                </a:solidFill>
                <a:effectLst/>
                <a:uLnTx/>
                <a:uFillTx/>
                <a:latin typeface="Arial"/>
                <a:ea typeface="+mn-ea"/>
                <a:cs typeface="Arial"/>
              </a:rPr>
              <a:t> funding and programs as authorized in statute, including the Older Americans </a:t>
            </a:r>
            <a:r>
              <a:rPr lang="en-US" altLang="en-US" sz="2600">
                <a:solidFill>
                  <a:srgbClr val="002060"/>
                </a:solidFill>
                <a:latin typeface="Arial"/>
                <a:cs typeface="Arial"/>
              </a:rPr>
              <a:t>Act (OAA)</a:t>
            </a:r>
            <a:endParaRPr lang="en-US" sz="2600" b="1">
              <a:solidFill>
                <a:srgbClr val="002060"/>
              </a:solidFill>
              <a:latin typeface="Arial"/>
              <a:cs typeface="Arial"/>
            </a:endParaRPr>
          </a:p>
          <a:p>
            <a:pPr lvl="1"/>
            <a:r>
              <a:rPr lang="en-US" altLang="en-US" sz="2600">
                <a:solidFill>
                  <a:srgbClr val="002060"/>
                </a:solidFill>
                <a:latin typeface="Arial"/>
                <a:cs typeface="Arial"/>
              </a:rPr>
              <a:t>Establish national policies and priorities</a:t>
            </a:r>
            <a:endParaRPr lang="en-US" sz="2600" b="1">
              <a:solidFill>
                <a:srgbClr val="002060"/>
              </a:solidFill>
              <a:latin typeface="Arial"/>
              <a:cs typeface="Arial"/>
            </a:endParaRPr>
          </a:p>
          <a:p>
            <a:pPr lvl="1"/>
            <a:r>
              <a:rPr lang="en-US" altLang="en-US" sz="2600">
                <a:solidFill>
                  <a:srgbClr val="002060"/>
                </a:solidFill>
                <a:latin typeface="Arial"/>
                <a:cs typeface="Arial"/>
              </a:rPr>
              <a:t>Provide program leadership, technical assistance, and disseminate and influence best practices</a:t>
            </a:r>
          </a:p>
          <a:p>
            <a:pPr lvl="1"/>
            <a:r>
              <a:rPr lang="en-US" sz="2600">
                <a:solidFill>
                  <a:srgbClr val="002060"/>
                </a:solidFill>
                <a:latin typeface="Arial"/>
                <a:cs typeface="Arial"/>
              </a:rPr>
              <a:t>Advocate for the populations we serve and their needs</a:t>
            </a:r>
            <a:endParaRPr lang="en-US" sz="2600">
              <a:cs typeface="Arial"/>
            </a:endParaRPr>
          </a:p>
        </p:txBody>
      </p:sp>
      <p:sp>
        <p:nvSpPr>
          <p:cNvPr id="4" name="Slide Number Placeholder 3">
            <a:extLst>
              <a:ext uri="{FF2B5EF4-FFF2-40B4-BE49-F238E27FC236}">
                <a16:creationId xmlns:a16="http://schemas.microsoft.com/office/drawing/2014/main" id="{8ADABEBF-A6B6-1840-5C30-2FD68E6EF206}"/>
              </a:ext>
            </a:extLst>
          </p:cNvPr>
          <p:cNvSpPr>
            <a:spLocks noGrp="1"/>
          </p:cNvSpPr>
          <p:nvPr>
            <p:ph type="sldNum" sz="quarter" idx="12"/>
          </p:nvPr>
        </p:nvSpPr>
        <p:spPr>
          <a:xfrm>
            <a:off x="4673600" y="6370637"/>
            <a:ext cx="2844800" cy="365125"/>
          </a:xfrm>
        </p:spPr>
        <p:txBody>
          <a:bodyPr/>
          <a:lstStyle/>
          <a:p>
            <a:fld id="{7AA28999-D008-419E-9628-EE1C64F81F4C}" type="slidenum">
              <a:rPr lang="en-US" smtClean="0"/>
              <a:pPr/>
              <a:t>4</a:t>
            </a:fld>
            <a:endParaRPr lang="en-US"/>
          </a:p>
        </p:txBody>
      </p:sp>
    </p:spTree>
    <p:extLst>
      <p:ext uri="{BB962C8B-B14F-4D97-AF65-F5344CB8AC3E}">
        <p14:creationId xmlns:p14="http://schemas.microsoft.com/office/powerpoint/2010/main" val="1218625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CF88D-A6F2-3343-8CA1-64EF55D6E66F}"/>
              </a:ext>
            </a:extLst>
          </p:cNvPr>
          <p:cNvSpPr>
            <a:spLocks noGrp="1"/>
          </p:cNvSpPr>
          <p:nvPr>
            <p:ph type="title"/>
          </p:nvPr>
        </p:nvSpPr>
        <p:spPr>
          <a:xfrm>
            <a:off x="1073988" y="102358"/>
            <a:ext cx="10044023" cy="877729"/>
          </a:xfrm>
          <a:solidFill>
            <a:schemeClr val="accent2"/>
          </a:solidFill>
        </p:spPr>
        <p:txBody>
          <a:bodyPr anchor="ctr">
            <a:normAutofit/>
          </a:bodyPr>
          <a:lstStyle/>
          <a:p>
            <a:r>
              <a:rPr lang="en-US" sz="3600" b="1">
                <a:solidFill>
                  <a:schemeClr val="tx2">
                    <a:lumMod val="75000"/>
                  </a:schemeClr>
                </a:solidFill>
              </a:rPr>
              <a:t>Laws and Regulations</a:t>
            </a:r>
          </a:p>
        </p:txBody>
      </p:sp>
      <p:graphicFrame>
        <p:nvGraphicFramePr>
          <p:cNvPr id="5" name="Content Placeholder 2" descr="This slide contains three boxes horizontally aligned side-by-side with text explaining federal laws, regulations, and the Code of Federal Regulations (CFR).&#10;&#10;The first box states:&#10;Federal laws are bills, like the Older Americans Act, that have: passed both chambers of Congress, and been signed by the President, or passed over the President's veto, or are allowed to become law without the President's signature.&#10;&#10;The second box states: Regulations are rules made by executive agencies, like the Administration for Community Living, interpreting federal laws. Regulations are arranged by subject in the Code of Federal regulations. Regulations facilitate the implementation of federal law.&#10;&#10;The third box states: The Code of Federal Regulations is a codification of the general and permanent rules published in the Federal Register by executive departments and agencies of the federal government.">
            <a:extLst>
              <a:ext uri="{FF2B5EF4-FFF2-40B4-BE49-F238E27FC236}">
                <a16:creationId xmlns:a16="http://schemas.microsoft.com/office/drawing/2014/main" id="{6FF78635-EA7F-512D-00C9-AF003519D00B}"/>
              </a:ext>
            </a:extLst>
          </p:cNvPr>
          <p:cNvGraphicFramePr>
            <a:graphicFrameLocks noGrp="1"/>
          </p:cNvGraphicFramePr>
          <p:nvPr>
            <p:ph idx="1"/>
            <p:extLst>
              <p:ext uri="{D42A27DB-BD31-4B8C-83A1-F6EECF244321}">
                <p14:modId xmlns:p14="http://schemas.microsoft.com/office/powerpoint/2010/main" val="563115375"/>
              </p:ext>
            </p:extLst>
          </p:nvPr>
        </p:nvGraphicFramePr>
        <p:xfrm>
          <a:off x="244867" y="1006718"/>
          <a:ext cx="11702264" cy="54861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3">
            <a:extLst>
              <a:ext uri="{FF2B5EF4-FFF2-40B4-BE49-F238E27FC236}">
                <a16:creationId xmlns:a16="http://schemas.microsoft.com/office/drawing/2014/main" id="{AF4D1A2D-24B0-34E1-13A1-15B36A3B1A28}"/>
              </a:ext>
            </a:extLst>
          </p:cNvPr>
          <p:cNvSpPr>
            <a:spLocks noGrp="1"/>
          </p:cNvSpPr>
          <p:nvPr>
            <p:ph type="sldNum" sz="quarter" idx="12"/>
          </p:nvPr>
        </p:nvSpPr>
        <p:spPr>
          <a:xfrm>
            <a:off x="4673599" y="6488488"/>
            <a:ext cx="2844800" cy="365125"/>
          </a:xfrm>
        </p:spPr>
        <p:txBody>
          <a:bodyPr/>
          <a:lstStyle/>
          <a:p>
            <a:fld id="{7AA28999-D008-419E-9628-EE1C64F81F4C}" type="slidenum">
              <a:rPr lang="en-US" smtClean="0"/>
              <a:pPr/>
              <a:t>5</a:t>
            </a:fld>
            <a:endParaRPr lang="en-US"/>
          </a:p>
        </p:txBody>
      </p:sp>
    </p:spTree>
    <p:extLst>
      <p:ext uri="{BB962C8B-B14F-4D97-AF65-F5344CB8AC3E}">
        <p14:creationId xmlns:p14="http://schemas.microsoft.com/office/powerpoint/2010/main" val="2108504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C41D9-CA42-C4A5-76F9-EC11C0B3C76E}"/>
              </a:ext>
            </a:extLst>
          </p:cNvPr>
          <p:cNvSpPr>
            <a:spLocks noGrp="1"/>
          </p:cNvSpPr>
          <p:nvPr>
            <p:ph type="title"/>
          </p:nvPr>
        </p:nvSpPr>
        <p:spPr>
          <a:solidFill>
            <a:schemeClr val="accent2"/>
          </a:solidFill>
        </p:spPr>
        <p:txBody>
          <a:bodyPr>
            <a:normAutofit/>
          </a:bodyPr>
          <a:lstStyle/>
          <a:p>
            <a:r>
              <a:rPr lang="en-US" sz="3600" b="1">
                <a:solidFill>
                  <a:srgbClr val="002060"/>
                </a:solidFill>
              </a:rPr>
              <a:t>Older Americans Act Overview</a:t>
            </a:r>
          </a:p>
        </p:txBody>
      </p:sp>
      <p:sp>
        <p:nvSpPr>
          <p:cNvPr id="3" name="Content Placeholder 2">
            <a:extLst>
              <a:ext uri="{FF2B5EF4-FFF2-40B4-BE49-F238E27FC236}">
                <a16:creationId xmlns:a16="http://schemas.microsoft.com/office/drawing/2014/main" id="{EEB91C15-1756-BA1F-C94D-8058AC7242C7}"/>
              </a:ext>
            </a:extLst>
          </p:cNvPr>
          <p:cNvSpPr>
            <a:spLocks noGrp="1"/>
          </p:cNvSpPr>
          <p:nvPr>
            <p:ph idx="1"/>
          </p:nvPr>
        </p:nvSpPr>
        <p:spPr>
          <a:xfrm>
            <a:off x="609600" y="1600201"/>
            <a:ext cx="10972800" cy="4048124"/>
          </a:xfrm>
        </p:spPr>
        <p:txBody>
          <a:bodyPr vert="horz" lIns="91440" tIns="45720" rIns="91440" bIns="45720" rtlCol="0" anchor="t">
            <a:noAutofit/>
          </a:bodyPr>
          <a:lstStyle/>
          <a:p>
            <a:pPr marL="0" indent="0">
              <a:buNone/>
            </a:pPr>
            <a:r>
              <a:rPr lang="en-US" sz="2500">
                <a:solidFill>
                  <a:srgbClr val="002060"/>
                </a:solidFill>
              </a:rPr>
              <a:t>First passed in 1965 and last reauthorized on March 25, 2020, the OAA authorized a wide range of programs and services that help older adults age in place. These include: </a:t>
            </a:r>
            <a:endParaRPr lang="en-US"/>
          </a:p>
          <a:p>
            <a:pPr lvl="1">
              <a:spcBef>
                <a:spcPts val="0"/>
              </a:spcBef>
              <a:buFont typeface="Arial" pitchFamily="34" charset="0"/>
              <a:buChar char="•"/>
            </a:pPr>
            <a:r>
              <a:rPr lang="en-US" sz="2500">
                <a:solidFill>
                  <a:srgbClr val="002060"/>
                </a:solidFill>
              </a:rPr>
              <a:t>Home-delivered and congregate meals, support for family caregivers, preventive health services, personal and home care services, transportation, legal assistance, and more (Title III); </a:t>
            </a:r>
            <a:endParaRPr lang="en-US" sz="2500">
              <a:solidFill>
                <a:srgbClr val="002060"/>
              </a:solidFill>
              <a:cs typeface="Arial" panose="020B0604020202020204"/>
            </a:endParaRPr>
          </a:p>
          <a:p>
            <a:pPr lvl="1">
              <a:spcBef>
                <a:spcPts val="0"/>
              </a:spcBef>
              <a:buFont typeface="Arial" pitchFamily="34" charset="0"/>
              <a:buChar char="•"/>
            </a:pPr>
            <a:r>
              <a:rPr lang="en-US" sz="2500">
                <a:solidFill>
                  <a:srgbClr val="002060"/>
                </a:solidFill>
              </a:rPr>
              <a:t>Nutrition and supportive services for Native American elders and caregivers (Title VI);</a:t>
            </a:r>
            <a:endParaRPr lang="en-US" sz="2500">
              <a:solidFill>
                <a:srgbClr val="002060"/>
              </a:solidFill>
              <a:cs typeface="Arial" panose="020B0604020202020204"/>
            </a:endParaRPr>
          </a:p>
          <a:p>
            <a:pPr lvl="1">
              <a:spcBef>
                <a:spcPts val="0"/>
              </a:spcBef>
              <a:buFont typeface="Arial" pitchFamily="34" charset="0"/>
              <a:buChar char="•"/>
            </a:pPr>
            <a:r>
              <a:rPr lang="en-US" sz="2500">
                <a:solidFill>
                  <a:srgbClr val="002060"/>
                </a:solidFill>
              </a:rPr>
              <a:t>Ombudsman services for people who live in long-term care facilities, prevention of elder abuse, and elder rights promotion (Title VII).</a:t>
            </a:r>
            <a:endParaRPr lang="en-US" sz="2500">
              <a:solidFill>
                <a:srgbClr val="002060"/>
              </a:solidFill>
              <a:cs typeface="Arial" panose="020B0604020202020204"/>
            </a:endParaRPr>
          </a:p>
        </p:txBody>
      </p:sp>
      <p:sp>
        <p:nvSpPr>
          <p:cNvPr id="4" name="Slide Number Placeholder 3">
            <a:extLst>
              <a:ext uri="{FF2B5EF4-FFF2-40B4-BE49-F238E27FC236}">
                <a16:creationId xmlns:a16="http://schemas.microsoft.com/office/drawing/2014/main" id="{0B69D8D7-C0F6-724F-348C-BDFC86ABC82A}"/>
              </a:ext>
            </a:extLst>
          </p:cNvPr>
          <p:cNvSpPr>
            <a:spLocks noGrp="1"/>
          </p:cNvSpPr>
          <p:nvPr>
            <p:ph type="sldNum" sz="quarter" idx="12"/>
          </p:nvPr>
        </p:nvSpPr>
        <p:spPr/>
        <p:txBody>
          <a:bodyPr/>
          <a:lstStyle/>
          <a:p>
            <a:fld id="{7AA28999-D008-419E-9628-EE1C64F81F4C}" type="slidenum">
              <a:rPr lang="en-US" smtClean="0"/>
              <a:pPr/>
              <a:t>6</a:t>
            </a:fld>
            <a:endParaRPr lang="en-US"/>
          </a:p>
        </p:txBody>
      </p:sp>
    </p:spTree>
    <p:extLst>
      <p:ext uri="{BB962C8B-B14F-4D97-AF65-F5344CB8AC3E}">
        <p14:creationId xmlns:p14="http://schemas.microsoft.com/office/powerpoint/2010/main" val="3082079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D0BD4-C744-CB3F-61B6-437C0A008797}"/>
              </a:ext>
            </a:extLst>
          </p:cNvPr>
          <p:cNvSpPr>
            <a:spLocks noGrp="1"/>
          </p:cNvSpPr>
          <p:nvPr>
            <p:ph type="title"/>
          </p:nvPr>
        </p:nvSpPr>
        <p:spPr>
          <a:solidFill>
            <a:schemeClr val="accent2"/>
          </a:solidFill>
        </p:spPr>
        <p:txBody>
          <a:bodyPr>
            <a:normAutofit/>
          </a:bodyPr>
          <a:lstStyle/>
          <a:p>
            <a:r>
              <a:rPr lang="en-US" sz="3600" b="1">
                <a:solidFill>
                  <a:srgbClr val="002060"/>
                </a:solidFill>
              </a:rPr>
              <a:t>OAA Program Regulations Background</a:t>
            </a:r>
          </a:p>
        </p:txBody>
      </p:sp>
      <p:sp>
        <p:nvSpPr>
          <p:cNvPr id="3" name="Content Placeholder 2">
            <a:extLst>
              <a:ext uri="{FF2B5EF4-FFF2-40B4-BE49-F238E27FC236}">
                <a16:creationId xmlns:a16="http://schemas.microsoft.com/office/drawing/2014/main" id="{25E0549C-F002-9B0D-E515-A6280630431B}"/>
              </a:ext>
            </a:extLst>
          </p:cNvPr>
          <p:cNvSpPr>
            <a:spLocks noGrp="1"/>
          </p:cNvSpPr>
          <p:nvPr>
            <p:ph idx="1"/>
          </p:nvPr>
        </p:nvSpPr>
        <p:spPr>
          <a:xfrm>
            <a:off x="609600" y="1600201"/>
            <a:ext cx="10972800" cy="2339501"/>
          </a:xfrm>
        </p:spPr>
        <p:txBody>
          <a:bodyPr vert="horz" lIns="91440" tIns="45720" rIns="91440" bIns="45720" rtlCol="0" anchor="t">
            <a:normAutofit/>
          </a:bodyPr>
          <a:lstStyle/>
          <a:p>
            <a:pPr marL="0" indent="0">
              <a:buNone/>
            </a:pPr>
            <a:r>
              <a:rPr lang="en-US" sz="2600">
                <a:solidFill>
                  <a:srgbClr val="002060"/>
                </a:solidFill>
              </a:rPr>
              <a:t>The last substantial update to most OAA program regulations was in 1988. Since then: </a:t>
            </a:r>
            <a:endParaRPr lang="en-US"/>
          </a:p>
          <a:p>
            <a:pPr lvl="1">
              <a:buChar char="•"/>
            </a:pPr>
            <a:r>
              <a:rPr lang="en-US" sz="2600">
                <a:solidFill>
                  <a:srgbClr val="002060"/>
                </a:solidFill>
              </a:rPr>
              <a:t>the population of older adults has nearly doubled,</a:t>
            </a:r>
            <a:endParaRPr lang="en-US" sz="2600">
              <a:solidFill>
                <a:srgbClr val="002060"/>
              </a:solidFill>
              <a:cs typeface="Arial" panose="020B0604020202020204"/>
            </a:endParaRPr>
          </a:p>
          <a:p>
            <a:pPr lvl="1">
              <a:buChar char="•"/>
            </a:pPr>
            <a:r>
              <a:rPr lang="en-US" sz="2600">
                <a:solidFill>
                  <a:srgbClr val="002060"/>
                </a:solidFill>
              </a:rPr>
              <a:t>older adults are living longer than ever before, and</a:t>
            </a:r>
            <a:endParaRPr lang="en-US" sz="2600">
              <a:solidFill>
                <a:srgbClr val="002060"/>
              </a:solidFill>
              <a:cs typeface="Arial" panose="020B0604020202020204"/>
            </a:endParaRPr>
          </a:p>
          <a:p>
            <a:pPr lvl="1">
              <a:buChar char="•"/>
            </a:pPr>
            <a:r>
              <a:rPr lang="en-US" sz="2600">
                <a:solidFill>
                  <a:srgbClr val="002060"/>
                </a:solidFill>
              </a:rPr>
              <a:t>expectations for aging have shifted, </a:t>
            </a:r>
            <a:endParaRPr lang="en-US" sz="2600">
              <a:solidFill>
                <a:srgbClr val="002060"/>
              </a:solidFill>
              <a:cs typeface="Arial" panose="020B0604020202020204"/>
            </a:endParaRPr>
          </a:p>
        </p:txBody>
      </p:sp>
      <p:sp>
        <p:nvSpPr>
          <p:cNvPr id="5" name="TextBox 4">
            <a:extLst>
              <a:ext uri="{FF2B5EF4-FFF2-40B4-BE49-F238E27FC236}">
                <a16:creationId xmlns:a16="http://schemas.microsoft.com/office/drawing/2014/main" id="{68F4A320-A77F-F5D7-DBA1-D37CEBFD4E5E}"/>
              </a:ext>
            </a:extLst>
          </p:cNvPr>
          <p:cNvSpPr txBox="1"/>
          <p:nvPr/>
        </p:nvSpPr>
        <p:spPr>
          <a:xfrm>
            <a:off x="609600" y="4017385"/>
            <a:ext cx="10972800" cy="1169551"/>
          </a:xfrm>
          <a:prstGeom prst="rect">
            <a:avLst/>
          </a:prstGeom>
          <a:noFill/>
        </p:spPr>
        <p:txBody>
          <a:bodyPr wrap="square" rtlCol="0">
            <a:spAutoFit/>
          </a:bodyPr>
          <a:lstStyle/>
          <a:p>
            <a:r>
              <a:rPr lang="en-US" sz="2600">
                <a:solidFill>
                  <a:srgbClr val="002060"/>
                </a:solidFill>
              </a:rPr>
              <a:t>Then and now: Almost all older adults want to continue to live independently in the community, and nearly 95% do.</a:t>
            </a:r>
            <a:endParaRPr lang="en-US" sz="2600">
              <a:solidFill>
                <a:srgbClr val="002060"/>
              </a:solidFill>
              <a:cs typeface="Arial" panose="020B0604020202020204"/>
            </a:endParaRPr>
          </a:p>
          <a:p>
            <a:endParaRPr lang="en-US"/>
          </a:p>
        </p:txBody>
      </p:sp>
      <p:sp>
        <p:nvSpPr>
          <p:cNvPr id="4" name="Slide Number Placeholder 3">
            <a:extLst>
              <a:ext uri="{FF2B5EF4-FFF2-40B4-BE49-F238E27FC236}">
                <a16:creationId xmlns:a16="http://schemas.microsoft.com/office/drawing/2014/main" id="{8B070EFA-E086-B481-9B68-6D420D5F586A}"/>
              </a:ext>
            </a:extLst>
          </p:cNvPr>
          <p:cNvSpPr>
            <a:spLocks noGrp="1"/>
          </p:cNvSpPr>
          <p:nvPr>
            <p:ph type="sldNum" sz="quarter" idx="12"/>
          </p:nvPr>
        </p:nvSpPr>
        <p:spPr/>
        <p:txBody>
          <a:bodyPr/>
          <a:lstStyle/>
          <a:p>
            <a:fld id="{7AA28999-D008-419E-9628-EE1C64F81F4C}" type="slidenum">
              <a:rPr lang="en-US" smtClean="0"/>
              <a:pPr/>
              <a:t>7</a:t>
            </a:fld>
            <a:endParaRPr lang="en-US"/>
          </a:p>
        </p:txBody>
      </p:sp>
    </p:spTree>
    <p:extLst>
      <p:ext uri="{BB962C8B-B14F-4D97-AF65-F5344CB8AC3E}">
        <p14:creationId xmlns:p14="http://schemas.microsoft.com/office/powerpoint/2010/main" val="3423909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C87C85B-1251-E85D-1631-E332548B2CE0}"/>
              </a:ext>
            </a:extLst>
          </p:cNvPr>
          <p:cNvSpPr>
            <a:spLocks noGrp="1"/>
          </p:cNvSpPr>
          <p:nvPr>
            <p:ph type="title"/>
          </p:nvPr>
        </p:nvSpPr>
        <p:spPr>
          <a:xfrm>
            <a:off x="609600" y="1566704"/>
            <a:ext cx="10972800" cy="3085306"/>
          </a:xfrm>
        </p:spPr>
        <p:txBody>
          <a:bodyPr>
            <a:normAutofit fontScale="90000"/>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US" dirty="0">
                <a:solidFill>
                  <a:srgbClr val="002060"/>
                </a:solidFill>
              </a:rPr>
            </a:br>
            <a:r>
              <a:rPr kumimoji="0" lang="en-US" sz="5300" b="0" i="0" u="none" strike="noStrike" kern="1200" cap="none" spc="0" normalizeH="0" baseline="0" noProof="0" dirty="0">
                <a:ln>
                  <a:noFill/>
                </a:ln>
                <a:solidFill>
                  <a:srgbClr val="002060"/>
                </a:solidFill>
                <a:effectLst/>
                <a:uLnTx/>
                <a:uFillTx/>
                <a:latin typeface="Arial" panose="020B0604020202020204"/>
                <a:ea typeface="+mn-ea"/>
                <a:cs typeface="+mn-cs"/>
              </a:rPr>
              <a:t>We are incredibly pleased to announce that the OAA Final Rule has been posted in the Federal Register and will be published on February 14, 2024. </a:t>
            </a:r>
            <a:br>
              <a:rPr kumimoji="0" lang="en-US" sz="2400" b="0" i="0" u="none" strike="noStrike" kern="1200" cap="none" spc="0" normalizeH="0" baseline="0" noProof="0" dirty="0">
                <a:ln>
                  <a:noFill/>
                </a:ln>
                <a:solidFill>
                  <a:srgbClr val="002060"/>
                </a:solidFill>
                <a:effectLst/>
                <a:uLnTx/>
                <a:uFillTx/>
                <a:latin typeface="Arial" panose="020B0604020202020204"/>
                <a:ea typeface="+mn-ea"/>
                <a:cs typeface="+mn-cs"/>
              </a:rPr>
            </a:br>
            <a:endParaRPr lang="en-US" dirty="0">
              <a:solidFill>
                <a:srgbClr val="002060"/>
              </a:solidFill>
            </a:endParaRPr>
          </a:p>
        </p:txBody>
      </p:sp>
      <p:sp>
        <p:nvSpPr>
          <p:cNvPr id="4" name="Slide Number Placeholder 3">
            <a:extLst>
              <a:ext uri="{FF2B5EF4-FFF2-40B4-BE49-F238E27FC236}">
                <a16:creationId xmlns:a16="http://schemas.microsoft.com/office/drawing/2014/main" id="{B51E19AA-EC98-305C-09AE-ADC634188599}"/>
              </a:ext>
            </a:extLst>
          </p:cNvPr>
          <p:cNvSpPr>
            <a:spLocks noGrp="1"/>
          </p:cNvSpPr>
          <p:nvPr>
            <p:ph type="sldNum" sz="quarter" idx="12"/>
          </p:nvPr>
        </p:nvSpPr>
        <p:spPr/>
        <p:txBody>
          <a:bodyPr/>
          <a:lstStyle/>
          <a:p>
            <a:fld id="{7AA28999-D008-419E-9628-EE1C64F81F4C}" type="slidenum">
              <a:rPr lang="en-US" smtClean="0"/>
              <a:pPr/>
              <a:t>8</a:t>
            </a:fld>
            <a:endParaRPr lang="en-US"/>
          </a:p>
        </p:txBody>
      </p:sp>
    </p:spTree>
    <p:extLst>
      <p:ext uri="{BB962C8B-B14F-4D97-AF65-F5344CB8AC3E}">
        <p14:creationId xmlns:p14="http://schemas.microsoft.com/office/powerpoint/2010/main" val="3569812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E3F79-FC76-ECE9-3251-F84B55362F55}"/>
              </a:ext>
            </a:extLst>
          </p:cNvPr>
          <p:cNvSpPr>
            <a:spLocks noGrp="1"/>
          </p:cNvSpPr>
          <p:nvPr>
            <p:ph type="title"/>
          </p:nvPr>
        </p:nvSpPr>
        <p:spPr>
          <a:solidFill>
            <a:schemeClr val="accent2"/>
          </a:solidFill>
        </p:spPr>
        <p:txBody>
          <a:bodyPr>
            <a:noAutofit/>
          </a:bodyPr>
          <a:lstStyle/>
          <a:p>
            <a:r>
              <a:rPr lang="en-US" sz="3600" b="1">
                <a:solidFill>
                  <a:srgbClr val="002060"/>
                </a:solidFill>
              </a:rPr>
              <a:t>Purpose of the Final Rule Updating the OAA Regulations</a:t>
            </a:r>
          </a:p>
        </p:txBody>
      </p:sp>
      <p:sp>
        <p:nvSpPr>
          <p:cNvPr id="3" name="Content Placeholder 2">
            <a:extLst>
              <a:ext uri="{FF2B5EF4-FFF2-40B4-BE49-F238E27FC236}">
                <a16:creationId xmlns:a16="http://schemas.microsoft.com/office/drawing/2014/main" id="{B6CE741B-15F1-217C-9A29-74E6741E132D}"/>
              </a:ext>
            </a:extLst>
          </p:cNvPr>
          <p:cNvSpPr>
            <a:spLocks noGrp="1"/>
          </p:cNvSpPr>
          <p:nvPr>
            <p:ph idx="1"/>
          </p:nvPr>
        </p:nvSpPr>
        <p:spPr>
          <a:xfrm>
            <a:off x="609600" y="1981200"/>
            <a:ext cx="10972800" cy="2362200"/>
          </a:xfrm>
        </p:spPr>
        <p:txBody>
          <a:bodyPr vert="horz" lIns="91440" tIns="45720" rIns="91440" bIns="45720" numCol="2" rtlCol="0" anchor="t">
            <a:noAutofit/>
          </a:bodyPr>
          <a:lstStyle/>
          <a:p>
            <a:r>
              <a:rPr lang="en-US" sz="2600">
                <a:solidFill>
                  <a:srgbClr val="002060"/>
                </a:solidFill>
              </a:rPr>
              <a:t>Update regulations to align with the current statute</a:t>
            </a:r>
            <a:endParaRPr lang="en-US" sz="2600">
              <a:solidFill>
                <a:srgbClr val="002060"/>
              </a:solidFill>
              <a:cs typeface="Arial"/>
            </a:endParaRPr>
          </a:p>
          <a:p>
            <a:r>
              <a:rPr lang="en-US" sz="2600">
                <a:solidFill>
                  <a:srgbClr val="002060"/>
                </a:solidFill>
              </a:rPr>
              <a:t>Reflect the needs of today’s older adults</a:t>
            </a:r>
            <a:endParaRPr lang="en-US" sz="2600">
              <a:solidFill>
                <a:srgbClr val="002060"/>
              </a:solidFill>
              <a:cs typeface="Arial"/>
            </a:endParaRPr>
          </a:p>
          <a:p>
            <a:r>
              <a:rPr lang="en-US" sz="2600">
                <a:solidFill>
                  <a:srgbClr val="002060"/>
                </a:solidFill>
              </a:rPr>
              <a:t>Promote appropriate stewardship of OAA resources</a:t>
            </a:r>
          </a:p>
          <a:p>
            <a:r>
              <a:rPr lang="en-US" sz="2600">
                <a:solidFill>
                  <a:srgbClr val="002060"/>
                </a:solidFill>
              </a:rPr>
              <a:t>Clarify programmatic requirements</a:t>
            </a:r>
            <a:endParaRPr lang="en-US" sz="2600">
              <a:solidFill>
                <a:srgbClr val="002060"/>
              </a:solidFill>
              <a:cs typeface="Arial"/>
            </a:endParaRPr>
          </a:p>
          <a:p>
            <a:r>
              <a:rPr lang="en-US" sz="2600">
                <a:solidFill>
                  <a:srgbClr val="002060"/>
                </a:solidFill>
              </a:rPr>
              <a:t>Support the national aging network that delivers OAA services</a:t>
            </a:r>
            <a:endParaRPr lang="en-US" sz="2600">
              <a:solidFill>
                <a:srgbClr val="002060"/>
              </a:solidFill>
              <a:cs typeface="Arial"/>
            </a:endParaRPr>
          </a:p>
          <a:p>
            <a:r>
              <a:rPr lang="en-US" sz="2600">
                <a:solidFill>
                  <a:srgbClr val="002060"/>
                </a:solidFill>
              </a:rPr>
              <a:t>Improve program implementation to better serve older adults and caregivers</a:t>
            </a:r>
            <a:endParaRPr lang="en-US" sz="2600">
              <a:solidFill>
                <a:srgbClr val="002060"/>
              </a:solidFill>
              <a:cs typeface="Arial"/>
            </a:endParaRPr>
          </a:p>
        </p:txBody>
      </p:sp>
      <p:sp>
        <p:nvSpPr>
          <p:cNvPr id="4" name="Slide Number Placeholder 3">
            <a:extLst>
              <a:ext uri="{FF2B5EF4-FFF2-40B4-BE49-F238E27FC236}">
                <a16:creationId xmlns:a16="http://schemas.microsoft.com/office/drawing/2014/main" id="{7A9B55EF-27E6-2423-727F-AE6581D8D6BC}"/>
              </a:ext>
            </a:extLst>
          </p:cNvPr>
          <p:cNvSpPr>
            <a:spLocks noGrp="1"/>
          </p:cNvSpPr>
          <p:nvPr>
            <p:ph type="sldNum" sz="quarter" idx="12"/>
          </p:nvPr>
        </p:nvSpPr>
        <p:spPr/>
        <p:txBody>
          <a:bodyPr/>
          <a:lstStyle/>
          <a:p>
            <a:fld id="{7AA28999-D008-419E-9628-EE1C64F81F4C}" type="slidenum">
              <a:rPr lang="en-US" smtClean="0"/>
              <a:pPr/>
              <a:t>9</a:t>
            </a:fld>
            <a:endParaRPr lang="en-US"/>
          </a:p>
        </p:txBody>
      </p:sp>
    </p:spTree>
    <p:extLst>
      <p:ext uri="{BB962C8B-B14F-4D97-AF65-F5344CB8AC3E}">
        <p14:creationId xmlns:p14="http://schemas.microsoft.com/office/powerpoint/2010/main" val="1877829910"/>
      </p:ext>
    </p:extLst>
  </p:cSld>
  <p:clrMapOvr>
    <a:masterClrMapping/>
  </p:clrMapOvr>
</p:sld>
</file>

<file path=ppt/theme/theme1.xml><?xml version="1.0" encoding="utf-8"?>
<a:theme xmlns:a="http://schemas.openxmlformats.org/drawingml/2006/main" name="ACLPresentationTemplate_2014">
  <a:themeElements>
    <a:clrScheme name="ACL">
      <a:dk1>
        <a:sysClr val="windowText" lastClr="000000"/>
      </a:dk1>
      <a:lt1>
        <a:sysClr val="window" lastClr="FFFFFF"/>
      </a:lt1>
      <a:dk2>
        <a:srgbClr val="0A4F90"/>
      </a:dk2>
      <a:lt2>
        <a:srgbClr val="FAA21C"/>
      </a:lt2>
      <a:accent1>
        <a:srgbClr val="BF1E2E"/>
      </a:accent1>
      <a:accent2>
        <a:srgbClr val="E3F1FD"/>
      </a:accent2>
      <a:accent3>
        <a:srgbClr val="FAA21C"/>
      </a:accent3>
      <a:accent4>
        <a:srgbClr val="0A4F90"/>
      </a:accent4>
      <a:accent5>
        <a:srgbClr val="C0C0C0"/>
      </a:accent5>
      <a:accent6>
        <a:srgbClr val="777777"/>
      </a:accent6>
      <a:hlink>
        <a:srgbClr val="0033CC"/>
      </a:hlink>
      <a:folHlink>
        <a:srgbClr val="5F006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26DDC037A4D847B0F65EB64D0666A1" ma:contentTypeVersion="14" ma:contentTypeDescription="Create a new document." ma:contentTypeScope="" ma:versionID="98d42096ba9178c7c3e7446c96ef898c">
  <xsd:schema xmlns:xsd="http://www.w3.org/2001/XMLSchema" xmlns:xs="http://www.w3.org/2001/XMLSchema" xmlns:p="http://schemas.microsoft.com/office/2006/metadata/properties" xmlns:ns2="d34ac23f-7b87-4be8-a6ef-54a34558793b" xmlns:ns3="fbe5183f-d338-4d54-a138-b058af3c3c02" targetNamespace="http://schemas.microsoft.com/office/2006/metadata/properties" ma:root="true" ma:fieldsID="25e25df3bde188c53bf4d9dfc1c629de" ns2:_="" ns3:_="">
    <xsd:import namespace="d34ac23f-7b87-4be8-a6ef-54a34558793b"/>
    <xsd:import namespace="fbe5183f-d338-4d54-a138-b058af3c3c0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ObjectDetectorVersions"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4ac23f-7b87-4be8-a6ef-54a3455879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55f4345e-8d67-48af-bef8-91c58d16f763"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be5183f-d338-4d54-a138-b058af3c3c0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4dc40ab6-cdd5-4524-aa21-51be5a136ca5}" ma:internalName="TaxCatchAll" ma:showField="CatchAllData" ma:web="fbe5183f-d338-4d54-a138-b058af3c3c0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fbe5183f-d338-4d54-a138-b058af3c3c02">
      <UserInfo>
        <DisplayName>Wiatr-Rodriguez, Amy (ACL)</DisplayName>
        <AccountId>83</AccountId>
        <AccountType/>
      </UserInfo>
    </SharedWithUsers>
    <lcf76f155ced4ddcb4097134ff3c332f xmlns="d34ac23f-7b87-4be8-a6ef-54a34558793b">
      <Terms xmlns="http://schemas.microsoft.com/office/infopath/2007/PartnerControls"/>
    </lcf76f155ced4ddcb4097134ff3c332f>
    <TaxCatchAll xmlns="fbe5183f-d338-4d54-a138-b058af3c3c02" xsi:nil="true"/>
  </documentManagement>
</p:properties>
</file>

<file path=customXml/itemProps1.xml><?xml version="1.0" encoding="utf-8"?>
<ds:datastoreItem xmlns:ds="http://schemas.openxmlformats.org/officeDocument/2006/customXml" ds:itemID="{9BB9ED14-0D0D-461D-B49D-239619283D63}">
  <ds:schemaRefs>
    <ds:schemaRef ds:uri="http://schemas.microsoft.com/sharepoint/v3/contenttype/forms"/>
  </ds:schemaRefs>
</ds:datastoreItem>
</file>

<file path=customXml/itemProps2.xml><?xml version="1.0" encoding="utf-8"?>
<ds:datastoreItem xmlns:ds="http://schemas.openxmlformats.org/officeDocument/2006/customXml" ds:itemID="{13AC89A5-38B5-4500-8DD4-E50ADD960C81}">
  <ds:schemaRefs>
    <ds:schemaRef ds:uri="d34ac23f-7b87-4be8-a6ef-54a34558793b"/>
    <ds:schemaRef ds:uri="fbe5183f-d338-4d54-a138-b058af3c3c0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FAD6ADC-AB70-4D63-B5D9-722FEC1FC67E}">
  <ds:schemaRefs>
    <ds:schemaRef ds:uri="http://purl.org/dc/elements/1.1/"/>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d34ac23f-7b87-4be8-a6ef-54a34558793b"/>
    <ds:schemaRef ds:uri="http://schemas.microsoft.com/office/2006/metadata/properties"/>
    <ds:schemaRef ds:uri="fbe5183f-d338-4d54-a138-b058af3c3c0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3049</Words>
  <Application>Microsoft Office PowerPoint</Application>
  <PresentationFormat>Widescreen</PresentationFormat>
  <Paragraphs>261</Paragraphs>
  <Slides>34</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Courier New</vt:lpstr>
      <vt:lpstr>Symbol</vt:lpstr>
      <vt:lpstr>Wingdings</vt:lpstr>
      <vt:lpstr>ACLPresentationTemplate_2014</vt:lpstr>
      <vt:lpstr>Older Americans Act Final Rule</vt:lpstr>
      <vt:lpstr>Welcome</vt:lpstr>
      <vt:lpstr>Agenda</vt:lpstr>
      <vt:lpstr>The Administration for Community Living (ACL)</vt:lpstr>
      <vt:lpstr>Laws and Regulations</vt:lpstr>
      <vt:lpstr>Older Americans Act Overview</vt:lpstr>
      <vt:lpstr>OAA Program Regulations Background</vt:lpstr>
      <vt:lpstr> We are incredibly pleased to announce that the OAA Final Rule has been posted in the Federal Register and will be published on February 14, 2024.  </vt:lpstr>
      <vt:lpstr>Purpose of the Final Rule Updating the OAA Regulations</vt:lpstr>
      <vt:lpstr>OAA Notice of Proposed Rule Making</vt:lpstr>
      <vt:lpstr>OAA Rulemaking Process Timeline</vt:lpstr>
      <vt:lpstr>Effective and Compliance Dates</vt:lpstr>
      <vt:lpstr>General Note on the OAA Final Rule</vt:lpstr>
      <vt:lpstr>Layout of the Final Rule:​ Preamble (Sections I-III) &amp; Regulatory Text</vt:lpstr>
      <vt:lpstr> Orientation to the Final Rule</vt:lpstr>
      <vt:lpstr>Orientation to the Final Rule, cont. 1</vt:lpstr>
      <vt:lpstr>Orientation to the Final Rule, cont. 2</vt:lpstr>
      <vt:lpstr>Roles and Responsibilities of State Agencies and Area Agencies on Aging</vt:lpstr>
      <vt:lpstr>Roles and Responsibilities of State Agencies and Area Agencies on Aging, cont. 1:</vt:lpstr>
      <vt:lpstr>Roles and Responsibilities of State Agencies and Area Agencies on Aging, cont. 2:</vt:lpstr>
      <vt:lpstr>Contracts and Commercial Relationships (CCR)</vt:lpstr>
      <vt:lpstr>Conflicts of Interest (COI)</vt:lpstr>
      <vt:lpstr>Serving Older Adults, Tribal Elders, and Family Caregivers with the Greatest Economic and Greatest Social Need</vt:lpstr>
      <vt:lpstr>Serving Older Adults, Tribal Elders, and Family Caregivers with the Greatest Economic and Greatest Social Need, continued</vt:lpstr>
      <vt:lpstr>Nutrition Flexibilities and Modernization </vt:lpstr>
      <vt:lpstr>Family Caregivers </vt:lpstr>
      <vt:lpstr>Services for Native Americans Elders and Caregivers</vt:lpstr>
      <vt:lpstr> Emergency Preparedness and Response </vt:lpstr>
      <vt:lpstr> Elder Abuse Prevention, Legal Assistance, Guardianship, and Long-Term Care Ombudsman Programs </vt:lpstr>
      <vt:lpstr>Timeline</vt:lpstr>
      <vt:lpstr>OAA Final Rule Resources</vt:lpstr>
      <vt:lpstr>Graphic Announcing Rule</vt:lpstr>
      <vt:lpstr>Summary and Closing Thoughts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508 Compliant Notice of Proposed Rule Making Stakeholder Webinar Slide Deck</dc:title>
  <dc:creator>Perng, Anna (ACL)</dc:creator>
  <cp:lastModifiedBy>Frank-Carr, Claire (ACL) (CTR)</cp:lastModifiedBy>
  <cp:revision>1</cp:revision>
  <dcterms:created xsi:type="dcterms:W3CDTF">2021-10-28T15:18:19Z</dcterms:created>
  <dcterms:modified xsi:type="dcterms:W3CDTF">2024-02-14T15:00:54Z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0x0101006826DDC037A4D847B0F65EB64D0666A1</vt:lpwstr>
  </property>
  <property fmtid="{D5CDD505-2E9C-101B-9397-08002B2CF9AE}" pid="3" name="MediaServiceImageTags">
    <vt:lpwstr/>
  </property>
</Properties>
</file>