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9"/>
  </p:notesMasterIdLst>
  <p:sldIdLst>
    <p:sldId id="256" r:id="rId5"/>
    <p:sldId id="344" r:id="rId6"/>
    <p:sldId id="257" r:id="rId7"/>
    <p:sldId id="345" r:id="rId8"/>
    <p:sldId id="358" r:id="rId9"/>
    <p:sldId id="350" r:id="rId10"/>
    <p:sldId id="362" r:id="rId11"/>
    <p:sldId id="364" r:id="rId12"/>
    <p:sldId id="363" r:id="rId13"/>
    <p:sldId id="365" r:id="rId14"/>
    <p:sldId id="366" r:id="rId15"/>
    <p:sldId id="367" r:id="rId16"/>
    <p:sldId id="368" r:id="rId17"/>
    <p:sldId id="369" r:id="rId18"/>
    <p:sldId id="370" r:id="rId19"/>
    <p:sldId id="383" r:id="rId20"/>
    <p:sldId id="318" r:id="rId21"/>
    <p:sldId id="371" r:id="rId22"/>
    <p:sldId id="372" r:id="rId23"/>
    <p:sldId id="373" r:id="rId24"/>
    <p:sldId id="404" r:id="rId25"/>
    <p:sldId id="405" r:id="rId26"/>
    <p:sldId id="402" r:id="rId27"/>
    <p:sldId id="403" r:id="rId28"/>
    <p:sldId id="378" r:id="rId29"/>
    <p:sldId id="406" r:id="rId30"/>
    <p:sldId id="379" r:id="rId31"/>
    <p:sldId id="380" r:id="rId32"/>
    <p:sldId id="381" r:id="rId33"/>
    <p:sldId id="389" r:id="rId34"/>
    <p:sldId id="382" r:id="rId35"/>
    <p:sldId id="407" r:id="rId36"/>
    <p:sldId id="325" r:id="rId37"/>
    <p:sldId id="322" r:id="rId38"/>
    <p:sldId id="361" r:id="rId39"/>
    <p:sldId id="321" r:id="rId40"/>
    <p:sldId id="386" r:id="rId41"/>
    <p:sldId id="387" r:id="rId42"/>
    <p:sldId id="384" r:id="rId43"/>
    <p:sldId id="385" r:id="rId44"/>
    <p:sldId id="294" r:id="rId45"/>
    <p:sldId id="319" r:id="rId46"/>
    <p:sldId id="408" r:id="rId47"/>
    <p:sldId id="279"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Roboto" panose="02000000000000000000" pitchFamily="2" charset="0"/>
      <p:regular r:id="rId54"/>
      <p:bold r:id="rId55"/>
      <p:italic r:id="rId56"/>
      <p:boldItalic r:id="rId57"/>
    </p:embeddedFont>
    <p:embeddedFont>
      <p:font typeface="Titillium Web" panose="00000500000000000000" pitchFamily="2" charset="0"/>
      <p:regular r:id="rId58"/>
      <p:bold r:id="rId59"/>
      <p:italic r:id="rId60"/>
      <p:boldItalic r:id="rId61"/>
    </p:embeddedFont>
    <p:embeddedFont>
      <p:font typeface="Titillium Web SemiBold" panose="00000700000000000000" pitchFamily="2" charset="0"/>
      <p:bold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ik5AF6+0WCC9DsNPwq7uKaVTC/6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15941-32D0-DE92-3CB7-1EC23D2E02F7}" name="Frank-Carr, Claire (ACL) (CTR)" initials="FCC((" userId="S::Claire.Frank-carr@acl.hhs.gov::023a24b7-4ee5-46bf-8a1c-3b2e4b8d21fb" providerId="AD"/>
  <p188:author id="{9F2FBD52-A8DB-FB1F-3AB5-328AEA64B0D5}" name="Kelsey, Alice E (ACL)" initials="K(" userId="S::alice.kelsey@acl.hhs.gov::603999d2-ed56-403f-8777-20490e763fb9" providerId="AD"/>
  <p188:author id="{0B1BA57E-8AC0-BF1F-B247-744CD619657F}" name="Becerra, Nicole (ACL)" initials="B(" userId="S::nicole.becerra@acl.hhs.gov::aad039dc-73cb-47a4-8ff4-a01e143eb7de" providerId="AD"/>
  <p188:author id="{B2189C8E-0476-BC3F-E942-3F7EDA6FBDCF}" name="Mitchell, Chris (ACL)" initials="M(" userId="S::chris.mitchell@acl.hhs.gov::1d5b1b1b-353f-4197-b308-3ed49cfdde1d" providerId="AD"/>
  <p188:author id="{7655D795-EB03-7311-0CC1-24AA72EB7610}" name="Mosey, Adam (ACL)" initials="M(" userId="S::adam.mosey@acl.hhs.gov::fd712309-00fe-48f8-906f-39a689e4f7db" providerId="AD"/>
  <p188:author id="{B0B058A8-5F7D-7D8F-C9F5-41AD6BC2A646}" name="Mosey, Adam (ACL)" initials="MA(" userId="S::Adam.Mosey@acl.hhs.gov::fd712309-00fe-48f8-906f-39a689e4f7db" providerId="AD"/>
  <p188:author id="{C18527AB-A0B2-55B8-C431-469F24D139E7}" name="Frank-Carr, Claire (ACL) (CTR)" initials="F(" userId="S::claire.frank-carr@acl.hhs.gov::023a24b7-4ee5-46bf-8a1c-3b2e4b8d21fb" providerId="AD"/>
  <p188:author id="{015D58AC-EFAA-42BF-1815-B1922078882A}" name="Planthaber, Sara (ACL)" initials="P(" userId="S::sara.planthaber@acl.hhs.gov::612c1d4d-add2-4b78-8efb-7ccf2eb9e78c" providerId="AD"/>
  <p188:author id="{B0ADEBB1-7C73-5536-98DD-735ACA5365F6}" name="Rhonda Schwartz" initials="RES" userId="Rhonda Schwartz" providerId="None"/>
  <p188:author id="{7BC7F1B5-B1DE-E26D-B8BD-F19C9EFCCF28}" name="Schwartz, Rhonda (ACL)" initials="S(" userId="S::rhonda.schwartz@acl.hhs.gov::be491396-ab09-4a5f-bcaa-07043141a9ed" providerId="AD"/>
  <p188:author id="{DAAFF5BE-EDD7-3FCC-6B09-D3BEF9D465EC}" name="Mitchell, Chris (ACL)" initials="MC(" userId="S::Chris.Mitchell@acl.hhs.gov::1d5b1b1b-353f-4197-b308-3ed49cfdde1d" providerId="AD"/>
  <p188:author id="{F3FF99C9-31F7-A497-853C-EB20D8DEB351}" name="Wiatr-Rodriguez, Amy (ACL)" initials="WRA(" userId="S::Amy.Wiatr-Rodriguez@acl.hhs.gov::c0cc0f9c-2144-4fff-96fa-b7fe924e9c14" providerId="AD"/>
  <p188:author id="{C6E114E0-CBE3-563D-A7BB-476E0FD484A3}" name="Alice Kelsey" initials="AEK" userId="Alice Kelsey" providerId="None"/>
  <p188:author id="{76A4A1E3-EA43-7F6B-7AA0-E39A0896CA95}" name="Benson, Kari (ACL)" initials="B(" userId="S::kari.benson@acl.hhs.gov::20c1243f-d3c9-4e71-8634-e0579a21b530" providerId="AD"/>
  <p188:author id="{192CF8E8-7489-1093-BBE6-38053EBEF9BE}" name="Brammeier, Cynthia (ACL)" initials="BC(" userId="S::Cynthia.Brammeier@acl.hhs.gov::d5fe3239-33b2-4e4e-84eb-9f763d244366" providerId="AD"/>
  <p188:author id="{9639F9F3-59FE-EEE0-26D0-99B99DDB0E08}" name="Brammeier, Cynthia (ACL)" initials="B(" userId="S::cynthia.brammeier@acl.hhs.gov::d5fe3239-33b2-4e4e-84eb-9f763d2443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1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1038B-EF38-4287-9307-D9E62185A5C5}" v="882" dt="2024-10-28T21:28:59.624"/>
    <p1510:client id="{755F0654-EF76-4836-A54D-65C61C074E1C}" v="6" dt="2024-10-28T21:34:55.486"/>
    <p1510:client id="{9ECEB758-C440-4DE4-B0E1-3D19E0297CFF}" v="9" dt="2024-10-28T22:06:20.200"/>
    <p1510:client id="{B9CB11AD-9D39-440F-8350-8BE1B63FA72B}" v="20" dt="2024-10-28T21:59:15.379"/>
    <p1510:client id="{D1A1E0C7-5768-8F9F-10F4-FBA9A718596A}" v="1" dt="2024-10-28T21:38:57.987"/>
  </p1510:revLst>
</p1510:revInfo>
</file>

<file path=ppt/tableStyles.xml><?xml version="1.0" encoding="utf-8"?>
<a:tblStyleLst xmlns:a="http://schemas.openxmlformats.org/drawingml/2006/main" def="{200ED9BF-9D1D-4861-8CE4-F2797EB4B9B3}">
  <a:tblStyle styleId="{200ED9BF-9D1D-4861-8CE4-F2797EB4B9B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E"/>
          </a:solidFill>
        </a:fill>
      </a:tcStyle>
    </a:wholeTbl>
    <a:band1H>
      <a:tcTxStyle b="off" i="off"/>
      <a:tcStyle>
        <a:tcBdr/>
        <a:fill>
          <a:solidFill>
            <a:srgbClr val="CACFDB"/>
          </a:solidFill>
        </a:fill>
      </a:tcStyle>
    </a:band1H>
    <a:band2H>
      <a:tcTxStyle b="off" i="off"/>
      <a:tcStyle>
        <a:tcBdr/>
      </a:tcStyle>
    </a:band2H>
    <a:band1V>
      <a:tcTxStyle b="off" i="off"/>
      <a:tcStyle>
        <a:tcBdr/>
        <a:fill>
          <a:solidFill>
            <a:srgbClr val="CACFD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38F9B8A-2C53-42EA-BEEE-5DBB675C68AD}"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60" autoAdjust="0"/>
  </p:normalViewPr>
  <p:slideViewPr>
    <p:cSldViewPr snapToGrid="0">
      <p:cViewPr varScale="1">
        <p:scale>
          <a:sx n="36" d="100"/>
          <a:sy n="36" d="100"/>
        </p:scale>
        <p:origin x="1748"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2.fntdata"/><Relationship Id="rId72"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erra, Nicole (ACL)" userId="S::nicole.becerra@acl.hhs.gov::aad039dc-73cb-47a4-8ff4-a01e143eb7de" providerId="AD" clId="Web-{C2D9D080-5333-0086-A6EB-2728AD257D80}"/>
    <pc:docChg chg="addSld delSld modSld">
      <pc:chgData name="Becerra, Nicole (ACL)" userId="S::nicole.becerra@acl.hhs.gov::aad039dc-73cb-47a4-8ff4-a01e143eb7de" providerId="AD" clId="Web-{C2D9D080-5333-0086-A6EB-2728AD257D80}" dt="2024-10-11T13:29:33.753" v="132"/>
      <pc:docMkLst>
        <pc:docMk/>
      </pc:docMkLst>
      <pc:sldChg chg="modSp modNotes">
        <pc:chgData name="Becerra, Nicole (ACL)" userId="S::nicole.becerra@acl.hhs.gov::aad039dc-73cb-47a4-8ff4-a01e143eb7de" providerId="AD" clId="Web-{C2D9D080-5333-0086-A6EB-2728AD257D80}" dt="2024-10-11T13:29:27.941" v="131" actId="20577"/>
        <pc:sldMkLst>
          <pc:docMk/>
          <pc:sldMk cId="1819674264" sldId="318"/>
        </pc:sldMkLst>
        <pc:spChg chg="mod">
          <ac:chgData name="Becerra, Nicole (ACL)" userId="S::nicole.becerra@acl.hhs.gov::aad039dc-73cb-47a4-8ff4-a01e143eb7de" providerId="AD" clId="Web-{C2D9D080-5333-0086-A6EB-2728AD257D80}" dt="2024-10-11T13:29:27.941" v="131" actId="20577"/>
          <ac:spMkLst>
            <pc:docMk/>
            <pc:sldMk cId="1819674264" sldId="318"/>
            <ac:spMk id="3" creationId="{06AF46B1-5953-63B0-B08E-DBCB9665C921}"/>
          </ac:spMkLst>
        </pc:spChg>
      </pc:sldChg>
      <pc:sldChg chg="del">
        <pc:chgData name="Becerra, Nicole (ACL)" userId="S::nicole.becerra@acl.hhs.gov::aad039dc-73cb-47a4-8ff4-a01e143eb7de" providerId="AD" clId="Web-{C2D9D080-5333-0086-A6EB-2728AD257D80}" dt="2024-10-11T13:29:33.753" v="132"/>
        <pc:sldMkLst>
          <pc:docMk/>
          <pc:sldMk cId="3523607070" sldId="349"/>
        </pc:sldMkLst>
      </pc:sldChg>
      <pc:sldChg chg="modSp">
        <pc:chgData name="Becerra, Nicole (ACL)" userId="S::nicole.becerra@acl.hhs.gov::aad039dc-73cb-47a4-8ff4-a01e143eb7de" providerId="AD" clId="Web-{C2D9D080-5333-0086-A6EB-2728AD257D80}" dt="2024-10-11T13:20:46.287" v="15" actId="20577"/>
        <pc:sldMkLst>
          <pc:docMk/>
          <pc:sldMk cId="2699013245" sldId="370"/>
        </pc:sldMkLst>
        <pc:spChg chg="mod">
          <ac:chgData name="Becerra, Nicole (ACL)" userId="S::nicole.becerra@acl.hhs.gov::aad039dc-73cb-47a4-8ff4-a01e143eb7de" providerId="AD" clId="Web-{C2D9D080-5333-0086-A6EB-2728AD257D80}" dt="2024-10-11T13:20:46.287" v="15" actId="20577"/>
          <ac:spMkLst>
            <pc:docMk/>
            <pc:sldMk cId="2699013245" sldId="370"/>
            <ac:spMk id="3" creationId="{F3E55DA4-79CD-DDF2-BB37-71F6ACE81E48}"/>
          </ac:spMkLst>
        </pc:spChg>
      </pc:sldChg>
      <pc:sldChg chg="modSp add replId">
        <pc:chgData name="Becerra, Nicole (ACL)" userId="S::nicole.becerra@acl.hhs.gov::aad039dc-73cb-47a4-8ff4-a01e143eb7de" providerId="AD" clId="Web-{C2D9D080-5333-0086-A6EB-2728AD257D80}" dt="2024-10-11T13:25:24.317" v="104" actId="20577"/>
        <pc:sldMkLst>
          <pc:docMk/>
          <pc:sldMk cId="1648257934" sldId="383"/>
        </pc:sldMkLst>
        <pc:spChg chg="mod">
          <ac:chgData name="Becerra, Nicole (ACL)" userId="S::nicole.becerra@acl.hhs.gov::aad039dc-73cb-47a4-8ff4-a01e143eb7de" providerId="AD" clId="Web-{C2D9D080-5333-0086-A6EB-2728AD257D80}" dt="2024-10-11T13:20:20.662" v="2" actId="20577"/>
          <ac:spMkLst>
            <pc:docMk/>
            <pc:sldMk cId="1648257934" sldId="383"/>
            <ac:spMk id="2" creationId="{E9198BA3-9FCC-1C73-9A69-1514F4CB6227}"/>
          </ac:spMkLst>
        </pc:spChg>
        <pc:spChg chg="mod">
          <ac:chgData name="Becerra, Nicole (ACL)" userId="S::nicole.becerra@acl.hhs.gov::aad039dc-73cb-47a4-8ff4-a01e143eb7de" providerId="AD" clId="Web-{C2D9D080-5333-0086-A6EB-2728AD257D80}" dt="2024-10-11T13:25:24.317" v="104" actId="20577"/>
          <ac:spMkLst>
            <pc:docMk/>
            <pc:sldMk cId="1648257934" sldId="383"/>
            <ac:spMk id="3" creationId="{F3E55DA4-79CD-DDF2-BB37-71F6ACE81E48}"/>
          </ac:spMkLst>
        </pc:spChg>
      </pc:sldChg>
    </pc:docChg>
  </pc:docChgLst>
  <pc:docChgLst>
    <pc:chgData name="Schwartz, Rhonda (ACL)" userId="S::rhonda.schwartz@acl.hhs.gov::be491396-ab09-4a5f-bcaa-07043141a9ed" providerId="AD" clId="Web-{BF19A0A6-5A8D-407E-9DF1-26DAA14DBAFC}"/>
    <pc:docChg chg="mod">
      <pc:chgData name="Schwartz, Rhonda (ACL)" userId="S::rhonda.schwartz@acl.hhs.gov::be491396-ab09-4a5f-bcaa-07043141a9ed" providerId="AD" clId="Web-{BF19A0A6-5A8D-407E-9DF1-26DAA14DBAFC}" dt="2024-10-02T12:48:53.055" v="0"/>
      <pc:docMkLst>
        <pc:docMk/>
      </pc:docMkLst>
    </pc:docChg>
  </pc:docChgLst>
  <pc:docChgLst>
    <pc:chgData name="Mitchell, Chris (ACL)" userId="S::chris.mitchell@acl.hhs.gov::1d5b1b1b-353f-4197-b308-3ed49cfdde1d" providerId="AD" clId="Web-{F0BAA59C-028F-52D1-067F-04947EE7C1B1}"/>
    <pc:docChg chg="mod">
      <pc:chgData name="Mitchell, Chris (ACL)" userId="S::chris.mitchell@acl.hhs.gov::1d5b1b1b-353f-4197-b308-3ed49cfdde1d" providerId="AD" clId="Web-{F0BAA59C-028F-52D1-067F-04947EE7C1B1}" dt="2024-10-28T18:56:09.667" v="0"/>
      <pc:docMkLst>
        <pc:docMk/>
      </pc:docMkLst>
    </pc:docChg>
  </pc:docChgLst>
  <pc:docChgLst>
    <pc:chgData name="Schwartz, Rhonda (ACL)" userId="be491396-ab09-4a5f-bcaa-07043141a9ed" providerId="ADAL" clId="{E5EA564F-6DCB-4CC2-ABB8-2E4531359BEA}"/>
    <pc:docChg chg="undo custSel modSld sldOrd">
      <pc:chgData name="Schwartz, Rhonda (ACL)" userId="be491396-ab09-4a5f-bcaa-07043141a9ed" providerId="ADAL" clId="{E5EA564F-6DCB-4CC2-ABB8-2E4531359BEA}" dt="2024-10-23T15:26:32.353" v="3935" actId="5793"/>
      <pc:docMkLst>
        <pc:docMk/>
      </pc:docMkLst>
      <pc:sldChg chg="ord">
        <pc:chgData name="Schwartz, Rhonda (ACL)" userId="be491396-ab09-4a5f-bcaa-07043141a9ed" providerId="ADAL" clId="{E5EA564F-6DCB-4CC2-ABB8-2E4531359BEA}" dt="2024-10-21T17:01:58.613" v="2054" actId="20578"/>
        <pc:sldMkLst>
          <pc:docMk/>
          <pc:sldMk cId="0" sldId="256"/>
        </pc:sldMkLst>
      </pc:sldChg>
      <pc:sldChg chg="ord">
        <pc:chgData name="Schwartz, Rhonda (ACL)" userId="be491396-ab09-4a5f-bcaa-07043141a9ed" providerId="ADAL" clId="{E5EA564F-6DCB-4CC2-ABB8-2E4531359BEA}" dt="2024-10-23T10:47:34.401" v="2953"/>
        <pc:sldMkLst>
          <pc:docMk/>
          <pc:sldMk cId="0" sldId="257"/>
        </pc:sldMkLst>
      </pc:sldChg>
      <pc:sldChg chg="modNotesTx">
        <pc:chgData name="Schwartz, Rhonda (ACL)" userId="be491396-ab09-4a5f-bcaa-07043141a9ed" providerId="ADAL" clId="{E5EA564F-6DCB-4CC2-ABB8-2E4531359BEA}" dt="2024-10-23T11:35:21.330" v="3339" actId="20577"/>
        <pc:sldMkLst>
          <pc:docMk/>
          <pc:sldMk cId="0" sldId="279"/>
        </pc:sldMkLst>
      </pc:sldChg>
      <pc:sldChg chg="modCm">
        <pc:chgData name="Schwartz, Rhonda (ACL)" userId="be491396-ab09-4a5f-bcaa-07043141a9ed" providerId="ADAL" clId="{E5EA564F-6DCB-4CC2-ABB8-2E4531359BEA}" dt="2024-10-21T15:29:07.908" v="1793"/>
        <pc:sldMkLst>
          <pc:docMk/>
          <pc:sldMk cId="3468349836" sldId="294"/>
        </pc:sldMkLst>
        <pc:extLst>
          <p:ext xmlns:p="http://schemas.openxmlformats.org/presentationml/2006/main" uri="{D6D511B9-2390-475A-947B-AFAB55BFBCF1}">
            <pc226:cmChg xmlns:pc226="http://schemas.microsoft.com/office/powerpoint/2022/06/main/command" chg="">
              <pc226:chgData name="Schwartz, Rhonda (ACL)" userId="be491396-ab09-4a5f-bcaa-07043141a9ed" providerId="ADAL" clId="{E5EA564F-6DCB-4CC2-ABB8-2E4531359BEA}" dt="2024-10-21T15:29:07.908" v="1793"/>
              <pc2:cmMkLst xmlns:pc2="http://schemas.microsoft.com/office/powerpoint/2019/9/main/command">
                <pc:docMk/>
                <pc:sldMk cId="3468349836" sldId="294"/>
                <pc2:cmMk id="{087C4862-45B8-48BF-92AA-9A604FC9E613}"/>
              </pc2:cmMkLst>
              <pc226:cmRplyChg chg="add">
                <pc226:chgData name="Schwartz, Rhonda (ACL)" userId="be491396-ab09-4a5f-bcaa-07043141a9ed" providerId="ADAL" clId="{E5EA564F-6DCB-4CC2-ABB8-2E4531359BEA}" dt="2024-10-21T15:29:07.908" v="1793"/>
                <pc2:cmRplyMkLst xmlns:pc2="http://schemas.microsoft.com/office/powerpoint/2019/9/main/command">
                  <pc:docMk/>
                  <pc:sldMk cId="3468349836" sldId="294"/>
                  <pc2:cmMk id="{087C4862-45B8-48BF-92AA-9A604FC9E613}"/>
                  <pc2:cmRplyMk id="{534CBCBC-A2C7-4D5A-A1DB-D7CE0A3E20AD}"/>
                </pc2:cmRplyMkLst>
              </pc226:cmRplyChg>
            </pc226:cmChg>
          </p:ext>
        </pc:extLst>
      </pc:sldChg>
      <pc:sldChg chg="modCm modNotesTx">
        <pc:chgData name="Schwartz, Rhonda (ACL)" userId="be491396-ab09-4a5f-bcaa-07043141a9ed" providerId="ADAL" clId="{E5EA564F-6DCB-4CC2-ABB8-2E4531359BEA}" dt="2024-10-23T14:25:05.240" v="3774"/>
        <pc:sldMkLst>
          <pc:docMk/>
          <pc:sldMk cId="3732273727" sldId="319"/>
        </pc:sldMkLst>
        <pc:extLst>
          <p:ext xmlns:p="http://schemas.openxmlformats.org/presentationml/2006/main" uri="{D6D511B9-2390-475A-947B-AFAB55BFBCF1}">
            <pc226:cmChg xmlns:pc226="http://schemas.microsoft.com/office/powerpoint/2022/06/main/command" chg="">
              <pc226:chgData name="Schwartz, Rhonda (ACL)" userId="be491396-ab09-4a5f-bcaa-07043141a9ed" providerId="ADAL" clId="{E5EA564F-6DCB-4CC2-ABB8-2E4531359BEA}" dt="2024-10-23T14:25:05.240" v="3774"/>
              <pc2:cmMkLst xmlns:pc2="http://schemas.microsoft.com/office/powerpoint/2019/9/main/command">
                <pc:docMk/>
                <pc:sldMk cId="3732273727" sldId="319"/>
                <pc2:cmMk id="{0701D515-8A9D-4711-81C5-524164294771}"/>
              </pc2:cmMkLst>
              <pc226:cmRplyChg chg="add mod">
                <pc226:chgData name="Schwartz, Rhonda (ACL)" userId="be491396-ab09-4a5f-bcaa-07043141a9ed" providerId="ADAL" clId="{E5EA564F-6DCB-4CC2-ABB8-2E4531359BEA}" dt="2024-10-23T14:25:05.240" v="3774"/>
                <pc2:cmRplyMkLst xmlns:pc2="http://schemas.microsoft.com/office/powerpoint/2019/9/main/command">
                  <pc:docMk/>
                  <pc:sldMk cId="3732273727" sldId="319"/>
                  <pc2:cmMk id="{0701D515-8A9D-4711-81C5-524164294771}"/>
                  <pc2:cmRplyMk id="{65F6B062-850B-46EE-9858-015063203DAB}"/>
                </pc2:cmRplyMkLst>
              </pc226:cmRplyChg>
            </pc226:cmChg>
          </p:ext>
        </pc:extLst>
      </pc:sldChg>
      <pc:sldChg chg="modNotesTx">
        <pc:chgData name="Schwartz, Rhonda (ACL)" userId="be491396-ab09-4a5f-bcaa-07043141a9ed" providerId="ADAL" clId="{E5EA564F-6DCB-4CC2-ABB8-2E4531359BEA}" dt="2024-10-23T11:25:38.489" v="3302" actId="20577"/>
        <pc:sldMkLst>
          <pc:docMk/>
          <pc:sldMk cId="661242718" sldId="321"/>
        </pc:sldMkLst>
      </pc:sldChg>
      <pc:sldChg chg="addCm modNotesTx">
        <pc:chgData name="Schwartz, Rhonda (ACL)" userId="be491396-ab09-4a5f-bcaa-07043141a9ed" providerId="ADAL" clId="{E5EA564F-6DCB-4CC2-ABB8-2E4531359BEA}" dt="2024-10-23T15:26:32.353" v="3935" actId="5793"/>
        <pc:sldMkLst>
          <pc:docMk/>
          <pc:sldMk cId="1855092644" sldId="361"/>
        </pc:sldMkLst>
        <pc:extLst>
          <p:ext xmlns:p="http://schemas.openxmlformats.org/presentationml/2006/main" uri="{D6D511B9-2390-475A-947B-AFAB55BFBCF1}">
            <pc226:cmChg xmlns:pc226="http://schemas.microsoft.com/office/powerpoint/2022/06/main/command" chg="add">
              <pc226:chgData name="Schwartz, Rhonda (ACL)" userId="be491396-ab09-4a5f-bcaa-07043141a9ed" providerId="ADAL" clId="{E5EA564F-6DCB-4CC2-ABB8-2E4531359BEA}" dt="2024-10-21T13:55:45.103" v="261"/>
              <pc2:cmMkLst xmlns:pc2="http://schemas.microsoft.com/office/powerpoint/2019/9/main/command">
                <pc:docMk/>
                <pc:sldMk cId="1855092644" sldId="361"/>
                <pc2:cmMk id="{D2E87B25-9D81-4951-B0B5-E6FC0D1635FE}"/>
              </pc2:cmMkLst>
            </pc226:cmChg>
            <pc226:cmChg xmlns:pc226="http://schemas.microsoft.com/office/powerpoint/2022/06/main/command" chg="add">
              <pc226:chgData name="Schwartz, Rhonda (ACL)" userId="be491396-ab09-4a5f-bcaa-07043141a9ed" providerId="ADAL" clId="{E5EA564F-6DCB-4CC2-ABB8-2E4531359BEA}" dt="2024-10-21T14:01:16.574" v="639"/>
              <pc2:cmMkLst xmlns:pc2="http://schemas.microsoft.com/office/powerpoint/2019/9/main/command">
                <pc:docMk/>
                <pc:sldMk cId="1855092644" sldId="361"/>
                <pc2:cmMk id="{F433197E-3868-4BB3-B06A-DE2847B678D4}"/>
              </pc2:cmMkLst>
            </pc226:cmChg>
          </p:ext>
        </pc:extLst>
      </pc:sldChg>
      <pc:sldChg chg="modSp mod addCm">
        <pc:chgData name="Schwartz, Rhonda (ACL)" userId="be491396-ab09-4a5f-bcaa-07043141a9ed" providerId="ADAL" clId="{E5EA564F-6DCB-4CC2-ABB8-2E4531359BEA}" dt="2024-10-21T17:11:52.936" v="2057"/>
        <pc:sldMkLst>
          <pc:docMk/>
          <pc:sldMk cId="1528587982" sldId="366"/>
        </pc:sldMkLst>
        <pc:graphicFrameChg chg="modGraphic">
          <ac:chgData name="Schwartz, Rhonda (ACL)" userId="be491396-ab09-4a5f-bcaa-07043141a9ed" providerId="ADAL" clId="{E5EA564F-6DCB-4CC2-ABB8-2E4531359BEA}" dt="2024-10-21T17:09:16.536" v="2056" actId="14734"/>
          <ac:graphicFrameMkLst>
            <pc:docMk/>
            <pc:sldMk cId="1528587982" sldId="366"/>
            <ac:graphicFrameMk id="12" creationId="{C4351789-E28F-B517-EDFF-44A62ACAF204}"/>
          </ac:graphicFrameMkLst>
        </pc:graphicFrameChg>
        <pc:extLst>
          <p:ext xmlns:p="http://schemas.openxmlformats.org/presentationml/2006/main" uri="{D6D511B9-2390-475A-947B-AFAB55BFBCF1}">
            <pc226:cmChg xmlns:pc226="http://schemas.microsoft.com/office/powerpoint/2022/06/main/command" chg="add">
              <pc226:chgData name="Schwartz, Rhonda (ACL)" userId="be491396-ab09-4a5f-bcaa-07043141a9ed" providerId="ADAL" clId="{E5EA564F-6DCB-4CC2-ABB8-2E4531359BEA}" dt="2024-10-21T17:11:52.936" v="2057"/>
              <pc2:cmMkLst xmlns:pc2="http://schemas.microsoft.com/office/powerpoint/2019/9/main/command">
                <pc:docMk/>
                <pc:sldMk cId="1528587982" sldId="366"/>
                <pc2:cmMk id="{1328E538-67C5-486B-BDCF-FD26DAB498C8}"/>
              </pc2:cmMkLst>
            </pc226:cmChg>
          </p:ext>
        </pc:extLst>
      </pc:sldChg>
      <pc:sldChg chg="modSp mod">
        <pc:chgData name="Schwartz, Rhonda (ACL)" userId="be491396-ab09-4a5f-bcaa-07043141a9ed" providerId="ADAL" clId="{E5EA564F-6DCB-4CC2-ABB8-2E4531359BEA}" dt="2024-10-23T11:10:24.066" v="2970" actId="20577"/>
        <pc:sldMkLst>
          <pc:docMk/>
          <pc:sldMk cId="3073475313" sldId="381"/>
        </pc:sldMkLst>
        <pc:spChg chg="mod">
          <ac:chgData name="Schwartz, Rhonda (ACL)" userId="be491396-ab09-4a5f-bcaa-07043141a9ed" providerId="ADAL" clId="{E5EA564F-6DCB-4CC2-ABB8-2E4531359BEA}" dt="2024-10-23T11:10:24.066" v="2970" actId="20577"/>
          <ac:spMkLst>
            <pc:docMk/>
            <pc:sldMk cId="3073475313" sldId="381"/>
            <ac:spMk id="3" creationId="{1E8D1790-3A27-FD7F-A191-64E884144079}"/>
          </ac:spMkLst>
        </pc:spChg>
      </pc:sldChg>
      <pc:sldChg chg="addCm modCm modNotesTx">
        <pc:chgData name="Schwartz, Rhonda (ACL)" userId="be491396-ab09-4a5f-bcaa-07043141a9ed" providerId="ADAL" clId="{E5EA564F-6DCB-4CC2-ABB8-2E4531359BEA}" dt="2024-10-23T11:16:11.406" v="3280"/>
        <pc:sldMkLst>
          <pc:docMk/>
          <pc:sldMk cId="742059086" sldId="382"/>
        </pc:sldMkLst>
        <pc:extLst>
          <p:ext xmlns:p="http://schemas.openxmlformats.org/presentationml/2006/main" uri="{D6D511B9-2390-475A-947B-AFAB55BFBCF1}">
            <pc226:cmChg xmlns:pc226="http://schemas.microsoft.com/office/powerpoint/2022/06/main/command" chg="add">
              <pc226:chgData name="Schwartz, Rhonda (ACL)" userId="be491396-ab09-4a5f-bcaa-07043141a9ed" providerId="ADAL" clId="{E5EA564F-6DCB-4CC2-ABB8-2E4531359BEA}" dt="2024-10-23T11:16:11.406" v="3280"/>
              <pc2:cmMkLst xmlns:pc2="http://schemas.microsoft.com/office/powerpoint/2019/9/main/command">
                <pc:docMk/>
                <pc:sldMk cId="742059086" sldId="382"/>
                <pc2:cmMk id="{A96BDB1B-6F6A-4AFD-B82B-98BD7C063782}"/>
              </pc2:cmMkLst>
              <pc226:cmRplyChg chg="add">
                <pc226:chgData name="Schwartz, Rhonda (ACL)" userId="be491396-ab09-4a5f-bcaa-07043141a9ed" providerId="ADAL" clId="{E5EA564F-6DCB-4CC2-ABB8-2E4531359BEA}" dt="2024-10-23T11:16:11.406" v="3280"/>
                <pc2:cmRplyMkLst xmlns:pc2="http://schemas.microsoft.com/office/powerpoint/2019/9/main/command">
                  <pc:docMk/>
                  <pc:sldMk cId="742059086" sldId="382"/>
                  <pc2:cmMk id="{A96BDB1B-6F6A-4AFD-B82B-98BD7C063782}"/>
                  <pc2:cmRplyMk id="{CD30A44D-8960-41FB-AB1F-B7208966AF8A}"/>
                </pc2:cmRplyMkLst>
              </pc226:cmRplyChg>
            </pc226:cmChg>
          </p:ext>
        </pc:extLst>
      </pc:sldChg>
      <pc:sldChg chg="modSp mod ord modCm modNotesTx">
        <pc:chgData name="Schwartz, Rhonda (ACL)" userId="be491396-ab09-4a5f-bcaa-07043141a9ed" providerId="ADAL" clId="{E5EA564F-6DCB-4CC2-ABB8-2E4531359BEA}" dt="2024-10-23T11:30:51.613" v="3320" actId="20577"/>
        <pc:sldMkLst>
          <pc:docMk/>
          <pc:sldMk cId="1613668886" sldId="384"/>
        </pc:sldMkLst>
        <pc:spChg chg="mod">
          <ac:chgData name="Schwartz, Rhonda (ACL)" userId="be491396-ab09-4a5f-bcaa-07043141a9ed" providerId="ADAL" clId="{E5EA564F-6DCB-4CC2-ABB8-2E4531359BEA}" dt="2024-10-23T11:30:51.613" v="3320" actId="20577"/>
          <ac:spMkLst>
            <pc:docMk/>
            <pc:sldMk cId="1613668886" sldId="384"/>
            <ac:spMk id="2" creationId="{111B6F8B-964F-F30D-9D61-0CE932AFC453}"/>
          </ac:spMkLst>
        </pc:spChg>
        <pc:graphicFrameChg chg="modGraphic">
          <ac:chgData name="Schwartz, Rhonda (ACL)" userId="be491396-ab09-4a5f-bcaa-07043141a9ed" providerId="ADAL" clId="{E5EA564F-6DCB-4CC2-ABB8-2E4531359BEA}" dt="2024-10-22T20:39:08.919" v="2745" actId="20577"/>
          <ac:graphicFrameMkLst>
            <pc:docMk/>
            <pc:sldMk cId="1613668886" sldId="384"/>
            <ac:graphicFrameMk id="3" creationId="{B8B6A819-4608-E1EF-7AF2-8CF7056183B1}"/>
          </ac:graphicFrameMkLst>
        </pc:graphicFrameChg>
        <pc:extLst>
          <p:ext xmlns:p="http://schemas.openxmlformats.org/presentationml/2006/main" uri="{D6D511B9-2390-475A-947B-AFAB55BFBCF1}">
            <pc226:cmChg xmlns:pc226="http://schemas.microsoft.com/office/powerpoint/2022/06/main/command" chg="">
              <pc226:chgData name="Schwartz, Rhonda (ACL)" userId="be491396-ab09-4a5f-bcaa-07043141a9ed" providerId="ADAL" clId="{E5EA564F-6DCB-4CC2-ABB8-2E4531359BEA}" dt="2024-10-21T14:26:01.627" v="1240"/>
              <pc2:cmMkLst xmlns:pc2="http://schemas.microsoft.com/office/powerpoint/2019/9/main/command">
                <pc:docMk/>
                <pc:sldMk cId="1613668886" sldId="384"/>
                <pc2:cmMk id="{D63C4502-8D89-4D88-AD60-C7A30C95A7EA}"/>
              </pc2:cmMkLst>
              <pc226:cmRplyChg chg="add">
                <pc226:chgData name="Schwartz, Rhonda (ACL)" userId="be491396-ab09-4a5f-bcaa-07043141a9ed" providerId="ADAL" clId="{E5EA564F-6DCB-4CC2-ABB8-2E4531359BEA}" dt="2024-10-21T14:26:01.627" v="1240"/>
                <pc2:cmRplyMkLst xmlns:pc2="http://schemas.microsoft.com/office/powerpoint/2019/9/main/command">
                  <pc:docMk/>
                  <pc:sldMk cId="1613668886" sldId="384"/>
                  <pc2:cmMk id="{D63C4502-8D89-4D88-AD60-C7A30C95A7EA}"/>
                  <pc2:cmRplyMk id="{1E990796-F3F8-4D90-92F1-BE0CA23E65C9}"/>
                </pc2:cmRplyMkLst>
              </pc226:cmRplyChg>
            </pc226:cmChg>
            <pc226:cmChg xmlns:pc226="http://schemas.microsoft.com/office/powerpoint/2022/06/main/command" chg="">
              <pc226:chgData name="Schwartz, Rhonda (ACL)" userId="be491396-ab09-4a5f-bcaa-07043141a9ed" providerId="ADAL" clId="{E5EA564F-6DCB-4CC2-ABB8-2E4531359BEA}" dt="2024-10-21T14:28:27.811" v="1256"/>
              <pc2:cmMkLst xmlns:pc2="http://schemas.microsoft.com/office/powerpoint/2019/9/main/command">
                <pc:docMk/>
                <pc:sldMk cId="1613668886" sldId="384"/>
                <pc2:cmMk id="{432C8FFD-809D-4A7A-8DF3-BC5722183E00}"/>
              </pc2:cmMkLst>
              <pc226:cmRplyChg chg="add">
                <pc226:chgData name="Schwartz, Rhonda (ACL)" userId="be491396-ab09-4a5f-bcaa-07043141a9ed" providerId="ADAL" clId="{E5EA564F-6DCB-4CC2-ABB8-2E4531359BEA}" dt="2024-10-21T14:28:27.811" v="1256"/>
                <pc2:cmRplyMkLst xmlns:pc2="http://schemas.microsoft.com/office/powerpoint/2019/9/main/command">
                  <pc:docMk/>
                  <pc:sldMk cId="1613668886" sldId="384"/>
                  <pc2:cmMk id="{432C8FFD-809D-4A7A-8DF3-BC5722183E00}"/>
                  <pc2:cmRplyMk id="{EDBE2A7F-959B-4FD5-939A-8190FC4954B3}"/>
                </pc2:cmRplyMkLst>
              </pc226:cmRplyChg>
            </pc226:cmChg>
          </p:ext>
        </pc:extLst>
      </pc:sldChg>
      <pc:sldChg chg="modSp mod ord modNotesTx">
        <pc:chgData name="Schwartz, Rhonda (ACL)" userId="be491396-ab09-4a5f-bcaa-07043141a9ed" providerId="ADAL" clId="{E5EA564F-6DCB-4CC2-ABB8-2E4531359BEA}" dt="2024-10-23T11:33:01.163" v="3332" actId="6549"/>
        <pc:sldMkLst>
          <pc:docMk/>
          <pc:sldMk cId="1432837487" sldId="385"/>
        </pc:sldMkLst>
        <pc:spChg chg="mod">
          <ac:chgData name="Schwartz, Rhonda (ACL)" userId="be491396-ab09-4a5f-bcaa-07043141a9ed" providerId="ADAL" clId="{E5EA564F-6DCB-4CC2-ABB8-2E4531359BEA}" dt="2024-10-23T11:32:06.747" v="3322" actId="20577"/>
          <ac:spMkLst>
            <pc:docMk/>
            <pc:sldMk cId="1432837487" sldId="385"/>
            <ac:spMk id="4" creationId="{A980E4DA-2D51-DA0A-8D3B-ED18DCC55E7A}"/>
          </ac:spMkLst>
        </pc:spChg>
        <pc:graphicFrameChg chg="mod modGraphic">
          <ac:chgData name="Schwartz, Rhonda (ACL)" userId="be491396-ab09-4a5f-bcaa-07043141a9ed" providerId="ADAL" clId="{E5EA564F-6DCB-4CC2-ABB8-2E4531359BEA}" dt="2024-10-22T20:39:20.551" v="2753" actId="20577"/>
          <ac:graphicFrameMkLst>
            <pc:docMk/>
            <pc:sldMk cId="1432837487" sldId="385"/>
            <ac:graphicFrameMk id="3" creationId="{DE0A127F-0114-627D-6D30-44933087490B}"/>
          </ac:graphicFrameMkLst>
        </pc:graphicFrameChg>
      </pc:sldChg>
      <pc:sldChg chg="modSp mod addCm modNotesTx">
        <pc:chgData name="Schwartz, Rhonda (ACL)" userId="be491396-ab09-4a5f-bcaa-07043141a9ed" providerId="ADAL" clId="{E5EA564F-6DCB-4CC2-ABB8-2E4531359BEA}" dt="2024-10-23T11:28:05.416" v="3307" actId="20577"/>
        <pc:sldMkLst>
          <pc:docMk/>
          <pc:sldMk cId="1340692217" sldId="386"/>
        </pc:sldMkLst>
        <pc:spChg chg="mod">
          <ac:chgData name="Schwartz, Rhonda (ACL)" userId="be491396-ab09-4a5f-bcaa-07043141a9ed" providerId="ADAL" clId="{E5EA564F-6DCB-4CC2-ABB8-2E4531359BEA}" dt="2024-10-22T19:02:29.928" v="2068" actId="20577"/>
          <ac:spMkLst>
            <pc:docMk/>
            <pc:sldMk cId="1340692217" sldId="386"/>
            <ac:spMk id="2" creationId="{111B6F8B-964F-F30D-9D61-0CE932AFC453}"/>
          </ac:spMkLst>
        </pc:spChg>
        <pc:graphicFrameChg chg="mod modGraphic">
          <ac:chgData name="Schwartz, Rhonda (ACL)" userId="be491396-ab09-4a5f-bcaa-07043141a9ed" providerId="ADAL" clId="{E5EA564F-6DCB-4CC2-ABB8-2E4531359BEA}" dt="2024-10-23T11:28:05.416" v="3307" actId="20577"/>
          <ac:graphicFrameMkLst>
            <pc:docMk/>
            <pc:sldMk cId="1340692217" sldId="386"/>
            <ac:graphicFrameMk id="6" creationId="{FEC8C781-91BF-52D5-DD81-D6EEB13668A3}"/>
          </ac:graphicFrameMkLst>
        </pc:graphicFrameChg>
        <pc:extLst>
          <p:ext xmlns:p="http://schemas.openxmlformats.org/presentationml/2006/main" uri="{D6D511B9-2390-475A-947B-AFAB55BFBCF1}">
            <pc226:cmChg xmlns:pc226="http://schemas.microsoft.com/office/powerpoint/2022/06/main/command" chg="add">
              <pc226:chgData name="Schwartz, Rhonda (ACL)" userId="be491396-ab09-4a5f-bcaa-07043141a9ed" providerId="ADAL" clId="{E5EA564F-6DCB-4CC2-ABB8-2E4531359BEA}" dt="2024-10-22T19:23:57.773" v="2506"/>
              <pc2:cmMkLst xmlns:pc2="http://schemas.microsoft.com/office/powerpoint/2019/9/main/command">
                <pc:docMk/>
                <pc:sldMk cId="1340692217" sldId="386"/>
                <pc2:cmMk id="{878A2B45-FFD4-4408-8E5E-DDF4BEA231D2}"/>
              </pc2:cmMkLst>
            </pc226:cmChg>
          </p:ext>
        </pc:extLst>
      </pc:sldChg>
      <pc:sldChg chg="modSp mod modNotesTx">
        <pc:chgData name="Schwartz, Rhonda (ACL)" userId="be491396-ab09-4a5f-bcaa-07043141a9ed" providerId="ADAL" clId="{E5EA564F-6DCB-4CC2-ABB8-2E4531359BEA}" dt="2024-10-23T11:30:27.714" v="3318" actId="20577"/>
        <pc:sldMkLst>
          <pc:docMk/>
          <pc:sldMk cId="1622729012" sldId="387"/>
        </pc:sldMkLst>
        <pc:spChg chg="mod">
          <ac:chgData name="Schwartz, Rhonda (ACL)" userId="be491396-ab09-4a5f-bcaa-07043141a9ed" providerId="ADAL" clId="{E5EA564F-6DCB-4CC2-ABB8-2E4531359BEA}" dt="2024-10-22T19:02:35.278" v="2070" actId="20577"/>
          <ac:spMkLst>
            <pc:docMk/>
            <pc:sldMk cId="1622729012" sldId="387"/>
            <ac:spMk id="4" creationId="{A980E4DA-2D51-DA0A-8D3B-ED18DCC55E7A}"/>
          </ac:spMkLst>
        </pc:spChg>
        <pc:graphicFrameChg chg="mod modGraphic">
          <ac:chgData name="Schwartz, Rhonda (ACL)" userId="be491396-ab09-4a5f-bcaa-07043141a9ed" providerId="ADAL" clId="{E5EA564F-6DCB-4CC2-ABB8-2E4531359BEA}" dt="2024-10-23T11:29:33.269" v="3314" actId="6549"/>
          <ac:graphicFrameMkLst>
            <pc:docMk/>
            <pc:sldMk cId="1622729012" sldId="387"/>
            <ac:graphicFrameMk id="2" creationId="{8D7E1C20-75B1-93C5-3366-C5F801A6A712}"/>
          </ac:graphicFrameMkLst>
        </pc:graphicFrameChg>
      </pc:sldChg>
      <pc:sldChg chg="addCm">
        <pc:chgData name="Schwartz, Rhonda (ACL)" userId="be491396-ab09-4a5f-bcaa-07043141a9ed" providerId="ADAL" clId="{E5EA564F-6DCB-4CC2-ABB8-2E4531359BEA}" dt="2024-10-21T19:21:29.991" v="2061"/>
        <pc:sldMkLst>
          <pc:docMk/>
          <pc:sldMk cId="1095957467" sldId="402"/>
        </pc:sldMkLst>
        <pc:extLst>
          <p:ext xmlns:p="http://schemas.openxmlformats.org/presentationml/2006/main" uri="{D6D511B9-2390-475A-947B-AFAB55BFBCF1}">
            <pc226:cmChg xmlns:pc226="http://schemas.microsoft.com/office/powerpoint/2022/06/main/command" chg="add">
              <pc226:chgData name="Schwartz, Rhonda (ACL)" userId="be491396-ab09-4a5f-bcaa-07043141a9ed" providerId="ADAL" clId="{E5EA564F-6DCB-4CC2-ABB8-2E4531359BEA}" dt="2024-10-21T19:21:29.991" v="2061"/>
              <pc2:cmMkLst xmlns:pc2="http://schemas.microsoft.com/office/powerpoint/2019/9/main/command">
                <pc:docMk/>
                <pc:sldMk cId="1095957467" sldId="402"/>
                <pc2:cmMk id="{86898F7C-6D64-4205-9659-CC7F404F6B11}"/>
              </pc2:cmMkLst>
            </pc226:cmChg>
          </p:ext>
        </pc:extLst>
      </pc:sldChg>
      <pc:sldChg chg="addCm">
        <pc:chgData name="Schwartz, Rhonda (ACL)" userId="be491396-ab09-4a5f-bcaa-07043141a9ed" providerId="ADAL" clId="{E5EA564F-6DCB-4CC2-ABB8-2E4531359BEA}" dt="2024-10-21T20:54:39.790" v="2062"/>
        <pc:sldMkLst>
          <pc:docMk/>
          <pc:sldMk cId="1253616879" sldId="403"/>
        </pc:sldMkLst>
        <pc:extLst>
          <p:ext xmlns:p="http://schemas.openxmlformats.org/presentationml/2006/main" uri="{D6D511B9-2390-475A-947B-AFAB55BFBCF1}">
            <pc226:cmChg xmlns:pc226="http://schemas.microsoft.com/office/powerpoint/2022/06/main/command" chg="add">
              <pc226:chgData name="Schwartz, Rhonda (ACL)" userId="be491396-ab09-4a5f-bcaa-07043141a9ed" providerId="ADAL" clId="{E5EA564F-6DCB-4CC2-ABB8-2E4531359BEA}" dt="2024-10-21T20:54:39.790" v="2062"/>
              <pc2:cmMkLst xmlns:pc2="http://schemas.microsoft.com/office/powerpoint/2019/9/main/command">
                <pc:docMk/>
                <pc:sldMk cId="1253616879" sldId="403"/>
                <pc2:cmMk id="{49EDC41B-CF3E-4502-A371-484EFD3FA5BF}"/>
              </pc2:cmMkLst>
            </pc226:cmChg>
          </p:ext>
        </pc:extLst>
      </pc:sldChg>
      <pc:sldChg chg="addCm modNotesTx">
        <pc:chgData name="Schwartz, Rhonda (ACL)" userId="be491396-ab09-4a5f-bcaa-07043141a9ed" providerId="ADAL" clId="{E5EA564F-6DCB-4CC2-ABB8-2E4531359BEA}" dt="2024-10-23T14:31:32.085" v="3803"/>
        <pc:sldMkLst>
          <pc:docMk/>
          <pc:sldMk cId="1641409775" sldId="404"/>
        </pc:sldMkLst>
        <pc:extLst>
          <p:ext xmlns:p="http://schemas.openxmlformats.org/presentationml/2006/main" uri="{D6D511B9-2390-475A-947B-AFAB55BFBCF1}">
            <pc226:cmChg xmlns:pc226="http://schemas.microsoft.com/office/powerpoint/2022/06/main/command" chg="add">
              <pc226:chgData name="Schwartz, Rhonda (ACL)" userId="be491396-ab09-4a5f-bcaa-07043141a9ed" providerId="ADAL" clId="{E5EA564F-6DCB-4CC2-ABB8-2E4531359BEA}" dt="2024-10-21T17:35:16.394" v="2059"/>
              <pc2:cmMkLst xmlns:pc2="http://schemas.microsoft.com/office/powerpoint/2019/9/main/command">
                <pc:docMk/>
                <pc:sldMk cId="1641409775" sldId="404"/>
                <pc2:cmMk id="{D2119919-F10F-4395-B80F-4C70BFE02178}"/>
              </pc2:cmMkLst>
            </pc226:cmChg>
            <pc226:cmChg xmlns:pc226="http://schemas.microsoft.com/office/powerpoint/2022/06/main/command" chg="add">
              <pc226:chgData name="Schwartz, Rhonda (ACL)" userId="be491396-ab09-4a5f-bcaa-07043141a9ed" providerId="ADAL" clId="{E5EA564F-6DCB-4CC2-ABB8-2E4531359BEA}" dt="2024-10-21T17:31:13.623" v="2058"/>
              <pc2:cmMkLst xmlns:pc2="http://schemas.microsoft.com/office/powerpoint/2019/9/main/command">
                <pc:docMk/>
                <pc:sldMk cId="1641409775" sldId="404"/>
                <pc2:cmMk id="{D1EBB43F-30C0-4B55-AFB3-FE68B2378417}"/>
              </pc2:cmMkLst>
            </pc226:cmChg>
            <pc226:cmChg xmlns:pc226="http://schemas.microsoft.com/office/powerpoint/2022/06/main/command" chg="add">
              <pc226:chgData name="Schwartz, Rhonda (ACL)" userId="be491396-ab09-4a5f-bcaa-07043141a9ed" providerId="ADAL" clId="{E5EA564F-6DCB-4CC2-ABB8-2E4531359BEA}" dt="2024-10-23T14:31:32.085" v="3803"/>
              <pc2:cmMkLst xmlns:pc2="http://schemas.microsoft.com/office/powerpoint/2019/9/main/command">
                <pc:docMk/>
                <pc:sldMk cId="1641409775" sldId="404"/>
                <pc2:cmMk id="{6C3DC573-A7E4-4487-8C79-FD4071AC116F}"/>
              </pc2:cmMkLst>
            </pc226:cmChg>
            <pc226:cmChg xmlns:pc226="http://schemas.microsoft.com/office/powerpoint/2022/06/main/command" chg="add">
              <pc226:chgData name="Schwartz, Rhonda (ACL)" userId="be491396-ab09-4a5f-bcaa-07043141a9ed" providerId="ADAL" clId="{E5EA564F-6DCB-4CC2-ABB8-2E4531359BEA}" dt="2024-10-23T14:22:23.241" v="3709"/>
              <pc2:cmMkLst xmlns:pc2="http://schemas.microsoft.com/office/powerpoint/2019/9/main/command">
                <pc:docMk/>
                <pc:sldMk cId="1641409775" sldId="404"/>
                <pc2:cmMk id="{C3D7FC83-27FA-41B5-B400-F73B80716166}"/>
              </pc2:cmMkLst>
            </pc226:cmChg>
          </p:ext>
        </pc:extLst>
      </pc:sldChg>
      <pc:sldChg chg="addCm modNotesTx">
        <pc:chgData name="Schwartz, Rhonda (ACL)" userId="be491396-ab09-4a5f-bcaa-07043141a9ed" providerId="ADAL" clId="{E5EA564F-6DCB-4CC2-ABB8-2E4531359BEA}" dt="2024-10-23T11:04:23.818" v="2969" actId="20577"/>
        <pc:sldMkLst>
          <pc:docMk/>
          <pc:sldMk cId="4066466456" sldId="405"/>
        </pc:sldMkLst>
        <pc:extLst>
          <p:ext xmlns:p="http://schemas.openxmlformats.org/presentationml/2006/main" uri="{D6D511B9-2390-475A-947B-AFAB55BFBCF1}">
            <pc226:cmChg xmlns:pc226="http://schemas.microsoft.com/office/powerpoint/2022/06/main/command" chg="add">
              <pc226:chgData name="Schwartz, Rhonda (ACL)" userId="be491396-ab09-4a5f-bcaa-07043141a9ed" providerId="ADAL" clId="{E5EA564F-6DCB-4CC2-ABB8-2E4531359BEA}" dt="2024-10-21T17:57:44.394" v="2060"/>
              <pc2:cmMkLst xmlns:pc2="http://schemas.microsoft.com/office/powerpoint/2019/9/main/command">
                <pc:docMk/>
                <pc:sldMk cId="4066466456" sldId="405"/>
                <pc2:cmMk id="{CCA51EA3-FD3E-415F-9427-75ECC217752F}"/>
              </pc2:cmMkLst>
            </pc226:cmChg>
          </p:ext>
        </pc:extLst>
      </pc:sldChg>
      <pc:sldChg chg="modCm modNotesTx">
        <pc:chgData name="Schwartz, Rhonda (ACL)" userId="be491396-ab09-4a5f-bcaa-07043141a9ed" providerId="ADAL" clId="{E5EA564F-6DCB-4CC2-ABB8-2E4531359BEA}" dt="2024-10-23T15:24:10.387" v="3831" actId="20577"/>
        <pc:sldMkLst>
          <pc:docMk/>
          <pc:sldMk cId="3976186948" sldId="407"/>
        </pc:sldMkLst>
        <pc:extLst>
          <p:ext xmlns:p="http://schemas.openxmlformats.org/presentationml/2006/main" uri="{D6D511B9-2390-475A-947B-AFAB55BFBCF1}">
            <pc226:cmChg xmlns:pc226="http://schemas.microsoft.com/office/powerpoint/2022/06/main/command" chg="">
              <pc226:chgData name="Schwartz, Rhonda (ACL)" userId="be491396-ab09-4a5f-bcaa-07043141a9ed" providerId="ADAL" clId="{E5EA564F-6DCB-4CC2-ABB8-2E4531359BEA}" dt="2024-10-21T15:56:29.607" v="2051"/>
              <pc2:cmMkLst xmlns:pc2="http://schemas.microsoft.com/office/powerpoint/2019/9/main/command">
                <pc:docMk/>
                <pc:sldMk cId="3976186948" sldId="407"/>
                <pc2:cmMk id="{E73074A4-26E1-438E-96A4-A80A59555B59}"/>
              </pc2:cmMkLst>
              <pc226:cmRplyChg chg="add mod">
                <pc226:chgData name="Schwartz, Rhonda (ACL)" userId="be491396-ab09-4a5f-bcaa-07043141a9ed" providerId="ADAL" clId="{E5EA564F-6DCB-4CC2-ABB8-2E4531359BEA}" dt="2024-10-21T15:56:29.607" v="2051"/>
                <pc2:cmRplyMkLst xmlns:pc2="http://schemas.microsoft.com/office/powerpoint/2019/9/main/command">
                  <pc:docMk/>
                  <pc:sldMk cId="3976186948" sldId="407"/>
                  <pc2:cmMk id="{E73074A4-26E1-438E-96A4-A80A59555B59}"/>
                  <pc2:cmRplyMk id="{F2174CCD-78C1-4F47-9468-7EE7D1EBFBF0}"/>
                </pc2:cmRplyMkLst>
              </pc226:cmRplyChg>
            </pc226:cmChg>
          </p:ext>
        </pc:extLst>
      </pc:sldChg>
    </pc:docChg>
  </pc:docChgLst>
  <pc:docChgLst>
    <pc:chgData name="Becerra, Nicole (ACL)" userId="S::nicole.becerra@acl.hhs.gov::aad039dc-73cb-47a4-8ff4-a01e143eb7de" providerId="AD" clId="Web-{F09414CC-246F-D401-A4A1-3F42997AC2E5}"/>
    <pc:docChg chg="modSld">
      <pc:chgData name="Becerra, Nicole (ACL)" userId="S::nicole.becerra@acl.hhs.gov::aad039dc-73cb-47a4-8ff4-a01e143eb7de" providerId="AD" clId="Web-{F09414CC-246F-D401-A4A1-3F42997AC2E5}" dt="2024-10-10T21:22:41.337" v="120" actId="1076"/>
      <pc:docMkLst>
        <pc:docMk/>
      </pc:docMkLst>
      <pc:sldChg chg="modSp">
        <pc:chgData name="Becerra, Nicole (ACL)" userId="S::nicole.becerra@acl.hhs.gov::aad039dc-73cb-47a4-8ff4-a01e143eb7de" providerId="AD" clId="Web-{F09414CC-246F-D401-A4A1-3F42997AC2E5}" dt="2024-10-10T21:17:42.651" v="50" actId="20577"/>
        <pc:sldMkLst>
          <pc:docMk/>
          <pc:sldMk cId="2006410582" sldId="298"/>
        </pc:sldMkLst>
      </pc:sldChg>
      <pc:sldChg chg="modSp">
        <pc:chgData name="Becerra, Nicole (ACL)" userId="S::nicole.becerra@acl.hhs.gov::aad039dc-73cb-47a4-8ff4-a01e143eb7de" providerId="AD" clId="Web-{F09414CC-246F-D401-A4A1-3F42997AC2E5}" dt="2024-10-10T21:13:51.307" v="6" actId="20577"/>
        <pc:sldMkLst>
          <pc:docMk/>
          <pc:sldMk cId="265869940" sldId="365"/>
        </pc:sldMkLst>
        <pc:spChg chg="mod">
          <ac:chgData name="Becerra, Nicole (ACL)" userId="S::nicole.becerra@acl.hhs.gov::aad039dc-73cb-47a4-8ff4-a01e143eb7de" providerId="AD" clId="Web-{F09414CC-246F-D401-A4A1-3F42997AC2E5}" dt="2024-10-10T21:13:51.307" v="6" actId="20577"/>
          <ac:spMkLst>
            <pc:docMk/>
            <pc:sldMk cId="265869940" sldId="365"/>
            <ac:spMk id="3" creationId="{06AF46B1-5953-63B0-B08E-DBCB9665C921}"/>
          </ac:spMkLst>
        </pc:spChg>
      </pc:sldChg>
      <pc:sldChg chg="modSp">
        <pc:chgData name="Becerra, Nicole (ACL)" userId="S::nicole.becerra@acl.hhs.gov::aad039dc-73cb-47a4-8ff4-a01e143eb7de" providerId="AD" clId="Web-{F09414CC-246F-D401-A4A1-3F42997AC2E5}" dt="2024-10-10T21:14:26.401" v="22"/>
        <pc:sldMkLst>
          <pc:docMk/>
          <pc:sldMk cId="3172912902" sldId="367"/>
        </pc:sldMkLst>
        <pc:graphicFrameChg chg="mod modGraphic">
          <ac:chgData name="Becerra, Nicole (ACL)" userId="S::nicole.becerra@acl.hhs.gov::aad039dc-73cb-47a4-8ff4-a01e143eb7de" providerId="AD" clId="Web-{F09414CC-246F-D401-A4A1-3F42997AC2E5}" dt="2024-10-10T21:14:26.401" v="22"/>
          <ac:graphicFrameMkLst>
            <pc:docMk/>
            <pc:sldMk cId="3172912902" sldId="367"/>
            <ac:graphicFrameMk id="12" creationId="{C4351789-E28F-B517-EDFF-44A62ACAF204}"/>
          </ac:graphicFrameMkLst>
        </pc:graphicFrameChg>
      </pc:sldChg>
      <pc:sldChg chg="modSp">
        <pc:chgData name="Becerra, Nicole (ACL)" userId="S::nicole.becerra@acl.hhs.gov::aad039dc-73cb-47a4-8ff4-a01e143eb7de" providerId="AD" clId="Web-{F09414CC-246F-D401-A4A1-3F42997AC2E5}" dt="2024-10-10T21:15:23.417" v="24" actId="20577"/>
        <pc:sldMkLst>
          <pc:docMk/>
          <pc:sldMk cId="1007307997" sldId="371"/>
        </pc:sldMkLst>
        <pc:spChg chg="mod">
          <ac:chgData name="Becerra, Nicole (ACL)" userId="S::nicole.becerra@acl.hhs.gov::aad039dc-73cb-47a4-8ff4-a01e143eb7de" providerId="AD" clId="Web-{F09414CC-246F-D401-A4A1-3F42997AC2E5}" dt="2024-10-10T21:15:23.417" v="24" actId="20577"/>
          <ac:spMkLst>
            <pc:docMk/>
            <pc:sldMk cId="1007307997" sldId="371"/>
            <ac:spMk id="7" creationId="{307DD01B-7567-A5EC-F1C2-39B4EF495609}"/>
          </ac:spMkLst>
        </pc:spChg>
      </pc:sldChg>
      <pc:sldChg chg="modSp">
        <pc:chgData name="Becerra, Nicole (ACL)" userId="S::nicole.becerra@acl.hhs.gov::aad039dc-73cb-47a4-8ff4-a01e143eb7de" providerId="AD" clId="Web-{F09414CC-246F-D401-A4A1-3F42997AC2E5}" dt="2024-10-10T21:15:57.979" v="27" actId="20577"/>
        <pc:sldMkLst>
          <pc:docMk/>
          <pc:sldMk cId="3966333995" sldId="372"/>
        </pc:sldMkLst>
        <pc:spChg chg="mod">
          <ac:chgData name="Becerra, Nicole (ACL)" userId="S::nicole.becerra@acl.hhs.gov::aad039dc-73cb-47a4-8ff4-a01e143eb7de" providerId="AD" clId="Web-{F09414CC-246F-D401-A4A1-3F42997AC2E5}" dt="2024-10-10T21:15:57.979" v="27" actId="20577"/>
          <ac:spMkLst>
            <pc:docMk/>
            <pc:sldMk cId="3966333995" sldId="372"/>
            <ac:spMk id="7" creationId="{307DD01B-7567-A5EC-F1C2-39B4EF495609}"/>
          </ac:spMkLst>
        </pc:spChg>
      </pc:sldChg>
      <pc:sldChg chg="modSp">
        <pc:chgData name="Becerra, Nicole (ACL)" userId="S::nicole.becerra@acl.hhs.gov::aad039dc-73cb-47a4-8ff4-a01e143eb7de" providerId="AD" clId="Web-{F09414CC-246F-D401-A4A1-3F42997AC2E5}" dt="2024-10-10T21:16:17.776" v="31" actId="14100"/>
        <pc:sldMkLst>
          <pc:docMk/>
          <pc:sldMk cId="2426754408" sldId="373"/>
        </pc:sldMkLst>
        <pc:spChg chg="mod">
          <ac:chgData name="Becerra, Nicole (ACL)" userId="S::nicole.becerra@acl.hhs.gov::aad039dc-73cb-47a4-8ff4-a01e143eb7de" providerId="AD" clId="Web-{F09414CC-246F-D401-A4A1-3F42997AC2E5}" dt="2024-10-10T21:16:17.776" v="31" actId="14100"/>
          <ac:spMkLst>
            <pc:docMk/>
            <pc:sldMk cId="2426754408" sldId="373"/>
            <ac:spMk id="7" creationId="{307DD01B-7567-A5EC-F1C2-39B4EF495609}"/>
          </ac:spMkLst>
        </pc:spChg>
      </pc:sldChg>
      <pc:sldChg chg="modSp">
        <pc:chgData name="Becerra, Nicole (ACL)" userId="S::nicole.becerra@acl.hhs.gov::aad039dc-73cb-47a4-8ff4-a01e143eb7de" providerId="AD" clId="Web-{F09414CC-246F-D401-A4A1-3F42997AC2E5}" dt="2024-10-10T21:18:25.385" v="61" actId="20577"/>
        <pc:sldMkLst>
          <pc:docMk/>
          <pc:sldMk cId="3894382682" sldId="374"/>
        </pc:sldMkLst>
      </pc:sldChg>
      <pc:sldChg chg="modSp">
        <pc:chgData name="Becerra, Nicole (ACL)" userId="S::nicole.becerra@acl.hhs.gov::aad039dc-73cb-47a4-8ff4-a01e143eb7de" providerId="AD" clId="Web-{F09414CC-246F-D401-A4A1-3F42997AC2E5}" dt="2024-10-10T21:19:30.791" v="73" actId="20577"/>
        <pc:sldMkLst>
          <pc:docMk/>
          <pc:sldMk cId="520259203" sldId="376"/>
        </pc:sldMkLst>
      </pc:sldChg>
      <pc:sldChg chg="modSp">
        <pc:chgData name="Becerra, Nicole (ACL)" userId="S::nicole.becerra@acl.hhs.gov::aad039dc-73cb-47a4-8ff4-a01e143eb7de" providerId="AD" clId="Web-{F09414CC-246F-D401-A4A1-3F42997AC2E5}" dt="2024-10-10T21:20:35.306" v="87" actId="20577"/>
        <pc:sldMkLst>
          <pc:docMk/>
          <pc:sldMk cId="166275289" sldId="377"/>
        </pc:sldMkLst>
      </pc:sldChg>
      <pc:sldChg chg="modSp">
        <pc:chgData name="Becerra, Nicole (ACL)" userId="S::nicole.becerra@acl.hhs.gov::aad039dc-73cb-47a4-8ff4-a01e143eb7de" providerId="AD" clId="Web-{F09414CC-246F-D401-A4A1-3F42997AC2E5}" dt="2024-10-10T21:21:26.306" v="97" actId="20577"/>
        <pc:sldMkLst>
          <pc:docMk/>
          <pc:sldMk cId="3073475313" sldId="381"/>
        </pc:sldMkLst>
        <pc:spChg chg="mod">
          <ac:chgData name="Becerra, Nicole (ACL)" userId="S::nicole.becerra@acl.hhs.gov::aad039dc-73cb-47a4-8ff4-a01e143eb7de" providerId="AD" clId="Web-{F09414CC-246F-D401-A4A1-3F42997AC2E5}" dt="2024-10-10T21:21:26.306" v="97" actId="20577"/>
          <ac:spMkLst>
            <pc:docMk/>
            <pc:sldMk cId="3073475313" sldId="381"/>
            <ac:spMk id="3" creationId="{1E8D1790-3A27-FD7F-A191-64E884144079}"/>
          </ac:spMkLst>
        </pc:spChg>
      </pc:sldChg>
      <pc:sldChg chg="modSp">
        <pc:chgData name="Becerra, Nicole (ACL)" userId="S::nicole.becerra@acl.hhs.gov::aad039dc-73cb-47a4-8ff4-a01e143eb7de" providerId="AD" clId="Web-{F09414CC-246F-D401-A4A1-3F42997AC2E5}" dt="2024-10-10T21:22:41.337" v="120" actId="1076"/>
        <pc:sldMkLst>
          <pc:docMk/>
          <pc:sldMk cId="742059086" sldId="382"/>
        </pc:sldMkLst>
        <pc:spChg chg="mod">
          <ac:chgData name="Becerra, Nicole (ACL)" userId="S::nicole.becerra@acl.hhs.gov::aad039dc-73cb-47a4-8ff4-a01e143eb7de" providerId="AD" clId="Web-{F09414CC-246F-D401-A4A1-3F42997AC2E5}" dt="2024-10-10T21:21:57.384" v="101" actId="1076"/>
          <ac:spMkLst>
            <pc:docMk/>
            <pc:sldMk cId="742059086" sldId="382"/>
            <ac:spMk id="2" creationId="{E3CF4492-76EE-9F07-C6B6-0BCE18F10A84}"/>
          </ac:spMkLst>
        </pc:spChg>
        <pc:graphicFrameChg chg="mod modGraphic">
          <ac:chgData name="Becerra, Nicole (ACL)" userId="S::nicole.becerra@acl.hhs.gov::aad039dc-73cb-47a4-8ff4-a01e143eb7de" providerId="AD" clId="Web-{F09414CC-246F-D401-A4A1-3F42997AC2E5}" dt="2024-10-10T21:22:17.744" v="119"/>
          <ac:graphicFrameMkLst>
            <pc:docMk/>
            <pc:sldMk cId="742059086" sldId="382"/>
            <ac:graphicFrameMk id="6" creationId="{FB9D2A5F-598E-A7DA-101A-2FA2157E400E}"/>
          </ac:graphicFrameMkLst>
        </pc:graphicFrameChg>
      </pc:sldChg>
    </pc:docChg>
  </pc:docChgLst>
  <pc:docChgLst>
    <pc:chgData name="Markel, Sarah (ACL)" userId="S::sarah.markel@acl.hhs.gov::934a4c8b-f354-416a-82a4-3ba6200b1911" providerId="AD" clId="Web-{C9610698-A119-1D46-265E-9F729B86C9FC}"/>
    <pc:docChg chg="modSld">
      <pc:chgData name="Markel, Sarah (ACL)" userId="S::sarah.markel@acl.hhs.gov::934a4c8b-f354-416a-82a4-3ba6200b1911" providerId="AD" clId="Web-{C9610698-A119-1D46-265E-9F729B86C9FC}" dt="2024-03-25T20:53:16.754" v="7" actId="1076"/>
      <pc:docMkLst>
        <pc:docMk/>
      </pc:docMkLst>
      <pc:sldChg chg="modSp">
        <pc:chgData name="Markel, Sarah (ACL)" userId="S::sarah.markel@acl.hhs.gov::934a4c8b-f354-416a-82a4-3ba6200b1911" providerId="AD" clId="Web-{C9610698-A119-1D46-265E-9F729B86C9FC}" dt="2024-03-25T20:53:16.754" v="7" actId="1076"/>
        <pc:sldMkLst>
          <pc:docMk/>
          <pc:sldMk cId="2241447357" sldId="287"/>
        </pc:sldMkLst>
      </pc:sldChg>
      <pc:sldChg chg="modSp">
        <pc:chgData name="Markel, Sarah (ACL)" userId="S::sarah.markel@acl.hhs.gov::934a4c8b-f354-416a-82a4-3ba6200b1911" providerId="AD" clId="Web-{C9610698-A119-1D46-265E-9F729B86C9FC}" dt="2024-03-25T20:52:46.535" v="4" actId="14100"/>
        <pc:sldMkLst>
          <pc:docMk/>
          <pc:sldMk cId="2415035927" sldId="295"/>
        </pc:sldMkLst>
      </pc:sldChg>
    </pc:docChg>
  </pc:docChgLst>
  <pc:docChgLst>
    <pc:chgData name="Frank-Carr, Claire (ACL) (CTR)" userId="S::claire.frank-carr@acl.hhs.gov::023a24b7-4ee5-46bf-8a1c-3b2e4b8d21fb" providerId="AD" clId="Web-{A317E36E-556D-0D6A-831C-E4238CA46DF4}"/>
    <pc:docChg chg="modSld">
      <pc:chgData name="Frank-Carr, Claire (ACL) (CTR)" userId="S::claire.frank-carr@acl.hhs.gov::023a24b7-4ee5-46bf-8a1c-3b2e4b8d21fb" providerId="AD" clId="Web-{A317E36E-556D-0D6A-831C-E4238CA46DF4}" dt="2024-10-25T16:58:34.015" v="69"/>
      <pc:docMkLst>
        <pc:docMk/>
      </pc:docMkLst>
      <pc:sldChg chg="modNotes">
        <pc:chgData name="Frank-Carr, Claire (ACL) (CTR)" userId="S::claire.frank-carr@acl.hhs.gov::023a24b7-4ee5-46bf-8a1c-3b2e4b8d21fb" providerId="AD" clId="Web-{A317E36E-556D-0D6A-831C-E4238CA46DF4}" dt="2024-10-25T16:58:34.015" v="69"/>
        <pc:sldMkLst>
          <pc:docMk/>
          <pc:sldMk cId="3732273727" sldId="319"/>
        </pc:sldMkLst>
      </pc:sldChg>
    </pc:docChg>
  </pc:docChgLst>
  <pc:docChgLst>
    <pc:chgData name="Christine Hubbard" userId="fb551d83-5fae-4a65-88e9-8717d43d2cc9" providerId="ADAL" clId="{EB3CF2FA-3120-410F-9E32-1B3969D669E2}"/>
    <pc:docChg chg="undo custSel modSld modMainMaster">
      <pc:chgData name="Christine Hubbard" userId="fb551d83-5fae-4a65-88e9-8717d43d2cc9" providerId="ADAL" clId="{EB3CF2FA-3120-410F-9E32-1B3969D669E2}" dt="2024-02-21T18:31:28.003" v="76" actId="5793"/>
      <pc:docMkLst>
        <pc:docMk/>
      </pc:docMkLst>
      <pc:sldChg chg="modSp mod">
        <pc:chgData name="Christine Hubbard" userId="fb551d83-5fae-4a65-88e9-8717d43d2cc9" providerId="ADAL" clId="{EB3CF2FA-3120-410F-9E32-1B3969D669E2}" dt="2024-02-20T14:39:56.287" v="5" actId="108"/>
        <pc:sldMkLst>
          <pc:docMk/>
          <pc:sldMk cId="0" sldId="270"/>
        </pc:sldMkLst>
      </pc:sldChg>
      <pc:sldChg chg="modSp mod">
        <pc:chgData name="Christine Hubbard" userId="fb551d83-5fae-4a65-88e9-8717d43d2cc9" providerId="ADAL" clId="{EB3CF2FA-3120-410F-9E32-1B3969D669E2}" dt="2024-02-20T14:40:27.859" v="6" actId="1076"/>
        <pc:sldMkLst>
          <pc:docMk/>
          <pc:sldMk cId="0" sldId="276"/>
        </pc:sldMkLst>
      </pc:sldChg>
      <pc:sldChg chg="modSp mod">
        <pc:chgData name="Christine Hubbard" userId="fb551d83-5fae-4a65-88e9-8717d43d2cc9" providerId="ADAL" clId="{EB3CF2FA-3120-410F-9E32-1B3969D669E2}" dt="2024-02-21T18:31:28.003" v="76" actId="5793"/>
        <pc:sldMkLst>
          <pc:docMk/>
          <pc:sldMk cId="3326870465" sldId="285"/>
        </pc:sldMkLst>
      </pc:sldChg>
      <pc:sldMasterChg chg="modSldLayout">
        <pc:chgData name="Christine Hubbard" userId="fb551d83-5fae-4a65-88e9-8717d43d2cc9" providerId="ADAL" clId="{EB3CF2FA-3120-410F-9E32-1B3969D669E2}" dt="2024-02-20T14:45:59.315" v="68" actId="14100"/>
        <pc:sldMasterMkLst>
          <pc:docMk/>
          <pc:sldMasterMk cId="0" sldId="2147483648"/>
        </pc:sldMasterMkLst>
        <pc:sldLayoutChg chg="modSp mod">
          <pc:chgData name="Christine Hubbard" userId="fb551d83-5fae-4a65-88e9-8717d43d2cc9" providerId="ADAL" clId="{EB3CF2FA-3120-410F-9E32-1B3969D669E2}" dt="2024-02-20T14:44:02.215" v="56" actId="14100"/>
          <pc:sldLayoutMkLst>
            <pc:docMk/>
            <pc:sldMasterMk cId="0" sldId="2147483648"/>
            <pc:sldLayoutMk cId="0" sldId="2147483655"/>
          </pc:sldLayoutMkLst>
        </pc:sldLayoutChg>
        <pc:sldLayoutChg chg="addSp delSp modSp mod">
          <pc:chgData name="Christine Hubbard" userId="fb551d83-5fae-4a65-88e9-8717d43d2cc9" providerId="ADAL" clId="{EB3CF2FA-3120-410F-9E32-1B3969D669E2}" dt="2024-02-20T14:44:14.536" v="58"/>
          <pc:sldLayoutMkLst>
            <pc:docMk/>
            <pc:sldMasterMk cId="0" sldId="2147483648"/>
            <pc:sldLayoutMk cId="0" sldId="2147483656"/>
          </pc:sldLayoutMkLst>
        </pc:sldLayoutChg>
        <pc:sldLayoutChg chg="addSp modSp mod">
          <pc:chgData name="Christine Hubbard" userId="fb551d83-5fae-4a65-88e9-8717d43d2cc9" providerId="ADAL" clId="{EB3CF2FA-3120-410F-9E32-1B3969D669E2}" dt="2024-02-20T14:45:59.315" v="68" actId="14100"/>
          <pc:sldLayoutMkLst>
            <pc:docMk/>
            <pc:sldMasterMk cId="0" sldId="2147483648"/>
            <pc:sldLayoutMk cId="0" sldId="2147483657"/>
          </pc:sldLayoutMkLst>
        </pc:sldLayoutChg>
        <pc:sldLayoutChg chg="addSp delSp modSp mod">
          <pc:chgData name="Christine Hubbard" userId="fb551d83-5fae-4a65-88e9-8717d43d2cc9" providerId="ADAL" clId="{EB3CF2FA-3120-410F-9E32-1B3969D669E2}" dt="2024-02-20T14:44:44.453" v="61"/>
          <pc:sldLayoutMkLst>
            <pc:docMk/>
            <pc:sldMasterMk cId="0" sldId="2147483648"/>
            <pc:sldLayoutMk cId="0" sldId="2147483663"/>
          </pc:sldLayoutMkLst>
        </pc:sldLayoutChg>
        <pc:sldLayoutChg chg="addSp delSp modSp mod">
          <pc:chgData name="Christine Hubbard" userId="fb551d83-5fae-4a65-88e9-8717d43d2cc9" providerId="ADAL" clId="{EB3CF2FA-3120-410F-9E32-1B3969D669E2}" dt="2024-02-20T14:45:13.772" v="63"/>
          <pc:sldLayoutMkLst>
            <pc:docMk/>
            <pc:sldMasterMk cId="0" sldId="2147483648"/>
            <pc:sldLayoutMk cId="0" sldId="2147483672"/>
          </pc:sldLayoutMkLst>
        </pc:sldLayoutChg>
      </pc:sldMasterChg>
    </pc:docChg>
  </pc:docChgLst>
  <pc:docChgLst>
    <pc:chgData name="Frank-Carr, Claire (ACL) (CTR)" userId="023a24b7-4ee5-46bf-8a1c-3b2e4b8d21fb" providerId="ADAL" clId="{B7412D42-64A3-42A1-9D71-E0B4F44B8636}"/>
    <pc:docChg chg="undo redo custSel addSld delSld modSld sldOrd">
      <pc:chgData name="Frank-Carr, Claire (ACL) (CTR)" userId="023a24b7-4ee5-46bf-8a1c-3b2e4b8d21fb" providerId="ADAL" clId="{B7412D42-64A3-42A1-9D71-E0B4F44B8636}" dt="2024-05-01T20:24:58.813" v="1396"/>
      <pc:docMkLst>
        <pc:docMk/>
      </pc:docMkLst>
      <pc:sldChg chg="modSp mod addCm modCm">
        <pc:chgData name="Frank-Carr, Claire (ACL) (CTR)" userId="023a24b7-4ee5-46bf-8a1c-3b2e4b8d21fb" providerId="ADAL" clId="{B7412D42-64A3-42A1-9D71-E0B4F44B8636}" dt="2024-05-01T20:17:16.365" v="1259"/>
        <pc:sldMkLst>
          <pc:docMk/>
          <pc:sldMk cId="0" sldId="256"/>
        </pc:sldMkLst>
      </pc:sldChg>
      <pc:sldChg chg="delSp modSp mod">
        <pc:chgData name="Frank-Carr, Claire (ACL) (CTR)" userId="023a24b7-4ee5-46bf-8a1c-3b2e4b8d21fb" providerId="ADAL" clId="{B7412D42-64A3-42A1-9D71-E0B4F44B8636}" dt="2024-04-18T19:06:10.699" v="180" actId="478"/>
        <pc:sldMkLst>
          <pc:docMk/>
          <pc:sldMk cId="0" sldId="257"/>
        </pc:sldMkLst>
      </pc:sldChg>
      <pc:sldChg chg="del">
        <pc:chgData name="Frank-Carr, Claire (ACL) (CTR)" userId="023a24b7-4ee5-46bf-8a1c-3b2e4b8d21fb" providerId="ADAL" clId="{B7412D42-64A3-42A1-9D71-E0B4F44B8636}" dt="2024-04-18T19:19:10.575" v="434" actId="47"/>
        <pc:sldMkLst>
          <pc:docMk/>
          <pc:sldMk cId="0" sldId="258"/>
        </pc:sldMkLst>
      </pc:sldChg>
      <pc:sldChg chg="addSp delSp modSp mod modShow addCm modCm">
        <pc:chgData name="Frank-Carr, Claire (ACL) (CTR)" userId="023a24b7-4ee5-46bf-8a1c-3b2e4b8d21fb" providerId="ADAL" clId="{B7412D42-64A3-42A1-9D71-E0B4F44B8636}" dt="2024-04-18T19:27:02.371" v="459"/>
        <pc:sldMkLst>
          <pc:docMk/>
          <pc:sldMk cId="0" sldId="260"/>
        </pc:sldMkLst>
      </pc:sldChg>
      <pc:sldChg chg="mod modShow">
        <pc:chgData name="Frank-Carr, Claire (ACL) (CTR)" userId="023a24b7-4ee5-46bf-8a1c-3b2e4b8d21fb" providerId="ADAL" clId="{B7412D42-64A3-42A1-9D71-E0B4F44B8636}" dt="2024-04-18T19:19:48.325" v="437" actId="729"/>
        <pc:sldMkLst>
          <pc:docMk/>
          <pc:sldMk cId="0" sldId="261"/>
        </pc:sldMkLst>
      </pc:sldChg>
      <pc:sldChg chg="mod modShow">
        <pc:chgData name="Frank-Carr, Claire (ACL) (CTR)" userId="023a24b7-4ee5-46bf-8a1c-3b2e4b8d21fb" providerId="ADAL" clId="{B7412D42-64A3-42A1-9D71-E0B4F44B8636}" dt="2024-04-18T19:19:54.979" v="439" actId="729"/>
        <pc:sldMkLst>
          <pc:docMk/>
          <pc:sldMk cId="0" sldId="262"/>
        </pc:sldMkLst>
      </pc:sldChg>
      <pc:sldChg chg="add del mod modShow">
        <pc:chgData name="Frank-Carr, Claire (ACL) (CTR)" userId="023a24b7-4ee5-46bf-8a1c-3b2e4b8d21fb" providerId="ADAL" clId="{B7412D42-64A3-42A1-9D71-E0B4F44B8636}" dt="2024-05-01T19:37:12.171" v="1111" actId="47"/>
        <pc:sldMkLst>
          <pc:docMk/>
          <pc:sldMk cId="0" sldId="264"/>
        </pc:sldMkLst>
      </pc:sldChg>
      <pc:sldChg chg="del">
        <pc:chgData name="Frank-Carr, Claire (ACL) (CTR)" userId="023a24b7-4ee5-46bf-8a1c-3b2e4b8d21fb" providerId="ADAL" clId="{B7412D42-64A3-42A1-9D71-E0B4F44B8636}" dt="2024-04-18T19:17:14.658" v="415" actId="47"/>
        <pc:sldMkLst>
          <pc:docMk/>
          <pc:sldMk cId="0" sldId="266"/>
        </pc:sldMkLst>
      </pc:sldChg>
      <pc:sldChg chg="del">
        <pc:chgData name="Frank-Carr, Claire (ACL) (CTR)" userId="023a24b7-4ee5-46bf-8a1c-3b2e4b8d21fb" providerId="ADAL" clId="{B7412D42-64A3-42A1-9D71-E0B4F44B8636}" dt="2024-04-18T19:18:23.834" v="430" actId="47"/>
        <pc:sldMkLst>
          <pc:docMk/>
          <pc:sldMk cId="0" sldId="267"/>
        </pc:sldMkLst>
      </pc:sldChg>
      <pc:sldChg chg="add del mod ord modShow">
        <pc:chgData name="Frank-Carr, Claire (ACL) (CTR)" userId="023a24b7-4ee5-46bf-8a1c-3b2e4b8d21fb" providerId="ADAL" clId="{B7412D42-64A3-42A1-9D71-E0B4F44B8636}" dt="2024-05-01T19:37:13.927" v="1113" actId="47"/>
        <pc:sldMkLst>
          <pc:docMk/>
          <pc:sldMk cId="0" sldId="268"/>
        </pc:sldMkLst>
      </pc:sldChg>
      <pc:sldChg chg="add del mod modShow">
        <pc:chgData name="Frank-Carr, Claire (ACL) (CTR)" userId="023a24b7-4ee5-46bf-8a1c-3b2e4b8d21fb" providerId="ADAL" clId="{B7412D42-64A3-42A1-9D71-E0B4F44B8636}" dt="2024-05-01T19:37:15.266" v="1115" actId="47"/>
        <pc:sldMkLst>
          <pc:docMk/>
          <pc:sldMk cId="0" sldId="269"/>
        </pc:sldMkLst>
      </pc:sldChg>
      <pc:sldChg chg="del">
        <pc:chgData name="Frank-Carr, Claire (ACL) (CTR)" userId="023a24b7-4ee5-46bf-8a1c-3b2e4b8d21fb" providerId="ADAL" clId="{B7412D42-64A3-42A1-9D71-E0B4F44B8636}" dt="2024-04-18T19:17:18.745" v="418" actId="47"/>
        <pc:sldMkLst>
          <pc:docMk/>
          <pc:sldMk cId="0" sldId="270"/>
        </pc:sldMkLst>
      </pc:sldChg>
      <pc:sldChg chg="del">
        <pc:chgData name="Frank-Carr, Claire (ACL) (CTR)" userId="023a24b7-4ee5-46bf-8a1c-3b2e4b8d21fb" providerId="ADAL" clId="{B7412D42-64A3-42A1-9D71-E0B4F44B8636}" dt="2024-04-18T19:18:19.724" v="428" actId="47"/>
        <pc:sldMkLst>
          <pc:docMk/>
          <pc:sldMk cId="0" sldId="272"/>
        </pc:sldMkLst>
      </pc:sldChg>
      <pc:sldChg chg="del">
        <pc:chgData name="Frank-Carr, Claire (ACL) (CTR)" userId="023a24b7-4ee5-46bf-8a1c-3b2e4b8d21fb" providerId="ADAL" clId="{B7412D42-64A3-42A1-9D71-E0B4F44B8636}" dt="2024-04-18T19:17:19.548" v="419" actId="47"/>
        <pc:sldMkLst>
          <pc:docMk/>
          <pc:sldMk cId="0" sldId="273"/>
        </pc:sldMkLst>
      </pc:sldChg>
      <pc:sldChg chg="del">
        <pc:chgData name="Frank-Carr, Claire (ACL) (CTR)" userId="023a24b7-4ee5-46bf-8a1c-3b2e4b8d21fb" providerId="ADAL" clId="{B7412D42-64A3-42A1-9D71-E0B4F44B8636}" dt="2024-04-18T19:17:22.143" v="420" actId="47"/>
        <pc:sldMkLst>
          <pc:docMk/>
          <pc:sldMk cId="0" sldId="274"/>
        </pc:sldMkLst>
      </pc:sldChg>
      <pc:sldChg chg="del">
        <pc:chgData name="Frank-Carr, Claire (ACL) (CTR)" userId="023a24b7-4ee5-46bf-8a1c-3b2e4b8d21fb" providerId="ADAL" clId="{B7412D42-64A3-42A1-9D71-E0B4F44B8636}" dt="2024-04-18T19:17:24.677" v="421" actId="47"/>
        <pc:sldMkLst>
          <pc:docMk/>
          <pc:sldMk cId="0" sldId="275"/>
        </pc:sldMkLst>
      </pc:sldChg>
      <pc:sldChg chg="del">
        <pc:chgData name="Frank-Carr, Claire (ACL) (CTR)" userId="023a24b7-4ee5-46bf-8a1c-3b2e4b8d21fb" providerId="ADAL" clId="{B7412D42-64A3-42A1-9D71-E0B4F44B8636}" dt="2024-04-18T19:17:27.280" v="422" actId="47"/>
        <pc:sldMkLst>
          <pc:docMk/>
          <pc:sldMk cId="0" sldId="276"/>
        </pc:sldMkLst>
      </pc:sldChg>
      <pc:sldChg chg="del mod ord modShow">
        <pc:chgData name="Frank-Carr, Claire (ACL) (CTR)" userId="023a24b7-4ee5-46bf-8a1c-3b2e4b8d21fb" providerId="ADAL" clId="{B7412D42-64A3-42A1-9D71-E0B4F44B8636}" dt="2024-05-01T19:37:13.264" v="1112" actId="47"/>
        <pc:sldMkLst>
          <pc:docMk/>
          <pc:sldMk cId="0" sldId="277"/>
        </pc:sldMkLst>
      </pc:sldChg>
      <pc:sldChg chg="del">
        <pc:chgData name="Frank-Carr, Claire (ACL) (CTR)" userId="023a24b7-4ee5-46bf-8a1c-3b2e4b8d21fb" providerId="ADAL" clId="{B7412D42-64A3-42A1-9D71-E0B4F44B8636}" dt="2024-04-18T19:17:39.615" v="425" actId="47"/>
        <pc:sldMkLst>
          <pc:docMk/>
          <pc:sldMk cId="0" sldId="278"/>
        </pc:sldMkLst>
      </pc:sldChg>
      <pc:sldChg chg="modSp mod">
        <pc:chgData name="Frank-Carr, Claire (ACL) (CTR)" userId="023a24b7-4ee5-46bf-8a1c-3b2e4b8d21fb" providerId="ADAL" clId="{B7412D42-64A3-42A1-9D71-E0B4F44B8636}" dt="2024-04-18T19:15:34.585" v="380" actId="20577"/>
        <pc:sldMkLst>
          <pc:docMk/>
          <pc:sldMk cId="0" sldId="279"/>
        </pc:sldMkLst>
      </pc:sldChg>
      <pc:sldChg chg="del">
        <pc:chgData name="Frank-Carr, Claire (ACL) (CTR)" userId="023a24b7-4ee5-46bf-8a1c-3b2e4b8d21fb" providerId="ADAL" clId="{B7412D42-64A3-42A1-9D71-E0B4F44B8636}" dt="2024-04-18T19:16:16.380" v="383" actId="47"/>
        <pc:sldMkLst>
          <pc:docMk/>
          <pc:sldMk cId="0" sldId="280"/>
        </pc:sldMkLst>
      </pc:sldChg>
      <pc:sldChg chg="add del mod modShow">
        <pc:chgData name="Frank-Carr, Claire (ACL) (CTR)" userId="023a24b7-4ee5-46bf-8a1c-3b2e4b8d21fb" providerId="ADAL" clId="{B7412D42-64A3-42A1-9D71-E0B4F44B8636}" dt="2024-05-01T19:37:14.515" v="1114" actId="47"/>
        <pc:sldMkLst>
          <pc:docMk/>
          <pc:sldMk cId="1238067102" sldId="281"/>
        </pc:sldMkLst>
      </pc:sldChg>
      <pc:sldChg chg="del">
        <pc:chgData name="Frank-Carr, Claire (ACL) (CTR)" userId="023a24b7-4ee5-46bf-8a1c-3b2e4b8d21fb" providerId="ADAL" clId="{B7412D42-64A3-42A1-9D71-E0B4F44B8636}" dt="2024-04-18T19:17:07.862" v="410" actId="47"/>
        <pc:sldMkLst>
          <pc:docMk/>
          <pc:sldMk cId="3647496363" sldId="282"/>
        </pc:sldMkLst>
      </pc:sldChg>
      <pc:sldChg chg="del">
        <pc:chgData name="Frank-Carr, Claire (ACL) (CTR)" userId="023a24b7-4ee5-46bf-8a1c-3b2e4b8d21fb" providerId="ADAL" clId="{B7412D42-64A3-42A1-9D71-E0B4F44B8636}" dt="2024-04-18T19:17:08.553" v="411" actId="47"/>
        <pc:sldMkLst>
          <pc:docMk/>
          <pc:sldMk cId="1118728492" sldId="283"/>
        </pc:sldMkLst>
      </pc:sldChg>
      <pc:sldChg chg="del">
        <pc:chgData name="Frank-Carr, Claire (ACL) (CTR)" userId="023a24b7-4ee5-46bf-8a1c-3b2e4b8d21fb" providerId="ADAL" clId="{B7412D42-64A3-42A1-9D71-E0B4F44B8636}" dt="2024-04-18T19:17:12.410" v="414" actId="47"/>
        <pc:sldMkLst>
          <pc:docMk/>
          <pc:sldMk cId="3326870465" sldId="285"/>
        </pc:sldMkLst>
      </pc:sldChg>
      <pc:sldChg chg="del">
        <pc:chgData name="Frank-Carr, Claire (ACL) (CTR)" userId="023a24b7-4ee5-46bf-8a1c-3b2e4b8d21fb" providerId="ADAL" clId="{B7412D42-64A3-42A1-9D71-E0B4F44B8636}" dt="2024-04-18T19:17:11.024" v="413" actId="47"/>
        <pc:sldMkLst>
          <pc:docMk/>
          <pc:sldMk cId="1703283992" sldId="286"/>
        </pc:sldMkLst>
      </pc:sldChg>
      <pc:sldChg chg="del mod modShow">
        <pc:chgData name="Frank-Carr, Claire (ACL) (CTR)" userId="023a24b7-4ee5-46bf-8a1c-3b2e4b8d21fb" providerId="ADAL" clId="{B7412D42-64A3-42A1-9D71-E0B4F44B8636}" dt="2024-05-01T19:37:39.777" v="1118" actId="47"/>
        <pc:sldMkLst>
          <pc:docMk/>
          <pc:sldMk cId="2241447357" sldId="287"/>
        </pc:sldMkLst>
      </pc:sldChg>
      <pc:sldChg chg="mod modShow">
        <pc:chgData name="Frank-Carr, Claire (ACL) (CTR)" userId="023a24b7-4ee5-46bf-8a1c-3b2e4b8d21fb" providerId="ADAL" clId="{B7412D42-64A3-42A1-9D71-E0B4F44B8636}" dt="2024-04-18T19:15:53.198" v="381" actId="729"/>
        <pc:sldMkLst>
          <pc:docMk/>
          <pc:sldMk cId="2881980799" sldId="288"/>
        </pc:sldMkLst>
      </pc:sldChg>
      <pc:sldChg chg="del">
        <pc:chgData name="Frank-Carr, Claire (ACL) (CTR)" userId="023a24b7-4ee5-46bf-8a1c-3b2e4b8d21fb" providerId="ADAL" clId="{B7412D42-64A3-42A1-9D71-E0B4F44B8636}" dt="2024-05-01T19:37:29.342" v="1117" actId="47"/>
        <pc:sldMkLst>
          <pc:docMk/>
          <pc:sldMk cId="1033583172" sldId="289"/>
        </pc:sldMkLst>
      </pc:sldChg>
      <pc:sldChg chg="del">
        <pc:chgData name="Frank-Carr, Claire (ACL) (CTR)" userId="023a24b7-4ee5-46bf-8a1c-3b2e4b8d21fb" providerId="ADAL" clId="{B7412D42-64A3-42A1-9D71-E0B4F44B8636}" dt="2024-04-18T19:18:51.125" v="433" actId="47"/>
        <pc:sldMkLst>
          <pc:docMk/>
          <pc:sldMk cId="1597676334" sldId="290"/>
        </pc:sldMkLst>
      </pc:sldChg>
      <pc:sldChg chg="mod modShow">
        <pc:chgData name="Frank-Carr, Claire (ACL) (CTR)" userId="023a24b7-4ee5-46bf-8a1c-3b2e4b8d21fb" providerId="ADAL" clId="{B7412D42-64A3-42A1-9D71-E0B4F44B8636}" dt="2024-04-18T19:19:52.660" v="438" actId="729"/>
        <pc:sldMkLst>
          <pc:docMk/>
          <pc:sldMk cId="410503123" sldId="292"/>
        </pc:sldMkLst>
      </pc:sldChg>
      <pc:sldChg chg="addSp delSp modSp mod ord">
        <pc:chgData name="Frank-Carr, Claire (ACL) (CTR)" userId="023a24b7-4ee5-46bf-8a1c-3b2e4b8d21fb" providerId="ADAL" clId="{B7412D42-64A3-42A1-9D71-E0B4F44B8636}" dt="2024-04-18T19:21:47.596" v="448" actId="20577"/>
        <pc:sldMkLst>
          <pc:docMk/>
          <pc:sldMk cId="270268475" sldId="293"/>
        </pc:sldMkLst>
      </pc:sldChg>
      <pc:sldChg chg="modSp mod">
        <pc:chgData name="Frank-Carr, Claire (ACL) (CTR)" userId="023a24b7-4ee5-46bf-8a1c-3b2e4b8d21fb" providerId="ADAL" clId="{B7412D42-64A3-42A1-9D71-E0B4F44B8636}" dt="2024-04-18T19:17:03.501" v="409" actId="20577"/>
        <pc:sldMkLst>
          <pc:docMk/>
          <pc:sldMk cId="3468349836" sldId="294"/>
        </pc:sldMkLst>
      </pc:sldChg>
      <pc:sldChg chg="addSp modSp mod">
        <pc:chgData name="Frank-Carr, Claire (ACL) (CTR)" userId="023a24b7-4ee5-46bf-8a1c-3b2e4b8d21fb" providerId="ADAL" clId="{B7412D42-64A3-42A1-9D71-E0B4F44B8636}" dt="2024-04-18T19:10:59.326" v="302" actId="1076"/>
        <pc:sldMkLst>
          <pc:docMk/>
          <pc:sldMk cId="2415035927" sldId="295"/>
        </pc:sldMkLst>
      </pc:sldChg>
      <pc:sldChg chg="del mod modShow">
        <pc:chgData name="Frank-Carr, Claire (ACL) (CTR)" userId="023a24b7-4ee5-46bf-8a1c-3b2e4b8d21fb" providerId="ADAL" clId="{B7412D42-64A3-42A1-9D71-E0B4F44B8636}" dt="2024-05-01T19:37:28.559" v="1116" actId="47"/>
        <pc:sldMkLst>
          <pc:docMk/>
          <pc:sldMk cId="2431634846" sldId="296"/>
        </pc:sldMkLst>
      </pc:sldChg>
      <pc:sldChg chg="delSp modSp add mod addCm delCm modCm">
        <pc:chgData name="Frank-Carr, Claire (ACL) (CTR)" userId="023a24b7-4ee5-46bf-8a1c-3b2e4b8d21fb" providerId="ADAL" clId="{B7412D42-64A3-42A1-9D71-E0B4F44B8636}" dt="2024-05-01T19:11:11.985" v="771" actId="12"/>
        <pc:sldMkLst>
          <pc:docMk/>
          <pc:sldMk cId="596363296" sldId="297"/>
        </pc:sldMkLst>
      </pc:sldChg>
      <pc:sldChg chg="add del">
        <pc:chgData name="Frank-Carr, Claire (ACL) (CTR)" userId="023a24b7-4ee5-46bf-8a1c-3b2e4b8d21fb" providerId="ADAL" clId="{B7412D42-64A3-42A1-9D71-E0B4F44B8636}" dt="2024-04-18T19:16:27.498" v="385" actId="47"/>
        <pc:sldMkLst>
          <pc:docMk/>
          <pc:sldMk cId="1527538221" sldId="298"/>
        </pc:sldMkLst>
      </pc:sldChg>
      <pc:sldChg chg="modSp mod addCm modCm">
        <pc:chgData name="Frank-Carr, Claire (ACL) (CTR)" userId="023a24b7-4ee5-46bf-8a1c-3b2e4b8d21fb" providerId="ADAL" clId="{B7412D42-64A3-42A1-9D71-E0B4F44B8636}" dt="2024-05-01T19:21:21.933" v="891"/>
        <pc:sldMkLst>
          <pc:docMk/>
          <pc:sldMk cId="2006410582" sldId="298"/>
        </pc:sldMkLst>
      </pc:sldChg>
      <pc:sldChg chg="add del">
        <pc:chgData name="Frank-Carr, Claire (ACL) (CTR)" userId="023a24b7-4ee5-46bf-8a1c-3b2e4b8d21fb" providerId="ADAL" clId="{B7412D42-64A3-42A1-9D71-E0B4F44B8636}" dt="2024-04-18T19:16:28.313" v="386" actId="47"/>
        <pc:sldMkLst>
          <pc:docMk/>
          <pc:sldMk cId="781992776" sldId="299"/>
        </pc:sldMkLst>
      </pc:sldChg>
      <pc:sldChg chg="modSp mod">
        <pc:chgData name="Frank-Carr, Claire (ACL) (CTR)" userId="023a24b7-4ee5-46bf-8a1c-3b2e4b8d21fb" providerId="ADAL" clId="{B7412D42-64A3-42A1-9D71-E0B4F44B8636}" dt="2024-05-01T19:13:23.018" v="785" actId="20577"/>
        <pc:sldMkLst>
          <pc:docMk/>
          <pc:sldMk cId="430414074" sldId="300"/>
        </pc:sldMkLst>
      </pc:sldChg>
      <pc:sldChg chg="add del">
        <pc:chgData name="Frank-Carr, Claire (ACL) (CTR)" userId="023a24b7-4ee5-46bf-8a1c-3b2e4b8d21fb" providerId="ADAL" clId="{B7412D42-64A3-42A1-9D71-E0B4F44B8636}" dt="2024-04-18T19:16:29.068" v="387" actId="47"/>
        <pc:sldMkLst>
          <pc:docMk/>
          <pc:sldMk cId="4111470108" sldId="300"/>
        </pc:sldMkLst>
      </pc:sldChg>
      <pc:sldChg chg="modSp mod">
        <pc:chgData name="Frank-Carr, Claire (ACL) (CTR)" userId="023a24b7-4ee5-46bf-8a1c-3b2e4b8d21fb" providerId="ADAL" clId="{B7412D42-64A3-42A1-9D71-E0B4F44B8636}" dt="2024-05-01T19:17:06.683" v="823" actId="20577"/>
        <pc:sldMkLst>
          <pc:docMk/>
          <pc:sldMk cId="2458400209" sldId="301"/>
        </pc:sldMkLst>
      </pc:sldChg>
      <pc:sldChg chg="add del">
        <pc:chgData name="Frank-Carr, Claire (ACL) (CTR)" userId="023a24b7-4ee5-46bf-8a1c-3b2e4b8d21fb" providerId="ADAL" clId="{B7412D42-64A3-42A1-9D71-E0B4F44B8636}" dt="2024-04-18T19:16:30.247" v="388" actId="47"/>
        <pc:sldMkLst>
          <pc:docMk/>
          <pc:sldMk cId="3445829148" sldId="301"/>
        </pc:sldMkLst>
      </pc:sldChg>
      <pc:sldChg chg="modSp mod">
        <pc:chgData name="Frank-Carr, Claire (ACL) (CTR)" userId="023a24b7-4ee5-46bf-8a1c-3b2e4b8d21fb" providerId="ADAL" clId="{B7412D42-64A3-42A1-9D71-E0B4F44B8636}" dt="2024-05-01T19:20:38.580" v="890" actId="20577"/>
        <pc:sldMkLst>
          <pc:docMk/>
          <pc:sldMk cId="716079460" sldId="303"/>
        </pc:sldMkLst>
      </pc:sldChg>
      <pc:sldChg chg="modSp mod modNotesTx">
        <pc:chgData name="Frank-Carr, Claire (ACL) (CTR)" userId="023a24b7-4ee5-46bf-8a1c-3b2e4b8d21fb" providerId="ADAL" clId="{B7412D42-64A3-42A1-9D71-E0B4F44B8636}" dt="2024-05-01T19:34:37.349" v="1060"/>
        <pc:sldMkLst>
          <pc:docMk/>
          <pc:sldMk cId="141397072" sldId="304"/>
        </pc:sldMkLst>
      </pc:sldChg>
      <pc:sldChg chg="modSp mod addCm modCm">
        <pc:chgData name="Frank-Carr, Claire (ACL) (CTR)" userId="023a24b7-4ee5-46bf-8a1c-3b2e4b8d21fb" providerId="ADAL" clId="{B7412D42-64A3-42A1-9D71-E0B4F44B8636}" dt="2024-05-01T19:24:57.225" v="970" actId="20577"/>
        <pc:sldMkLst>
          <pc:docMk/>
          <pc:sldMk cId="2371966705" sldId="305"/>
        </pc:sldMkLst>
      </pc:sldChg>
      <pc:sldChg chg="modSp mod addCm modCm">
        <pc:chgData name="Frank-Carr, Claire (ACL) (CTR)" userId="023a24b7-4ee5-46bf-8a1c-3b2e4b8d21fb" providerId="ADAL" clId="{B7412D42-64A3-42A1-9D71-E0B4F44B8636}" dt="2024-05-01T19:39:19.161" v="1151" actId="20577"/>
        <pc:sldMkLst>
          <pc:docMk/>
          <pc:sldMk cId="358180744" sldId="306"/>
        </pc:sldMkLst>
      </pc:sldChg>
      <pc:sldChg chg="modSp mod">
        <pc:chgData name="Frank-Carr, Claire (ACL) (CTR)" userId="023a24b7-4ee5-46bf-8a1c-3b2e4b8d21fb" providerId="ADAL" clId="{B7412D42-64A3-42A1-9D71-E0B4F44B8636}" dt="2024-05-01T19:40:01.402" v="1164" actId="20577"/>
        <pc:sldMkLst>
          <pc:docMk/>
          <pc:sldMk cId="3529047901" sldId="307"/>
        </pc:sldMkLst>
      </pc:sldChg>
      <pc:sldChg chg="modSp mod modNotesTx">
        <pc:chgData name="Frank-Carr, Claire (ACL) (CTR)" userId="023a24b7-4ee5-46bf-8a1c-3b2e4b8d21fb" providerId="ADAL" clId="{B7412D42-64A3-42A1-9D71-E0B4F44B8636}" dt="2024-05-01T19:39:36.689" v="1157" actId="20577"/>
        <pc:sldMkLst>
          <pc:docMk/>
          <pc:sldMk cId="3122022871" sldId="309"/>
        </pc:sldMkLst>
      </pc:sldChg>
      <pc:sldChg chg="modSp mod addCm modCm modNotesTx">
        <pc:chgData name="Frank-Carr, Claire (ACL) (CTR)" userId="023a24b7-4ee5-46bf-8a1c-3b2e4b8d21fb" providerId="ADAL" clId="{B7412D42-64A3-42A1-9D71-E0B4F44B8636}" dt="2024-05-01T19:39:28.531" v="1153" actId="20577"/>
        <pc:sldMkLst>
          <pc:docMk/>
          <pc:sldMk cId="3238844422" sldId="310"/>
        </pc:sldMkLst>
      </pc:sldChg>
      <pc:sldChg chg="modSp mod">
        <pc:chgData name="Frank-Carr, Claire (ACL) (CTR)" userId="023a24b7-4ee5-46bf-8a1c-3b2e4b8d21fb" providerId="ADAL" clId="{B7412D42-64A3-42A1-9D71-E0B4F44B8636}" dt="2024-05-01T19:40:26.345" v="1183" actId="20577"/>
        <pc:sldMkLst>
          <pc:docMk/>
          <pc:sldMk cId="2808102961" sldId="312"/>
        </pc:sldMkLst>
      </pc:sldChg>
      <pc:sldChg chg="modSp mod modNotesTx">
        <pc:chgData name="Frank-Carr, Claire (ACL) (CTR)" userId="023a24b7-4ee5-46bf-8a1c-3b2e4b8d21fb" providerId="ADAL" clId="{B7412D42-64A3-42A1-9D71-E0B4F44B8636}" dt="2024-05-01T19:35:37.036" v="1067" actId="20577"/>
        <pc:sldMkLst>
          <pc:docMk/>
          <pc:sldMk cId="3821846209" sldId="314"/>
        </pc:sldMkLst>
      </pc:sldChg>
      <pc:sldChg chg="modSp mod modNotesTx">
        <pc:chgData name="Frank-Carr, Claire (ACL) (CTR)" userId="023a24b7-4ee5-46bf-8a1c-3b2e4b8d21fb" providerId="ADAL" clId="{B7412D42-64A3-42A1-9D71-E0B4F44B8636}" dt="2024-05-01T19:37:05.630" v="1110"/>
        <pc:sldMkLst>
          <pc:docMk/>
          <pc:sldMk cId="2778090335" sldId="315"/>
        </pc:sldMkLst>
      </pc:sldChg>
      <pc:sldChg chg="modSp mod addCm modCm">
        <pc:chgData name="Frank-Carr, Claire (ACL) (CTR)" userId="023a24b7-4ee5-46bf-8a1c-3b2e4b8d21fb" providerId="ADAL" clId="{B7412D42-64A3-42A1-9D71-E0B4F44B8636}" dt="2024-05-01T19:09:32.749" v="760" actId="1076"/>
        <pc:sldMkLst>
          <pc:docMk/>
          <pc:sldMk cId="1819674264" sldId="318"/>
        </pc:sldMkLst>
      </pc:sldChg>
      <pc:sldChg chg="modSp add mod addCm modCm modNotesTx">
        <pc:chgData name="Frank-Carr, Claire (ACL) (CTR)" userId="023a24b7-4ee5-46bf-8a1c-3b2e4b8d21fb" providerId="ADAL" clId="{B7412D42-64A3-42A1-9D71-E0B4F44B8636}" dt="2024-05-01T20:24:58.813" v="1396"/>
        <pc:sldMkLst>
          <pc:docMk/>
          <pc:sldMk cId="3732273727" sldId="319"/>
        </pc:sldMkLst>
      </pc:sldChg>
      <pc:sldMasterChg chg="addSldLayout delSldLayout">
        <pc:chgData name="Frank-Carr, Claire (ACL) (CTR)" userId="023a24b7-4ee5-46bf-8a1c-3b2e4b8d21fb" providerId="ADAL" clId="{B7412D42-64A3-42A1-9D71-E0B4F44B8636}" dt="2024-05-01T19:37:14.515" v="1114" actId="47"/>
        <pc:sldMasterMkLst>
          <pc:docMk/>
          <pc:sldMasterMk cId="0" sldId="2147483648"/>
        </pc:sldMasterMkLst>
        <pc:sldLayoutChg chg="del">
          <pc:chgData name="Frank-Carr, Claire (ACL) (CTR)" userId="023a24b7-4ee5-46bf-8a1c-3b2e4b8d21fb" providerId="ADAL" clId="{B7412D42-64A3-42A1-9D71-E0B4F44B8636}" dt="2024-04-18T19:19:10.575" v="434" actId="47"/>
          <pc:sldLayoutMkLst>
            <pc:docMk/>
            <pc:sldMasterMk cId="0" sldId="2147483648"/>
            <pc:sldLayoutMk cId="0" sldId="2147483651"/>
          </pc:sldLayoutMkLst>
        </pc:sldLayoutChg>
        <pc:sldLayoutChg chg="add del">
          <pc:chgData name="Frank-Carr, Claire (ACL) (CTR)" userId="023a24b7-4ee5-46bf-8a1c-3b2e4b8d21fb" providerId="ADAL" clId="{B7412D42-64A3-42A1-9D71-E0B4F44B8636}" dt="2024-04-18T19:18:20.624" v="429" actId="47"/>
          <pc:sldLayoutMkLst>
            <pc:docMk/>
            <pc:sldMasterMk cId="0" sldId="2147483648"/>
            <pc:sldLayoutMk cId="0" sldId="2147483657"/>
          </pc:sldLayoutMkLst>
        </pc:sldLayoutChg>
        <pc:sldLayoutChg chg="del">
          <pc:chgData name="Frank-Carr, Claire (ACL) (CTR)" userId="023a24b7-4ee5-46bf-8a1c-3b2e4b8d21fb" providerId="ADAL" clId="{B7412D42-64A3-42A1-9D71-E0B4F44B8636}" dt="2024-04-18T19:17:14.658" v="415" actId="47"/>
          <pc:sldLayoutMkLst>
            <pc:docMk/>
            <pc:sldMasterMk cId="0" sldId="2147483648"/>
            <pc:sldLayoutMk cId="0" sldId="2147483659"/>
          </pc:sldLayoutMkLst>
        </pc:sldLayoutChg>
        <pc:sldLayoutChg chg="del">
          <pc:chgData name="Frank-Carr, Claire (ACL) (CTR)" userId="023a24b7-4ee5-46bf-8a1c-3b2e4b8d21fb" providerId="ADAL" clId="{B7412D42-64A3-42A1-9D71-E0B4F44B8636}" dt="2024-04-18T19:18:23.834" v="430" actId="47"/>
          <pc:sldLayoutMkLst>
            <pc:docMk/>
            <pc:sldMasterMk cId="0" sldId="2147483648"/>
            <pc:sldLayoutMk cId="0" sldId="2147483660"/>
          </pc:sldLayoutMkLst>
        </pc:sldLayoutChg>
        <pc:sldLayoutChg chg="del">
          <pc:chgData name="Frank-Carr, Claire (ACL) (CTR)" userId="023a24b7-4ee5-46bf-8a1c-3b2e4b8d21fb" providerId="ADAL" clId="{B7412D42-64A3-42A1-9D71-E0B4F44B8636}" dt="2024-04-18T19:17:16.465" v="416" actId="47"/>
          <pc:sldLayoutMkLst>
            <pc:docMk/>
            <pc:sldMasterMk cId="0" sldId="2147483648"/>
            <pc:sldLayoutMk cId="0" sldId="2147483661"/>
          </pc:sldLayoutMkLst>
        </pc:sldLayoutChg>
        <pc:sldLayoutChg chg="del">
          <pc:chgData name="Frank-Carr, Claire (ACL) (CTR)" userId="023a24b7-4ee5-46bf-8a1c-3b2e4b8d21fb" providerId="ADAL" clId="{B7412D42-64A3-42A1-9D71-E0B4F44B8636}" dt="2024-04-18T19:17:18.745" v="418" actId="47"/>
          <pc:sldLayoutMkLst>
            <pc:docMk/>
            <pc:sldMasterMk cId="0" sldId="2147483648"/>
            <pc:sldLayoutMk cId="0" sldId="2147483663"/>
          </pc:sldLayoutMkLst>
        </pc:sldLayoutChg>
        <pc:sldLayoutChg chg="del">
          <pc:chgData name="Frank-Carr, Claire (ACL) (CTR)" userId="023a24b7-4ee5-46bf-8a1c-3b2e4b8d21fb" providerId="ADAL" clId="{B7412D42-64A3-42A1-9D71-E0B4F44B8636}" dt="2024-04-18T19:18:19.724" v="428" actId="47"/>
          <pc:sldLayoutMkLst>
            <pc:docMk/>
            <pc:sldMasterMk cId="0" sldId="2147483648"/>
            <pc:sldLayoutMk cId="0" sldId="2147483665"/>
          </pc:sldLayoutMkLst>
        </pc:sldLayoutChg>
        <pc:sldLayoutChg chg="del">
          <pc:chgData name="Frank-Carr, Claire (ACL) (CTR)" userId="023a24b7-4ee5-46bf-8a1c-3b2e4b8d21fb" providerId="ADAL" clId="{B7412D42-64A3-42A1-9D71-E0B4F44B8636}" dt="2024-04-18T19:17:19.548" v="419" actId="47"/>
          <pc:sldLayoutMkLst>
            <pc:docMk/>
            <pc:sldMasterMk cId="0" sldId="2147483648"/>
            <pc:sldLayoutMk cId="0" sldId="2147483666"/>
          </pc:sldLayoutMkLst>
        </pc:sldLayoutChg>
        <pc:sldLayoutChg chg="del">
          <pc:chgData name="Frank-Carr, Claire (ACL) (CTR)" userId="023a24b7-4ee5-46bf-8a1c-3b2e4b8d21fb" providerId="ADAL" clId="{B7412D42-64A3-42A1-9D71-E0B4F44B8636}" dt="2024-04-18T19:17:22.143" v="420" actId="47"/>
          <pc:sldLayoutMkLst>
            <pc:docMk/>
            <pc:sldMasterMk cId="0" sldId="2147483648"/>
            <pc:sldLayoutMk cId="0" sldId="2147483667"/>
          </pc:sldLayoutMkLst>
        </pc:sldLayoutChg>
        <pc:sldLayoutChg chg="del">
          <pc:chgData name="Frank-Carr, Claire (ACL) (CTR)" userId="023a24b7-4ee5-46bf-8a1c-3b2e4b8d21fb" providerId="ADAL" clId="{B7412D42-64A3-42A1-9D71-E0B4F44B8636}" dt="2024-04-18T19:17:24.677" v="421" actId="47"/>
          <pc:sldLayoutMkLst>
            <pc:docMk/>
            <pc:sldMasterMk cId="0" sldId="2147483648"/>
            <pc:sldLayoutMk cId="0" sldId="2147483668"/>
          </pc:sldLayoutMkLst>
        </pc:sldLayoutChg>
        <pc:sldLayoutChg chg="del">
          <pc:chgData name="Frank-Carr, Claire (ACL) (CTR)" userId="023a24b7-4ee5-46bf-8a1c-3b2e4b8d21fb" providerId="ADAL" clId="{B7412D42-64A3-42A1-9D71-E0B4F44B8636}" dt="2024-04-18T19:17:27.280" v="422" actId="47"/>
          <pc:sldLayoutMkLst>
            <pc:docMk/>
            <pc:sldMasterMk cId="0" sldId="2147483648"/>
            <pc:sldLayoutMk cId="0" sldId="2147483669"/>
          </pc:sldLayoutMkLst>
        </pc:sldLayoutChg>
        <pc:sldLayoutChg chg="del">
          <pc:chgData name="Frank-Carr, Claire (ACL) (CTR)" userId="023a24b7-4ee5-46bf-8a1c-3b2e4b8d21fb" providerId="ADAL" clId="{B7412D42-64A3-42A1-9D71-E0B4F44B8636}" dt="2024-05-01T19:37:13.264" v="1112" actId="47"/>
          <pc:sldLayoutMkLst>
            <pc:docMk/>
            <pc:sldMasterMk cId="0" sldId="2147483648"/>
            <pc:sldLayoutMk cId="0" sldId="2147483670"/>
          </pc:sldLayoutMkLst>
        </pc:sldLayoutChg>
        <pc:sldLayoutChg chg="del">
          <pc:chgData name="Frank-Carr, Claire (ACL) (CTR)" userId="023a24b7-4ee5-46bf-8a1c-3b2e4b8d21fb" providerId="ADAL" clId="{B7412D42-64A3-42A1-9D71-E0B4F44B8636}" dt="2024-04-18T19:17:39.615" v="425" actId="47"/>
          <pc:sldLayoutMkLst>
            <pc:docMk/>
            <pc:sldMasterMk cId="0" sldId="2147483648"/>
            <pc:sldLayoutMk cId="0" sldId="2147483671"/>
          </pc:sldLayoutMkLst>
        </pc:sldLayoutChg>
        <pc:sldLayoutChg chg="del">
          <pc:chgData name="Frank-Carr, Claire (ACL) (CTR)" userId="023a24b7-4ee5-46bf-8a1c-3b2e4b8d21fb" providerId="ADAL" clId="{B7412D42-64A3-42A1-9D71-E0B4F44B8636}" dt="2024-04-18T19:16:16.380" v="383" actId="47"/>
          <pc:sldLayoutMkLst>
            <pc:docMk/>
            <pc:sldMasterMk cId="0" sldId="2147483648"/>
            <pc:sldLayoutMk cId="0" sldId="2147483673"/>
          </pc:sldLayoutMkLst>
        </pc:sldLayoutChg>
        <pc:sldLayoutChg chg="del">
          <pc:chgData name="Frank-Carr, Claire (ACL) (CTR)" userId="023a24b7-4ee5-46bf-8a1c-3b2e4b8d21fb" providerId="ADAL" clId="{B7412D42-64A3-42A1-9D71-E0B4F44B8636}" dt="2024-05-01T19:37:12.171" v="1111" actId="47"/>
          <pc:sldLayoutMkLst>
            <pc:docMk/>
            <pc:sldMasterMk cId="0" sldId="2147483648"/>
            <pc:sldLayoutMk cId="3770163261" sldId="2147483680"/>
          </pc:sldLayoutMkLst>
        </pc:sldLayoutChg>
        <pc:sldLayoutChg chg="del">
          <pc:chgData name="Frank-Carr, Claire (ACL) (CTR)" userId="023a24b7-4ee5-46bf-8a1c-3b2e4b8d21fb" providerId="ADAL" clId="{B7412D42-64A3-42A1-9D71-E0B4F44B8636}" dt="2024-05-01T19:37:14.515" v="1114" actId="47"/>
          <pc:sldLayoutMkLst>
            <pc:docMk/>
            <pc:sldMasterMk cId="0" sldId="2147483648"/>
            <pc:sldLayoutMk cId="2892475267" sldId="2147483681"/>
          </pc:sldLayoutMkLst>
        </pc:sldLayoutChg>
        <pc:sldLayoutChg chg="del">
          <pc:chgData name="Frank-Carr, Claire (ACL) (CTR)" userId="023a24b7-4ee5-46bf-8a1c-3b2e4b8d21fb" providerId="ADAL" clId="{B7412D42-64A3-42A1-9D71-E0B4F44B8636}" dt="2024-05-01T19:37:13.927" v="1113" actId="47"/>
          <pc:sldLayoutMkLst>
            <pc:docMk/>
            <pc:sldMasterMk cId="0" sldId="2147483648"/>
            <pc:sldLayoutMk cId="2232459138" sldId="2147483682"/>
          </pc:sldLayoutMkLst>
        </pc:sldLayoutChg>
      </pc:sldMasterChg>
    </pc:docChg>
  </pc:docChgLst>
  <pc:docChgLst>
    <pc:chgData name="Frank-Carr, Claire (ACL) (CTR)" userId="S::claire.frank-carr@acl.hhs.gov::023a24b7-4ee5-46bf-8a1c-3b2e4b8d21fb" providerId="AD" clId="Web-{19E0AE6D-8ADD-6364-578E-0F352B84C64D}"/>
    <pc:docChg chg="modSld">
      <pc:chgData name="Frank-Carr, Claire (ACL) (CTR)" userId="S::claire.frank-carr@acl.hhs.gov::023a24b7-4ee5-46bf-8a1c-3b2e4b8d21fb" providerId="AD" clId="Web-{19E0AE6D-8ADD-6364-578E-0F352B84C64D}" dt="2024-10-25T16:55:43.807" v="11" actId="14100"/>
      <pc:docMkLst>
        <pc:docMk/>
      </pc:docMkLst>
      <pc:sldChg chg="modSp modCm modNotes">
        <pc:chgData name="Frank-Carr, Claire (ACL) (CTR)" userId="S::claire.frank-carr@acl.hhs.gov::023a24b7-4ee5-46bf-8a1c-3b2e4b8d21fb" providerId="AD" clId="Web-{19E0AE6D-8ADD-6364-578E-0F352B84C64D}" dt="2024-10-25T16:55:43.807" v="11" actId="14100"/>
        <pc:sldMkLst>
          <pc:docMk/>
          <pc:sldMk cId="1480159262" sldId="363"/>
        </pc:sldMkLst>
        <pc:spChg chg="mod">
          <ac:chgData name="Frank-Carr, Claire (ACL) (CTR)" userId="S::claire.frank-carr@acl.hhs.gov::023a24b7-4ee5-46bf-8a1c-3b2e4b8d21fb" providerId="AD" clId="Web-{19E0AE6D-8ADD-6364-578E-0F352B84C64D}" dt="2024-10-25T16:55:43.807" v="11" actId="14100"/>
          <ac:spMkLst>
            <pc:docMk/>
            <pc:sldMk cId="1480159262" sldId="363"/>
            <ac:spMk id="3" creationId="{06AF46B1-5953-63B0-B08E-DBCB9665C921}"/>
          </ac:spMkLst>
        </pc:spChg>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19E0AE6D-8ADD-6364-578E-0F352B84C64D}" dt="2024-10-25T16:55:09.557" v="1" actId="20577"/>
              <pc2:cmMkLst xmlns:pc2="http://schemas.microsoft.com/office/powerpoint/2019/9/main/command">
                <pc:docMk/>
                <pc:sldMk cId="1480159262" sldId="363"/>
                <pc2:cmMk id="{A5746D94-010D-4F0C-8457-F8020CC79B83}"/>
              </pc2:cmMkLst>
            </pc226:cmChg>
          </p:ext>
        </pc:extLst>
      </pc:sldChg>
    </pc:docChg>
  </pc:docChgLst>
  <pc:docChgLst>
    <pc:chgData name="Frank-Carr, Claire (ACL) (CTR)" userId="S::claire.frank-carr@acl.hhs.gov::023a24b7-4ee5-46bf-8a1c-3b2e4b8d21fb" providerId="AD" clId="Web-{4F7A6B17-46C0-4A67-836F-38D2BAACBA87}"/>
    <pc:docChg chg="mod modSld">
      <pc:chgData name="Frank-Carr, Claire (ACL) (CTR)" userId="S::claire.frank-carr@acl.hhs.gov::023a24b7-4ee5-46bf-8a1c-3b2e4b8d21fb" providerId="AD" clId="Web-{4F7A6B17-46C0-4A67-836F-38D2BAACBA87}" dt="2024-08-13T16:23:41.141" v="18"/>
      <pc:docMkLst>
        <pc:docMk/>
      </pc:docMkLst>
      <pc:sldChg chg="modSp">
        <pc:chgData name="Frank-Carr, Claire (ACL) (CTR)" userId="S::claire.frank-carr@acl.hhs.gov::023a24b7-4ee5-46bf-8a1c-3b2e4b8d21fb" providerId="AD" clId="Web-{4F7A6B17-46C0-4A67-836F-38D2BAACBA87}" dt="2024-08-13T16:22:54.407" v="17" actId="20577"/>
        <pc:sldMkLst>
          <pc:docMk/>
          <pc:sldMk cId="0" sldId="256"/>
        </pc:sldMkLst>
        <pc:spChg chg="mod">
          <ac:chgData name="Frank-Carr, Claire (ACL) (CTR)" userId="S::claire.frank-carr@acl.hhs.gov::023a24b7-4ee5-46bf-8a1c-3b2e4b8d21fb" providerId="AD" clId="Web-{4F7A6B17-46C0-4A67-836F-38D2BAACBA87}" dt="2024-08-13T16:22:54.407" v="17" actId="20577"/>
          <ac:spMkLst>
            <pc:docMk/>
            <pc:sldMk cId="0" sldId="256"/>
            <ac:spMk id="3" creationId="{ABE3A34F-DF11-4EFC-A8AE-8CB74B3F2EB5}"/>
          </ac:spMkLst>
        </pc:spChg>
      </pc:sldChg>
    </pc:docChg>
  </pc:docChgLst>
  <pc:docChgLst>
    <pc:chgData name="Mitchell, Chris (ACL)" userId="1d5b1b1b-353f-4197-b308-3ed49cfdde1d" providerId="ADAL" clId="{6348B0E5-1F6C-42CE-AF53-55B2CF94B580}"/>
    <pc:docChg chg="modSld">
      <pc:chgData name="Mitchell, Chris (ACL)" userId="1d5b1b1b-353f-4197-b308-3ed49cfdde1d" providerId="ADAL" clId="{6348B0E5-1F6C-42CE-AF53-55B2CF94B580}" dt="2024-10-28T12:20:30.093" v="17" actId="20577"/>
      <pc:docMkLst>
        <pc:docMk/>
      </pc:docMkLst>
      <pc:sldChg chg="modNotes">
        <pc:chgData name="Mitchell, Chris (ACL)" userId="1d5b1b1b-353f-4197-b308-3ed49cfdde1d" providerId="ADAL" clId="{6348B0E5-1F6C-42CE-AF53-55B2CF94B580}" dt="2024-10-28T12:20:30.093" v="17" actId="20577"/>
        <pc:sldMkLst>
          <pc:docMk/>
          <pc:sldMk cId="3966333995" sldId="372"/>
        </pc:sldMkLst>
      </pc:sldChg>
    </pc:docChg>
  </pc:docChgLst>
  <pc:docChgLst>
    <pc:chgData name="Schwartz, Rhonda (ACL)" userId="S::rhonda.schwartz@acl.hhs.gov::be491396-ab09-4a5f-bcaa-07043141a9ed" providerId="AD" clId="Web-{3DCBA7EE-DBA1-48CD-AA4B-5A0D7D08E16D}"/>
    <pc:docChg chg="modSld">
      <pc:chgData name="Schwartz, Rhonda (ACL)" userId="S::rhonda.schwartz@acl.hhs.gov::be491396-ab09-4a5f-bcaa-07043141a9ed" providerId="AD" clId="Web-{3DCBA7EE-DBA1-48CD-AA4B-5A0D7D08E16D}" dt="2024-10-10T22:13:28.551" v="104"/>
      <pc:docMkLst>
        <pc:docMk/>
      </pc:docMkLst>
      <pc:sldChg chg="modNotes">
        <pc:chgData name="Schwartz, Rhonda (ACL)" userId="S::rhonda.schwartz@acl.hhs.gov::be491396-ab09-4a5f-bcaa-07043141a9ed" providerId="AD" clId="Web-{3DCBA7EE-DBA1-48CD-AA4B-5A0D7D08E16D}" dt="2024-10-10T22:13:28.551" v="104"/>
        <pc:sldMkLst>
          <pc:docMk/>
          <pc:sldMk cId="661242718" sldId="321"/>
        </pc:sldMkLst>
      </pc:sldChg>
      <pc:sldChg chg="modNotes">
        <pc:chgData name="Schwartz, Rhonda (ACL)" userId="S::rhonda.schwartz@acl.hhs.gov::be491396-ab09-4a5f-bcaa-07043141a9ed" providerId="AD" clId="Web-{3DCBA7EE-DBA1-48CD-AA4B-5A0D7D08E16D}" dt="2024-10-10T22:10:00.309" v="64"/>
        <pc:sldMkLst>
          <pc:docMk/>
          <pc:sldMk cId="1855092644" sldId="361"/>
        </pc:sldMkLst>
      </pc:sldChg>
    </pc:docChg>
  </pc:docChgLst>
  <pc:docChgLst>
    <pc:chgData name="Becerra, Nicole (ACL)" userId="S::nicole.becerra@acl.hhs.gov::aad039dc-73cb-47a4-8ff4-a01e143eb7de" providerId="AD" clId="Web-{49298F39-471B-D656-C30C-79C37CB75B54}"/>
    <pc:docChg chg="mod addSld modSld sldOrd">
      <pc:chgData name="Becerra, Nicole (ACL)" userId="S::nicole.becerra@acl.hhs.gov::aad039dc-73cb-47a4-8ff4-a01e143eb7de" providerId="AD" clId="Web-{49298F39-471B-D656-C30C-79C37CB75B54}" dt="2024-10-03T15:51:05.265" v="563"/>
      <pc:docMkLst>
        <pc:docMk/>
      </pc:docMkLst>
      <pc:sldChg chg="modSp">
        <pc:chgData name="Becerra, Nicole (ACL)" userId="S::nicole.becerra@acl.hhs.gov::aad039dc-73cb-47a4-8ff4-a01e143eb7de" providerId="AD" clId="Web-{49298F39-471B-D656-C30C-79C37CB75B54}" dt="2024-10-03T14:22:31.223" v="168" actId="20577"/>
        <pc:sldMkLst>
          <pc:docMk/>
          <pc:sldMk cId="0" sldId="256"/>
        </pc:sldMkLst>
        <pc:spChg chg="mod">
          <ac:chgData name="Becerra, Nicole (ACL)" userId="S::nicole.becerra@acl.hhs.gov::aad039dc-73cb-47a4-8ff4-a01e143eb7de" providerId="AD" clId="Web-{49298F39-471B-D656-C30C-79C37CB75B54}" dt="2024-10-03T14:22:31.223" v="168" actId="20577"/>
          <ac:spMkLst>
            <pc:docMk/>
            <pc:sldMk cId="0" sldId="256"/>
            <ac:spMk id="3" creationId="{ABE3A34F-DF11-4EFC-A8AE-8CB74B3F2EB5}"/>
          </ac:spMkLst>
        </pc:spChg>
      </pc:sldChg>
      <pc:sldChg chg="modSp modNotes">
        <pc:chgData name="Becerra, Nicole (ACL)" userId="S::nicole.becerra@acl.hhs.gov::aad039dc-73cb-47a4-8ff4-a01e143eb7de" providerId="AD" clId="Web-{49298F39-471B-D656-C30C-79C37CB75B54}" dt="2024-10-03T14:35:11.878" v="173"/>
        <pc:sldMkLst>
          <pc:docMk/>
          <pc:sldMk cId="0" sldId="257"/>
        </pc:sldMkLst>
        <pc:spChg chg="mod">
          <ac:chgData name="Becerra, Nicole (ACL)" userId="S::nicole.becerra@acl.hhs.gov::aad039dc-73cb-47a4-8ff4-a01e143eb7de" providerId="AD" clId="Web-{49298F39-471B-D656-C30C-79C37CB75B54}" dt="2024-10-03T13:54:56.726" v="14" actId="20577"/>
          <ac:spMkLst>
            <pc:docMk/>
            <pc:sldMk cId="0" sldId="257"/>
            <ac:spMk id="2" creationId="{131AEC11-92B0-E481-F052-325FF71809DA}"/>
          </ac:spMkLst>
        </pc:spChg>
      </pc:sldChg>
      <pc:sldChg chg="ord modNotes">
        <pc:chgData name="Becerra, Nicole (ACL)" userId="S::nicole.becerra@acl.hhs.gov::aad039dc-73cb-47a4-8ff4-a01e143eb7de" providerId="AD" clId="Web-{49298F39-471B-D656-C30C-79C37CB75B54}" dt="2024-10-03T15:12:30.823" v="294"/>
        <pc:sldMkLst>
          <pc:docMk/>
          <pc:sldMk cId="270268475" sldId="293"/>
        </pc:sldMkLst>
      </pc:sldChg>
      <pc:sldChg chg="modSp modNotes">
        <pc:chgData name="Becerra, Nicole (ACL)" userId="S::nicole.becerra@acl.hhs.gov::aad039dc-73cb-47a4-8ff4-a01e143eb7de" providerId="AD" clId="Web-{49298F39-471B-D656-C30C-79C37CB75B54}" dt="2024-10-03T15:26:47.444" v="493" actId="20577"/>
        <pc:sldMkLst>
          <pc:docMk/>
          <pc:sldMk cId="596363296" sldId="297"/>
        </pc:sldMkLst>
      </pc:sldChg>
      <pc:sldChg chg="modNotes">
        <pc:chgData name="Becerra, Nicole (ACL)" userId="S::nicole.becerra@acl.hhs.gov::aad039dc-73cb-47a4-8ff4-a01e143eb7de" providerId="AD" clId="Web-{49298F39-471B-D656-C30C-79C37CB75B54}" dt="2024-10-03T14:05:07.865" v="47"/>
        <pc:sldMkLst>
          <pc:docMk/>
          <pc:sldMk cId="2006410582" sldId="298"/>
        </pc:sldMkLst>
      </pc:sldChg>
      <pc:sldChg chg="modNotes">
        <pc:chgData name="Becerra, Nicole (ACL)" userId="S::nicole.becerra@acl.hhs.gov::aad039dc-73cb-47a4-8ff4-a01e143eb7de" providerId="AD" clId="Web-{49298F39-471B-D656-C30C-79C37CB75B54}" dt="2024-10-03T14:05:11.803" v="49"/>
        <pc:sldMkLst>
          <pc:docMk/>
          <pc:sldMk cId="430414074" sldId="300"/>
        </pc:sldMkLst>
      </pc:sldChg>
      <pc:sldChg chg="modNotes">
        <pc:chgData name="Becerra, Nicole (ACL)" userId="S::nicole.becerra@acl.hhs.gov::aad039dc-73cb-47a4-8ff4-a01e143eb7de" providerId="AD" clId="Web-{49298F39-471B-D656-C30C-79C37CB75B54}" dt="2024-10-03T14:05:15.943" v="53"/>
        <pc:sldMkLst>
          <pc:docMk/>
          <pc:sldMk cId="2458400209" sldId="301"/>
        </pc:sldMkLst>
      </pc:sldChg>
      <pc:sldChg chg="modNotes">
        <pc:chgData name="Becerra, Nicole (ACL)" userId="S::nicole.becerra@acl.hhs.gov::aad039dc-73cb-47a4-8ff4-a01e143eb7de" providerId="AD" clId="Web-{49298F39-471B-D656-C30C-79C37CB75B54}" dt="2024-10-03T14:05:36.178" v="56"/>
        <pc:sldMkLst>
          <pc:docMk/>
          <pc:sldMk cId="716079460" sldId="303"/>
        </pc:sldMkLst>
      </pc:sldChg>
      <pc:sldChg chg="modNotes">
        <pc:chgData name="Becerra, Nicole (ACL)" userId="S::nicole.becerra@acl.hhs.gov::aad039dc-73cb-47a4-8ff4-a01e143eb7de" providerId="AD" clId="Web-{49298F39-471B-D656-C30C-79C37CB75B54}" dt="2024-10-03T14:07:33.521" v="84"/>
        <pc:sldMkLst>
          <pc:docMk/>
          <pc:sldMk cId="141397072" sldId="304"/>
        </pc:sldMkLst>
      </pc:sldChg>
      <pc:sldChg chg="modNotes">
        <pc:chgData name="Becerra, Nicole (ACL)" userId="S::nicole.becerra@acl.hhs.gov::aad039dc-73cb-47a4-8ff4-a01e143eb7de" providerId="AD" clId="Web-{49298F39-471B-D656-C30C-79C37CB75B54}" dt="2024-10-03T14:05:39.381" v="58"/>
        <pc:sldMkLst>
          <pc:docMk/>
          <pc:sldMk cId="2371966705" sldId="305"/>
        </pc:sldMkLst>
      </pc:sldChg>
      <pc:sldChg chg="modNotes">
        <pc:chgData name="Becerra, Nicole (ACL)" userId="S::nicole.becerra@acl.hhs.gov::aad039dc-73cb-47a4-8ff4-a01e143eb7de" providerId="AD" clId="Web-{49298F39-471B-D656-C30C-79C37CB75B54}" dt="2024-10-03T14:06:05.740" v="61"/>
        <pc:sldMkLst>
          <pc:docMk/>
          <pc:sldMk cId="358180744" sldId="306"/>
        </pc:sldMkLst>
      </pc:sldChg>
      <pc:sldChg chg="modNotes">
        <pc:chgData name="Becerra, Nicole (ACL)" userId="S::nicole.becerra@acl.hhs.gov::aad039dc-73cb-47a4-8ff4-a01e143eb7de" providerId="AD" clId="Web-{49298F39-471B-D656-C30C-79C37CB75B54}" dt="2024-10-03T14:06:43.303" v="71"/>
        <pc:sldMkLst>
          <pc:docMk/>
          <pc:sldMk cId="3529047901" sldId="307"/>
        </pc:sldMkLst>
      </pc:sldChg>
      <pc:sldChg chg="modNotes">
        <pc:chgData name="Becerra, Nicole (ACL)" userId="S::nicole.becerra@acl.hhs.gov::aad039dc-73cb-47a4-8ff4-a01e143eb7de" providerId="AD" clId="Web-{49298F39-471B-D656-C30C-79C37CB75B54}" dt="2024-10-03T14:06:36.131" v="69"/>
        <pc:sldMkLst>
          <pc:docMk/>
          <pc:sldMk cId="3122022871" sldId="309"/>
        </pc:sldMkLst>
      </pc:sldChg>
      <pc:sldChg chg="modNotes">
        <pc:chgData name="Becerra, Nicole (ACL)" userId="S::nicole.becerra@acl.hhs.gov::aad039dc-73cb-47a4-8ff4-a01e143eb7de" providerId="AD" clId="Web-{49298F39-471B-D656-C30C-79C37CB75B54}" dt="2024-10-03T14:06:26.178" v="64"/>
        <pc:sldMkLst>
          <pc:docMk/>
          <pc:sldMk cId="3238844422" sldId="310"/>
        </pc:sldMkLst>
      </pc:sldChg>
      <pc:sldChg chg="modNotes">
        <pc:chgData name="Becerra, Nicole (ACL)" userId="S::nicole.becerra@acl.hhs.gov::aad039dc-73cb-47a4-8ff4-a01e143eb7de" providerId="AD" clId="Web-{49298F39-471B-D656-C30C-79C37CB75B54}" dt="2024-10-03T14:06:51.912" v="73"/>
        <pc:sldMkLst>
          <pc:docMk/>
          <pc:sldMk cId="465272508" sldId="311"/>
        </pc:sldMkLst>
      </pc:sldChg>
      <pc:sldChg chg="modNotes">
        <pc:chgData name="Becerra, Nicole (ACL)" userId="S::nicole.becerra@acl.hhs.gov::aad039dc-73cb-47a4-8ff4-a01e143eb7de" providerId="AD" clId="Web-{49298F39-471B-D656-C30C-79C37CB75B54}" dt="2024-10-03T14:07:12.318" v="77"/>
        <pc:sldMkLst>
          <pc:docMk/>
          <pc:sldMk cId="2808102961" sldId="312"/>
        </pc:sldMkLst>
      </pc:sldChg>
      <pc:sldChg chg="modNotes">
        <pc:chgData name="Becerra, Nicole (ACL)" userId="S::nicole.becerra@acl.hhs.gov::aad039dc-73cb-47a4-8ff4-a01e143eb7de" providerId="AD" clId="Web-{49298F39-471B-D656-C30C-79C37CB75B54}" dt="2024-10-03T14:07:25.474" v="80"/>
        <pc:sldMkLst>
          <pc:docMk/>
          <pc:sldMk cId="857590077" sldId="313"/>
        </pc:sldMkLst>
      </pc:sldChg>
      <pc:sldChg chg="modNotes">
        <pc:chgData name="Becerra, Nicole (ACL)" userId="S::nicole.becerra@acl.hhs.gov::aad039dc-73cb-47a4-8ff4-a01e143eb7de" providerId="AD" clId="Web-{49298F39-471B-D656-C30C-79C37CB75B54}" dt="2024-10-03T14:07:41.474" v="92"/>
        <pc:sldMkLst>
          <pc:docMk/>
          <pc:sldMk cId="3821846209" sldId="314"/>
        </pc:sldMkLst>
      </pc:sldChg>
      <pc:sldChg chg="modNotes">
        <pc:chgData name="Becerra, Nicole (ACL)" userId="S::nicole.becerra@acl.hhs.gov::aad039dc-73cb-47a4-8ff4-a01e143eb7de" providerId="AD" clId="Web-{49298F39-471B-D656-C30C-79C37CB75B54}" dt="2024-10-03T14:07:52.599" v="95"/>
        <pc:sldMkLst>
          <pc:docMk/>
          <pc:sldMk cId="2778090335" sldId="315"/>
        </pc:sldMkLst>
      </pc:sldChg>
      <pc:sldChg chg="modNotes">
        <pc:chgData name="Becerra, Nicole (ACL)" userId="S::nicole.becerra@acl.hhs.gov::aad039dc-73cb-47a4-8ff4-a01e143eb7de" providerId="AD" clId="Web-{49298F39-471B-D656-C30C-79C37CB75B54}" dt="2024-10-03T15:47:50.656" v="498"/>
        <pc:sldMkLst>
          <pc:docMk/>
          <pc:sldMk cId="1819674264" sldId="318"/>
        </pc:sldMkLst>
      </pc:sldChg>
      <pc:sldChg chg="modNotes">
        <pc:chgData name="Becerra, Nicole (ACL)" userId="S::nicole.becerra@acl.hhs.gov::aad039dc-73cb-47a4-8ff4-a01e143eb7de" providerId="AD" clId="Web-{49298F39-471B-D656-C30C-79C37CB75B54}" dt="2024-10-03T14:35:01.878" v="171"/>
        <pc:sldMkLst>
          <pc:docMk/>
          <pc:sldMk cId="3911390851" sldId="344"/>
        </pc:sldMkLst>
      </pc:sldChg>
      <pc:sldChg chg="modSp ord modNotes">
        <pc:chgData name="Becerra, Nicole (ACL)" userId="S::nicole.becerra@acl.hhs.gov::aad039dc-73cb-47a4-8ff4-a01e143eb7de" providerId="AD" clId="Web-{49298F39-471B-D656-C30C-79C37CB75B54}" dt="2024-10-03T15:51:05.265" v="563"/>
        <pc:sldMkLst>
          <pc:docMk/>
          <pc:sldMk cId="1686841599" sldId="345"/>
        </pc:sldMkLst>
        <pc:spChg chg="mod">
          <ac:chgData name="Becerra, Nicole (ACL)" userId="S::nicole.becerra@acl.hhs.gov::aad039dc-73cb-47a4-8ff4-a01e143eb7de" providerId="AD" clId="Web-{49298F39-471B-D656-C30C-79C37CB75B54}" dt="2024-10-03T14:01:51.506" v="27" actId="20577"/>
          <ac:spMkLst>
            <pc:docMk/>
            <pc:sldMk cId="1686841599" sldId="345"/>
            <ac:spMk id="7" creationId="{307DD01B-7567-A5EC-F1C2-39B4EF495609}"/>
          </ac:spMkLst>
        </pc:spChg>
      </pc:sldChg>
      <pc:sldChg chg="modNotes">
        <pc:chgData name="Becerra, Nicole (ACL)" userId="S::nicole.becerra@acl.hhs.gov::aad039dc-73cb-47a4-8ff4-a01e143eb7de" providerId="AD" clId="Web-{49298F39-471B-D656-C30C-79C37CB75B54}" dt="2024-10-03T14:02:40.194" v="31"/>
        <pc:sldMkLst>
          <pc:docMk/>
          <pc:sldMk cId="2440895629" sldId="348"/>
        </pc:sldMkLst>
      </pc:sldChg>
      <pc:sldChg chg="modNotes">
        <pc:chgData name="Becerra, Nicole (ACL)" userId="S::nicole.becerra@acl.hhs.gov::aad039dc-73cb-47a4-8ff4-a01e143eb7de" providerId="AD" clId="Web-{49298F39-471B-D656-C30C-79C37CB75B54}" dt="2024-10-03T14:03:12.428" v="37"/>
        <pc:sldMkLst>
          <pc:docMk/>
          <pc:sldMk cId="3523607070" sldId="349"/>
        </pc:sldMkLst>
      </pc:sldChg>
      <pc:sldChg chg="modNotes">
        <pc:chgData name="Becerra, Nicole (ACL)" userId="S::nicole.becerra@acl.hhs.gov::aad039dc-73cb-47a4-8ff4-a01e143eb7de" providerId="AD" clId="Web-{49298F39-471B-D656-C30C-79C37CB75B54}" dt="2024-10-03T15:49:43.952" v="524"/>
        <pc:sldMkLst>
          <pc:docMk/>
          <pc:sldMk cId="3554404831" sldId="350"/>
        </pc:sldMkLst>
      </pc:sldChg>
      <pc:sldChg chg="addSp modSp new ord">
        <pc:chgData name="Becerra, Nicole (ACL)" userId="S::nicole.becerra@acl.hhs.gov::aad039dc-73cb-47a4-8ff4-a01e143eb7de" providerId="AD" clId="Web-{49298F39-471B-D656-C30C-79C37CB75B54}" dt="2024-10-03T15:17:09.665" v="451" actId="1076"/>
        <pc:sldMkLst>
          <pc:docMk/>
          <pc:sldMk cId="834103660" sldId="351"/>
        </pc:sldMkLst>
      </pc:sldChg>
      <pc:sldChg chg="delSp modSp add replId">
        <pc:chgData name="Becerra, Nicole (ACL)" userId="S::nicole.becerra@acl.hhs.gov::aad039dc-73cb-47a4-8ff4-a01e143eb7de" providerId="AD" clId="Web-{49298F39-471B-D656-C30C-79C37CB75B54}" dt="2024-10-03T15:17:38.025" v="456"/>
        <pc:sldMkLst>
          <pc:docMk/>
          <pc:sldMk cId="498918610" sldId="352"/>
        </pc:sldMkLst>
      </pc:sldChg>
      <pc:sldChg chg="modSp new">
        <pc:chgData name="Becerra, Nicole (ACL)" userId="S::nicole.becerra@acl.hhs.gov::aad039dc-73cb-47a4-8ff4-a01e143eb7de" providerId="AD" clId="Web-{49298F39-471B-D656-C30C-79C37CB75B54}" dt="2024-10-03T15:18:50.743" v="489" actId="20577"/>
        <pc:sldMkLst>
          <pc:docMk/>
          <pc:sldMk cId="1589143397" sldId="353"/>
        </pc:sldMkLst>
      </pc:sldChg>
      <pc:sldChg chg="modSp add replId modNotes">
        <pc:chgData name="Becerra, Nicole (ACL)" userId="S::nicole.becerra@acl.hhs.gov::aad039dc-73cb-47a4-8ff4-a01e143eb7de" providerId="AD" clId="Web-{49298F39-471B-D656-C30C-79C37CB75B54}" dt="2024-10-03T15:27:00.428" v="497"/>
        <pc:sldMkLst>
          <pc:docMk/>
          <pc:sldMk cId="2669921182" sldId="354"/>
        </pc:sldMkLst>
      </pc:sldChg>
    </pc:docChg>
  </pc:docChgLst>
  <pc:docChgLst>
    <pc:chgData name="Mosey, Adam (ACL)" userId="fd712309-00fe-48f8-906f-39a689e4f7db" providerId="ADAL" clId="{A5656595-F4D2-48D5-A5AE-7D6D340421ED}"/>
    <pc:docChg chg="undo custSel modSld">
      <pc:chgData name="Mosey, Adam (ACL)" userId="fd712309-00fe-48f8-906f-39a689e4f7db" providerId="ADAL" clId="{A5656595-F4D2-48D5-A5AE-7D6D340421ED}" dt="2024-10-23T20:50:27.916" v="3279"/>
      <pc:docMkLst>
        <pc:docMk/>
      </pc:docMkLst>
      <pc:sldChg chg="modCm modNotesTx">
        <pc:chgData name="Mosey, Adam (ACL)" userId="fd712309-00fe-48f8-906f-39a689e4f7db" providerId="ADAL" clId="{A5656595-F4D2-48D5-A5AE-7D6D340421ED}" dt="2024-10-23T19:53:32.901" v="2097" actId="20577"/>
        <pc:sldMkLst>
          <pc:docMk/>
          <pc:sldMk cId="0" sldId="256"/>
        </pc:sldMkLst>
        <pc:extLst>
          <p:ext xmlns:p="http://schemas.openxmlformats.org/presentationml/2006/main" uri="{D6D511B9-2390-475A-947B-AFAB55BFBCF1}">
            <pc226:cmChg xmlns:pc226="http://schemas.microsoft.com/office/powerpoint/2022/06/main/command" chg="mod">
              <pc226:chgData name="Mosey, Adam (ACL)" userId="fd712309-00fe-48f8-906f-39a689e4f7db" providerId="ADAL" clId="{A5656595-F4D2-48D5-A5AE-7D6D340421ED}" dt="2024-10-15T15:34:54.542" v="0"/>
              <pc2:cmMkLst xmlns:pc2="http://schemas.microsoft.com/office/powerpoint/2019/9/main/command">
                <pc:docMk/>
                <pc:sldMk cId="0" sldId="256"/>
                <pc2:cmMk id="{9E34236A-4F86-4ED4-A864-319554059C51}"/>
              </pc2:cmMkLst>
            </pc226:cmChg>
          </p:ext>
        </pc:extLst>
      </pc:sldChg>
      <pc:sldChg chg="addCm modNotesTx">
        <pc:chgData name="Mosey, Adam (ACL)" userId="fd712309-00fe-48f8-906f-39a689e4f7db" providerId="ADAL" clId="{A5656595-F4D2-48D5-A5AE-7D6D340421ED}" dt="2024-10-23T20:50:27.916" v="3279"/>
        <pc:sldMkLst>
          <pc:docMk/>
          <pc:sldMk cId="0" sldId="257"/>
        </pc:sldMkLst>
        <pc:extLst>
          <p:ext xmlns:p="http://schemas.openxmlformats.org/presentationml/2006/main" uri="{D6D511B9-2390-475A-947B-AFAB55BFBCF1}">
            <pc226:cmChg xmlns:pc226="http://schemas.microsoft.com/office/powerpoint/2022/06/main/command" chg="add">
              <pc226:chgData name="Mosey, Adam (ACL)" userId="fd712309-00fe-48f8-906f-39a689e4f7db" providerId="ADAL" clId="{A5656595-F4D2-48D5-A5AE-7D6D340421ED}" dt="2024-10-23T20:50:27.916" v="3279"/>
              <pc2:cmMkLst xmlns:pc2="http://schemas.microsoft.com/office/powerpoint/2019/9/main/command">
                <pc:docMk/>
                <pc:sldMk cId="0" sldId="257"/>
                <pc2:cmMk id="{F66DF6A3-7AEE-4DF6-9325-879B9DC13CCF}"/>
              </pc2:cmMkLst>
            </pc226:cmChg>
          </p:ext>
        </pc:extLst>
      </pc:sldChg>
      <pc:sldChg chg="addCm">
        <pc:chgData name="Mosey, Adam (ACL)" userId="fd712309-00fe-48f8-906f-39a689e4f7db" providerId="ADAL" clId="{A5656595-F4D2-48D5-A5AE-7D6D340421ED}" dt="2024-10-15T15:38:48.475" v="1"/>
        <pc:sldMkLst>
          <pc:docMk/>
          <pc:sldMk cId="2006410582" sldId="298"/>
        </pc:sldMkLst>
        <pc:extLst>
          <p:ext xmlns:p="http://schemas.openxmlformats.org/presentationml/2006/main" uri="{D6D511B9-2390-475A-947B-AFAB55BFBCF1}">
            <pc226:cmChg xmlns:pc226="http://schemas.microsoft.com/office/powerpoint/2022/06/main/command" chg="add">
              <pc226:chgData name="Mosey, Adam (ACL)" userId="fd712309-00fe-48f8-906f-39a689e4f7db" providerId="ADAL" clId="{A5656595-F4D2-48D5-A5AE-7D6D340421ED}" dt="2024-10-15T15:38:48.475" v="1"/>
              <pc2:cmMkLst xmlns:pc2="http://schemas.microsoft.com/office/powerpoint/2019/9/main/command">
                <pc:docMk/>
                <pc:sldMk cId="2006410582" sldId="298"/>
                <pc2:cmMk id="{B32A3BD8-B5A9-4E96-B51B-0CA8455F10CE}"/>
              </pc2:cmMkLst>
            </pc226:cmChg>
          </p:ext>
        </pc:extLst>
      </pc:sldChg>
      <pc:sldChg chg="modSp mod modNotesTx">
        <pc:chgData name="Mosey, Adam (ACL)" userId="fd712309-00fe-48f8-906f-39a689e4f7db" providerId="ADAL" clId="{A5656595-F4D2-48D5-A5AE-7D6D340421ED}" dt="2024-10-23T20:07:25.696" v="2342" actId="20577"/>
        <pc:sldMkLst>
          <pc:docMk/>
          <pc:sldMk cId="1819674264" sldId="318"/>
        </pc:sldMkLst>
        <pc:spChg chg="mod">
          <ac:chgData name="Mosey, Adam (ACL)" userId="fd712309-00fe-48f8-906f-39a689e4f7db" providerId="ADAL" clId="{A5656595-F4D2-48D5-A5AE-7D6D340421ED}" dt="2024-10-15T20:32:19.360" v="351" actId="20577"/>
          <ac:spMkLst>
            <pc:docMk/>
            <pc:sldMk cId="1819674264" sldId="318"/>
            <ac:spMk id="3" creationId="{06AF46B1-5953-63B0-B08E-DBCB9665C921}"/>
          </ac:spMkLst>
        </pc:spChg>
      </pc:sldChg>
      <pc:sldChg chg="modSp mod modCm modNotesTx">
        <pc:chgData name="Mosey, Adam (ACL)" userId="fd712309-00fe-48f8-906f-39a689e4f7db" providerId="ADAL" clId="{A5656595-F4D2-48D5-A5AE-7D6D340421ED}" dt="2024-10-15T21:00:26.343" v="575" actId="20577"/>
        <pc:sldMkLst>
          <pc:docMk/>
          <pc:sldMk cId="3732273727" sldId="319"/>
        </pc:sldMkLst>
        <pc:spChg chg="mod">
          <ac:chgData name="Mosey, Adam (ACL)" userId="fd712309-00fe-48f8-906f-39a689e4f7db" providerId="ADAL" clId="{A5656595-F4D2-48D5-A5AE-7D6D340421ED}" dt="2024-10-15T20:48:27.578" v="519" actId="20577"/>
          <ac:spMkLst>
            <pc:docMk/>
            <pc:sldMk cId="3732273727" sldId="319"/>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Mosey, Adam (ACL)" userId="fd712309-00fe-48f8-906f-39a689e4f7db" providerId="ADAL" clId="{A5656595-F4D2-48D5-A5AE-7D6D340421ED}" dt="2024-10-15T20:48:27.578" v="519" actId="20577"/>
              <pc2:cmMkLst xmlns:pc2="http://schemas.microsoft.com/office/powerpoint/2019/9/main/command">
                <pc:docMk/>
                <pc:sldMk cId="3732273727" sldId="319"/>
                <pc2:cmMk id="{162F54C6-2AFF-4DDE-BE6E-1E09E3746534}"/>
              </pc2:cmMkLst>
            </pc226:cmChg>
          </p:ext>
        </pc:extLst>
      </pc:sldChg>
      <pc:sldChg chg="modSp mod modNotesTx">
        <pc:chgData name="Mosey, Adam (ACL)" userId="fd712309-00fe-48f8-906f-39a689e4f7db" providerId="ADAL" clId="{A5656595-F4D2-48D5-A5AE-7D6D340421ED}" dt="2024-10-23T20:36:14.818" v="2480" actId="20577"/>
        <pc:sldMkLst>
          <pc:docMk/>
          <pc:sldMk cId="1366456028" sldId="322"/>
        </pc:sldMkLst>
        <pc:spChg chg="mod">
          <ac:chgData name="Mosey, Adam (ACL)" userId="fd712309-00fe-48f8-906f-39a689e4f7db" providerId="ADAL" clId="{A5656595-F4D2-48D5-A5AE-7D6D340421ED}" dt="2024-10-15T20:54:20.819" v="573" actId="20577"/>
          <ac:spMkLst>
            <pc:docMk/>
            <pc:sldMk cId="1366456028" sldId="322"/>
            <ac:spMk id="7" creationId="{307DD01B-7567-A5EC-F1C2-39B4EF495609}"/>
          </ac:spMkLst>
        </pc:spChg>
      </pc:sldChg>
      <pc:sldChg chg="modNotesTx">
        <pc:chgData name="Mosey, Adam (ACL)" userId="fd712309-00fe-48f8-906f-39a689e4f7db" providerId="ADAL" clId="{A5656595-F4D2-48D5-A5AE-7D6D340421ED}" dt="2024-10-23T19:56:46.784" v="2186" actId="20577"/>
        <pc:sldMkLst>
          <pc:docMk/>
          <pc:sldMk cId="1686841599" sldId="345"/>
        </pc:sldMkLst>
      </pc:sldChg>
      <pc:sldChg chg="modNotesTx">
        <pc:chgData name="Mosey, Adam (ACL)" userId="fd712309-00fe-48f8-906f-39a689e4f7db" providerId="ADAL" clId="{A5656595-F4D2-48D5-A5AE-7D6D340421ED}" dt="2024-10-23T20:46:45.809" v="3079" actId="20577"/>
        <pc:sldMkLst>
          <pc:docMk/>
          <pc:sldMk cId="3554404831" sldId="350"/>
        </pc:sldMkLst>
      </pc:sldChg>
      <pc:sldChg chg="modCm modNotesTx">
        <pc:chgData name="Mosey, Adam (ACL)" userId="fd712309-00fe-48f8-906f-39a689e4f7db" providerId="ADAL" clId="{A5656595-F4D2-48D5-A5AE-7D6D340421ED}" dt="2024-10-23T19:57:15.476" v="2189" actId="20577"/>
        <pc:sldMkLst>
          <pc:docMk/>
          <pc:sldMk cId="3257951305" sldId="358"/>
        </pc:sldMkLst>
        <pc:extLst>
          <p:ext xmlns:p="http://schemas.openxmlformats.org/presentationml/2006/main" uri="{D6D511B9-2390-475A-947B-AFAB55BFBCF1}">
            <pc226:cmChg xmlns:pc226="http://schemas.microsoft.com/office/powerpoint/2022/06/main/command" chg="mod">
              <pc226:chgData name="Mosey, Adam (ACL)" userId="fd712309-00fe-48f8-906f-39a689e4f7db" providerId="ADAL" clId="{A5656595-F4D2-48D5-A5AE-7D6D340421ED}" dt="2024-10-16T13:34:37.742" v="1463"/>
              <pc2:cmMkLst xmlns:pc2="http://schemas.microsoft.com/office/powerpoint/2019/9/main/command">
                <pc:docMk/>
                <pc:sldMk cId="3257951305" sldId="358"/>
                <pc2:cmMk id="{3E5E1F0B-C7EF-440B-83BC-CA8BB942C351}"/>
              </pc2:cmMkLst>
              <pc226:cmRplyChg chg="add">
                <pc226:chgData name="Mosey, Adam (ACL)" userId="fd712309-00fe-48f8-906f-39a689e4f7db" providerId="ADAL" clId="{A5656595-F4D2-48D5-A5AE-7D6D340421ED}" dt="2024-10-16T13:34:35.680" v="1462"/>
                <pc2:cmRplyMkLst xmlns:pc2="http://schemas.microsoft.com/office/powerpoint/2019/9/main/command">
                  <pc:docMk/>
                  <pc:sldMk cId="3257951305" sldId="358"/>
                  <pc2:cmMk id="{3E5E1F0B-C7EF-440B-83BC-CA8BB942C351}"/>
                  <pc2:cmRplyMk id="{3A53A129-E459-4AE9-BCC7-FC1729DC3267}"/>
                </pc2:cmRplyMkLst>
              </pc226:cmRplyChg>
            </pc226:cmChg>
          </p:ext>
        </pc:extLst>
      </pc:sldChg>
      <pc:sldChg chg="modSp mod">
        <pc:chgData name="Mosey, Adam (ACL)" userId="fd712309-00fe-48f8-906f-39a689e4f7db" providerId="ADAL" clId="{A5656595-F4D2-48D5-A5AE-7D6D340421ED}" dt="2024-10-15T20:55:27.895" v="574" actId="27636"/>
        <pc:sldMkLst>
          <pc:docMk/>
          <pc:sldMk cId="1855092644" sldId="361"/>
        </pc:sldMkLst>
        <pc:spChg chg="mod">
          <ac:chgData name="Mosey, Adam (ACL)" userId="fd712309-00fe-48f8-906f-39a689e4f7db" providerId="ADAL" clId="{A5656595-F4D2-48D5-A5AE-7D6D340421ED}" dt="2024-10-15T20:55:27.895" v="574" actId="27636"/>
          <ac:spMkLst>
            <pc:docMk/>
            <pc:sldMk cId="1855092644" sldId="361"/>
            <ac:spMk id="7" creationId="{307DD01B-7567-A5EC-F1C2-39B4EF495609}"/>
          </ac:spMkLst>
        </pc:spChg>
      </pc:sldChg>
      <pc:sldChg chg="modSp mod addCm modCm modNotesTx">
        <pc:chgData name="Mosey, Adam (ACL)" userId="fd712309-00fe-48f8-906f-39a689e4f7db" providerId="ADAL" clId="{A5656595-F4D2-48D5-A5AE-7D6D340421ED}" dt="2024-10-23T20:01:47.932" v="2310" actId="20577"/>
        <pc:sldMkLst>
          <pc:docMk/>
          <pc:sldMk cId="1480159262" sldId="363"/>
        </pc:sldMkLst>
        <pc:spChg chg="mod">
          <ac:chgData name="Mosey, Adam (ACL)" userId="fd712309-00fe-48f8-906f-39a689e4f7db" providerId="ADAL" clId="{A5656595-F4D2-48D5-A5AE-7D6D340421ED}" dt="2024-10-15T20:11:29.738" v="313" actId="404"/>
          <ac:spMkLst>
            <pc:docMk/>
            <pc:sldMk cId="1480159262" sldId="363"/>
            <ac:spMk id="3" creationId="{06AF46B1-5953-63B0-B08E-DBCB9665C921}"/>
          </ac:spMkLst>
        </pc:spChg>
        <pc:extLst>
          <p:ext xmlns:p="http://schemas.openxmlformats.org/presentationml/2006/main" uri="{D6D511B9-2390-475A-947B-AFAB55BFBCF1}">
            <pc226:cmChg xmlns:pc226="http://schemas.microsoft.com/office/powerpoint/2022/06/main/command" chg="add mod">
              <pc226:chgData name="Mosey, Adam (ACL)" userId="fd712309-00fe-48f8-906f-39a689e4f7db" providerId="ADAL" clId="{A5656595-F4D2-48D5-A5AE-7D6D340421ED}" dt="2024-10-16T13:36:06.131" v="1569"/>
              <pc2:cmMkLst xmlns:pc2="http://schemas.microsoft.com/office/powerpoint/2019/9/main/command">
                <pc:docMk/>
                <pc:sldMk cId="1480159262" sldId="363"/>
                <pc2:cmMk id="{7C597323-186D-4425-88D7-97DF71B6C3EF}"/>
              </pc2:cmMkLst>
            </pc226:cmChg>
            <pc226:cmChg xmlns:pc226="http://schemas.microsoft.com/office/powerpoint/2022/06/main/command" chg="mod">
              <pc226:chgData name="Mosey, Adam (ACL)" userId="fd712309-00fe-48f8-906f-39a689e4f7db" providerId="ADAL" clId="{A5656595-F4D2-48D5-A5AE-7D6D340421ED}" dt="2024-10-16T13:36:07.977" v="1570"/>
              <pc2:cmMkLst xmlns:pc2="http://schemas.microsoft.com/office/powerpoint/2019/9/main/command">
                <pc:docMk/>
                <pc:sldMk cId="1480159262" sldId="363"/>
                <pc2:cmMk id="{A5746D94-010D-4F0C-8457-F8020CC79B83}"/>
              </pc2:cmMkLst>
            </pc226:cmChg>
          </p:ext>
        </pc:extLst>
      </pc:sldChg>
      <pc:sldChg chg="addCm modCm">
        <pc:chgData name="Mosey, Adam (ACL)" userId="fd712309-00fe-48f8-906f-39a689e4f7db" providerId="ADAL" clId="{A5656595-F4D2-48D5-A5AE-7D6D340421ED}" dt="2024-10-16T13:35:15.819" v="1465"/>
        <pc:sldMkLst>
          <pc:docMk/>
          <pc:sldMk cId="2262484448" sldId="364"/>
        </pc:sldMkLst>
        <pc:extLst>
          <p:ext xmlns:p="http://schemas.openxmlformats.org/presentationml/2006/main" uri="{D6D511B9-2390-475A-947B-AFAB55BFBCF1}">
            <pc226:cmChg xmlns:pc226="http://schemas.microsoft.com/office/powerpoint/2022/06/main/command" chg="add mod">
              <pc226:chgData name="Mosey, Adam (ACL)" userId="fd712309-00fe-48f8-906f-39a689e4f7db" providerId="ADAL" clId="{A5656595-F4D2-48D5-A5AE-7D6D340421ED}" dt="2024-10-16T13:35:15.819" v="1465"/>
              <pc2:cmMkLst xmlns:pc2="http://schemas.microsoft.com/office/powerpoint/2019/9/main/command">
                <pc:docMk/>
                <pc:sldMk cId="2262484448" sldId="364"/>
                <pc2:cmMk id="{BB0D75D6-753C-4460-9E1E-FA5478A74BA2}"/>
              </pc2:cmMkLst>
              <pc226:cmRplyChg chg="add">
                <pc226:chgData name="Mosey, Adam (ACL)" userId="fd712309-00fe-48f8-906f-39a689e4f7db" providerId="ADAL" clId="{A5656595-F4D2-48D5-A5AE-7D6D340421ED}" dt="2024-10-16T13:35:06.285" v="1464"/>
                <pc2:cmRplyMkLst xmlns:pc2="http://schemas.microsoft.com/office/powerpoint/2019/9/main/command">
                  <pc:docMk/>
                  <pc:sldMk cId="2262484448" sldId="364"/>
                  <pc2:cmMk id="{BB0D75D6-753C-4460-9E1E-FA5478A74BA2}"/>
                  <pc2:cmRplyMk id="{E3957F28-B7CD-4638-B4F7-A712C7DF05E4}"/>
                </pc2:cmRplyMkLst>
              </pc226:cmRplyChg>
            </pc226:cmChg>
          </p:ext>
        </pc:extLst>
      </pc:sldChg>
      <pc:sldChg chg="modNotesTx">
        <pc:chgData name="Mosey, Adam (ACL)" userId="fd712309-00fe-48f8-906f-39a689e4f7db" providerId="ADAL" clId="{A5656595-F4D2-48D5-A5AE-7D6D340421ED}" dt="2024-10-23T20:02:23.507" v="2320" actId="20577"/>
        <pc:sldMkLst>
          <pc:docMk/>
          <pc:sldMk cId="265869940" sldId="365"/>
        </pc:sldMkLst>
      </pc:sldChg>
      <pc:sldChg chg="modSp mod addCm modCm modNotesTx">
        <pc:chgData name="Mosey, Adam (ACL)" userId="fd712309-00fe-48f8-906f-39a689e4f7db" providerId="ADAL" clId="{A5656595-F4D2-48D5-A5AE-7D6D340421ED}" dt="2024-10-23T20:04:25.220" v="2335" actId="20577"/>
        <pc:sldMkLst>
          <pc:docMk/>
          <pc:sldMk cId="1528587982" sldId="366"/>
        </pc:sldMkLst>
        <pc:graphicFrameChg chg="modGraphic">
          <ac:chgData name="Mosey, Adam (ACL)" userId="fd712309-00fe-48f8-906f-39a689e4f7db" providerId="ADAL" clId="{A5656595-F4D2-48D5-A5AE-7D6D340421ED}" dt="2024-10-16T18:46:30.787" v="1751" actId="20577"/>
          <ac:graphicFrameMkLst>
            <pc:docMk/>
            <pc:sldMk cId="1528587982" sldId="366"/>
            <ac:graphicFrameMk id="12" creationId="{C4351789-E28F-B517-EDFF-44A62ACAF204}"/>
          </ac:graphicFrameMkLst>
        </pc:graphicFrameChg>
        <pc:extLst>
          <p:ext xmlns:p="http://schemas.openxmlformats.org/presentationml/2006/main" uri="{D6D511B9-2390-475A-947B-AFAB55BFBCF1}">
            <pc226:cmChg xmlns:pc226="http://schemas.microsoft.com/office/powerpoint/2022/06/main/command" chg="add mod">
              <pc226:chgData name="Mosey, Adam (ACL)" userId="fd712309-00fe-48f8-906f-39a689e4f7db" providerId="ADAL" clId="{A5656595-F4D2-48D5-A5AE-7D6D340421ED}" dt="2024-10-16T18:46:33.401" v="1752"/>
              <pc2:cmMkLst xmlns:pc2="http://schemas.microsoft.com/office/powerpoint/2019/9/main/command">
                <pc:docMk/>
                <pc:sldMk cId="1528587982" sldId="366"/>
                <pc2:cmMk id="{3898F546-781F-4176-B4EC-CDF736AF47D5}"/>
              </pc2:cmMkLst>
            </pc226:cmChg>
          </p:ext>
        </pc:extLst>
      </pc:sldChg>
      <pc:sldChg chg="modNotesTx">
        <pc:chgData name="Mosey, Adam (ACL)" userId="fd712309-00fe-48f8-906f-39a689e4f7db" providerId="ADAL" clId="{A5656595-F4D2-48D5-A5AE-7D6D340421ED}" dt="2024-10-15T19:55:17.742" v="9" actId="33524"/>
        <pc:sldMkLst>
          <pc:docMk/>
          <pc:sldMk cId="3172912902" sldId="367"/>
        </pc:sldMkLst>
      </pc:sldChg>
      <pc:sldChg chg="modSp mod modNotesTx">
        <pc:chgData name="Mosey, Adam (ACL)" userId="fd712309-00fe-48f8-906f-39a689e4f7db" providerId="ADAL" clId="{A5656595-F4D2-48D5-A5AE-7D6D340421ED}" dt="2024-10-23T20:09:00.828" v="2366" actId="20577"/>
        <pc:sldMkLst>
          <pc:docMk/>
          <pc:sldMk cId="1007307997" sldId="371"/>
        </pc:sldMkLst>
        <pc:spChg chg="mod">
          <ac:chgData name="Mosey, Adam (ACL)" userId="fd712309-00fe-48f8-906f-39a689e4f7db" providerId="ADAL" clId="{A5656595-F4D2-48D5-A5AE-7D6D340421ED}" dt="2024-10-15T20:33:52.129" v="368" actId="20577"/>
          <ac:spMkLst>
            <pc:docMk/>
            <pc:sldMk cId="1007307997" sldId="371"/>
            <ac:spMk id="7" creationId="{307DD01B-7567-A5EC-F1C2-39B4EF495609}"/>
          </ac:spMkLst>
        </pc:spChg>
      </pc:sldChg>
      <pc:sldChg chg="modSp mod modNotesTx">
        <pc:chgData name="Mosey, Adam (ACL)" userId="fd712309-00fe-48f8-906f-39a689e4f7db" providerId="ADAL" clId="{A5656595-F4D2-48D5-A5AE-7D6D340421ED}" dt="2024-10-23T20:09:19.789" v="2367" actId="33524"/>
        <pc:sldMkLst>
          <pc:docMk/>
          <pc:sldMk cId="3966333995" sldId="372"/>
        </pc:sldMkLst>
        <pc:spChg chg="mod">
          <ac:chgData name="Mosey, Adam (ACL)" userId="fd712309-00fe-48f8-906f-39a689e4f7db" providerId="ADAL" clId="{A5656595-F4D2-48D5-A5AE-7D6D340421ED}" dt="2024-10-15T20:34:14.649" v="378" actId="113"/>
          <ac:spMkLst>
            <pc:docMk/>
            <pc:sldMk cId="3966333995" sldId="372"/>
            <ac:spMk id="7" creationId="{307DD01B-7567-A5EC-F1C2-39B4EF495609}"/>
          </ac:spMkLst>
        </pc:spChg>
      </pc:sldChg>
      <pc:sldChg chg="modNotesTx">
        <pc:chgData name="Mosey, Adam (ACL)" userId="fd712309-00fe-48f8-906f-39a689e4f7db" providerId="ADAL" clId="{A5656595-F4D2-48D5-A5AE-7D6D340421ED}" dt="2024-10-15T22:19:16.253" v="838" actId="20577"/>
        <pc:sldMkLst>
          <pc:docMk/>
          <pc:sldMk cId="3894382682" sldId="374"/>
        </pc:sldMkLst>
      </pc:sldChg>
      <pc:sldChg chg="modNotesTx">
        <pc:chgData name="Mosey, Adam (ACL)" userId="fd712309-00fe-48f8-906f-39a689e4f7db" providerId="ADAL" clId="{A5656595-F4D2-48D5-A5AE-7D6D340421ED}" dt="2024-10-15T22:22:35.026" v="1050" actId="20577"/>
        <pc:sldMkLst>
          <pc:docMk/>
          <pc:sldMk cId="2368751811" sldId="375"/>
        </pc:sldMkLst>
      </pc:sldChg>
      <pc:sldChg chg="modSp mod">
        <pc:chgData name="Mosey, Adam (ACL)" userId="fd712309-00fe-48f8-906f-39a689e4f7db" providerId="ADAL" clId="{A5656595-F4D2-48D5-A5AE-7D6D340421ED}" dt="2024-10-15T15:39:27.883" v="2" actId="403"/>
        <pc:sldMkLst>
          <pc:docMk/>
          <pc:sldMk cId="520259203" sldId="376"/>
        </pc:sldMkLst>
      </pc:sldChg>
      <pc:sldChg chg="modNotesTx">
        <pc:chgData name="Mosey, Adam (ACL)" userId="fd712309-00fe-48f8-906f-39a689e4f7db" providerId="ADAL" clId="{A5656595-F4D2-48D5-A5AE-7D6D340421ED}" dt="2024-10-15T22:23:45.712" v="1139" actId="20577"/>
        <pc:sldMkLst>
          <pc:docMk/>
          <pc:sldMk cId="166275289" sldId="377"/>
        </pc:sldMkLst>
      </pc:sldChg>
      <pc:sldChg chg="modNotesTx">
        <pc:chgData name="Mosey, Adam (ACL)" userId="fd712309-00fe-48f8-906f-39a689e4f7db" providerId="ADAL" clId="{A5656595-F4D2-48D5-A5AE-7D6D340421ED}" dt="2024-10-23T20:19:45.272" v="2466" actId="20577"/>
        <pc:sldMkLst>
          <pc:docMk/>
          <pc:sldMk cId="3992723931" sldId="378"/>
        </pc:sldMkLst>
      </pc:sldChg>
      <pc:sldChg chg="modNotesTx">
        <pc:chgData name="Mosey, Adam (ACL)" userId="fd712309-00fe-48f8-906f-39a689e4f7db" providerId="ADAL" clId="{A5656595-F4D2-48D5-A5AE-7D6D340421ED}" dt="2024-10-15T20:49:27.270" v="521" actId="113"/>
        <pc:sldMkLst>
          <pc:docMk/>
          <pc:sldMk cId="4043854640" sldId="380"/>
        </pc:sldMkLst>
      </pc:sldChg>
      <pc:sldChg chg="modSp mod">
        <pc:chgData name="Mosey, Adam (ACL)" userId="fd712309-00fe-48f8-906f-39a689e4f7db" providerId="ADAL" clId="{A5656595-F4D2-48D5-A5AE-7D6D340421ED}" dt="2024-10-15T20:51:01.392" v="539" actId="1076"/>
        <pc:sldMkLst>
          <pc:docMk/>
          <pc:sldMk cId="3073475313" sldId="381"/>
        </pc:sldMkLst>
        <pc:spChg chg="mod">
          <ac:chgData name="Mosey, Adam (ACL)" userId="fd712309-00fe-48f8-906f-39a689e4f7db" providerId="ADAL" clId="{A5656595-F4D2-48D5-A5AE-7D6D340421ED}" dt="2024-10-15T20:50:58.763" v="538" actId="15"/>
          <ac:spMkLst>
            <pc:docMk/>
            <pc:sldMk cId="3073475313" sldId="381"/>
            <ac:spMk id="3" creationId="{1E8D1790-3A27-FD7F-A191-64E884144079}"/>
          </ac:spMkLst>
        </pc:spChg>
      </pc:sldChg>
      <pc:sldChg chg="delSp modSp mod">
        <pc:chgData name="Mosey, Adam (ACL)" userId="fd712309-00fe-48f8-906f-39a689e4f7db" providerId="ADAL" clId="{A5656595-F4D2-48D5-A5AE-7D6D340421ED}" dt="2024-10-15T20:51:42.174" v="544" actId="403"/>
        <pc:sldMkLst>
          <pc:docMk/>
          <pc:sldMk cId="742059086" sldId="382"/>
        </pc:sldMkLst>
        <pc:graphicFrameChg chg="modGraphic">
          <ac:chgData name="Mosey, Adam (ACL)" userId="fd712309-00fe-48f8-906f-39a689e4f7db" providerId="ADAL" clId="{A5656595-F4D2-48D5-A5AE-7D6D340421ED}" dt="2024-10-15T20:51:42.174" v="544" actId="403"/>
          <ac:graphicFrameMkLst>
            <pc:docMk/>
            <pc:sldMk cId="742059086" sldId="382"/>
            <ac:graphicFrameMk id="6" creationId="{FB9D2A5F-598E-A7DA-101A-2FA2157E400E}"/>
          </ac:graphicFrameMkLst>
        </pc:graphicFrameChg>
      </pc:sldChg>
      <pc:sldChg chg="modSp modCm">
        <pc:chgData name="Mosey, Adam (ACL)" userId="fd712309-00fe-48f8-906f-39a689e4f7db" providerId="ADAL" clId="{A5656595-F4D2-48D5-A5AE-7D6D340421ED}" dt="2024-10-22T15:57:16.961" v="1754" actId="2056"/>
        <pc:sldMkLst>
          <pc:docMk/>
          <pc:sldMk cId="1613668886" sldId="384"/>
        </pc:sldMkLst>
        <pc:extLst>
          <p:ext xmlns:p="http://schemas.openxmlformats.org/presentationml/2006/main" uri="{D6D511B9-2390-475A-947B-AFAB55BFBCF1}">
            <pc226:cmChg xmlns:pc226="http://schemas.microsoft.com/office/powerpoint/2022/06/main/command" chg="mod">
              <pc226:chgData name="Mosey, Adam (ACL)" userId="fd712309-00fe-48f8-906f-39a689e4f7db" providerId="ADAL" clId="{A5656595-F4D2-48D5-A5AE-7D6D340421ED}" dt="2024-10-22T15:57:16.961" v="1754" actId="2056"/>
              <pc2:cmMkLst xmlns:pc2="http://schemas.microsoft.com/office/powerpoint/2019/9/main/command">
                <pc:docMk/>
                <pc:sldMk cId="1613668886" sldId="384"/>
                <pc2:cmMk id="{D63C4502-8D89-4D88-AD60-C7A30C95A7EA}"/>
              </pc2:cmMkLst>
            </pc226:cmChg>
            <pc226:cmChg xmlns:pc226="http://schemas.microsoft.com/office/powerpoint/2022/06/main/command" chg="mod">
              <pc226:chgData name="Mosey, Adam (ACL)" userId="fd712309-00fe-48f8-906f-39a689e4f7db" providerId="ADAL" clId="{A5656595-F4D2-48D5-A5AE-7D6D340421ED}" dt="2024-10-22T15:57:16.961" v="1754" actId="2056"/>
              <pc2:cmMkLst xmlns:pc2="http://schemas.microsoft.com/office/powerpoint/2019/9/main/command">
                <pc:docMk/>
                <pc:sldMk cId="1613668886" sldId="384"/>
                <pc2:cmMk id="{B075E418-AB4E-4F50-AB82-CDAFAD32CFBD}"/>
              </pc2:cmMkLst>
            </pc226:cmChg>
            <pc226:cmChg xmlns:pc226="http://schemas.microsoft.com/office/powerpoint/2022/06/main/command" chg="mod">
              <pc226:chgData name="Mosey, Adam (ACL)" userId="fd712309-00fe-48f8-906f-39a689e4f7db" providerId="ADAL" clId="{A5656595-F4D2-48D5-A5AE-7D6D340421ED}" dt="2024-10-22T15:57:16.961" v="1754" actId="2056"/>
              <pc2:cmMkLst xmlns:pc2="http://schemas.microsoft.com/office/powerpoint/2019/9/main/command">
                <pc:docMk/>
                <pc:sldMk cId="1613668886" sldId="384"/>
                <pc2:cmMk id="{432C8FFD-809D-4A7A-8DF3-BC5722183E00}"/>
              </pc2:cmMkLst>
            </pc226:cmChg>
          </p:ext>
        </pc:extLst>
      </pc:sldChg>
      <pc:sldChg chg="modCm">
        <pc:chgData name="Mosey, Adam (ACL)" userId="fd712309-00fe-48f8-906f-39a689e4f7db" providerId="ADAL" clId="{A5656595-F4D2-48D5-A5AE-7D6D340421ED}" dt="2024-10-22T15:57:16.961" v="1754" actId="2056"/>
        <pc:sldMkLst>
          <pc:docMk/>
          <pc:sldMk cId="1432837487" sldId="385"/>
        </pc:sldMkLst>
        <pc:extLst>
          <p:ext xmlns:p="http://schemas.openxmlformats.org/presentationml/2006/main" uri="{D6D511B9-2390-475A-947B-AFAB55BFBCF1}">
            <pc226:cmChg xmlns:pc226="http://schemas.microsoft.com/office/powerpoint/2022/06/main/command" chg="mod">
              <pc226:chgData name="Mosey, Adam (ACL)" userId="fd712309-00fe-48f8-906f-39a689e4f7db" providerId="ADAL" clId="{A5656595-F4D2-48D5-A5AE-7D6D340421ED}" dt="2024-10-22T15:57:16.961" v="1754" actId="2056"/>
              <pc2:cmMkLst xmlns:pc2="http://schemas.microsoft.com/office/powerpoint/2019/9/main/command">
                <pc:docMk/>
                <pc:sldMk cId="1432837487" sldId="385"/>
                <pc2:cmMk id="{747722B9-0728-48FF-B4C6-431047F53415}"/>
              </pc2:cmMkLst>
            </pc226:cmChg>
          </p:ext>
        </pc:extLst>
      </pc:sldChg>
      <pc:sldChg chg="modSp">
        <pc:chgData name="Mosey, Adam (ACL)" userId="fd712309-00fe-48f8-906f-39a689e4f7db" providerId="ADAL" clId="{A5656595-F4D2-48D5-A5AE-7D6D340421ED}" dt="2024-10-15T15:45:36.208" v="6"/>
        <pc:sldMkLst>
          <pc:docMk/>
          <pc:sldMk cId="1340692217" sldId="386"/>
        </pc:sldMkLst>
      </pc:sldChg>
      <pc:sldChg chg="modSp mod">
        <pc:chgData name="Mosey, Adam (ACL)" userId="fd712309-00fe-48f8-906f-39a689e4f7db" providerId="ADAL" clId="{A5656595-F4D2-48D5-A5AE-7D6D340421ED}" dt="2024-10-16T13:55:25.974" v="1747" actId="20577"/>
        <pc:sldMkLst>
          <pc:docMk/>
          <pc:sldMk cId="2416389009" sldId="388"/>
        </pc:sldMkLst>
      </pc:sldChg>
      <pc:sldChg chg="addCm">
        <pc:chgData name="Mosey, Adam (ACL)" userId="fd712309-00fe-48f8-906f-39a689e4f7db" providerId="ADAL" clId="{A5656595-F4D2-48D5-A5AE-7D6D340421ED}" dt="2024-10-16T16:15:47.362" v="1750"/>
        <pc:sldMkLst>
          <pc:docMk/>
          <pc:sldMk cId="929152407" sldId="389"/>
        </pc:sldMkLst>
        <pc:extLst>
          <p:ext xmlns:p="http://schemas.openxmlformats.org/presentationml/2006/main" uri="{D6D511B9-2390-475A-947B-AFAB55BFBCF1}">
            <pc226:cmChg xmlns:pc226="http://schemas.microsoft.com/office/powerpoint/2022/06/main/command" chg="add">
              <pc226:chgData name="Mosey, Adam (ACL)" userId="fd712309-00fe-48f8-906f-39a689e4f7db" providerId="ADAL" clId="{A5656595-F4D2-48D5-A5AE-7D6D340421ED}" dt="2024-10-16T16:15:47.362" v="1750"/>
              <pc2:cmMkLst xmlns:pc2="http://schemas.microsoft.com/office/powerpoint/2019/9/main/command">
                <pc:docMk/>
                <pc:sldMk cId="929152407" sldId="389"/>
                <pc2:cmMk id="{FAF85D6F-CE69-425E-9F50-DD8C455DB0DE}"/>
              </pc2:cmMkLst>
            </pc226:cmChg>
          </p:ext>
        </pc:extLst>
      </pc:sldChg>
      <pc:sldChg chg="modSp mod">
        <pc:chgData name="Mosey, Adam (ACL)" userId="fd712309-00fe-48f8-906f-39a689e4f7db" providerId="ADAL" clId="{A5656595-F4D2-48D5-A5AE-7D6D340421ED}" dt="2024-10-16T13:39:43.393" v="1584" actId="113"/>
        <pc:sldMkLst>
          <pc:docMk/>
          <pc:sldMk cId="354061102" sldId="391"/>
        </pc:sldMkLst>
      </pc:sldChg>
      <pc:sldChg chg="modSp mod">
        <pc:chgData name="Mosey, Adam (ACL)" userId="fd712309-00fe-48f8-906f-39a689e4f7db" providerId="ADAL" clId="{A5656595-F4D2-48D5-A5AE-7D6D340421ED}" dt="2024-10-16T13:55:40.776" v="1748" actId="20577"/>
        <pc:sldMkLst>
          <pc:docMk/>
          <pc:sldMk cId="1759223173" sldId="392"/>
        </pc:sldMkLst>
      </pc:sldChg>
      <pc:sldChg chg="modSp mod">
        <pc:chgData name="Mosey, Adam (ACL)" userId="fd712309-00fe-48f8-906f-39a689e4f7db" providerId="ADAL" clId="{A5656595-F4D2-48D5-A5AE-7D6D340421ED}" dt="2024-10-16T13:56:19.842" v="1749" actId="20577"/>
        <pc:sldMkLst>
          <pc:docMk/>
          <pc:sldMk cId="3581347629" sldId="393"/>
        </pc:sldMkLst>
      </pc:sldChg>
      <pc:sldChg chg="modSp mod modNotesTx">
        <pc:chgData name="Mosey, Adam (ACL)" userId="fd712309-00fe-48f8-906f-39a689e4f7db" providerId="ADAL" clId="{A5656595-F4D2-48D5-A5AE-7D6D340421ED}" dt="2024-10-16T13:45:40.128" v="1740" actId="20577"/>
        <pc:sldMkLst>
          <pc:docMk/>
          <pc:sldMk cId="1435510873" sldId="394"/>
        </pc:sldMkLst>
      </pc:sldChg>
      <pc:sldChg chg="modSp mod">
        <pc:chgData name="Mosey, Adam (ACL)" userId="fd712309-00fe-48f8-906f-39a689e4f7db" providerId="ADAL" clId="{A5656595-F4D2-48D5-A5AE-7D6D340421ED}" dt="2024-10-23T20:17:03.940" v="2440" actId="20577"/>
        <pc:sldMkLst>
          <pc:docMk/>
          <pc:sldMk cId="1095957467" sldId="402"/>
        </pc:sldMkLst>
        <pc:spChg chg="mod">
          <ac:chgData name="Mosey, Adam (ACL)" userId="fd712309-00fe-48f8-906f-39a689e4f7db" providerId="ADAL" clId="{A5656595-F4D2-48D5-A5AE-7D6D340421ED}" dt="2024-10-23T20:17:03.940" v="2440" actId="20577"/>
          <ac:spMkLst>
            <pc:docMk/>
            <pc:sldMk cId="1095957467" sldId="402"/>
            <ac:spMk id="3" creationId="{1E8D1790-3A27-FD7F-A191-64E884144079}"/>
          </ac:spMkLst>
        </pc:spChg>
      </pc:sldChg>
      <pc:sldChg chg="modNotesTx">
        <pc:chgData name="Mosey, Adam (ACL)" userId="fd712309-00fe-48f8-906f-39a689e4f7db" providerId="ADAL" clId="{A5656595-F4D2-48D5-A5AE-7D6D340421ED}" dt="2024-10-23T20:18:17.263" v="2445" actId="20577"/>
        <pc:sldMkLst>
          <pc:docMk/>
          <pc:sldMk cId="1253616879" sldId="403"/>
        </pc:sldMkLst>
      </pc:sldChg>
      <pc:sldChg chg="modNotesTx">
        <pc:chgData name="Mosey, Adam (ACL)" userId="fd712309-00fe-48f8-906f-39a689e4f7db" providerId="ADAL" clId="{A5656595-F4D2-48D5-A5AE-7D6D340421ED}" dt="2024-10-23T20:12:04.903" v="2391" actId="313"/>
        <pc:sldMkLst>
          <pc:docMk/>
          <pc:sldMk cId="1641409775" sldId="404"/>
        </pc:sldMkLst>
      </pc:sldChg>
      <pc:sldChg chg="addCm modNotesTx">
        <pc:chgData name="Mosey, Adam (ACL)" userId="fd712309-00fe-48f8-906f-39a689e4f7db" providerId="ADAL" clId="{A5656595-F4D2-48D5-A5AE-7D6D340421ED}" dt="2024-10-23T20:15:52.325" v="2402"/>
        <pc:sldMkLst>
          <pc:docMk/>
          <pc:sldMk cId="4066466456" sldId="405"/>
        </pc:sldMkLst>
        <pc:extLst>
          <p:ext xmlns:p="http://schemas.openxmlformats.org/presentationml/2006/main" uri="{D6D511B9-2390-475A-947B-AFAB55BFBCF1}">
            <pc226:cmChg xmlns:pc226="http://schemas.microsoft.com/office/powerpoint/2022/06/main/command" chg="add">
              <pc226:chgData name="Mosey, Adam (ACL)" userId="fd712309-00fe-48f8-906f-39a689e4f7db" providerId="ADAL" clId="{A5656595-F4D2-48D5-A5AE-7D6D340421ED}" dt="2024-10-23T20:15:52.325" v="2402"/>
              <pc2:cmMkLst xmlns:pc2="http://schemas.microsoft.com/office/powerpoint/2019/9/main/command">
                <pc:docMk/>
                <pc:sldMk cId="4066466456" sldId="405"/>
                <pc2:cmMk id="{BFC53823-368A-4DE7-8A0C-404183C8834D}"/>
              </pc2:cmMkLst>
            </pc226:cmChg>
            <pc226:cmChg xmlns:pc226="http://schemas.microsoft.com/office/powerpoint/2022/06/main/command" chg="add">
              <pc226:chgData name="Mosey, Adam (ACL)" userId="fd712309-00fe-48f8-906f-39a689e4f7db" providerId="ADAL" clId="{A5656595-F4D2-48D5-A5AE-7D6D340421ED}" dt="2024-10-23T20:13:53.215" v="2392"/>
              <pc2:cmMkLst xmlns:pc2="http://schemas.microsoft.com/office/powerpoint/2019/9/main/command">
                <pc:docMk/>
                <pc:sldMk cId="4066466456" sldId="405"/>
                <pc2:cmMk id="{3D37422B-88FE-4938-8939-F2B3647B5DD0}"/>
              </pc2:cmMkLst>
            </pc226:cmChg>
          </p:ext>
        </pc:extLst>
      </pc:sldChg>
      <pc:sldChg chg="modNotesTx">
        <pc:chgData name="Mosey, Adam (ACL)" userId="fd712309-00fe-48f8-906f-39a689e4f7db" providerId="ADAL" clId="{A5656595-F4D2-48D5-A5AE-7D6D340421ED}" dt="2024-10-23T20:23:05.716" v="2475" actId="20577"/>
        <pc:sldMkLst>
          <pc:docMk/>
          <pc:sldMk cId="2502781739" sldId="406"/>
        </pc:sldMkLst>
      </pc:sldChg>
      <pc:sldChg chg="addCm">
        <pc:chgData name="Mosey, Adam (ACL)" userId="fd712309-00fe-48f8-906f-39a689e4f7db" providerId="ADAL" clId="{A5656595-F4D2-48D5-A5AE-7D6D340421ED}" dt="2024-10-23T20:35:34.242" v="2476"/>
        <pc:sldMkLst>
          <pc:docMk/>
          <pc:sldMk cId="3976186948" sldId="407"/>
        </pc:sldMkLst>
        <pc:extLst>
          <p:ext xmlns:p="http://schemas.openxmlformats.org/presentationml/2006/main" uri="{D6D511B9-2390-475A-947B-AFAB55BFBCF1}">
            <pc226:cmChg xmlns:pc226="http://schemas.microsoft.com/office/powerpoint/2022/06/main/command" chg="add">
              <pc226:chgData name="Mosey, Adam (ACL)" userId="fd712309-00fe-48f8-906f-39a689e4f7db" providerId="ADAL" clId="{A5656595-F4D2-48D5-A5AE-7D6D340421ED}" dt="2024-10-23T20:35:34.242" v="2476"/>
              <pc2:cmMkLst xmlns:pc2="http://schemas.microsoft.com/office/powerpoint/2019/9/main/command">
                <pc:docMk/>
                <pc:sldMk cId="3976186948" sldId="407"/>
                <pc2:cmMk id="{B3860A68-284B-4203-9729-2412AB86BD90}"/>
              </pc2:cmMkLst>
            </pc226:cmChg>
          </p:ext>
        </pc:extLst>
      </pc:sldChg>
    </pc:docChg>
  </pc:docChgLst>
  <pc:docChgLst>
    <pc:chgData name="Kelsey, Alice E (ACL)" userId="S::alice.kelsey@acl.hhs.gov::603999d2-ed56-403f-8777-20490e763fb9" providerId="AD" clId="Web-{04616340-FE1F-C606-41A5-08ED15230E2A}"/>
    <pc:docChg chg="mod">
      <pc:chgData name="Kelsey, Alice E (ACL)" userId="S::alice.kelsey@acl.hhs.gov::603999d2-ed56-403f-8777-20490e763fb9" providerId="AD" clId="Web-{04616340-FE1F-C606-41A5-08ED15230E2A}" dt="2024-10-24T20:34:46.379" v="0"/>
      <pc:docMkLst>
        <pc:docMk/>
      </pc:docMkLst>
    </pc:docChg>
  </pc:docChgLst>
  <pc:docChgLst>
    <pc:chgData name="Frank-Carr, Claire (ACL) (CTR)" userId="S::claire.frank-carr@acl.hhs.gov::023a24b7-4ee5-46bf-8a1c-3b2e4b8d21fb" providerId="AD" clId="Web-{9ECEB758-C440-4DE4-B0E1-3D19E0297CFF}"/>
    <pc:docChg chg="modSld">
      <pc:chgData name="Frank-Carr, Claire (ACL) (CTR)" userId="S::claire.frank-carr@acl.hhs.gov::023a24b7-4ee5-46bf-8a1c-3b2e4b8d21fb" providerId="AD" clId="Web-{9ECEB758-C440-4DE4-B0E1-3D19E0297CFF}" dt="2024-10-28T22:06:16.653" v="1"/>
      <pc:docMkLst>
        <pc:docMk/>
      </pc:docMkLst>
      <pc:sldChg chg="modSp">
        <pc:chgData name="Frank-Carr, Claire (ACL) (CTR)" userId="S::claire.frank-carr@acl.hhs.gov::023a24b7-4ee5-46bf-8a1c-3b2e4b8d21fb" providerId="AD" clId="Web-{9ECEB758-C440-4DE4-B0E1-3D19E0297CFF}" dt="2024-10-28T22:06:16.653" v="1"/>
        <pc:sldMkLst>
          <pc:docMk/>
          <pc:sldMk cId="1340692217" sldId="386"/>
        </pc:sldMkLst>
        <pc:graphicFrameChg chg="mod modGraphic">
          <ac:chgData name="Frank-Carr, Claire (ACL) (CTR)" userId="S::claire.frank-carr@acl.hhs.gov::023a24b7-4ee5-46bf-8a1c-3b2e4b8d21fb" providerId="AD" clId="Web-{9ECEB758-C440-4DE4-B0E1-3D19E0297CFF}" dt="2024-10-28T22:06:16.653" v="1"/>
          <ac:graphicFrameMkLst>
            <pc:docMk/>
            <pc:sldMk cId="1340692217" sldId="386"/>
            <ac:graphicFrameMk id="6" creationId="{FEC8C781-91BF-52D5-DD81-D6EEB13668A3}"/>
          </ac:graphicFrameMkLst>
        </pc:graphicFrameChg>
      </pc:sldChg>
    </pc:docChg>
  </pc:docChgLst>
  <pc:docChgLst>
    <pc:chgData name="Becerra, Nicole (ACL)" userId="S::nicole.becerra@acl.hhs.gov::aad039dc-73cb-47a4-8ff4-a01e143eb7de" providerId="AD" clId="Web-{E9C0E167-69EB-6F03-6031-01BE0B47ACD4}"/>
    <pc:docChg chg="modSld">
      <pc:chgData name="Becerra, Nicole (ACL)" userId="S::nicole.becerra@acl.hhs.gov::aad039dc-73cb-47a4-8ff4-a01e143eb7de" providerId="AD" clId="Web-{E9C0E167-69EB-6F03-6031-01BE0B47ACD4}" dt="2024-10-11T13:57:24.433" v="3"/>
      <pc:docMkLst>
        <pc:docMk/>
      </pc:docMkLst>
      <pc:sldChg chg="modNotes">
        <pc:chgData name="Becerra, Nicole (ACL)" userId="S::nicole.becerra@acl.hhs.gov::aad039dc-73cb-47a4-8ff4-a01e143eb7de" providerId="AD" clId="Web-{E9C0E167-69EB-6F03-6031-01BE0B47ACD4}" dt="2024-10-11T13:57:24.433" v="3"/>
        <pc:sldMkLst>
          <pc:docMk/>
          <pc:sldMk cId="1819674264" sldId="318"/>
        </pc:sldMkLst>
      </pc:sldChg>
    </pc:docChg>
  </pc:docChgLst>
  <pc:docChgLst>
    <pc:chgData name="Frank-Carr, Claire (ACL) (CTR)" userId="023a24b7-4ee5-46bf-8a1c-3b2e4b8d21fb" providerId="ADAL" clId="{CCA0CF6F-027E-4525-9F42-1AE7D29F59D1}"/>
    <pc:docChg chg="undo custSel modSld">
      <pc:chgData name="Frank-Carr, Claire (ACL) (CTR)" userId="023a24b7-4ee5-46bf-8a1c-3b2e4b8d21fb" providerId="ADAL" clId="{CCA0CF6F-027E-4525-9F42-1AE7D29F59D1}" dt="2024-10-28T21:52:27.013" v="25"/>
      <pc:docMkLst>
        <pc:docMk/>
      </pc:docMkLst>
      <pc:sldChg chg="modCm">
        <pc:chgData name="Frank-Carr, Claire (ACL) (CTR)" userId="023a24b7-4ee5-46bf-8a1c-3b2e4b8d21fb" providerId="ADAL" clId="{CCA0CF6F-027E-4525-9F42-1AE7D29F59D1}" dt="2024-10-28T21:41:07.544" v="0"/>
        <pc:sldMkLst>
          <pc:docMk/>
          <pc:sldMk cId="3732273727" sldId="319"/>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CCA0CF6F-027E-4525-9F42-1AE7D29F59D1}" dt="2024-10-28T21:41:07.544" v="0"/>
              <pc2:cmMkLst xmlns:pc2="http://schemas.microsoft.com/office/powerpoint/2019/9/main/command">
                <pc:docMk/>
                <pc:sldMk cId="3732273727" sldId="319"/>
                <pc2:cmMk id="{0AC96E02-89E6-4FDD-8AB2-C4B367961691}"/>
              </pc2:cmMkLst>
            </pc226:cmChg>
          </p:ext>
        </pc:extLst>
      </pc:sldChg>
      <pc:sldChg chg="modNotesTx">
        <pc:chgData name="Frank-Carr, Claire (ACL) (CTR)" userId="023a24b7-4ee5-46bf-8a1c-3b2e4b8d21fb" providerId="ADAL" clId="{CCA0CF6F-027E-4525-9F42-1AE7D29F59D1}" dt="2024-10-28T21:42:17.719" v="8" actId="20577"/>
        <pc:sldMkLst>
          <pc:docMk/>
          <pc:sldMk cId="3073475313" sldId="381"/>
        </pc:sldMkLst>
      </pc:sldChg>
      <pc:sldChg chg="addCm modCm modNotesTx">
        <pc:chgData name="Frank-Carr, Claire (ACL) (CTR)" userId="023a24b7-4ee5-46bf-8a1c-3b2e4b8d21fb" providerId="ADAL" clId="{CCA0CF6F-027E-4525-9F42-1AE7D29F59D1}" dt="2024-10-28T21:52:27.013" v="25"/>
        <pc:sldMkLst>
          <pc:docMk/>
          <pc:sldMk cId="1641409775" sldId="404"/>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CCA0CF6F-027E-4525-9F42-1AE7D29F59D1}" dt="2024-10-28T21:52:27.013" v="25"/>
              <pc2:cmMkLst xmlns:pc2="http://schemas.microsoft.com/office/powerpoint/2019/9/main/command">
                <pc:docMk/>
                <pc:sldMk cId="1641409775" sldId="404"/>
                <pc2:cmMk id="{BBCA7309-F2BB-4FB3-A386-70B697003D51}"/>
              </pc2:cmMkLst>
            </pc226:cmChg>
          </p:ext>
        </pc:extLst>
      </pc:sldChg>
    </pc:docChg>
  </pc:docChgLst>
  <pc:docChgLst>
    <pc:chgData name="Markel, Sarah (ACL)" userId="S::sarah.markel@acl.hhs.gov::934a4c8b-f354-416a-82a4-3ba6200b1911" providerId="AD" clId="Web-{A0F3B7E6-E655-1C4F-4117-F63EAC119C8D}"/>
    <pc:docChg chg="addSld modSld">
      <pc:chgData name="Markel, Sarah (ACL)" userId="S::sarah.markel@acl.hhs.gov::934a4c8b-f354-416a-82a4-3ba6200b1911" providerId="AD" clId="Web-{A0F3B7E6-E655-1C4F-4117-F63EAC119C8D}" dt="2024-03-29T18:48:06.305" v="1"/>
      <pc:docMkLst>
        <pc:docMk/>
      </pc:docMkLst>
      <pc:sldChg chg="mod modShow">
        <pc:chgData name="Markel, Sarah (ACL)" userId="S::sarah.markel@acl.hhs.gov::934a4c8b-f354-416a-82a4-3ba6200b1911" providerId="AD" clId="Web-{A0F3B7E6-E655-1C4F-4117-F63EAC119C8D}" dt="2024-03-29T18:48:06.305" v="1"/>
        <pc:sldMkLst>
          <pc:docMk/>
          <pc:sldMk cId="1033583172" sldId="289"/>
        </pc:sldMkLst>
      </pc:sldChg>
      <pc:sldChg chg="add replId">
        <pc:chgData name="Markel, Sarah (ACL)" userId="S::sarah.markel@acl.hhs.gov::934a4c8b-f354-416a-82a4-3ba6200b1911" providerId="AD" clId="Web-{A0F3B7E6-E655-1C4F-4117-F63EAC119C8D}" dt="2024-03-29T18:42:00.901" v="0"/>
        <pc:sldMkLst>
          <pc:docMk/>
          <pc:sldMk cId="2431634846" sldId="296"/>
        </pc:sldMkLst>
      </pc:sldChg>
    </pc:docChg>
  </pc:docChgLst>
  <pc:docChgLst>
    <pc:chgData name="Frank-Carr, Claire (ACL) (CTR)" userId="023a24b7-4ee5-46bf-8a1c-3b2e4b8d21fb" providerId="ADAL" clId="{F576A0D3-DDD4-4249-B628-AF210AD7002E}"/>
    <pc:docChg chg="undo custSel addSld delSld modSld sldOrd">
      <pc:chgData name="Frank-Carr, Claire (ACL) (CTR)" userId="023a24b7-4ee5-46bf-8a1c-3b2e4b8d21fb" providerId="ADAL" clId="{F576A0D3-DDD4-4249-B628-AF210AD7002E}" dt="2024-09-03T19:57:37.434" v="1030" actId="255"/>
      <pc:docMkLst>
        <pc:docMk/>
      </pc:docMkLst>
      <pc:sldChg chg="modSp mod">
        <pc:chgData name="Frank-Carr, Claire (ACL) (CTR)" userId="023a24b7-4ee5-46bf-8a1c-3b2e4b8d21fb" providerId="ADAL" clId="{F576A0D3-DDD4-4249-B628-AF210AD7002E}" dt="2024-09-03T19:56:52.593" v="1024" actId="27636"/>
        <pc:sldMkLst>
          <pc:docMk/>
          <pc:sldMk cId="0" sldId="256"/>
        </pc:sldMkLst>
        <pc:spChg chg="mod">
          <ac:chgData name="Frank-Carr, Claire (ACL) (CTR)" userId="023a24b7-4ee5-46bf-8a1c-3b2e4b8d21fb" providerId="ADAL" clId="{F576A0D3-DDD4-4249-B628-AF210AD7002E}" dt="2024-09-03T18:35:36.570" v="280" actId="14100"/>
          <ac:spMkLst>
            <pc:docMk/>
            <pc:sldMk cId="0" sldId="256"/>
            <ac:spMk id="2" creationId="{ECFACE5B-ED08-894A-64AF-253DF0FE54CD}"/>
          </ac:spMkLst>
        </pc:spChg>
        <pc:spChg chg="mod">
          <ac:chgData name="Frank-Carr, Claire (ACL) (CTR)" userId="023a24b7-4ee5-46bf-8a1c-3b2e4b8d21fb" providerId="ADAL" clId="{F576A0D3-DDD4-4249-B628-AF210AD7002E}" dt="2024-09-03T19:56:52.593" v="1024" actId="27636"/>
          <ac:spMkLst>
            <pc:docMk/>
            <pc:sldMk cId="0" sldId="256"/>
            <ac:spMk id="3" creationId="{ABE3A34F-DF11-4EFC-A8AE-8CB74B3F2EB5}"/>
          </ac:spMkLst>
        </pc:spChg>
      </pc:sldChg>
      <pc:sldChg chg="modSp mod">
        <pc:chgData name="Frank-Carr, Claire (ACL) (CTR)" userId="023a24b7-4ee5-46bf-8a1c-3b2e4b8d21fb" providerId="ADAL" clId="{F576A0D3-DDD4-4249-B628-AF210AD7002E}" dt="2024-09-03T19:56:17.211" v="1022" actId="1076"/>
        <pc:sldMkLst>
          <pc:docMk/>
          <pc:sldMk cId="0" sldId="257"/>
        </pc:sldMkLst>
        <pc:spChg chg="mod">
          <ac:chgData name="Frank-Carr, Claire (ACL) (CTR)" userId="023a24b7-4ee5-46bf-8a1c-3b2e4b8d21fb" providerId="ADAL" clId="{F576A0D3-DDD4-4249-B628-AF210AD7002E}" dt="2024-09-03T18:34:52.219" v="191" actId="20577"/>
          <ac:spMkLst>
            <pc:docMk/>
            <pc:sldMk cId="0" sldId="257"/>
            <ac:spMk id="2" creationId="{131AEC11-92B0-E481-F052-325FF71809DA}"/>
          </ac:spMkLst>
        </pc:spChg>
        <pc:spChg chg="mod">
          <ac:chgData name="Frank-Carr, Claire (ACL) (CTR)" userId="023a24b7-4ee5-46bf-8a1c-3b2e4b8d21fb" providerId="ADAL" clId="{F576A0D3-DDD4-4249-B628-AF210AD7002E}" dt="2024-09-03T19:56:17.211" v="1022" actId="1076"/>
          <ac:spMkLst>
            <pc:docMk/>
            <pc:sldMk cId="0" sldId="257"/>
            <ac:spMk id="4" creationId="{AAFB11B3-AEA9-BED7-265C-3C638144ABC5}"/>
          </ac:spMkLst>
        </pc:spChg>
      </pc:sldChg>
      <pc:sldChg chg="delSp mod">
        <pc:chgData name="Frank-Carr, Claire (ACL) (CTR)" userId="023a24b7-4ee5-46bf-8a1c-3b2e4b8d21fb" providerId="ADAL" clId="{F576A0D3-DDD4-4249-B628-AF210AD7002E}" dt="2024-09-03T19:53:55.152" v="1004" actId="478"/>
        <pc:sldMkLst>
          <pc:docMk/>
          <pc:sldMk cId="0" sldId="279"/>
        </pc:sldMkLst>
      </pc:sldChg>
      <pc:sldChg chg="modSp mod ord modNotesTx">
        <pc:chgData name="Frank-Carr, Claire (ACL) (CTR)" userId="023a24b7-4ee5-46bf-8a1c-3b2e4b8d21fb" providerId="ADAL" clId="{F576A0D3-DDD4-4249-B628-AF210AD7002E}" dt="2024-09-03T19:54:28.224" v="1007" actId="113"/>
        <pc:sldMkLst>
          <pc:docMk/>
          <pc:sldMk cId="270268475" sldId="293"/>
        </pc:sldMkLst>
      </pc:sldChg>
      <pc:sldChg chg="modSp mod delCm">
        <pc:chgData name="Frank-Carr, Claire (ACL) (CTR)" userId="023a24b7-4ee5-46bf-8a1c-3b2e4b8d21fb" providerId="ADAL" clId="{F576A0D3-DDD4-4249-B628-AF210AD7002E}" dt="2024-09-03T19:53:22.760" v="1002" actId="1036"/>
        <pc:sldMkLst>
          <pc:docMk/>
          <pc:sldMk cId="596363296" sldId="297"/>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F576A0D3-DDD4-4249-B628-AF210AD7002E}" dt="2024-09-03T19:53:20.088" v="1001"/>
              <pc2:cmMkLst xmlns:pc2="http://schemas.microsoft.com/office/powerpoint/2019/9/main/command">
                <pc:docMk/>
                <pc:sldMk cId="596363296" sldId="297"/>
                <pc2:cmMk id="{33B0C5D4-233A-4498-BFC7-752227A7AF96}"/>
              </pc2:cmMkLst>
            </pc226:cmChg>
          </p:ext>
        </pc:extLst>
      </pc:sldChg>
      <pc:sldChg chg="modSp mod addCm modCm">
        <pc:chgData name="Frank-Carr, Claire (ACL) (CTR)" userId="023a24b7-4ee5-46bf-8a1c-3b2e4b8d21fb" providerId="ADAL" clId="{F576A0D3-DDD4-4249-B628-AF210AD7002E}" dt="2024-09-03T19:50:37.756" v="1000"/>
        <pc:sldMkLst>
          <pc:docMk/>
          <pc:sldMk cId="3821846209" sldId="314"/>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F576A0D3-DDD4-4249-B628-AF210AD7002E}" dt="2024-09-03T19:50:37.756" v="1000"/>
              <pc2:cmMkLst xmlns:pc2="http://schemas.microsoft.com/office/powerpoint/2019/9/main/command">
                <pc:docMk/>
                <pc:sldMk cId="3821846209" sldId="314"/>
                <pc2:cmMk id="{6265668C-B064-4338-8B66-E348AEFD4183}"/>
              </pc2:cmMkLst>
            </pc226:cmChg>
          </p:ext>
        </pc:extLst>
      </pc:sldChg>
      <pc:sldChg chg="modSp mod delCm">
        <pc:chgData name="Frank-Carr, Claire (ACL) (CTR)" userId="023a24b7-4ee5-46bf-8a1c-3b2e4b8d21fb" providerId="ADAL" clId="{F576A0D3-DDD4-4249-B628-AF210AD7002E}" dt="2024-09-03T18:50:47.710" v="649"/>
        <pc:sldMkLst>
          <pc:docMk/>
          <pc:sldMk cId="1819674264" sldId="318"/>
        </pc:sldMkLst>
        <pc:spChg chg="mod">
          <ac:chgData name="Frank-Carr, Claire (ACL) (CTR)" userId="023a24b7-4ee5-46bf-8a1c-3b2e4b8d21fb" providerId="ADAL" clId="{F576A0D3-DDD4-4249-B628-AF210AD7002E}" dt="2024-09-03T18:32:19.731" v="140" actId="20577"/>
          <ac:spMkLst>
            <pc:docMk/>
            <pc:sldMk cId="1819674264" sldId="318"/>
            <ac:spMk id="2" creationId="{57E1E924-FB2C-E987-AE3D-FD5C3328BDA5}"/>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F576A0D3-DDD4-4249-B628-AF210AD7002E}" dt="2024-09-03T18:50:47.710" v="649"/>
              <pc2:cmMkLst xmlns:pc2="http://schemas.microsoft.com/office/powerpoint/2019/9/main/command">
                <pc:docMk/>
                <pc:sldMk cId="1819674264" sldId="318"/>
                <pc2:cmMk id="{B4A817AB-2C10-48A7-AF97-3BC1AA36C9CE}"/>
              </pc2:cmMkLst>
            </pc226:cmChg>
          </p:ext>
        </pc:extLst>
      </pc:sldChg>
      <pc:sldChg chg="modSp mod">
        <pc:chgData name="Frank-Carr, Claire (ACL) (CTR)" userId="023a24b7-4ee5-46bf-8a1c-3b2e4b8d21fb" providerId="ADAL" clId="{F576A0D3-DDD4-4249-B628-AF210AD7002E}" dt="2024-09-03T19:53:58.899" v="1005" actId="113"/>
        <pc:sldMkLst>
          <pc:docMk/>
          <pc:sldMk cId="3732273727" sldId="319"/>
        </pc:sldMkLst>
        <pc:spChg chg="mod">
          <ac:chgData name="Frank-Carr, Claire (ACL) (CTR)" userId="023a24b7-4ee5-46bf-8a1c-3b2e4b8d21fb" providerId="ADAL" clId="{F576A0D3-DDD4-4249-B628-AF210AD7002E}" dt="2024-09-03T19:53:58.899" v="1005" actId="113"/>
          <ac:spMkLst>
            <pc:docMk/>
            <pc:sldMk cId="3732273727" sldId="319"/>
            <ac:spMk id="9" creationId="{616548FE-0E5A-BC2E-050A-D8935EF967EE}"/>
          </ac:spMkLst>
        </pc:spChg>
      </pc:sldChg>
      <pc:sldChg chg="addSp delSp modSp mod modCm">
        <pc:chgData name="Frank-Carr, Claire (ACL) (CTR)" userId="023a24b7-4ee5-46bf-8a1c-3b2e4b8d21fb" providerId="ADAL" clId="{F576A0D3-DDD4-4249-B628-AF210AD7002E}" dt="2024-09-03T19:56:07.564" v="1020" actId="14100"/>
        <pc:sldMkLst>
          <pc:docMk/>
          <pc:sldMk cId="3475068460" sldId="320"/>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F576A0D3-DDD4-4249-B628-AF210AD7002E}" dt="2024-09-03T19:55:00.031" v="1013" actId="2056"/>
              <pc2:cmMkLst xmlns:pc2="http://schemas.microsoft.com/office/powerpoint/2019/9/main/command">
                <pc:docMk/>
                <pc:sldMk cId="3475068460" sldId="320"/>
                <pc2:cmMk id="{FC585396-3C46-423C-A227-2F4D9C16DC1D}"/>
              </pc2:cmMkLst>
            </pc226:cmChg>
          </p:ext>
        </pc:extLst>
      </pc:sldChg>
      <pc:sldChg chg="modSp mod">
        <pc:chgData name="Frank-Carr, Claire (ACL) (CTR)" userId="023a24b7-4ee5-46bf-8a1c-3b2e4b8d21fb" providerId="ADAL" clId="{F576A0D3-DDD4-4249-B628-AF210AD7002E}" dt="2024-09-03T19:37:12.710" v="988" actId="255"/>
        <pc:sldMkLst>
          <pc:docMk/>
          <pc:sldMk cId="661242718" sldId="321"/>
        </pc:sldMkLst>
        <pc:spChg chg="mod">
          <ac:chgData name="Frank-Carr, Claire (ACL) (CTR)" userId="023a24b7-4ee5-46bf-8a1c-3b2e4b8d21fb" providerId="ADAL" clId="{F576A0D3-DDD4-4249-B628-AF210AD7002E}" dt="2024-09-03T19:35:20.756" v="941" actId="122"/>
          <ac:spMkLst>
            <pc:docMk/>
            <pc:sldMk cId="661242718" sldId="321"/>
            <ac:spMk id="2" creationId="{111B6F8B-964F-F30D-9D61-0CE932AFC453}"/>
          </ac:spMkLst>
        </pc:spChg>
      </pc:sldChg>
      <pc:sldChg chg="modSp add mod ord modNotesTx">
        <pc:chgData name="Frank-Carr, Claire (ACL) (CTR)" userId="023a24b7-4ee5-46bf-8a1c-3b2e4b8d21fb" providerId="ADAL" clId="{F576A0D3-DDD4-4249-B628-AF210AD7002E}" dt="2024-09-03T19:32:30.325" v="903" actId="20577"/>
        <pc:sldMkLst>
          <pc:docMk/>
          <pc:sldMk cId="1366456028" sldId="322"/>
        </pc:sldMkLst>
        <pc:spChg chg="mod">
          <ac:chgData name="Frank-Carr, Claire (ACL) (CTR)" userId="023a24b7-4ee5-46bf-8a1c-3b2e4b8d21fb" providerId="ADAL" clId="{F576A0D3-DDD4-4249-B628-AF210AD7002E}" dt="2024-09-03T19:32:30.325" v="903" actId="20577"/>
          <ac:spMkLst>
            <pc:docMk/>
            <pc:sldMk cId="1366456028" sldId="322"/>
            <ac:spMk id="7" creationId="{307DD01B-7567-A5EC-F1C2-39B4EF495609}"/>
          </ac:spMkLst>
        </pc:spChg>
        <pc:spChg chg="mod">
          <ac:chgData name="Frank-Carr, Claire (ACL) (CTR)" userId="023a24b7-4ee5-46bf-8a1c-3b2e4b8d21fb" providerId="ADAL" clId="{F576A0D3-DDD4-4249-B628-AF210AD7002E}" dt="2024-09-03T19:31:56.141" v="881" actId="14100"/>
          <ac:spMkLst>
            <pc:docMk/>
            <pc:sldMk cId="1366456028" sldId="322"/>
            <ac:spMk id="9" creationId="{616548FE-0E5A-BC2E-050A-D8935EF967EE}"/>
          </ac:spMkLst>
        </pc:spChg>
      </pc:sldChg>
      <pc:sldChg chg="new del ord">
        <pc:chgData name="Frank-Carr, Claire (ACL) (CTR)" userId="023a24b7-4ee5-46bf-8a1c-3b2e4b8d21fb" providerId="ADAL" clId="{F576A0D3-DDD4-4249-B628-AF210AD7002E}" dt="2024-09-03T18:24:33.904" v="11" actId="47"/>
        <pc:sldMkLst>
          <pc:docMk/>
          <pc:sldMk cId="1647304374" sldId="323"/>
        </pc:sldMkLst>
      </pc:sldChg>
      <pc:sldChg chg="addSp delSp modSp add del mod ord delCm">
        <pc:chgData name="Frank-Carr, Claire (ACL) (CTR)" userId="023a24b7-4ee5-46bf-8a1c-3b2e4b8d21fb" providerId="ADAL" clId="{F576A0D3-DDD4-4249-B628-AF210AD7002E}" dt="2024-09-03T18:27:11.690" v="105" actId="47"/>
        <pc:sldMkLst>
          <pc:docMk/>
          <pc:sldMk cId="2030181730" sldId="324"/>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F576A0D3-DDD4-4249-B628-AF210AD7002E}" dt="2024-09-03T18:26:32.223" v="36"/>
              <pc2:cmMkLst xmlns:pc2="http://schemas.microsoft.com/office/powerpoint/2019/9/main/command">
                <pc:docMk/>
                <pc:sldMk cId="2030181730" sldId="324"/>
                <pc2:cmMk id="{813CDA83-9F1F-48F0-BC74-FE2569AAAFE7}"/>
              </pc2:cmMkLst>
            </pc226:cmChg>
          </p:ext>
        </pc:extLst>
      </pc:sldChg>
      <pc:sldChg chg="del">
        <pc:chgData name="Frank-Carr, Claire (ACL) (CTR)" userId="023a24b7-4ee5-46bf-8a1c-3b2e4b8d21fb" providerId="ADAL" clId="{F576A0D3-DDD4-4249-B628-AF210AD7002E}" dt="2024-09-03T18:24:25.602" v="9"/>
        <pc:sldMkLst>
          <pc:docMk/>
          <pc:sldMk cId="3113670212" sldId="324"/>
        </pc:sldMkLst>
      </pc:sldChg>
      <pc:sldChg chg="modSp add mod ord">
        <pc:chgData name="Frank-Carr, Claire (ACL) (CTR)" userId="023a24b7-4ee5-46bf-8a1c-3b2e4b8d21fb" providerId="ADAL" clId="{F576A0D3-DDD4-4249-B628-AF210AD7002E}" dt="2024-09-03T18:37:41.919" v="457" actId="20577"/>
        <pc:sldMkLst>
          <pc:docMk/>
          <pc:sldMk cId="2607531705" sldId="325"/>
        </pc:sldMkLst>
        <pc:spChg chg="mod">
          <ac:chgData name="Frank-Carr, Claire (ACL) (CTR)" userId="023a24b7-4ee5-46bf-8a1c-3b2e4b8d21fb" providerId="ADAL" clId="{F576A0D3-DDD4-4249-B628-AF210AD7002E}" dt="2024-09-03T18:37:41.919" v="457" actId="20577"/>
          <ac:spMkLst>
            <pc:docMk/>
            <pc:sldMk cId="2607531705" sldId="325"/>
            <ac:spMk id="2" creationId="{25CA6593-E77C-13BA-A904-238F547543B5}"/>
          </ac:spMkLst>
        </pc:spChg>
      </pc:sldChg>
      <pc:sldChg chg="modSp add mod ord">
        <pc:chgData name="Frank-Carr, Claire (ACL) (CTR)" userId="023a24b7-4ee5-46bf-8a1c-3b2e4b8d21fb" providerId="ADAL" clId="{F576A0D3-DDD4-4249-B628-AF210AD7002E}" dt="2024-09-03T18:49:05.494" v="578" actId="20577"/>
        <pc:sldMkLst>
          <pc:docMk/>
          <pc:sldMk cId="3512975471" sldId="326"/>
        </pc:sldMkLst>
      </pc:sldChg>
      <pc:sldChg chg="modSp add mod ord modNotesTx">
        <pc:chgData name="Frank-Carr, Claire (ACL) (CTR)" userId="023a24b7-4ee5-46bf-8a1c-3b2e4b8d21fb" providerId="ADAL" clId="{F576A0D3-DDD4-4249-B628-AF210AD7002E}" dt="2024-09-03T19:57:23.840" v="1028" actId="1076"/>
        <pc:sldMkLst>
          <pc:docMk/>
          <pc:sldMk cId="3911390851" sldId="344"/>
        </pc:sldMkLst>
        <pc:spChg chg="mod">
          <ac:chgData name="Frank-Carr, Claire (ACL) (CTR)" userId="023a24b7-4ee5-46bf-8a1c-3b2e4b8d21fb" providerId="ADAL" clId="{F576A0D3-DDD4-4249-B628-AF210AD7002E}" dt="2024-09-03T18:39:17.562" v="517" actId="13926"/>
          <ac:spMkLst>
            <pc:docMk/>
            <pc:sldMk cId="3911390851" sldId="344"/>
            <ac:spMk id="7" creationId="{307DD01B-7567-A5EC-F1C2-39B4EF495609}"/>
          </ac:spMkLst>
        </pc:spChg>
        <pc:spChg chg="mod">
          <ac:chgData name="Frank-Carr, Claire (ACL) (CTR)" userId="023a24b7-4ee5-46bf-8a1c-3b2e4b8d21fb" providerId="ADAL" clId="{F576A0D3-DDD4-4249-B628-AF210AD7002E}" dt="2024-09-03T19:57:23.840" v="1028" actId="1076"/>
          <ac:spMkLst>
            <pc:docMk/>
            <pc:sldMk cId="3911390851" sldId="344"/>
            <ac:spMk id="9" creationId="{616548FE-0E5A-BC2E-050A-D8935EF967EE}"/>
          </ac:spMkLst>
        </pc:spChg>
      </pc:sldChg>
      <pc:sldChg chg="modSp add mod ord">
        <pc:chgData name="Frank-Carr, Claire (ACL) (CTR)" userId="023a24b7-4ee5-46bf-8a1c-3b2e4b8d21fb" providerId="ADAL" clId="{F576A0D3-DDD4-4249-B628-AF210AD7002E}" dt="2024-09-03T19:57:37.434" v="1030" actId="255"/>
        <pc:sldMkLst>
          <pc:docMk/>
          <pc:sldMk cId="1686841599" sldId="345"/>
        </pc:sldMkLst>
        <pc:spChg chg="mod">
          <ac:chgData name="Frank-Carr, Claire (ACL) (CTR)" userId="023a24b7-4ee5-46bf-8a1c-3b2e4b8d21fb" providerId="ADAL" clId="{F576A0D3-DDD4-4249-B628-AF210AD7002E}" dt="2024-09-03T19:55:25.597" v="1016" actId="403"/>
          <ac:spMkLst>
            <pc:docMk/>
            <pc:sldMk cId="1686841599" sldId="345"/>
            <ac:spMk id="7" creationId="{307DD01B-7567-A5EC-F1C2-39B4EF495609}"/>
          </ac:spMkLst>
        </pc:spChg>
        <pc:spChg chg="mod">
          <ac:chgData name="Frank-Carr, Claire (ACL) (CTR)" userId="023a24b7-4ee5-46bf-8a1c-3b2e4b8d21fb" providerId="ADAL" clId="{F576A0D3-DDD4-4249-B628-AF210AD7002E}" dt="2024-09-03T19:57:37.434" v="1030" actId="255"/>
          <ac:spMkLst>
            <pc:docMk/>
            <pc:sldMk cId="1686841599" sldId="345"/>
            <ac:spMk id="9" creationId="{616548FE-0E5A-BC2E-050A-D8935EF967EE}"/>
          </ac:spMkLst>
        </pc:spChg>
      </pc:sldChg>
      <pc:sldChg chg="modSp add mod">
        <pc:chgData name="Frank-Carr, Claire (ACL) (CTR)" userId="023a24b7-4ee5-46bf-8a1c-3b2e4b8d21fb" providerId="ADAL" clId="{F576A0D3-DDD4-4249-B628-AF210AD7002E}" dt="2024-09-03T19:37:18.907" v="989" actId="255"/>
        <pc:sldMkLst>
          <pc:docMk/>
          <pc:sldMk cId="627816422" sldId="346"/>
        </pc:sldMkLst>
      </pc:sldChg>
      <pc:sldChg chg="modSp add mod">
        <pc:chgData name="Frank-Carr, Claire (ACL) (CTR)" userId="023a24b7-4ee5-46bf-8a1c-3b2e4b8d21fb" providerId="ADAL" clId="{F576A0D3-DDD4-4249-B628-AF210AD7002E}" dt="2024-09-03T19:37:25.668" v="990" actId="255"/>
        <pc:sldMkLst>
          <pc:docMk/>
          <pc:sldMk cId="1340692217" sldId="347"/>
        </pc:sldMkLst>
      </pc:sldChg>
    </pc:docChg>
  </pc:docChgLst>
  <pc:docChgLst>
    <pc:chgData name="Wiatr-Rodriguez, Amy (ACL)" userId="S::amy.wiatr-rodriguez@acl.hhs.gov::c0cc0f9c-2144-4fff-96fa-b7fe924e9c14" providerId="AD" clId="Web-{6756247F-5020-4865-B53A-1CD4FC476E02}"/>
    <pc:docChg chg="addSld modSld">
      <pc:chgData name="Wiatr-Rodriguez, Amy (ACL)" userId="S::amy.wiatr-rodriguez@acl.hhs.gov::c0cc0f9c-2144-4fff-96fa-b7fe924e9c14" providerId="AD" clId="Web-{6756247F-5020-4865-B53A-1CD4FC476E02}" dt="2024-08-27T16:58:01.698" v="543" actId="20577"/>
      <pc:docMkLst>
        <pc:docMk/>
      </pc:docMkLst>
      <pc:sldChg chg="modSp">
        <pc:chgData name="Wiatr-Rodriguez, Amy (ACL)" userId="S::amy.wiatr-rodriguez@acl.hhs.gov::c0cc0f9c-2144-4fff-96fa-b7fe924e9c14" providerId="AD" clId="Web-{6756247F-5020-4865-B53A-1CD4FC476E02}" dt="2024-08-27T16:48:11.507" v="43" actId="20577"/>
        <pc:sldMkLst>
          <pc:docMk/>
          <pc:sldMk cId="0" sldId="256"/>
        </pc:sldMkLst>
        <pc:spChg chg="mod">
          <ac:chgData name="Wiatr-Rodriguez, Amy (ACL)" userId="S::amy.wiatr-rodriguez@acl.hhs.gov::c0cc0f9c-2144-4fff-96fa-b7fe924e9c14" providerId="AD" clId="Web-{6756247F-5020-4865-B53A-1CD4FC476E02}" dt="2024-08-27T16:48:11.507" v="43" actId="20577"/>
          <ac:spMkLst>
            <pc:docMk/>
            <pc:sldMk cId="0" sldId="256"/>
            <ac:spMk id="3" creationId="{ABE3A34F-DF11-4EFC-A8AE-8CB74B3F2EB5}"/>
          </ac:spMkLst>
        </pc:spChg>
      </pc:sldChg>
      <pc:sldChg chg="modSp new">
        <pc:chgData name="Wiatr-Rodriguez, Amy (ACL)" userId="S::amy.wiatr-rodriguez@acl.hhs.gov::c0cc0f9c-2144-4fff-96fa-b7fe924e9c14" providerId="AD" clId="Web-{6756247F-5020-4865-B53A-1CD4FC476E02}" dt="2024-08-27T16:58:01.698" v="543" actId="20577"/>
        <pc:sldMkLst>
          <pc:docMk/>
          <pc:sldMk cId="661242718" sldId="321"/>
        </pc:sldMkLst>
        <pc:spChg chg="mod">
          <ac:chgData name="Wiatr-Rodriguez, Amy (ACL)" userId="S::amy.wiatr-rodriguez@acl.hhs.gov::c0cc0f9c-2144-4fff-96fa-b7fe924e9c14" providerId="AD" clId="Web-{6756247F-5020-4865-B53A-1CD4FC476E02}" dt="2024-08-27T16:50:15.867" v="176" actId="20577"/>
          <ac:spMkLst>
            <pc:docMk/>
            <pc:sldMk cId="661242718" sldId="321"/>
            <ac:spMk id="2" creationId="{111B6F8B-964F-F30D-9D61-0CE932AFC453}"/>
          </ac:spMkLst>
        </pc:spChg>
      </pc:sldChg>
    </pc:docChg>
  </pc:docChgLst>
  <pc:docChgLst>
    <pc:chgData name="Schwartz, Rhonda (ACL)" userId="S::rhonda.schwartz@acl.hhs.gov::be491396-ab09-4a5f-bcaa-07043141a9ed" providerId="AD" clId="Web-{CB478B78-C8DF-4BEE-8029-0413FBDDC0BB}"/>
    <pc:docChg chg="modSld">
      <pc:chgData name="Schwartz, Rhonda (ACL)" userId="S::rhonda.schwartz@acl.hhs.gov::be491396-ab09-4a5f-bcaa-07043141a9ed" providerId="AD" clId="Web-{CB478B78-C8DF-4BEE-8029-0413FBDDC0BB}" dt="2024-10-10T19:03:41.974" v="37"/>
      <pc:docMkLst>
        <pc:docMk/>
      </pc:docMkLst>
      <pc:sldChg chg="modNotes">
        <pc:chgData name="Schwartz, Rhonda (ACL)" userId="S::rhonda.schwartz@acl.hhs.gov::be491396-ab09-4a5f-bcaa-07043141a9ed" providerId="AD" clId="Web-{CB478B78-C8DF-4BEE-8029-0413FBDDC0BB}" dt="2024-10-10T19:03:41.974" v="37"/>
        <pc:sldMkLst>
          <pc:docMk/>
          <pc:sldMk cId="661242718" sldId="321"/>
        </pc:sldMkLst>
      </pc:sldChg>
    </pc:docChg>
  </pc:docChgLst>
  <pc:docChgLst>
    <pc:chgData name="Planthaber, Sara (ACL)" userId="S::sara.planthaber@acl.hhs.gov::612c1d4d-add2-4b78-8efb-7ccf2eb9e78c" providerId="AD" clId="Web-{E8D49D23-508A-D822-E575-8B8C9E78B89D}"/>
    <pc:docChg chg="mod">
      <pc:chgData name="Planthaber, Sara (ACL)" userId="S::sara.planthaber@acl.hhs.gov::612c1d4d-add2-4b78-8efb-7ccf2eb9e78c" providerId="AD" clId="Web-{E8D49D23-508A-D822-E575-8B8C9E78B89D}" dt="2024-10-10T13:50:10.623" v="0"/>
      <pc:docMkLst>
        <pc:docMk/>
      </pc:docMkLst>
    </pc:docChg>
  </pc:docChgLst>
  <pc:docChgLst>
    <pc:chgData name="Frank-Carr, Claire (ACL) (CTR)" userId="S::claire.frank-carr@acl.hhs.gov::023a24b7-4ee5-46bf-8a1c-3b2e4b8d21fb" providerId="AD" clId="Web-{11A050C5-B92A-1F90-AE17-F92A2E5D90FA}"/>
    <pc:docChg chg="modSld">
      <pc:chgData name="Frank-Carr, Claire (ACL) (CTR)" userId="S::claire.frank-carr@acl.hhs.gov::023a24b7-4ee5-46bf-8a1c-3b2e4b8d21fb" providerId="AD" clId="Web-{11A050C5-B92A-1F90-AE17-F92A2E5D90FA}" dt="2024-10-25T15:05:13.592" v="14"/>
      <pc:docMkLst>
        <pc:docMk/>
      </pc:docMkLst>
      <pc:sldChg chg="modSp modCm">
        <pc:chgData name="Frank-Carr, Claire (ACL) (CTR)" userId="S::claire.frank-carr@acl.hhs.gov::023a24b7-4ee5-46bf-8a1c-3b2e4b8d21fb" providerId="AD" clId="Web-{11A050C5-B92A-1F90-AE17-F92A2E5D90FA}" dt="2024-10-25T15:03:56.451" v="10" actId="20577"/>
        <pc:sldMkLst>
          <pc:docMk/>
          <pc:sldMk cId="3073475313" sldId="381"/>
        </pc:sldMkLst>
        <pc:spChg chg="mod">
          <ac:chgData name="Frank-Carr, Claire (ACL) (CTR)" userId="S::claire.frank-carr@acl.hhs.gov::023a24b7-4ee5-46bf-8a1c-3b2e4b8d21fb" providerId="AD" clId="Web-{11A050C5-B92A-1F90-AE17-F92A2E5D90FA}" dt="2024-10-25T15:03:56.451" v="10" actId="20577"/>
          <ac:spMkLst>
            <pc:docMk/>
            <pc:sldMk cId="3073475313" sldId="381"/>
            <ac:spMk id="3" creationId="{1E8D1790-3A27-FD7F-A191-64E884144079}"/>
          </ac:spMkLst>
        </pc:spChg>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11A050C5-B92A-1F90-AE17-F92A2E5D90FA}" dt="2024-10-25T15:03:54.826" v="9" actId="20577"/>
              <pc2:cmMkLst xmlns:pc2="http://schemas.microsoft.com/office/powerpoint/2019/9/main/command">
                <pc:docMk/>
                <pc:sldMk cId="3073475313" sldId="381"/>
                <pc2:cmMk id="{9A13A9A8-B336-4170-A73A-CD2423B09407}"/>
              </pc2:cmMkLst>
            </pc226:cmChg>
            <pc226:cmChg xmlns:pc226="http://schemas.microsoft.com/office/powerpoint/2022/06/main/command" chg="mod">
              <pc226:chgData name="Frank-Carr, Claire (ACL) (CTR)" userId="S::claire.frank-carr@acl.hhs.gov::023a24b7-4ee5-46bf-8a1c-3b2e4b8d21fb" providerId="AD" clId="Web-{11A050C5-B92A-1F90-AE17-F92A2E5D90FA}" dt="2024-10-25T15:03:54.826" v="9" actId="20577"/>
              <pc2:cmMkLst xmlns:pc2="http://schemas.microsoft.com/office/powerpoint/2019/9/main/command">
                <pc:docMk/>
                <pc:sldMk cId="3073475313" sldId="381"/>
                <pc2:cmMk id="{599319C1-3027-4B5F-815A-03EBFE4CE17A}"/>
              </pc2:cmMkLst>
            </pc226:cmChg>
          </p:ext>
        </pc:extLst>
      </pc:sldChg>
      <pc:sldChg chg="modSp">
        <pc:chgData name="Frank-Carr, Claire (ACL) (CTR)" userId="S::claire.frank-carr@acl.hhs.gov::023a24b7-4ee5-46bf-8a1c-3b2e4b8d21fb" providerId="AD" clId="Web-{11A050C5-B92A-1F90-AE17-F92A2E5D90FA}" dt="2024-10-25T15:05:13.592" v="14"/>
        <pc:sldMkLst>
          <pc:docMk/>
          <pc:sldMk cId="1622729012" sldId="387"/>
        </pc:sldMkLst>
        <pc:graphicFrameChg chg="modGraphic">
          <ac:chgData name="Frank-Carr, Claire (ACL) (CTR)" userId="S::claire.frank-carr@acl.hhs.gov::023a24b7-4ee5-46bf-8a1c-3b2e4b8d21fb" providerId="AD" clId="Web-{11A050C5-B92A-1F90-AE17-F92A2E5D90FA}" dt="2024-10-25T15:05:13.592" v="14"/>
          <ac:graphicFrameMkLst>
            <pc:docMk/>
            <pc:sldMk cId="1622729012" sldId="387"/>
            <ac:graphicFrameMk id="2" creationId="{8D7E1C20-75B1-93C5-3366-C5F801A6A712}"/>
          </ac:graphicFrameMkLst>
        </pc:graphicFrameChg>
      </pc:sldChg>
    </pc:docChg>
  </pc:docChgLst>
  <pc:docChgLst>
    <pc:chgData name="Brammeier, Cynthia (ACL)" userId="d5fe3239-33b2-4e4e-84eb-9f763d244366" providerId="ADAL" clId="{67FE6B16-D7F3-4847-A569-1BAC71377A88}"/>
    <pc:docChg chg="undo custSel addSld delSld modSld sldOrd">
      <pc:chgData name="Brammeier, Cynthia (ACL)" userId="d5fe3239-33b2-4e4e-84eb-9f763d244366" providerId="ADAL" clId="{67FE6B16-D7F3-4847-A569-1BAC71377A88}" dt="2024-04-25T21:15:53.994" v="4132" actId="1076"/>
      <pc:docMkLst>
        <pc:docMk/>
      </pc:docMkLst>
      <pc:sldChg chg="addSp delSp modSp mod">
        <pc:chgData name="Brammeier, Cynthia (ACL)" userId="d5fe3239-33b2-4e4e-84eb-9f763d244366" providerId="ADAL" clId="{67FE6B16-D7F3-4847-A569-1BAC71377A88}" dt="2024-04-25T21:15:32.901" v="4125" actId="21"/>
        <pc:sldMkLst>
          <pc:docMk/>
          <pc:sldMk cId="0" sldId="256"/>
        </pc:sldMkLst>
      </pc:sldChg>
      <pc:sldChg chg="del">
        <pc:chgData name="Brammeier, Cynthia (ACL)" userId="d5fe3239-33b2-4e4e-84eb-9f763d244366" providerId="ADAL" clId="{67FE6B16-D7F3-4847-A569-1BAC71377A88}" dt="2024-04-22T19:47:49.879" v="992" actId="2696"/>
        <pc:sldMkLst>
          <pc:docMk/>
          <pc:sldMk cId="0" sldId="260"/>
        </pc:sldMkLst>
      </pc:sldChg>
      <pc:sldChg chg="del">
        <pc:chgData name="Brammeier, Cynthia (ACL)" userId="d5fe3239-33b2-4e4e-84eb-9f763d244366" providerId="ADAL" clId="{67FE6B16-D7F3-4847-A569-1BAC71377A88}" dt="2024-04-22T19:47:57.637" v="993" actId="2696"/>
        <pc:sldMkLst>
          <pc:docMk/>
          <pc:sldMk cId="0" sldId="261"/>
        </pc:sldMkLst>
      </pc:sldChg>
      <pc:sldChg chg="del">
        <pc:chgData name="Brammeier, Cynthia (ACL)" userId="d5fe3239-33b2-4e4e-84eb-9f763d244366" providerId="ADAL" clId="{67FE6B16-D7F3-4847-A569-1BAC71377A88}" dt="2024-04-24T21:29:13.084" v="2165" actId="2696"/>
        <pc:sldMkLst>
          <pc:docMk/>
          <pc:sldMk cId="0" sldId="262"/>
        </pc:sldMkLst>
      </pc:sldChg>
      <pc:sldChg chg="modSp mod">
        <pc:chgData name="Brammeier, Cynthia (ACL)" userId="d5fe3239-33b2-4e4e-84eb-9f763d244366" providerId="ADAL" clId="{67FE6B16-D7F3-4847-A569-1BAC71377A88}" dt="2024-04-24T21:30:11.907" v="2222" actId="20577"/>
        <pc:sldMkLst>
          <pc:docMk/>
          <pc:sldMk cId="0" sldId="277"/>
        </pc:sldMkLst>
      </pc:sldChg>
      <pc:sldChg chg="modSp mod">
        <pc:chgData name="Brammeier, Cynthia (ACL)" userId="d5fe3239-33b2-4e4e-84eb-9f763d244366" providerId="ADAL" clId="{67FE6B16-D7F3-4847-A569-1BAC71377A88}" dt="2024-04-25T20:01:29.973" v="2734" actId="1076"/>
        <pc:sldMkLst>
          <pc:docMk/>
          <pc:sldMk cId="2881980799" sldId="288"/>
        </pc:sldMkLst>
      </pc:sldChg>
      <pc:sldChg chg="modSp mod">
        <pc:chgData name="Brammeier, Cynthia (ACL)" userId="d5fe3239-33b2-4e4e-84eb-9f763d244366" providerId="ADAL" clId="{67FE6B16-D7F3-4847-A569-1BAC71377A88}" dt="2024-04-24T21:42:33.134" v="2370" actId="1076"/>
        <pc:sldMkLst>
          <pc:docMk/>
          <pc:sldMk cId="1033583172" sldId="289"/>
        </pc:sldMkLst>
      </pc:sldChg>
      <pc:sldChg chg="del">
        <pc:chgData name="Brammeier, Cynthia (ACL)" userId="d5fe3239-33b2-4e4e-84eb-9f763d244366" providerId="ADAL" clId="{67FE6B16-D7F3-4847-A569-1BAC71377A88}" dt="2024-04-22T20:45:56.558" v="1559" actId="2696"/>
        <pc:sldMkLst>
          <pc:docMk/>
          <pc:sldMk cId="410503123" sldId="292"/>
        </pc:sldMkLst>
      </pc:sldChg>
      <pc:sldChg chg="del">
        <pc:chgData name="Brammeier, Cynthia (ACL)" userId="d5fe3239-33b2-4e4e-84eb-9f763d244366" providerId="ADAL" clId="{67FE6B16-D7F3-4847-A569-1BAC71377A88}" dt="2024-04-25T21:14:14.720" v="4105" actId="2696"/>
        <pc:sldMkLst>
          <pc:docMk/>
          <pc:sldMk cId="2415035927" sldId="295"/>
        </pc:sldMkLst>
      </pc:sldChg>
      <pc:sldChg chg="modSp mod">
        <pc:chgData name="Brammeier, Cynthia (ACL)" userId="d5fe3239-33b2-4e4e-84eb-9f763d244366" providerId="ADAL" clId="{67FE6B16-D7F3-4847-A569-1BAC71377A88}" dt="2024-04-24T21:42:08.173" v="2361" actId="1076"/>
        <pc:sldMkLst>
          <pc:docMk/>
          <pc:sldMk cId="2431634846" sldId="296"/>
        </pc:sldMkLst>
      </pc:sldChg>
      <pc:sldChg chg="addSp modSp mod modCm">
        <pc:chgData name="Brammeier, Cynthia (ACL)" userId="d5fe3239-33b2-4e4e-84eb-9f763d244366" providerId="ADAL" clId="{67FE6B16-D7F3-4847-A569-1BAC71377A88}" dt="2024-04-25T20:04:00.026" v="2758" actId="1076"/>
        <pc:sldMkLst>
          <pc:docMk/>
          <pc:sldMk cId="596363296" sldId="297"/>
        </pc:sldMkLst>
      </pc:sldChg>
      <pc:sldChg chg="addSp modSp new mod">
        <pc:chgData name="Brammeier, Cynthia (ACL)" userId="d5fe3239-33b2-4e4e-84eb-9f763d244366" providerId="ADAL" clId="{67FE6B16-D7F3-4847-A569-1BAC71377A88}" dt="2024-04-25T20:01:50.859" v="2738" actId="1076"/>
        <pc:sldMkLst>
          <pc:docMk/>
          <pc:sldMk cId="2006410582" sldId="298"/>
        </pc:sldMkLst>
      </pc:sldChg>
      <pc:sldChg chg="modSp new del mod">
        <pc:chgData name="Brammeier, Cynthia (ACL)" userId="d5fe3239-33b2-4e4e-84eb-9f763d244366" providerId="ADAL" clId="{67FE6B16-D7F3-4847-A569-1BAC71377A88}" dt="2024-04-24T20:58:46.436" v="1734" actId="2696"/>
        <pc:sldMkLst>
          <pc:docMk/>
          <pc:sldMk cId="3439895605" sldId="299"/>
        </pc:sldMkLst>
      </pc:sldChg>
      <pc:sldChg chg="addSp modSp new mod">
        <pc:chgData name="Brammeier, Cynthia (ACL)" userId="d5fe3239-33b2-4e4e-84eb-9f763d244366" providerId="ADAL" clId="{67FE6B16-D7F3-4847-A569-1BAC71377A88}" dt="2024-04-25T20:00:09.719" v="2725" actId="14100"/>
        <pc:sldMkLst>
          <pc:docMk/>
          <pc:sldMk cId="430414074" sldId="300"/>
        </pc:sldMkLst>
      </pc:sldChg>
      <pc:sldChg chg="addSp modSp new mod">
        <pc:chgData name="Brammeier, Cynthia (ACL)" userId="d5fe3239-33b2-4e4e-84eb-9f763d244366" providerId="ADAL" clId="{67FE6B16-D7F3-4847-A569-1BAC71377A88}" dt="2024-04-25T19:40:15.128" v="2713" actId="1076"/>
        <pc:sldMkLst>
          <pc:docMk/>
          <pc:sldMk cId="2458400209" sldId="301"/>
        </pc:sldMkLst>
      </pc:sldChg>
      <pc:sldChg chg="modSp new del mod">
        <pc:chgData name="Brammeier, Cynthia (ACL)" userId="d5fe3239-33b2-4e4e-84eb-9f763d244366" providerId="ADAL" clId="{67FE6B16-D7F3-4847-A569-1BAC71377A88}" dt="2024-04-22T19:52:34.648" v="1063" actId="2696"/>
        <pc:sldMkLst>
          <pc:docMk/>
          <pc:sldMk cId="2595479114" sldId="302"/>
        </pc:sldMkLst>
      </pc:sldChg>
      <pc:sldChg chg="addSp modSp new mod">
        <pc:chgData name="Brammeier, Cynthia (ACL)" userId="d5fe3239-33b2-4e4e-84eb-9f763d244366" providerId="ADAL" clId="{67FE6B16-D7F3-4847-A569-1BAC71377A88}" dt="2024-04-25T19:37:21.548" v="2692" actId="14100"/>
        <pc:sldMkLst>
          <pc:docMk/>
          <pc:sldMk cId="716079460" sldId="303"/>
        </pc:sldMkLst>
      </pc:sldChg>
      <pc:sldChg chg="addSp modSp new mod">
        <pc:chgData name="Brammeier, Cynthia (ACL)" userId="d5fe3239-33b2-4e4e-84eb-9f763d244366" providerId="ADAL" clId="{67FE6B16-D7F3-4847-A569-1BAC71377A88}" dt="2024-04-24T21:58:13.785" v="2521" actId="1076"/>
        <pc:sldMkLst>
          <pc:docMk/>
          <pc:sldMk cId="141397072" sldId="304"/>
        </pc:sldMkLst>
      </pc:sldChg>
      <pc:sldChg chg="modSp add mod">
        <pc:chgData name="Brammeier, Cynthia (ACL)" userId="d5fe3239-33b2-4e4e-84eb-9f763d244366" providerId="ADAL" clId="{67FE6B16-D7F3-4847-A569-1BAC71377A88}" dt="2024-04-24T21:49:33.240" v="2459" actId="20577"/>
        <pc:sldMkLst>
          <pc:docMk/>
          <pc:sldMk cId="2371966705" sldId="305"/>
        </pc:sldMkLst>
      </pc:sldChg>
      <pc:sldChg chg="addSp modSp add mod">
        <pc:chgData name="Brammeier, Cynthia (ACL)" userId="d5fe3239-33b2-4e4e-84eb-9f763d244366" providerId="ADAL" clId="{67FE6B16-D7F3-4847-A569-1BAC71377A88}" dt="2024-04-25T19:28:19.253" v="2595" actId="1076"/>
        <pc:sldMkLst>
          <pc:docMk/>
          <pc:sldMk cId="358180744" sldId="306"/>
        </pc:sldMkLst>
      </pc:sldChg>
      <pc:sldChg chg="modSp add mod">
        <pc:chgData name="Brammeier, Cynthia (ACL)" userId="d5fe3239-33b2-4e4e-84eb-9f763d244366" providerId="ADAL" clId="{67FE6B16-D7F3-4847-A569-1BAC71377A88}" dt="2024-04-24T21:49:44.079" v="2462" actId="20577"/>
        <pc:sldMkLst>
          <pc:docMk/>
          <pc:sldMk cId="3529047901" sldId="307"/>
        </pc:sldMkLst>
      </pc:sldChg>
      <pc:sldChg chg="new del">
        <pc:chgData name="Brammeier, Cynthia (ACL)" userId="d5fe3239-33b2-4e4e-84eb-9f763d244366" providerId="ADAL" clId="{67FE6B16-D7F3-4847-A569-1BAC71377A88}" dt="2024-04-22T20:07:03.631" v="1216" actId="47"/>
        <pc:sldMkLst>
          <pc:docMk/>
          <pc:sldMk cId="1628085793" sldId="308"/>
        </pc:sldMkLst>
      </pc:sldChg>
      <pc:sldChg chg="addSp modSp add mod">
        <pc:chgData name="Brammeier, Cynthia (ACL)" userId="d5fe3239-33b2-4e4e-84eb-9f763d244366" providerId="ADAL" clId="{67FE6B16-D7F3-4847-A569-1BAC71377A88}" dt="2024-04-24T22:03:58.209" v="2557" actId="1076"/>
        <pc:sldMkLst>
          <pc:docMk/>
          <pc:sldMk cId="3122022871" sldId="309"/>
        </pc:sldMkLst>
      </pc:sldChg>
      <pc:sldChg chg="addSp modSp add mod">
        <pc:chgData name="Brammeier, Cynthia (ACL)" userId="d5fe3239-33b2-4e4e-84eb-9f763d244366" providerId="ADAL" clId="{67FE6B16-D7F3-4847-A569-1BAC71377A88}" dt="2024-04-25T19:26:04.427" v="2575" actId="1076"/>
        <pc:sldMkLst>
          <pc:docMk/>
          <pc:sldMk cId="3238844422" sldId="310"/>
        </pc:sldMkLst>
      </pc:sldChg>
      <pc:sldChg chg="addSp modSp add mod">
        <pc:chgData name="Brammeier, Cynthia (ACL)" userId="d5fe3239-33b2-4e4e-84eb-9f763d244366" providerId="ADAL" clId="{67FE6B16-D7F3-4847-A569-1BAC71377A88}" dt="2024-04-24T22:02:44.366" v="2552" actId="1076"/>
        <pc:sldMkLst>
          <pc:docMk/>
          <pc:sldMk cId="465272508" sldId="311"/>
        </pc:sldMkLst>
      </pc:sldChg>
      <pc:sldChg chg="addSp modSp add mod">
        <pc:chgData name="Brammeier, Cynthia (ACL)" userId="d5fe3239-33b2-4e4e-84eb-9f763d244366" providerId="ADAL" clId="{67FE6B16-D7F3-4847-A569-1BAC71377A88}" dt="2024-04-24T22:00:45.915" v="2537" actId="1076"/>
        <pc:sldMkLst>
          <pc:docMk/>
          <pc:sldMk cId="2808102961" sldId="312"/>
        </pc:sldMkLst>
      </pc:sldChg>
      <pc:sldChg chg="addSp modSp add mod">
        <pc:chgData name="Brammeier, Cynthia (ACL)" userId="d5fe3239-33b2-4e4e-84eb-9f763d244366" providerId="ADAL" clId="{67FE6B16-D7F3-4847-A569-1BAC71377A88}" dt="2024-04-24T21:58:53.186" v="2525" actId="1076"/>
        <pc:sldMkLst>
          <pc:docMk/>
          <pc:sldMk cId="857590077" sldId="313"/>
        </pc:sldMkLst>
      </pc:sldChg>
      <pc:sldChg chg="addSp modSp add mod">
        <pc:chgData name="Brammeier, Cynthia (ACL)" userId="d5fe3239-33b2-4e4e-84eb-9f763d244366" providerId="ADAL" clId="{67FE6B16-D7F3-4847-A569-1BAC71377A88}" dt="2024-04-24T21:55:59.959" v="2506" actId="1076"/>
        <pc:sldMkLst>
          <pc:docMk/>
          <pc:sldMk cId="3821846209" sldId="314"/>
        </pc:sldMkLst>
      </pc:sldChg>
      <pc:sldChg chg="addSp modSp add mod">
        <pc:chgData name="Brammeier, Cynthia (ACL)" userId="d5fe3239-33b2-4e4e-84eb-9f763d244366" providerId="ADAL" clId="{67FE6B16-D7F3-4847-A569-1BAC71377A88}" dt="2024-04-24T21:53:05.940" v="2488" actId="1076"/>
        <pc:sldMkLst>
          <pc:docMk/>
          <pc:sldMk cId="2778090335" sldId="315"/>
        </pc:sldMkLst>
      </pc:sldChg>
      <pc:sldChg chg="add del">
        <pc:chgData name="Brammeier, Cynthia (ACL)" userId="d5fe3239-33b2-4e4e-84eb-9f763d244366" providerId="ADAL" clId="{67FE6B16-D7F3-4847-A569-1BAC71377A88}" dt="2024-04-24T21:29:07.059" v="2164" actId="2696"/>
        <pc:sldMkLst>
          <pc:docMk/>
          <pc:sldMk cId="2577444515" sldId="316"/>
        </pc:sldMkLst>
      </pc:sldChg>
      <pc:sldChg chg="modSp del mod">
        <pc:chgData name="Brammeier, Cynthia (ACL)" userId="d5fe3239-33b2-4e4e-84eb-9f763d244366" providerId="ADAL" clId="{67FE6B16-D7F3-4847-A569-1BAC71377A88}" dt="2024-04-25T20:41:18.255" v="3681" actId="47"/>
        <pc:sldMkLst>
          <pc:docMk/>
          <pc:sldMk cId="4035813716" sldId="316"/>
        </pc:sldMkLst>
      </pc:sldChg>
      <pc:sldChg chg="add del">
        <pc:chgData name="Brammeier, Cynthia (ACL)" userId="d5fe3239-33b2-4e4e-84eb-9f763d244366" providerId="ADAL" clId="{67FE6B16-D7F3-4847-A569-1BAC71377A88}" dt="2024-04-24T21:29:03.930" v="2163" actId="2696"/>
        <pc:sldMkLst>
          <pc:docMk/>
          <pc:sldMk cId="3031184987" sldId="317"/>
        </pc:sldMkLst>
      </pc:sldChg>
      <pc:sldChg chg="addSp delSp modSp del mod">
        <pc:chgData name="Brammeier, Cynthia (ACL)" userId="d5fe3239-33b2-4e4e-84eb-9f763d244366" providerId="ADAL" clId="{67FE6B16-D7F3-4847-A569-1BAC71377A88}" dt="2024-04-25T21:09:14.189" v="3904" actId="2696"/>
        <pc:sldMkLst>
          <pc:docMk/>
          <pc:sldMk cId="3643316981" sldId="317"/>
        </pc:sldMkLst>
      </pc:sldChg>
      <pc:sldChg chg="new del">
        <pc:chgData name="Brammeier, Cynthia (ACL)" userId="d5fe3239-33b2-4e4e-84eb-9f763d244366" providerId="ADAL" clId="{67FE6B16-D7F3-4847-A569-1BAC71377A88}" dt="2024-04-25T21:03:40.310" v="3683" actId="680"/>
        <pc:sldMkLst>
          <pc:docMk/>
          <pc:sldMk cId="353766854" sldId="318"/>
        </pc:sldMkLst>
      </pc:sldChg>
      <pc:sldChg chg="add del">
        <pc:chgData name="Brammeier, Cynthia (ACL)" userId="d5fe3239-33b2-4e4e-84eb-9f763d244366" providerId="ADAL" clId="{67FE6B16-D7F3-4847-A569-1BAC71377A88}" dt="2024-04-24T21:29:00.512" v="2162" actId="2696"/>
        <pc:sldMkLst>
          <pc:docMk/>
          <pc:sldMk cId="789076960" sldId="318"/>
        </pc:sldMkLst>
      </pc:sldChg>
      <pc:sldChg chg="addSp modSp new mod ord">
        <pc:chgData name="Brammeier, Cynthia (ACL)" userId="d5fe3239-33b2-4e4e-84eb-9f763d244366" providerId="ADAL" clId="{67FE6B16-D7F3-4847-A569-1BAC71377A88}" dt="2024-04-25T21:15:53.994" v="4132" actId="1076"/>
        <pc:sldMkLst>
          <pc:docMk/>
          <pc:sldMk cId="1819674264" sldId="318"/>
        </pc:sldMkLst>
      </pc:sldChg>
      <pc:sldMasterChg chg="delSldLayout">
        <pc:chgData name="Brammeier, Cynthia (ACL)" userId="d5fe3239-33b2-4e4e-84eb-9f763d244366" providerId="ADAL" clId="{67FE6B16-D7F3-4847-A569-1BAC71377A88}" dt="2024-04-24T21:29:13.084" v="2165" actId="2696"/>
        <pc:sldMasterMkLst>
          <pc:docMk/>
          <pc:sldMasterMk cId="0" sldId="2147483648"/>
        </pc:sldMasterMkLst>
        <pc:sldLayoutChg chg="del">
          <pc:chgData name="Brammeier, Cynthia (ACL)" userId="d5fe3239-33b2-4e4e-84eb-9f763d244366" providerId="ADAL" clId="{67FE6B16-D7F3-4847-A569-1BAC71377A88}" dt="2024-04-22T19:47:49.879" v="992" actId="2696"/>
          <pc:sldLayoutMkLst>
            <pc:docMk/>
            <pc:sldMasterMk cId="0" sldId="2147483648"/>
            <pc:sldLayoutMk cId="0" sldId="2147483653"/>
          </pc:sldLayoutMkLst>
        </pc:sldLayoutChg>
        <pc:sldLayoutChg chg="del">
          <pc:chgData name="Brammeier, Cynthia (ACL)" userId="d5fe3239-33b2-4e4e-84eb-9f763d244366" providerId="ADAL" clId="{67FE6B16-D7F3-4847-A569-1BAC71377A88}" dt="2024-04-22T19:47:57.637" v="993" actId="2696"/>
          <pc:sldLayoutMkLst>
            <pc:docMk/>
            <pc:sldMasterMk cId="0" sldId="2147483648"/>
            <pc:sldLayoutMk cId="0" sldId="2147483654"/>
          </pc:sldLayoutMkLst>
        </pc:sldLayoutChg>
        <pc:sldLayoutChg chg="del">
          <pc:chgData name="Brammeier, Cynthia (ACL)" userId="d5fe3239-33b2-4e4e-84eb-9f763d244366" providerId="ADAL" clId="{67FE6B16-D7F3-4847-A569-1BAC71377A88}" dt="2024-04-24T21:29:13.084" v="2165" actId="2696"/>
          <pc:sldLayoutMkLst>
            <pc:docMk/>
            <pc:sldMasterMk cId="0" sldId="2147483648"/>
            <pc:sldLayoutMk cId="0" sldId="2147483655"/>
          </pc:sldLayoutMkLst>
        </pc:sldLayoutChg>
        <pc:sldLayoutChg chg="del">
          <pc:chgData name="Brammeier, Cynthia (ACL)" userId="d5fe3239-33b2-4e4e-84eb-9f763d244366" providerId="ADAL" clId="{67FE6B16-D7F3-4847-A569-1BAC71377A88}" dt="2024-04-22T20:45:56.558" v="1559" actId="2696"/>
          <pc:sldLayoutMkLst>
            <pc:docMk/>
            <pc:sldMasterMk cId="0" sldId="2147483648"/>
            <pc:sldLayoutMk cId="0" sldId="2147483662"/>
          </pc:sldLayoutMkLst>
        </pc:sldLayoutChg>
      </pc:sldMasterChg>
    </pc:docChg>
  </pc:docChgLst>
  <pc:docChgLst>
    <pc:chgData name="Frank-Carr, Claire (ACL) (CTR)" userId="023a24b7-4ee5-46bf-8a1c-3b2e4b8d21fb" providerId="ADAL" clId="{6349FFF7-4C58-4E1D-B327-3D8FF7AECA2C}"/>
    <pc:docChg chg="modSld">
      <pc:chgData name="Frank-Carr, Claire (ACL) (CTR)" userId="023a24b7-4ee5-46bf-8a1c-3b2e4b8d21fb" providerId="ADAL" clId="{6349FFF7-4C58-4E1D-B327-3D8FF7AECA2C}" dt="2024-10-29T20:56:34.206" v="118"/>
      <pc:docMkLst>
        <pc:docMk/>
      </pc:docMkLst>
      <pc:sldChg chg="modNotesTx">
        <pc:chgData name="Frank-Carr, Claire (ACL) (CTR)" userId="023a24b7-4ee5-46bf-8a1c-3b2e4b8d21fb" providerId="ADAL" clId="{6349FFF7-4C58-4E1D-B327-3D8FF7AECA2C}" dt="2024-10-28T22:52:06.234" v="90" actId="20577"/>
        <pc:sldMkLst>
          <pc:docMk/>
          <pc:sldMk cId="0" sldId="256"/>
        </pc:sldMkLst>
      </pc:sldChg>
      <pc:sldChg chg="modSp mod modNotesTx">
        <pc:chgData name="Frank-Carr, Claire (ACL) (CTR)" userId="023a24b7-4ee5-46bf-8a1c-3b2e4b8d21fb" providerId="ADAL" clId="{6349FFF7-4C58-4E1D-B327-3D8FF7AECA2C}" dt="2024-10-28T22:51:23.291" v="88" actId="20577"/>
        <pc:sldMkLst>
          <pc:docMk/>
          <pc:sldMk cId="0" sldId="257"/>
        </pc:sldMkLst>
        <pc:spChg chg="mod">
          <ac:chgData name="Frank-Carr, Claire (ACL) (CTR)" userId="023a24b7-4ee5-46bf-8a1c-3b2e4b8d21fb" providerId="ADAL" clId="{6349FFF7-4C58-4E1D-B327-3D8FF7AECA2C}" dt="2024-10-28T22:29:39.050" v="19" actId="1076"/>
          <ac:spMkLst>
            <pc:docMk/>
            <pc:sldMk cId="0" sldId="257"/>
            <ac:spMk id="2" creationId="{131AEC11-92B0-E481-F052-325FF71809DA}"/>
          </ac:spMkLst>
        </pc:spChg>
        <pc:spChg chg="mod">
          <ac:chgData name="Frank-Carr, Claire (ACL) (CTR)" userId="023a24b7-4ee5-46bf-8a1c-3b2e4b8d21fb" providerId="ADAL" clId="{6349FFF7-4C58-4E1D-B327-3D8FF7AECA2C}" dt="2024-10-28T22:29:31.084" v="17" actId="1076"/>
          <ac:spMkLst>
            <pc:docMk/>
            <pc:sldMk cId="0" sldId="257"/>
            <ac:spMk id="4" creationId="{AAFB11B3-AEA9-BED7-265C-3C638144ABC5}"/>
          </ac:spMkLst>
        </pc:spChg>
      </pc:sldChg>
      <pc:sldChg chg="modNotesTx">
        <pc:chgData name="Frank-Carr, Claire (ACL) (CTR)" userId="023a24b7-4ee5-46bf-8a1c-3b2e4b8d21fb" providerId="ADAL" clId="{6349FFF7-4C58-4E1D-B327-3D8FF7AECA2C}" dt="2024-10-28T22:32:57.146" v="23" actId="20577"/>
        <pc:sldMkLst>
          <pc:docMk/>
          <pc:sldMk cId="0" sldId="279"/>
        </pc:sldMkLst>
      </pc:sldChg>
      <pc:sldChg chg="modNotesTx">
        <pc:chgData name="Frank-Carr, Claire (ACL) (CTR)" userId="023a24b7-4ee5-46bf-8a1c-3b2e4b8d21fb" providerId="ADAL" clId="{6349FFF7-4C58-4E1D-B327-3D8FF7AECA2C}" dt="2024-10-28T22:33:13.868" v="27" actId="20577"/>
        <pc:sldMkLst>
          <pc:docMk/>
          <pc:sldMk cId="3468349836" sldId="294"/>
        </pc:sldMkLst>
      </pc:sldChg>
      <pc:sldChg chg="modNotesTx">
        <pc:chgData name="Frank-Carr, Claire (ACL) (CTR)" userId="023a24b7-4ee5-46bf-8a1c-3b2e4b8d21fb" providerId="ADAL" clId="{6349FFF7-4C58-4E1D-B327-3D8FF7AECA2C}" dt="2024-10-28T22:49:24.560" v="60" actId="20577"/>
        <pc:sldMkLst>
          <pc:docMk/>
          <pc:sldMk cId="1819674264" sldId="318"/>
        </pc:sldMkLst>
      </pc:sldChg>
      <pc:sldChg chg="delCm modNotesTx">
        <pc:chgData name="Frank-Carr, Claire (ACL) (CTR)" userId="023a24b7-4ee5-46bf-8a1c-3b2e4b8d21fb" providerId="ADAL" clId="{6349FFF7-4C58-4E1D-B327-3D8FF7AECA2C}" dt="2024-10-28T22:53:05.792" v="97" actId="20577"/>
        <pc:sldMkLst>
          <pc:docMk/>
          <pc:sldMk cId="3732273727" sldId="319"/>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6349FFF7-4C58-4E1D-B327-3D8FF7AECA2C}" dt="2024-10-28T22:32:34.474" v="22"/>
              <pc2:cmMkLst xmlns:pc2="http://schemas.microsoft.com/office/powerpoint/2019/9/main/command">
                <pc:docMk/>
                <pc:sldMk cId="3732273727" sldId="319"/>
                <pc2:cmMk id="{0AC96E02-89E6-4FDD-8AB2-C4B367961691}"/>
              </pc2:cmMkLst>
            </pc226:cmChg>
          </p:ext>
        </pc:extLst>
      </pc:sldChg>
      <pc:sldChg chg="delCm modNotesTx">
        <pc:chgData name="Frank-Carr, Claire (ACL) (CTR)" userId="023a24b7-4ee5-46bf-8a1c-3b2e4b8d21fb" providerId="ADAL" clId="{6349FFF7-4C58-4E1D-B327-3D8FF7AECA2C}" dt="2024-10-28T22:33:41.991" v="32" actId="20577"/>
        <pc:sldMkLst>
          <pc:docMk/>
          <pc:sldMk cId="661242718" sldId="321"/>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6349FFF7-4C58-4E1D-B327-3D8FF7AECA2C}" dt="2024-10-28T22:32:06.359" v="21"/>
              <pc2:cmMkLst xmlns:pc2="http://schemas.microsoft.com/office/powerpoint/2019/9/main/command">
                <pc:docMk/>
                <pc:sldMk cId="661242718" sldId="321"/>
                <pc2:cmMk id="{37D3A12E-6809-442B-972E-58D7B8151C6E}"/>
              </pc2:cmMkLst>
            </pc226:cmChg>
          </p:ext>
        </pc:extLst>
      </pc:sldChg>
      <pc:sldChg chg="modNotesTx">
        <pc:chgData name="Frank-Carr, Claire (ACL) (CTR)" userId="023a24b7-4ee5-46bf-8a1c-3b2e4b8d21fb" providerId="ADAL" clId="{6349FFF7-4C58-4E1D-B327-3D8FF7AECA2C}" dt="2024-10-28T22:33:54.606" v="34" actId="20577"/>
        <pc:sldMkLst>
          <pc:docMk/>
          <pc:sldMk cId="1366456028" sldId="322"/>
        </pc:sldMkLst>
      </pc:sldChg>
      <pc:sldChg chg="modNotesTx">
        <pc:chgData name="Frank-Carr, Claire (ACL) (CTR)" userId="023a24b7-4ee5-46bf-8a1c-3b2e4b8d21fb" providerId="ADAL" clId="{6349FFF7-4C58-4E1D-B327-3D8FF7AECA2C}" dt="2024-10-28T22:34:01.046" v="35" actId="20577"/>
        <pc:sldMkLst>
          <pc:docMk/>
          <pc:sldMk cId="2607531705" sldId="325"/>
        </pc:sldMkLst>
      </pc:sldChg>
      <pc:sldChg chg="modNotesTx">
        <pc:chgData name="Frank-Carr, Claire (ACL) (CTR)" userId="023a24b7-4ee5-46bf-8a1c-3b2e4b8d21fb" providerId="ADAL" clId="{6349FFF7-4C58-4E1D-B327-3D8FF7AECA2C}" dt="2024-10-28T22:51:32.755" v="89" actId="20577"/>
        <pc:sldMkLst>
          <pc:docMk/>
          <pc:sldMk cId="3911390851" sldId="344"/>
        </pc:sldMkLst>
      </pc:sldChg>
      <pc:sldChg chg="modNotesTx">
        <pc:chgData name="Frank-Carr, Claire (ACL) (CTR)" userId="023a24b7-4ee5-46bf-8a1c-3b2e4b8d21fb" providerId="ADAL" clId="{6349FFF7-4C58-4E1D-B327-3D8FF7AECA2C}" dt="2024-10-28T22:51:16.429" v="87" actId="20577"/>
        <pc:sldMkLst>
          <pc:docMk/>
          <pc:sldMk cId="1686841599" sldId="345"/>
        </pc:sldMkLst>
      </pc:sldChg>
      <pc:sldChg chg="modNotesTx">
        <pc:chgData name="Frank-Carr, Claire (ACL) (CTR)" userId="023a24b7-4ee5-46bf-8a1c-3b2e4b8d21fb" providerId="ADAL" clId="{6349FFF7-4C58-4E1D-B327-3D8FF7AECA2C}" dt="2024-10-28T22:51:04.232" v="85" actId="6549"/>
        <pc:sldMkLst>
          <pc:docMk/>
          <pc:sldMk cId="3554404831" sldId="350"/>
        </pc:sldMkLst>
      </pc:sldChg>
      <pc:sldChg chg="modNotesTx">
        <pc:chgData name="Frank-Carr, Claire (ACL) (CTR)" userId="023a24b7-4ee5-46bf-8a1c-3b2e4b8d21fb" providerId="ADAL" clId="{6349FFF7-4C58-4E1D-B327-3D8FF7AECA2C}" dt="2024-10-28T22:51:10.756" v="86" actId="20577"/>
        <pc:sldMkLst>
          <pc:docMk/>
          <pc:sldMk cId="3257951305" sldId="358"/>
        </pc:sldMkLst>
      </pc:sldChg>
      <pc:sldChg chg="modNotesTx">
        <pc:chgData name="Frank-Carr, Claire (ACL) (CTR)" userId="023a24b7-4ee5-46bf-8a1c-3b2e4b8d21fb" providerId="ADAL" clId="{6349FFF7-4C58-4E1D-B327-3D8FF7AECA2C}" dt="2024-10-28T22:33:48.466" v="33" actId="20577"/>
        <pc:sldMkLst>
          <pc:docMk/>
          <pc:sldMk cId="1855092644" sldId="361"/>
        </pc:sldMkLst>
      </pc:sldChg>
      <pc:sldChg chg="modNotesTx">
        <pc:chgData name="Frank-Carr, Claire (ACL) (CTR)" userId="023a24b7-4ee5-46bf-8a1c-3b2e4b8d21fb" providerId="ADAL" clId="{6349FFF7-4C58-4E1D-B327-3D8FF7AECA2C}" dt="2024-10-28T22:50:55.327" v="83" actId="20577"/>
        <pc:sldMkLst>
          <pc:docMk/>
          <pc:sldMk cId="1158957107" sldId="362"/>
        </pc:sldMkLst>
      </pc:sldChg>
      <pc:sldChg chg="modNotesTx">
        <pc:chgData name="Frank-Carr, Claire (ACL) (CTR)" userId="023a24b7-4ee5-46bf-8a1c-3b2e4b8d21fb" providerId="ADAL" clId="{6349FFF7-4C58-4E1D-B327-3D8FF7AECA2C}" dt="2024-10-28T22:50:42.565" v="81" actId="20577"/>
        <pc:sldMkLst>
          <pc:docMk/>
          <pc:sldMk cId="1480159262" sldId="363"/>
        </pc:sldMkLst>
      </pc:sldChg>
      <pc:sldChg chg="modNotesTx">
        <pc:chgData name="Frank-Carr, Claire (ACL) (CTR)" userId="023a24b7-4ee5-46bf-8a1c-3b2e4b8d21fb" providerId="ADAL" clId="{6349FFF7-4C58-4E1D-B327-3D8FF7AECA2C}" dt="2024-10-28T22:50:49.823" v="82" actId="20577"/>
        <pc:sldMkLst>
          <pc:docMk/>
          <pc:sldMk cId="2262484448" sldId="364"/>
        </pc:sldMkLst>
      </pc:sldChg>
      <pc:sldChg chg="modNotesTx">
        <pc:chgData name="Frank-Carr, Claire (ACL) (CTR)" userId="023a24b7-4ee5-46bf-8a1c-3b2e4b8d21fb" providerId="ADAL" clId="{6349FFF7-4C58-4E1D-B327-3D8FF7AECA2C}" dt="2024-10-28T22:50:35.044" v="80" actId="20577"/>
        <pc:sldMkLst>
          <pc:docMk/>
          <pc:sldMk cId="265869940" sldId="365"/>
        </pc:sldMkLst>
      </pc:sldChg>
      <pc:sldChg chg="modNotesTx">
        <pc:chgData name="Frank-Carr, Claire (ACL) (CTR)" userId="023a24b7-4ee5-46bf-8a1c-3b2e4b8d21fb" providerId="ADAL" clId="{6349FFF7-4C58-4E1D-B327-3D8FF7AECA2C}" dt="2024-10-28T22:50:20.192" v="70" actId="20577"/>
        <pc:sldMkLst>
          <pc:docMk/>
          <pc:sldMk cId="1528587982" sldId="366"/>
        </pc:sldMkLst>
      </pc:sldChg>
      <pc:sldChg chg="modNotesTx">
        <pc:chgData name="Frank-Carr, Claire (ACL) (CTR)" userId="023a24b7-4ee5-46bf-8a1c-3b2e4b8d21fb" providerId="ADAL" clId="{6349FFF7-4C58-4E1D-B327-3D8FF7AECA2C}" dt="2024-10-28T22:50:13.044" v="69" actId="20577"/>
        <pc:sldMkLst>
          <pc:docMk/>
          <pc:sldMk cId="3172912902" sldId="367"/>
        </pc:sldMkLst>
      </pc:sldChg>
      <pc:sldChg chg="modNotesTx">
        <pc:chgData name="Frank-Carr, Claire (ACL) (CTR)" userId="023a24b7-4ee5-46bf-8a1c-3b2e4b8d21fb" providerId="ADAL" clId="{6349FFF7-4C58-4E1D-B327-3D8FF7AECA2C}" dt="2024-10-28T22:50:07.531" v="68" actId="114"/>
        <pc:sldMkLst>
          <pc:docMk/>
          <pc:sldMk cId="1455526726" sldId="368"/>
        </pc:sldMkLst>
      </pc:sldChg>
      <pc:sldChg chg="modNotesTx">
        <pc:chgData name="Frank-Carr, Claire (ACL) (CTR)" userId="023a24b7-4ee5-46bf-8a1c-3b2e4b8d21fb" providerId="ADAL" clId="{6349FFF7-4C58-4E1D-B327-3D8FF7AECA2C}" dt="2024-10-28T22:50:00.419" v="66" actId="114"/>
        <pc:sldMkLst>
          <pc:docMk/>
          <pc:sldMk cId="3914221775" sldId="369"/>
        </pc:sldMkLst>
      </pc:sldChg>
      <pc:sldChg chg="modNotesTx">
        <pc:chgData name="Frank-Carr, Claire (ACL) (CTR)" userId="023a24b7-4ee5-46bf-8a1c-3b2e4b8d21fb" providerId="ADAL" clId="{6349FFF7-4C58-4E1D-B327-3D8FF7AECA2C}" dt="2024-10-28T22:49:49.180" v="64" actId="5793"/>
        <pc:sldMkLst>
          <pc:docMk/>
          <pc:sldMk cId="2699013245" sldId="370"/>
        </pc:sldMkLst>
      </pc:sldChg>
      <pc:sldChg chg="modNotesTx">
        <pc:chgData name="Frank-Carr, Claire (ACL) (CTR)" userId="023a24b7-4ee5-46bf-8a1c-3b2e4b8d21fb" providerId="ADAL" clId="{6349FFF7-4C58-4E1D-B327-3D8FF7AECA2C}" dt="2024-10-28T22:49:13.204" v="59" actId="20577"/>
        <pc:sldMkLst>
          <pc:docMk/>
          <pc:sldMk cId="1007307997" sldId="371"/>
        </pc:sldMkLst>
      </pc:sldChg>
      <pc:sldChg chg="modNotesTx">
        <pc:chgData name="Frank-Carr, Claire (ACL) (CTR)" userId="023a24b7-4ee5-46bf-8a1c-3b2e4b8d21fb" providerId="ADAL" clId="{6349FFF7-4C58-4E1D-B327-3D8FF7AECA2C}" dt="2024-10-28T22:49:03.933" v="58" actId="6549"/>
        <pc:sldMkLst>
          <pc:docMk/>
          <pc:sldMk cId="3966333995" sldId="372"/>
        </pc:sldMkLst>
      </pc:sldChg>
      <pc:sldChg chg="modNotesTx">
        <pc:chgData name="Frank-Carr, Claire (ACL) (CTR)" userId="023a24b7-4ee5-46bf-8a1c-3b2e4b8d21fb" providerId="ADAL" clId="{6349FFF7-4C58-4E1D-B327-3D8FF7AECA2C}" dt="2024-10-28T22:48:54.181" v="56" actId="20577"/>
        <pc:sldMkLst>
          <pc:docMk/>
          <pc:sldMk cId="2426754408" sldId="373"/>
        </pc:sldMkLst>
      </pc:sldChg>
      <pc:sldChg chg="modNotesTx">
        <pc:chgData name="Frank-Carr, Claire (ACL) (CTR)" userId="023a24b7-4ee5-46bf-8a1c-3b2e4b8d21fb" providerId="ADAL" clId="{6349FFF7-4C58-4E1D-B327-3D8FF7AECA2C}" dt="2024-10-28T22:47:39.026" v="51" actId="20577"/>
        <pc:sldMkLst>
          <pc:docMk/>
          <pc:sldMk cId="3992723931" sldId="378"/>
        </pc:sldMkLst>
      </pc:sldChg>
      <pc:sldChg chg="modNotesTx">
        <pc:chgData name="Frank-Carr, Claire (ACL) (CTR)" userId="023a24b7-4ee5-46bf-8a1c-3b2e4b8d21fb" providerId="ADAL" clId="{6349FFF7-4C58-4E1D-B327-3D8FF7AECA2C}" dt="2024-10-28T22:47:27.663" v="49" actId="113"/>
        <pc:sldMkLst>
          <pc:docMk/>
          <pc:sldMk cId="3745459414" sldId="379"/>
        </pc:sldMkLst>
      </pc:sldChg>
      <pc:sldChg chg="modNotesTx">
        <pc:chgData name="Frank-Carr, Claire (ACL) (CTR)" userId="023a24b7-4ee5-46bf-8a1c-3b2e4b8d21fb" providerId="ADAL" clId="{6349FFF7-4C58-4E1D-B327-3D8FF7AECA2C}" dt="2024-10-28T22:44:47.697" v="47" actId="20577"/>
        <pc:sldMkLst>
          <pc:docMk/>
          <pc:sldMk cId="4043854640" sldId="380"/>
        </pc:sldMkLst>
      </pc:sldChg>
      <pc:sldChg chg="modNotesTx">
        <pc:chgData name="Frank-Carr, Claire (ACL) (CTR)" userId="023a24b7-4ee5-46bf-8a1c-3b2e4b8d21fb" providerId="ADAL" clId="{6349FFF7-4C58-4E1D-B327-3D8FF7AECA2C}" dt="2024-10-28T22:34:36.735" v="46" actId="6549"/>
        <pc:sldMkLst>
          <pc:docMk/>
          <pc:sldMk cId="3073475313" sldId="381"/>
        </pc:sldMkLst>
      </pc:sldChg>
      <pc:sldChg chg="modNotesTx">
        <pc:chgData name="Frank-Carr, Claire (ACL) (CTR)" userId="023a24b7-4ee5-46bf-8a1c-3b2e4b8d21fb" providerId="ADAL" clId="{6349FFF7-4C58-4E1D-B327-3D8FF7AECA2C}" dt="2024-10-28T22:34:16.682" v="40" actId="20577"/>
        <pc:sldMkLst>
          <pc:docMk/>
          <pc:sldMk cId="742059086" sldId="382"/>
        </pc:sldMkLst>
      </pc:sldChg>
      <pc:sldChg chg="modNotesTx">
        <pc:chgData name="Frank-Carr, Claire (ACL) (CTR)" userId="023a24b7-4ee5-46bf-8a1c-3b2e4b8d21fb" providerId="ADAL" clId="{6349FFF7-4C58-4E1D-B327-3D8FF7AECA2C}" dt="2024-10-28T22:49:42.992" v="62" actId="114"/>
        <pc:sldMkLst>
          <pc:docMk/>
          <pc:sldMk cId="1648257934" sldId="383"/>
        </pc:sldMkLst>
      </pc:sldChg>
      <pc:sldChg chg="modNotesTx">
        <pc:chgData name="Frank-Carr, Claire (ACL) (CTR)" userId="023a24b7-4ee5-46bf-8a1c-3b2e4b8d21fb" providerId="ADAL" clId="{6349FFF7-4C58-4E1D-B327-3D8FF7AECA2C}" dt="2024-10-28T22:33:24.074" v="29" actId="20577"/>
        <pc:sldMkLst>
          <pc:docMk/>
          <pc:sldMk cId="1613668886" sldId="384"/>
        </pc:sldMkLst>
      </pc:sldChg>
      <pc:sldChg chg="modNotesTx">
        <pc:chgData name="Frank-Carr, Claire (ACL) (CTR)" userId="023a24b7-4ee5-46bf-8a1c-3b2e4b8d21fb" providerId="ADAL" clId="{6349FFF7-4C58-4E1D-B327-3D8FF7AECA2C}" dt="2024-10-28T22:33:18.933" v="28" actId="20577"/>
        <pc:sldMkLst>
          <pc:docMk/>
          <pc:sldMk cId="1432837487" sldId="385"/>
        </pc:sldMkLst>
      </pc:sldChg>
      <pc:sldChg chg="modNotesTx">
        <pc:chgData name="Frank-Carr, Claire (ACL) (CTR)" userId="023a24b7-4ee5-46bf-8a1c-3b2e4b8d21fb" providerId="ADAL" clId="{6349FFF7-4C58-4E1D-B327-3D8FF7AECA2C}" dt="2024-10-28T22:33:35.184" v="31" actId="20577"/>
        <pc:sldMkLst>
          <pc:docMk/>
          <pc:sldMk cId="1340692217" sldId="386"/>
        </pc:sldMkLst>
      </pc:sldChg>
      <pc:sldChg chg="modNotesTx">
        <pc:chgData name="Frank-Carr, Claire (ACL) (CTR)" userId="023a24b7-4ee5-46bf-8a1c-3b2e4b8d21fb" providerId="ADAL" clId="{6349FFF7-4C58-4E1D-B327-3D8FF7AECA2C}" dt="2024-10-28T22:33:28.607" v="30" actId="20577"/>
        <pc:sldMkLst>
          <pc:docMk/>
          <pc:sldMk cId="1622729012" sldId="387"/>
        </pc:sldMkLst>
      </pc:sldChg>
      <pc:sldChg chg="modNotesTx">
        <pc:chgData name="Frank-Carr, Claire (ACL) (CTR)" userId="023a24b7-4ee5-46bf-8a1c-3b2e4b8d21fb" providerId="ADAL" clId="{6349FFF7-4C58-4E1D-B327-3D8FF7AECA2C}" dt="2024-10-28T22:34:27.751" v="43" actId="113"/>
        <pc:sldMkLst>
          <pc:docMk/>
          <pc:sldMk cId="929152407" sldId="389"/>
        </pc:sldMkLst>
      </pc:sldChg>
      <pc:sldChg chg="modNotesTx">
        <pc:chgData name="Frank-Carr, Claire (ACL) (CTR)" userId="023a24b7-4ee5-46bf-8a1c-3b2e4b8d21fb" providerId="ADAL" clId="{6349FFF7-4C58-4E1D-B327-3D8FF7AECA2C}" dt="2024-10-28T22:47:50.373" v="53" actId="20577"/>
        <pc:sldMkLst>
          <pc:docMk/>
          <pc:sldMk cId="1095957467" sldId="402"/>
        </pc:sldMkLst>
      </pc:sldChg>
      <pc:sldChg chg="modNotesTx">
        <pc:chgData name="Frank-Carr, Claire (ACL) (CTR)" userId="023a24b7-4ee5-46bf-8a1c-3b2e4b8d21fb" providerId="ADAL" clId="{6349FFF7-4C58-4E1D-B327-3D8FF7AECA2C}" dt="2024-10-28T22:47:45.158" v="52" actId="20577"/>
        <pc:sldMkLst>
          <pc:docMk/>
          <pc:sldMk cId="1253616879" sldId="403"/>
        </pc:sldMkLst>
      </pc:sldChg>
      <pc:sldChg chg="delCm modNotesTx">
        <pc:chgData name="Frank-Carr, Claire (ACL) (CTR)" userId="023a24b7-4ee5-46bf-8a1c-3b2e4b8d21fb" providerId="ADAL" clId="{6349FFF7-4C58-4E1D-B327-3D8FF7AECA2C}" dt="2024-10-29T20:56:34.206" v="118"/>
        <pc:sldMkLst>
          <pc:docMk/>
          <pc:sldMk cId="1641409775" sldId="404"/>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6349FFF7-4C58-4E1D-B327-3D8FF7AECA2C}" dt="2024-10-28T22:31:02.330" v="20"/>
              <pc2:cmMkLst xmlns:pc2="http://schemas.microsoft.com/office/powerpoint/2019/9/main/command">
                <pc:docMk/>
                <pc:sldMk cId="1641409775" sldId="404"/>
                <pc2:cmMk id="{BBCA7309-F2BB-4FB3-A386-70B697003D51}"/>
              </pc2:cmMkLst>
            </pc226:cmChg>
          </p:ext>
        </pc:extLst>
      </pc:sldChg>
      <pc:sldChg chg="modNotesTx">
        <pc:chgData name="Frank-Carr, Claire (ACL) (CTR)" userId="023a24b7-4ee5-46bf-8a1c-3b2e4b8d21fb" providerId="ADAL" clId="{6349FFF7-4C58-4E1D-B327-3D8FF7AECA2C}" dt="2024-10-28T22:47:56.905" v="54" actId="20577"/>
        <pc:sldMkLst>
          <pc:docMk/>
          <pc:sldMk cId="4066466456" sldId="405"/>
        </pc:sldMkLst>
      </pc:sldChg>
      <pc:sldChg chg="modNotesTx">
        <pc:chgData name="Frank-Carr, Claire (ACL) (CTR)" userId="023a24b7-4ee5-46bf-8a1c-3b2e4b8d21fb" providerId="ADAL" clId="{6349FFF7-4C58-4E1D-B327-3D8FF7AECA2C}" dt="2024-10-28T22:47:32.725" v="50" actId="20577"/>
        <pc:sldMkLst>
          <pc:docMk/>
          <pc:sldMk cId="2502781739" sldId="406"/>
        </pc:sldMkLst>
      </pc:sldChg>
      <pc:sldChg chg="modNotesTx">
        <pc:chgData name="Frank-Carr, Claire (ACL) (CTR)" userId="023a24b7-4ee5-46bf-8a1c-3b2e4b8d21fb" providerId="ADAL" clId="{6349FFF7-4C58-4E1D-B327-3D8FF7AECA2C}" dt="2024-10-28T22:34:08.024" v="36" actId="20577"/>
        <pc:sldMkLst>
          <pc:docMk/>
          <pc:sldMk cId="3976186948" sldId="407"/>
        </pc:sldMkLst>
      </pc:sldChg>
      <pc:sldChg chg="modNotesTx">
        <pc:chgData name="Frank-Carr, Claire (ACL) (CTR)" userId="023a24b7-4ee5-46bf-8a1c-3b2e4b8d21fb" providerId="ADAL" clId="{6349FFF7-4C58-4E1D-B327-3D8FF7AECA2C}" dt="2024-10-28T22:33:02.206" v="24" actId="20577"/>
        <pc:sldMkLst>
          <pc:docMk/>
          <pc:sldMk cId="3061498235" sldId="408"/>
        </pc:sldMkLst>
      </pc:sldChg>
    </pc:docChg>
  </pc:docChgLst>
  <pc:docChgLst>
    <pc:chgData name="Benson, Kari (ACL)" userId="S::kari.benson@acl.hhs.gov::20c1243f-d3c9-4e71-8634-e0579a21b530" providerId="AD" clId="Web-{23CA7404-9827-84E9-0013-99C0AF9A7E34}"/>
    <pc:docChg chg="mod">
      <pc:chgData name="Benson, Kari (ACL)" userId="S::kari.benson@acl.hhs.gov::20c1243f-d3c9-4e71-8634-e0579a21b530" providerId="AD" clId="Web-{23CA7404-9827-84E9-0013-99C0AF9A7E34}" dt="2024-10-17T14:21:02.533" v="0"/>
      <pc:docMkLst>
        <pc:docMk/>
      </pc:docMkLst>
    </pc:docChg>
  </pc:docChgLst>
  <pc:docChgLst>
    <pc:chgData name="Brammeier, Cynthia (ACL)" userId="S::cynthia.brammeier@acl.hhs.gov::d5fe3239-33b2-4e4e-84eb-9f763d244366" providerId="AD" clId="Web-{FC774F97-C92B-D041-B0E0-9851608A313E}"/>
    <pc:docChg chg="modSld">
      <pc:chgData name="Brammeier, Cynthia (ACL)" userId="S::cynthia.brammeier@acl.hhs.gov::d5fe3239-33b2-4e4e-84eb-9f763d244366" providerId="AD" clId="Web-{FC774F97-C92B-D041-B0E0-9851608A313E}" dt="2024-09-12T12:59:58.754" v="2" actId="20577"/>
      <pc:docMkLst>
        <pc:docMk/>
      </pc:docMkLst>
      <pc:sldChg chg="modSp">
        <pc:chgData name="Brammeier, Cynthia (ACL)" userId="S::cynthia.brammeier@acl.hhs.gov::d5fe3239-33b2-4e4e-84eb-9f763d244366" providerId="AD" clId="Web-{FC774F97-C92B-D041-B0E0-9851608A313E}" dt="2024-09-12T12:59:38.926" v="1" actId="20577"/>
        <pc:sldMkLst>
          <pc:docMk/>
          <pc:sldMk cId="430414074" sldId="300"/>
        </pc:sldMkLst>
      </pc:sldChg>
      <pc:sldChg chg="modSp">
        <pc:chgData name="Brammeier, Cynthia (ACL)" userId="S::cynthia.brammeier@acl.hhs.gov::d5fe3239-33b2-4e4e-84eb-9f763d244366" providerId="AD" clId="Web-{FC774F97-C92B-D041-B0E0-9851608A313E}" dt="2024-09-12T12:59:58.754" v="2" actId="20577"/>
        <pc:sldMkLst>
          <pc:docMk/>
          <pc:sldMk cId="2458400209" sldId="301"/>
        </pc:sldMkLst>
      </pc:sldChg>
    </pc:docChg>
  </pc:docChgLst>
  <pc:docChgLst>
    <pc:chgData name="Planthaber, Sara (ACL)" userId="S::sara.planthaber@acl.hhs.gov::612c1d4d-add2-4b78-8efb-7ccf2eb9e78c" providerId="AD" clId="Web-{5B62A160-310A-B87A-D0E8-F3EA760E535A}"/>
    <pc:docChg chg="addSld modSld">
      <pc:chgData name="Planthaber, Sara (ACL)" userId="S::sara.planthaber@acl.hhs.gov::612c1d4d-add2-4b78-8efb-7ccf2eb9e78c" providerId="AD" clId="Web-{5B62A160-310A-B87A-D0E8-F3EA760E535A}" dt="2024-10-04T12:54:46.714" v="16" actId="20577"/>
      <pc:docMkLst>
        <pc:docMk/>
      </pc:docMkLst>
      <pc:sldChg chg="addSp modSp new">
        <pc:chgData name="Planthaber, Sara (ACL)" userId="S::sara.planthaber@acl.hhs.gov::612c1d4d-add2-4b78-8efb-7ccf2eb9e78c" providerId="AD" clId="Web-{5B62A160-310A-B87A-D0E8-F3EA760E535A}" dt="2024-10-04T12:54:46.714" v="16" actId="20577"/>
        <pc:sldMkLst>
          <pc:docMk/>
          <pc:sldMk cId="3036034950" sldId="355"/>
        </pc:sldMkLst>
      </pc:sldChg>
    </pc:docChg>
  </pc:docChgLst>
  <pc:docChgLst>
    <pc:chgData name="Mosey, Adam (ACL)" userId="S::adam.mosey@acl.hhs.gov::fd712309-00fe-48f8-906f-39a689e4f7db" providerId="AD" clId="Web-{0FD10D8D-AC38-6501-C5A2-35635DA71EAE}"/>
    <pc:docChg chg="mod">
      <pc:chgData name="Mosey, Adam (ACL)" userId="S::adam.mosey@acl.hhs.gov::fd712309-00fe-48f8-906f-39a689e4f7db" providerId="AD" clId="Web-{0FD10D8D-AC38-6501-C5A2-35635DA71EAE}" dt="2024-10-15T17:50:55.582" v="0"/>
      <pc:docMkLst>
        <pc:docMk/>
      </pc:docMkLst>
    </pc:docChg>
  </pc:docChgLst>
  <pc:docChgLst>
    <pc:chgData name="Becerra, Nicole (ACL)" userId="aad039dc-73cb-47a4-8ff4-a01e143eb7de" providerId="ADAL" clId="{F5FCC422-C36E-4299-BB82-BF6685BB8CBD}"/>
    <pc:docChg chg="undo custSel addSld delSld modSld sldOrd">
      <pc:chgData name="Becerra, Nicole (ACL)" userId="aad039dc-73cb-47a4-8ff4-a01e143eb7de" providerId="ADAL" clId="{F5FCC422-C36E-4299-BB82-BF6685BB8CBD}" dt="2024-10-11T13:53:42.435" v="791" actId="14100"/>
      <pc:docMkLst>
        <pc:docMk/>
      </pc:docMkLst>
      <pc:sldChg chg="del">
        <pc:chgData name="Becerra, Nicole (ACL)" userId="aad039dc-73cb-47a4-8ff4-a01e143eb7de" providerId="ADAL" clId="{F5FCC422-C36E-4299-BB82-BF6685BB8CBD}" dt="2024-10-10T20:59:47.410" v="36" actId="47"/>
        <pc:sldMkLst>
          <pc:docMk/>
          <pc:sldMk cId="596363296" sldId="297"/>
        </pc:sldMkLst>
      </pc:sldChg>
      <pc:sldChg chg="del">
        <pc:chgData name="Becerra, Nicole (ACL)" userId="aad039dc-73cb-47a4-8ff4-a01e143eb7de" providerId="ADAL" clId="{F5FCC422-C36E-4299-BB82-BF6685BB8CBD}" dt="2024-10-10T21:02:29.775" v="38" actId="47"/>
        <pc:sldMkLst>
          <pc:docMk/>
          <pc:sldMk cId="2006410582" sldId="298"/>
        </pc:sldMkLst>
      </pc:sldChg>
      <pc:sldChg chg="del">
        <pc:chgData name="Becerra, Nicole (ACL)" userId="aad039dc-73cb-47a4-8ff4-a01e143eb7de" providerId="ADAL" clId="{F5FCC422-C36E-4299-BB82-BF6685BB8CBD}" dt="2024-10-10T21:04:38.603" v="39" actId="47"/>
        <pc:sldMkLst>
          <pc:docMk/>
          <pc:sldMk cId="430414074" sldId="300"/>
        </pc:sldMkLst>
      </pc:sldChg>
      <pc:sldChg chg="del">
        <pc:chgData name="Becerra, Nicole (ACL)" userId="aad039dc-73cb-47a4-8ff4-a01e143eb7de" providerId="ADAL" clId="{F5FCC422-C36E-4299-BB82-BF6685BB8CBD}" dt="2024-10-10T21:04:59.754" v="40" actId="47"/>
        <pc:sldMkLst>
          <pc:docMk/>
          <pc:sldMk cId="2458400209" sldId="301"/>
        </pc:sldMkLst>
      </pc:sldChg>
      <pc:sldChg chg="del">
        <pc:chgData name="Becerra, Nicole (ACL)" userId="aad039dc-73cb-47a4-8ff4-a01e143eb7de" providerId="ADAL" clId="{F5FCC422-C36E-4299-BB82-BF6685BB8CBD}" dt="2024-10-10T21:05:53.253" v="41" actId="47"/>
        <pc:sldMkLst>
          <pc:docMk/>
          <pc:sldMk cId="716079460" sldId="303"/>
        </pc:sldMkLst>
      </pc:sldChg>
      <pc:sldChg chg="del">
        <pc:chgData name="Becerra, Nicole (ACL)" userId="aad039dc-73cb-47a4-8ff4-a01e143eb7de" providerId="ADAL" clId="{F5FCC422-C36E-4299-BB82-BF6685BB8CBD}" dt="2024-10-10T21:08:34.509" v="50" actId="47"/>
        <pc:sldMkLst>
          <pc:docMk/>
          <pc:sldMk cId="141397072" sldId="304"/>
        </pc:sldMkLst>
      </pc:sldChg>
      <pc:sldChg chg="del">
        <pc:chgData name="Becerra, Nicole (ACL)" userId="aad039dc-73cb-47a4-8ff4-a01e143eb7de" providerId="ADAL" clId="{F5FCC422-C36E-4299-BB82-BF6685BB8CBD}" dt="2024-10-10T21:08:07.682" v="42" actId="47"/>
        <pc:sldMkLst>
          <pc:docMk/>
          <pc:sldMk cId="2371966705" sldId="305"/>
        </pc:sldMkLst>
      </pc:sldChg>
      <pc:sldChg chg="del">
        <pc:chgData name="Becerra, Nicole (ACL)" userId="aad039dc-73cb-47a4-8ff4-a01e143eb7de" providerId="ADAL" clId="{F5FCC422-C36E-4299-BB82-BF6685BB8CBD}" dt="2024-10-10T21:08:09.972" v="43" actId="47"/>
        <pc:sldMkLst>
          <pc:docMk/>
          <pc:sldMk cId="358180744" sldId="306"/>
        </pc:sldMkLst>
      </pc:sldChg>
      <pc:sldChg chg="del">
        <pc:chgData name="Becerra, Nicole (ACL)" userId="aad039dc-73cb-47a4-8ff4-a01e143eb7de" providerId="ADAL" clId="{F5FCC422-C36E-4299-BB82-BF6685BB8CBD}" dt="2024-10-10T21:08:27.391" v="46" actId="47"/>
        <pc:sldMkLst>
          <pc:docMk/>
          <pc:sldMk cId="3529047901" sldId="307"/>
        </pc:sldMkLst>
      </pc:sldChg>
      <pc:sldChg chg="del">
        <pc:chgData name="Becerra, Nicole (ACL)" userId="aad039dc-73cb-47a4-8ff4-a01e143eb7de" providerId="ADAL" clId="{F5FCC422-C36E-4299-BB82-BF6685BB8CBD}" dt="2024-10-10T21:08:24.989" v="45" actId="47"/>
        <pc:sldMkLst>
          <pc:docMk/>
          <pc:sldMk cId="3122022871" sldId="309"/>
        </pc:sldMkLst>
      </pc:sldChg>
      <pc:sldChg chg="del">
        <pc:chgData name="Becerra, Nicole (ACL)" userId="aad039dc-73cb-47a4-8ff4-a01e143eb7de" providerId="ADAL" clId="{F5FCC422-C36E-4299-BB82-BF6685BB8CBD}" dt="2024-10-10T21:08:17.884" v="44" actId="47"/>
        <pc:sldMkLst>
          <pc:docMk/>
          <pc:sldMk cId="3238844422" sldId="310"/>
        </pc:sldMkLst>
      </pc:sldChg>
      <pc:sldChg chg="del">
        <pc:chgData name="Becerra, Nicole (ACL)" userId="aad039dc-73cb-47a4-8ff4-a01e143eb7de" providerId="ADAL" clId="{F5FCC422-C36E-4299-BB82-BF6685BB8CBD}" dt="2024-10-10T21:08:29.188" v="47" actId="47"/>
        <pc:sldMkLst>
          <pc:docMk/>
          <pc:sldMk cId="465272508" sldId="311"/>
        </pc:sldMkLst>
      </pc:sldChg>
      <pc:sldChg chg="del">
        <pc:chgData name="Becerra, Nicole (ACL)" userId="aad039dc-73cb-47a4-8ff4-a01e143eb7de" providerId="ADAL" clId="{F5FCC422-C36E-4299-BB82-BF6685BB8CBD}" dt="2024-10-10T21:08:31.259" v="48" actId="47"/>
        <pc:sldMkLst>
          <pc:docMk/>
          <pc:sldMk cId="2808102961" sldId="312"/>
        </pc:sldMkLst>
      </pc:sldChg>
      <pc:sldChg chg="del">
        <pc:chgData name="Becerra, Nicole (ACL)" userId="aad039dc-73cb-47a4-8ff4-a01e143eb7de" providerId="ADAL" clId="{F5FCC422-C36E-4299-BB82-BF6685BB8CBD}" dt="2024-10-10T21:08:32.938" v="49" actId="47"/>
        <pc:sldMkLst>
          <pc:docMk/>
          <pc:sldMk cId="857590077" sldId="313"/>
        </pc:sldMkLst>
      </pc:sldChg>
      <pc:sldChg chg="del">
        <pc:chgData name="Becerra, Nicole (ACL)" userId="aad039dc-73cb-47a4-8ff4-a01e143eb7de" providerId="ADAL" clId="{F5FCC422-C36E-4299-BB82-BF6685BB8CBD}" dt="2024-10-10T21:08:37.306" v="51" actId="47"/>
        <pc:sldMkLst>
          <pc:docMk/>
          <pc:sldMk cId="3821846209" sldId="314"/>
        </pc:sldMkLst>
      </pc:sldChg>
      <pc:sldChg chg="del">
        <pc:chgData name="Becerra, Nicole (ACL)" userId="aad039dc-73cb-47a4-8ff4-a01e143eb7de" providerId="ADAL" clId="{F5FCC422-C36E-4299-BB82-BF6685BB8CBD}" dt="2024-10-10T21:08:40.121" v="52" actId="47"/>
        <pc:sldMkLst>
          <pc:docMk/>
          <pc:sldMk cId="2778090335" sldId="315"/>
        </pc:sldMkLst>
      </pc:sldChg>
      <pc:sldChg chg="modSp mod modNotesTx">
        <pc:chgData name="Becerra, Nicole (ACL)" userId="aad039dc-73cb-47a4-8ff4-a01e143eb7de" providerId="ADAL" clId="{F5FCC422-C36E-4299-BB82-BF6685BB8CBD}" dt="2024-10-11T13:52:40.269" v="784" actId="20577"/>
        <pc:sldMkLst>
          <pc:docMk/>
          <pc:sldMk cId="1819674264" sldId="318"/>
        </pc:sldMkLst>
        <pc:spChg chg="mod">
          <ac:chgData name="Becerra, Nicole (ACL)" userId="aad039dc-73cb-47a4-8ff4-a01e143eb7de" providerId="ADAL" clId="{F5FCC422-C36E-4299-BB82-BF6685BB8CBD}" dt="2024-10-11T13:37:14.006" v="216" actId="20577"/>
          <ac:spMkLst>
            <pc:docMk/>
            <pc:sldMk cId="1819674264" sldId="318"/>
            <ac:spMk id="3" creationId="{06AF46B1-5953-63B0-B08E-DBCB9665C921}"/>
          </ac:spMkLst>
        </pc:spChg>
      </pc:sldChg>
      <pc:sldChg chg="del">
        <pc:chgData name="Becerra, Nicole (ACL)" userId="aad039dc-73cb-47a4-8ff4-a01e143eb7de" providerId="ADAL" clId="{F5FCC422-C36E-4299-BB82-BF6685BB8CBD}" dt="2024-10-10T20:49:30.922" v="0" actId="47"/>
        <pc:sldMkLst>
          <pc:docMk/>
          <pc:sldMk cId="3512975471" sldId="326"/>
        </pc:sldMkLst>
      </pc:sldChg>
      <pc:sldChg chg="del ord">
        <pc:chgData name="Becerra, Nicole (ACL)" userId="aad039dc-73cb-47a4-8ff4-a01e143eb7de" providerId="ADAL" clId="{F5FCC422-C36E-4299-BB82-BF6685BB8CBD}" dt="2024-10-10T20:57:25.251" v="21" actId="47"/>
        <pc:sldMkLst>
          <pc:docMk/>
          <pc:sldMk cId="2440895629" sldId="348"/>
        </pc:sldMkLst>
      </pc:sldChg>
      <pc:sldChg chg="modNotesTx">
        <pc:chgData name="Becerra, Nicole (ACL)" userId="aad039dc-73cb-47a4-8ff4-a01e143eb7de" providerId="ADAL" clId="{F5FCC422-C36E-4299-BB82-BF6685BB8CBD}" dt="2024-10-10T20:56:23.444" v="20" actId="20577"/>
        <pc:sldMkLst>
          <pc:docMk/>
          <pc:sldMk cId="3554404831" sldId="350"/>
        </pc:sldMkLst>
      </pc:sldChg>
      <pc:sldChg chg="del">
        <pc:chgData name="Becerra, Nicole (ACL)" userId="aad039dc-73cb-47a4-8ff4-a01e143eb7de" providerId="ADAL" clId="{F5FCC422-C36E-4299-BB82-BF6685BB8CBD}" dt="2024-10-10T20:53:47.752" v="3" actId="47"/>
        <pc:sldMkLst>
          <pc:docMk/>
          <pc:sldMk cId="834103660" sldId="351"/>
        </pc:sldMkLst>
      </pc:sldChg>
      <pc:sldChg chg="add del">
        <pc:chgData name="Becerra, Nicole (ACL)" userId="aad039dc-73cb-47a4-8ff4-a01e143eb7de" providerId="ADAL" clId="{F5FCC422-C36E-4299-BB82-BF6685BB8CBD}" dt="2024-10-10T21:09:15.085" v="53" actId="47"/>
        <pc:sldMkLst>
          <pc:docMk/>
          <pc:sldMk cId="498918610" sldId="352"/>
        </pc:sldMkLst>
      </pc:sldChg>
      <pc:sldChg chg="del">
        <pc:chgData name="Becerra, Nicole (ACL)" userId="aad039dc-73cb-47a4-8ff4-a01e143eb7de" providerId="ADAL" clId="{F5FCC422-C36E-4299-BB82-BF6685BB8CBD}" dt="2024-10-10T21:01:41.584" v="37" actId="47"/>
        <pc:sldMkLst>
          <pc:docMk/>
          <pc:sldMk cId="2669921182" sldId="354"/>
        </pc:sldMkLst>
      </pc:sldChg>
      <pc:sldChg chg="modNotesTx">
        <pc:chgData name="Becerra, Nicole (ACL)" userId="aad039dc-73cb-47a4-8ff4-a01e143eb7de" providerId="ADAL" clId="{F5FCC422-C36E-4299-BB82-BF6685BB8CBD}" dt="2024-10-10T20:56:18.307" v="14" actId="20577"/>
        <pc:sldMkLst>
          <pc:docMk/>
          <pc:sldMk cId="3257951305" sldId="358"/>
        </pc:sldMkLst>
      </pc:sldChg>
      <pc:sldChg chg="add del">
        <pc:chgData name="Becerra, Nicole (ACL)" userId="aad039dc-73cb-47a4-8ff4-a01e143eb7de" providerId="ADAL" clId="{F5FCC422-C36E-4299-BB82-BF6685BB8CBD}" dt="2024-10-10T21:09:16.342" v="54" actId="47"/>
        <pc:sldMkLst>
          <pc:docMk/>
          <pc:sldMk cId="254682911" sldId="359"/>
        </pc:sldMkLst>
      </pc:sldChg>
      <pc:sldChg chg="add del">
        <pc:chgData name="Becerra, Nicole (ACL)" userId="aad039dc-73cb-47a4-8ff4-a01e143eb7de" providerId="ADAL" clId="{F5FCC422-C36E-4299-BB82-BF6685BB8CBD}" dt="2024-10-10T21:09:18.116" v="55" actId="47"/>
        <pc:sldMkLst>
          <pc:docMk/>
          <pc:sldMk cId="2484139086" sldId="360"/>
        </pc:sldMkLst>
      </pc:sldChg>
      <pc:sldChg chg="modSp mod modNotesTx">
        <pc:chgData name="Becerra, Nicole (ACL)" userId="aad039dc-73cb-47a4-8ff4-a01e143eb7de" providerId="ADAL" clId="{F5FCC422-C36E-4299-BB82-BF6685BB8CBD}" dt="2024-10-11T13:47:17.201" v="373" actId="20577"/>
        <pc:sldMkLst>
          <pc:docMk/>
          <pc:sldMk cId="2262484448" sldId="364"/>
        </pc:sldMkLst>
        <pc:spChg chg="mod">
          <ac:chgData name="Becerra, Nicole (ACL)" userId="aad039dc-73cb-47a4-8ff4-a01e143eb7de" providerId="ADAL" clId="{F5FCC422-C36E-4299-BB82-BF6685BB8CBD}" dt="2024-10-11T13:31:56.875" v="174" actId="255"/>
          <ac:spMkLst>
            <pc:docMk/>
            <pc:sldMk cId="2262484448" sldId="364"/>
            <ac:spMk id="3" creationId="{06AF46B1-5953-63B0-B08E-DBCB9665C921}"/>
          </ac:spMkLst>
        </pc:spChg>
      </pc:sldChg>
      <pc:sldChg chg="modSp mod modNotesTx">
        <pc:chgData name="Becerra, Nicole (ACL)" userId="aad039dc-73cb-47a4-8ff4-a01e143eb7de" providerId="ADAL" clId="{F5FCC422-C36E-4299-BB82-BF6685BB8CBD}" dt="2024-10-11T13:47:50.779" v="377" actId="15"/>
        <pc:sldMkLst>
          <pc:docMk/>
          <pc:sldMk cId="265869940" sldId="365"/>
        </pc:sldMkLst>
        <pc:spChg chg="mod">
          <ac:chgData name="Becerra, Nicole (ACL)" userId="aad039dc-73cb-47a4-8ff4-a01e143eb7de" providerId="ADAL" clId="{F5FCC422-C36E-4299-BB82-BF6685BB8CBD}" dt="2024-10-11T13:31:36.123" v="172" actId="5793"/>
          <ac:spMkLst>
            <pc:docMk/>
            <pc:sldMk cId="265869940" sldId="365"/>
            <ac:spMk id="3" creationId="{06AF46B1-5953-63B0-B08E-DBCB9665C921}"/>
          </ac:spMkLst>
        </pc:spChg>
      </pc:sldChg>
      <pc:sldChg chg="modSp mod modNotesTx">
        <pc:chgData name="Becerra, Nicole (ACL)" userId="aad039dc-73cb-47a4-8ff4-a01e143eb7de" providerId="ADAL" clId="{F5FCC422-C36E-4299-BB82-BF6685BB8CBD}" dt="2024-10-11T13:49:03.298" v="459" actId="20577"/>
        <pc:sldMkLst>
          <pc:docMk/>
          <pc:sldMk cId="3172912902" sldId="367"/>
        </pc:sldMkLst>
        <pc:graphicFrameChg chg="modGraphic">
          <ac:chgData name="Becerra, Nicole (ACL)" userId="aad039dc-73cb-47a4-8ff4-a01e143eb7de" providerId="ADAL" clId="{F5FCC422-C36E-4299-BB82-BF6685BB8CBD}" dt="2024-10-10T20:57:36.617" v="31" actId="20577"/>
          <ac:graphicFrameMkLst>
            <pc:docMk/>
            <pc:sldMk cId="3172912902" sldId="367"/>
            <ac:graphicFrameMk id="12" creationId="{C4351789-E28F-B517-EDFF-44A62ACAF204}"/>
          </ac:graphicFrameMkLst>
        </pc:graphicFrameChg>
      </pc:sldChg>
      <pc:sldChg chg="modNotesTx">
        <pc:chgData name="Becerra, Nicole (ACL)" userId="aad039dc-73cb-47a4-8ff4-a01e143eb7de" providerId="ADAL" clId="{F5FCC422-C36E-4299-BB82-BF6685BB8CBD}" dt="2024-10-11T13:49:08.438" v="460" actId="5793"/>
        <pc:sldMkLst>
          <pc:docMk/>
          <pc:sldMk cId="1455526726" sldId="368"/>
        </pc:sldMkLst>
      </pc:sldChg>
      <pc:sldChg chg="modNotesTx">
        <pc:chgData name="Becerra, Nicole (ACL)" userId="aad039dc-73cb-47a4-8ff4-a01e143eb7de" providerId="ADAL" clId="{F5FCC422-C36E-4299-BB82-BF6685BB8CBD}" dt="2024-10-11T13:50:16.685" v="545" actId="20577"/>
        <pc:sldMkLst>
          <pc:docMk/>
          <pc:sldMk cId="2699013245" sldId="370"/>
        </pc:sldMkLst>
      </pc:sldChg>
      <pc:sldChg chg="modSp mod modNotesTx">
        <pc:chgData name="Becerra, Nicole (ACL)" userId="aad039dc-73cb-47a4-8ff4-a01e143eb7de" providerId="ADAL" clId="{F5FCC422-C36E-4299-BB82-BF6685BB8CBD}" dt="2024-10-11T13:53:42.435" v="791" actId="14100"/>
        <pc:sldMkLst>
          <pc:docMk/>
          <pc:sldMk cId="1007307997" sldId="371"/>
        </pc:sldMkLst>
        <pc:spChg chg="mod">
          <ac:chgData name="Becerra, Nicole (ACL)" userId="aad039dc-73cb-47a4-8ff4-a01e143eb7de" providerId="ADAL" clId="{F5FCC422-C36E-4299-BB82-BF6685BB8CBD}" dt="2024-10-11T13:53:42.435" v="791" actId="14100"/>
          <ac:spMkLst>
            <pc:docMk/>
            <pc:sldMk cId="1007307997" sldId="371"/>
            <ac:spMk id="7" creationId="{307DD01B-7567-A5EC-F1C2-39B4EF495609}"/>
          </ac:spMkLst>
        </pc:spChg>
      </pc:sldChg>
      <pc:sldChg chg="modNotesTx">
        <pc:chgData name="Becerra, Nicole (ACL)" userId="aad039dc-73cb-47a4-8ff4-a01e143eb7de" providerId="ADAL" clId="{F5FCC422-C36E-4299-BB82-BF6685BB8CBD}" dt="2024-10-11T13:50:08.300" v="533" actId="20577"/>
        <pc:sldMkLst>
          <pc:docMk/>
          <pc:sldMk cId="1648257934" sldId="383"/>
        </pc:sldMkLst>
      </pc:sldChg>
    </pc:docChg>
  </pc:docChgLst>
  <pc:docChgLst>
    <pc:chgData name="Brammeier, Cynthia (ACL)" userId="S::cynthia.brammeier@acl.hhs.gov::d5fe3239-33b2-4e4e-84eb-9f763d244366" providerId="AD" clId="Web-{03D96AAF-1993-D515-5E1E-B28045B5B160}"/>
    <pc:docChg chg="modSld">
      <pc:chgData name="Brammeier, Cynthia (ACL)" userId="S::cynthia.brammeier@acl.hhs.gov::d5fe3239-33b2-4e4e-84eb-9f763d244366" providerId="AD" clId="Web-{03D96AAF-1993-D515-5E1E-B28045B5B160}" dt="2024-04-25T19:22:53.816" v="46" actId="14100"/>
      <pc:docMkLst>
        <pc:docMk/>
      </pc:docMkLst>
      <pc:sldChg chg="modSp">
        <pc:chgData name="Brammeier, Cynthia (ACL)" userId="S::cynthia.brammeier@acl.hhs.gov::d5fe3239-33b2-4e4e-84eb-9f763d244366" providerId="AD" clId="Web-{03D96AAF-1993-D515-5E1E-B28045B5B160}" dt="2024-04-25T19:14:43.196" v="14" actId="20577"/>
        <pc:sldMkLst>
          <pc:docMk/>
          <pc:sldMk cId="0" sldId="256"/>
        </pc:sldMkLst>
      </pc:sldChg>
      <pc:sldChg chg="modSp">
        <pc:chgData name="Brammeier, Cynthia (ACL)" userId="S::cynthia.brammeier@acl.hhs.gov::d5fe3239-33b2-4e4e-84eb-9f763d244366" providerId="AD" clId="Web-{03D96AAF-1993-D515-5E1E-B28045B5B160}" dt="2024-04-25T19:21:20.485" v="40" actId="20577"/>
        <pc:sldMkLst>
          <pc:docMk/>
          <pc:sldMk cId="3529047901" sldId="307"/>
        </pc:sldMkLst>
      </pc:sldChg>
      <pc:sldChg chg="addSp modSp">
        <pc:chgData name="Brammeier, Cynthia (ACL)" userId="S::cynthia.brammeier@acl.hhs.gov::d5fe3239-33b2-4e4e-84eb-9f763d244366" providerId="AD" clId="Web-{03D96AAF-1993-D515-5E1E-B28045B5B160}" dt="2024-04-25T19:22:53.816" v="46" actId="14100"/>
        <pc:sldMkLst>
          <pc:docMk/>
          <pc:sldMk cId="3122022871" sldId="309"/>
        </pc:sldMkLst>
      </pc:sldChg>
      <pc:sldChg chg="modSp">
        <pc:chgData name="Brammeier, Cynthia (ACL)" userId="S::cynthia.brammeier@acl.hhs.gov::d5fe3239-33b2-4e4e-84eb-9f763d244366" providerId="AD" clId="Web-{03D96AAF-1993-D515-5E1E-B28045B5B160}" dt="2024-04-25T19:17:35.871" v="31" actId="20577"/>
        <pc:sldMkLst>
          <pc:docMk/>
          <pc:sldMk cId="3238844422" sldId="310"/>
        </pc:sldMkLst>
      </pc:sldChg>
    </pc:docChg>
  </pc:docChgLst>
  <pc:docChgLst>
    <pc:chgData name="Schwartz, Rhonda (ACL)" userId="be491396-ab09-4a5f-bcaa-07043141a9ed" providerId="ADAL" clId="{59F4BAFF-909C-4BC7-BBEE-B039E6F6EC89}"/>
    <pc:docChg chg="modSld sldOrd">
      <pc:chgData name="Schwartz, Rhonda (ACL)" userId="be491396-ab09-4a5f-bcaa-07043141a9ed" providerId="ADAL" clId="{59F4BAFF-909C-4BC7-BBEE-B039E6F6EC89}" dt="2024-10-28T19:34:58.324" v="69" actId="255"/>
      <pc:docMkLst>
        <pc:docMk/>
      </pc:docMkLst>
      <pc:sldChg chg="modCm">
        <pc:chgData name="Schwartz, Rhonda (ACL)" userId="be491396-ab09-4a5f-bcaa-07043141a9ed" providerId="ADAL" clId="{59F4BAFF-909C-4BC7-BBEE-B039E6F6EC89}" dt="2024-10-25T16:59:49.211" v="59"/>
        <pc:sldMkLst>
          <pc:docMk/>
          <pc:sldMk cId="661242718" sldId="321"/>
        </pc:sldMkLst>
        <pc:extLst>
          <p:ext xmlns:p="http://schemas.openxmlformats.org/presentationml/2006/main" uri="{D6D511B9-2390-475A-947B-AFAB55BFBCF1}">
            <pc226:cmChg xmlns:pc226="http://schemas.microsoft.com/office/powerpoint/2022/06/main/command" chg="">
              <pc226:chgData name="Schwartz, Rhonda (ACL)" userId="be491396-ab09-4a5f-bcaa-07043141a9ed" providerId="ADAL" clId="{59F4BAFF-909C-4BC7-BBEE-B039E6F6EC89}" dt="2024-10-25T16:59:49.211" v="59"/>
              <pc2:cmMkLst xmlns:pc2="http://schemas.microsoft.com/office/powerpoint/2019/9/main/command">
                <pc:docMk/>
                <pc:sldMk cId="661242718" sldId="321"/>
                <pc2:cmMk id="{7666F70A-B147-4B17-8F1E-1C499A42C748}"/>
              </pc2:cmMkLst>
              <pc226:cmRplyChg chg="add">
                <pc226:chgData name="Schwartz, Rhonda (ACL)" userId="be491396-ab09-4a5f-bcaa-07043141a9ed" providerId="ADAL" clId="{59F4BAFF-909C-4BC7-BBEE-B039E6F6EC89}" dt="2024-10-25T16:59:49.211" v="59"/>
                <pc2:cmRplyMkLst xmlns:pc2="http://schemas.microsoft.com/office/powerpoint/2019/9/main/command">
                  <pc:docMk/>
                  <pc:sldMk cId="661242718" sldId="321"/>
                  <pc2:cmMk id="{7666F70A-B147-4B17-8F1E-1C499A42C748}"/>
                  <pc2:cmRplyMk id="{424F3B08-0504-43CE-8F13-F7A1876BFED7}"/>
                </pc2:cmRplyMkLst>
              </pc226:cmRplyChg>
            </pc226:cmChg>
          </p:ext>
        </pc:extLst>
      </pc:sldChg>
      <pc:sldChg chg="modNotesTx">
        <pc:chgData name="Schwartz, Rhonda (ACL)" userId="be491396-ab09-4a5f-bcaa-07043141a9ed" providerId="ADAL" clId="{59F4BAFF-909C-4BC7-BBEE-B039E6F6EC89}" dt="2024-10-28T19:34:58.324" v="69" actId="255"/>
        <pc:sldMkLst>
          <pc:docMk/>
          <pc:sldMk cId="1366456028" sldId="322"/>
        </pc:sldMkLst>
      </pc:sldChg>
      <pc:sldChg chg="modCm modNotesTx">
        <pc:chgData name="Schwartz, Rhonda (ACL)" userId="be491396-ab09-4a5f-bcaa-07043141a9ed" providerId="ADAL" clId="{59F4BAFF-909C-4BC7-BBEE-B039E6F6EC89}" dt="2024-10-25T16:40:46.694" v="57"/>
        <pc:sldMkLst>
          <pc:docMk/>
          <pc:sldMk cId="1480159262" sldId="363"/>
        </pc:sldMkLst>
        <pc:extLst>
          <p:ext xmlns:p="http://schemas.openxmlformats.org/presentationml/2006/main" uri="{D6D511B9-2390-475A-947B-AFAB55BFBCF1}">
            <pc226:cmChg xmlns:pc226="http://schemas.microsoft.com/office/powerpoint/2022/06/main/command" chg="mod">
              <pc226:chgData name="Schwartz, Rhonda (ACL)" userId="be491396-ab09-4a5f-bcaa-07043141a9ed" providerId="ADAL" clId="{59F4BAFF-909C-4BC7-BBEE-B039E6F6EC89}" dt="2024-10-25T16:40:46.694" v="57"/>
              <pc2:cmMkLst xmlns:pc2="http://schemas.microsoft.com/office/powerpoint/2019/9/main/command">
                <pc:docMk/>
                <pc:sldMk cId="1480159262" sldId="363"/>
                <pc2:cmMk id="{7C597323-186D-4425-88D7-97DF71B6C3EF}"/>
              </pc2:cmMkLst>
              <pc226:cmRplyChg chg="add">
                <pc226:chgData name="Schwartz, Rhonda (ACL)" userId="be491396-ab09-4a5f-bcaa-07043141a9ed" providerId="ADAL" clId="{59F4BAFF-909C-4BC7-BBEE-B039E6F6EC89}" dt="2024-10-25T14:55:59.104" v="55"/>
                <pc2:cmRplyMkLst xmlns:pc2="http://schemas.microsoft.com/office/powerpoint/2019/9/main/command">
                  <pc:docMk/>
                  <pc:sldMk cId="1480159262" sldId="363"/>
                  <pc2:cmMk id="{7C597323-186D-4425-88D7-97DF71B6C3EF}"/>
                  <pc2:cmRplyMk id="{298B1759-CBA7-48A4-8F60-FAD56A2B9755}"/>
                </pc2:cmRplyMkLst>
              </pc226:cmRplyChg>
              <pc226:cmRplyChg chg="add">
                <pc226:chgData name="Schwartz, Rhonda (ACL)" userId="be491396-ab09-4a5f-bcaa-07043141a9ed" providerId="ADAL" clId="{59F4BAFF-909C-4BC7-BBEE-B039E6F6EC89}" dt="2024-10-25T16:40:46.694" v="57"/>
                <pc2:cmRplyMkLst xmlns:pc2="http://schemas.microsoft.com/office/powerpoint/2019/9/main/command">
                  <pc:docMk/>
                  <pc:sldMk cId="1480159262" sldId="363"/>
                  <pc2:cmMk id="{7C597323-186D-4425-88D7-97DF71B6C3EF}"/>
                  <pc2:cmRplyMk id="{BB3A4FCE-802E-469E-A61E-40DE175DEF76}"/>
                </pc2:cmRplyMkLst>
              </pc226:cmRplyChg>
            </pc226:cmChg>
          </p:ext>
        </pc:extLst>
      </pc:sldChg>
      <pc:sldChg chg="addCm modCm">
        <pc:chgData name="Schwartz, Rhonda (ACL)" userId="be491396-ab09-4a5f-bcaa-07043141a9ed" providerId="ADAL" clId="{59F4BAFF-909C-4BC7-BBEE-B039E6F6EC89}" dt="2024-10-25T16:41:26.520" v="58"/>
        <pc:sldMkLst>
          <pc:docMk/>
          <pc:sldMk cId="1528587982" sldId="366"/>
        </pc:sldMkLst>
        <pc:extLst>
          <p:ext xmlns:p="http://schemas.openxmlformats.org/presentationml/2006/main" uri="{D6D511B9-2390-475A-947B-AFAB55BFBCF1}">
            <pc226:cmChg xmlns:pc226="http://schemas.microsoft.com/office/powerpoint/2022/06/main/command" chg="add">
              <pc226:chgData name="Schwartz, Rhonda (ACL)" userId="be491396-ab09-4a5f-bcaa-07043141a9ed" providerId="ADAL" clId="{59F4BAFF-909C-4BC7-BBEE-B039E6F6EC89}" dt="2024-10-25T16:41:26.520" v="58"/>
              <pc2:cmMkLst xmlns:pc2="http://schemas.microsoft.com/office/powerpoint/2019/9/main/command">
                <pc:docMk/>
                <pc:sldMk cId="1528587982" sldId="366"/>
                <pc2:cmMk id="{E2A0F92C-8C65-40A3-84D3-9135DD1FFD3E}"/>
              </pc2:cmMkLst>
              <pc226:cmRplyChg chg="add">
                <pc226:chgData name="Schwartz, Rhonda (ACL)" userId="be491396-ab09-4a5f-bcaa-07043141a9ed" providerId="ADAL" clId="{59F4BAFF-909C-4BC7-BBEE-B039E6F6EC89}" dt="2024-10-25T16:41:26.520" v="58"/>
                <pc2:cmRplyMkLst xmlns:pc2="http://schemas.microsoft.com/office/powerpoint/2019/9/main/command">
                  <pc:docMk/>
                  <pc:sldMk cId="1528587982" sldId="366"/>
                  <pc2:cmMk id="{E2A0F92C-8C65-40A3-84D3-9135DD1FFD3E}"/>
                  <pc2:cmRplyMk id="{B5F038D2-1766-48CB-B1AB-28EDE9E7BC99}"/>
                </pc2:cmRplyMkLst>
              </pc226:cmRplyChg>
            </pc226:cmChg>
          </p:ext>
        </pc:extLst>
      </pc:sldChg>
      <pc:sldChg chg="modCm">
        <pc:chgData name="Schwartz, Rhonda (ACL)" userId="be491396-ab09-4a5f-bcaa-07043141a9ed" providerId="ADAL" clId="{59F4BAFF-909C-4BC7-BBEE-B039E6F6EC89}" dt="2024-10-25T17:01:14.669" v="64"/>
        <pc:sldMkLst>
          <pc:docMk/>
          <pc:sldMk cId="1432837487" sldId="385"/>
        </pc:sldMkLst>
        <pc:extLst>
          <p:ext xmlns:p="http://schemas.openxmlformats.org/presentationml/2006/main" uri="{D6D511B9-2390-475A-947B-AFAB55BFBCF1}">
            <pc226:cmChg xmlns:pc226="http://schemas.microsoft.com/office/powerpoint/2022/06/main/command" chg="">
              <pc226:chgData name="Schwartz, Rhonda (ACL)" userId="be491396-ab09-4a5f-bcaa-07043141a9ed" providerId="ADAL" clId="{59F4BAFF-909C-4BC7-BBEE-B039E6F6EC89}" dt="2024-10-25T17:01:14.669" v="64"/>
              <pc2:cmMkLst xmlns:pc2="http://schemas.microsoft.com/office/powerpoint/2019/9/main/command">
                <pc:docMk/>
                <pc:sldMk cId="1432837487" sldId="385"/>
                <pc2:cmMk id="{92D99734-8C5F-40AD-909E-9B4ED1BBFCBB}"/>
              </pc2:cmMkLst>
              <pc226:cmRplyChg chg="add">
                <pc226:chgData name="Schwartz, Rhonda (ACL)" userId="be491396-ab09-4a5f-bcaa-07043141a9ed" providerId="ADAL" clId="{59F4BAFF-909C-4BC7-BBEE-B039E6F6EC89}" dt="2024-10-25T17:01:14.669" v="64"/>
                <pc2:cmRplyMkLst xmlns:pc2="http://schemas.microsoft.com/office/powerpoint/2019/9/main/command">
                  <pc:docMk/>
                  <pc:sldMk cId="1432837487" sldId="385"/>
                  <pc2:cmMk id="{92D99734-8C5F-40AD-909E-9B4ED1BBFCBB}"/>
                  <pc2:cmRplyMk id="{E63428BF-2DCF-4616-9D25-983CDBF125F5}"/>
                </pc2:cmRplyMkLst>
              </pc226:cmRplyChg>
            </pc226:cmChg>
          </p:ext>
        </pc:extLst>
      </pc:sldChg>
      <pc:sldChg chg="modNotesTx">
        <pc:chgData name="Schwartz, Rhonda (ACL)" userId="be491396-ab09-4a5f-bcaa-07043141a9ed" providerId="ADAL" clId="{59F4BAFF-909C-4BC7-BBEE-B039E6F6EC89}" dt="2024-10-25T17:00:24.799" v="63" actId="6549"/>
        <pc:sldMkLst>
          <pc:docMk/>
          <pc:sldMk cId="1622729012" sldId="387"/>
        </pc:sldMkLst>
      </pc:sldChg>
      <pc:sldChg chg="modNotesTx">
        <pc:chgData name="Schwartz, Rhonda (ACL)" userId="be491396-ab09-4a5f-bcaa-07043141a9ed" providerId="ADAL" clId="{59F4BAFF-909C-4BC7-BBEE-B039E6F6EC89}" dt="2024-10-28T19:34:23.055" v="66" actId="255"/>
        <pc:sldMkLst>
          <pc:docMk/>
          <pc:sldMk cId="929152407" sldId="389"/>
        </pc:sldMkLst>
      </pc:sldChg>
      <pc:sldChg chg="ord">
        <pc:chgData name="Schwartz, Rhonda (ACL)" userId="be491396-ab09-4a5f-bcaa-07043141a9ed" providerId="ADAL" clId="{59F4BAFF-909C-4BC7-BBEE-B039E6F6EC89}" dt="2024-10-24T17:46:43.047" v="1"/>
        <pc:sldMkLst>
          <pc:docMk/>
          <pc:sldMk cId="2502781739" sldId="406"/>
        </pc:sldMkLst>
      </pc:sldChg>
      <pc:sldChg chg="modNotesTx">
        <pc:chgData name="Schwartz, Rhonda (ACL)" userId="be491396-ab09-4a5f-bcaa-07043141a9ed" providerId="ADAL" clId="{59F4BAFF-909C-4BC7-BBEE-B039E6F6EC89}" dt="2024-10-28T19:34:41.254" v="68" actId="255"/>
        <pc:sldMkLst>
          <pc:docMk/>
          <pc:sldMk cId="3976186948" sldId="407"/>
        </pc:sldMkLst>
      </pc:sldChg>
    </pc:docChg>
  </pc:docChgLst>
  <pc:docChgLst>
    <pc:chgData name="Frank-Carr, Claire (ACL) (CTR)" userId="023a24b7-4ee5-46bf-8a1c-3b2e4b8d21fb" providerId="ADAL" clId="{20FE5B9C-E05F-4E5F-A0AD-1F35C2D24ADC}"/>
    <pc:docChg chg="undo redo custSel addSld delSld modSld sldOrd">
      <pc:chgData name="Frank-Carr, Claire (ACL) (CTR)" userId="023a24b7-4ee5-46bf-8a1c-3b2e4b8d21fb" providerId="ADAL" clId="{20FE5B9C-E05F-4E5F-A0AD-1F35C2D24ADC}" dt="2024-10-24T15:43:41.357" v="31583"/>
      <pc:docMkLst>
        <pc:docMk/>
      </pc:docMkLst>
      <pc:sldChg chg="modNotesTx">
        <pc:chgData name="Frank-Carr, Claire (ACL) (CTR)" userId="023a24b7-4ee5-46bf-8a1c-3b2e4b8d21fb" providerId="ADAL" clId="{20FE5B9C-E05F-4E5F-A0AD-1F35C2D24ADC}" dt="2024-10-16T18:41:00.674" v="9864" actId="12"/>
        <pc:sldMkLst>
          <pc:docMk/>
          <pc:sldMk cId="0" sldId="256"/>
        </pc:sldMkLst>
      </pc:sldChg>
      <pc:sldChg chg="modCm modNotesTx">
        <pc:chgData name="Frank-Carr, Claire (ACL) (CTR)" userId="023a24b7-4ee5-46bf-8a1c-3b2e4b8d21fb" providerId="ADAL" clId="{20FE5B9C-E05F-4E5F-A0AD-1F35C2D24ADC}" dt="2024-10-24T14:59:52.855" v="31512"/>
        <pc:sldMkLst>
          <pc:docMk/>
          <pc:sldMk cId="0" sldId="257"/>
        </pc:sldMkLst>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20FE5B9C-E05F-4E5F-A0AD-1F35C2D24ADC}" dt="2024-10-24T14:59:52.855" v="31512"/>
              <pc2:cmMkLst xmlns:pc2="http://schemas.microsoft.com/office/powerpoint/2019/9/main/command">
                <pc:docMk/>
                <pc:sldMk cId="0" sldId="257"/>
                <pc2:cmMk id="{F66DF6A3-7AEE-4DF6-9325-879B9DC13CCF}"/>
              </pc2:cmMkLst>
              <pc226:cmRplyChg chg="add">
                <pc226:chgData name="Frank-Carr, Claire (ACL) (CTR)" userId="023a24b7-4ee5-46bf-8a1c-3b2e4b8d21fb" providerId="ADAL" clId="{20FE5B9C-E05F-4E5F-A0AD-1F35C2D24ADC}" dt="2024-10-24T14:59:52.855" v="31512"/>
                <pc2:cmRplyMkLst xmlns:pc2="http://schemas.microsoft.com/office/powerpoint/2019/9/main/command">
                  <pc:docMk/>
                  <pc:sldMk cId="0" sldId="257"/>
                  <pc2:cmMk id="{F66DF6A3-7AEE-4DF6-9325-879B9DC13CCF}"/>
                  <pc2:cmRplyMk id="{F1FD8BCE-E1FB-485B-A03B-68CD609F9F17}"/>
                </pc2:cmRplyMkLst>
              </pc226:cmRplyChg>
            </pc226:cmChg>
          </p:ext>
        </pc:extLst>
      </pc:sldChg>
      <pc:sldChg chg="modNotesTx">
        <pc:chgData name="Frank-Carr, Claire (ACL) (CTR)" userId="023a24b7-4ee5-46bf-8a1c-3b2e4b8d21fb" providerId="ADAL" clId="{20FE5B9C-E05F-4E5F-A0AD-1F35C2D24ADC}" dt="2024-10-21T17:12:39.232" v="22750" actId="12"/>
        <pc:sldMkLst>
          <pc:docMk/>
          <pc:sldMk cId="0" sldId="279"/>
        </pc:sldMkLst>
      </pc:sldChg>
      <pc:sldChg chg="del">
        <pc:chgData name="Frank-Carr, Claire (ACL) (CTR)" userId="023a24b7-4ee5-46bf-8a1c-3b2e4b8d21fb" providerId="ADAL" clId="{20FE5B9C-E05F-4E5F-A0AD-1F35C2D24ADC}" dt="2024-10-16T17:38:19.157" v="9815" actId="47"/>
        <pc:sldMkLst>
          <pc:docMk/>
          <pc:sldMk cId="2881980799" sldId="288"/>
        </pc:sldMkLst>
      </pc:sldChg>
      <pc:sldChg chg="addCm modCm modNotesTx">
        <pc:chgData name="Frank-Carr, Claire (ACL) (CTR)" userId="023a24b7-4ee5-46bf-8a1c-3b2e4b8d21fb" providerId="ADAL" clId="{20FE5B9C-E05F-4E5F-A0AD-1F35C2D24ADC}" dt="2024-10-21T17:12:13.970" v="22734" actId="20577"/>
        <pc:sldMkLst>
          <pc:docMk/>
          <pc:sldMk cId="3468349836" sldId="294"/>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20FE5B9C-E05F-4E5F-A0AD-1F35C2D24ADC}" dt="2024-10-21T17:12:10.186" v="22726"/>
              <pc2:cmMkLst xmlns:pc2="http://schemas.microsoft.com/office/powerpoint/2019/9/main/command">
                <pc:docMk/>
                <pc:sldMk cId="3468349836" sldId="294"/>
                <pc2:cmMk id="{087C4862-45B8-48BF-92AA-9A604FC9E613}"/>
              </pc2:cmMkLst>
              <pc226:cmRplyChg chg="add">
                <pc226:chgData name="Frank-Carr, Claire (ACL) (CTR)" userId="023a24b7-4ee5-46bf-8a1c-3b2e4b8d21fb" providerId="ADAL" clId="{20FE5B9C-E05F-4E5F-A0AD-1F35C2D24ADC}" dt="2024-10-21T17:12:06.981" v="22725"/>
                <pc2:cmRplyMkLst xmlns:pc2="http://schemas.microsoft.com/office/powerpoint/2019/9/main/command">
                  <pc:docMk/>
                  <pc:sldMk cId="3468349836" sldId="294"/>
                  <pc2:cmMk id="{087C4862-45B8-48BF-92AA-9A604FC9E613}"/>
                  <pc2:cmRplyMk id="{ED687D1A-86AA-4059-AD22-A161972A6C79}"/>
                </pc2:cmRplyMkLst>
              </pc226:cmRplyChg>
            </pc226:cmChg>
          </p:ext>
        </pc:extLst>
      </pc:sldChg>
      <pc:sldChg chg="modSp del mod modShow modNotesTx">
        <pc:chgData name="Frank-Carr, Claire (ACL) (CTR)" userId="023a24b7-4ee5-46bf-8a1c-3b2e4b8d21fb" providerId="ADAL" clId="{20FE5B9C-E05F-4E5F-A0AD-1F35C2D24ADC}" dt="2024-10-16T17:31:34.702" v="9802" actId="47"/>
        <pc:sldMkLst>
          <pc:docMk/>
          <pc:sldMk cId="2006410582" sldId="298"/>
        </pc:sldMkLst>
      </pc:sldChg>
      <pc:sldChg chg="modSp mod modCm modNotesTx">
        <pc:chgData name="Frank-Carr, Claire (ACL) (CTR)" userId="023a24b7-4ee5-46bf-8a1c-3b2e4b8d21fb" providerId="ADAL" clId="{20FE5B9C-E05F-4E5F-A0AD-1F35C2D24ADC}" dt="2024-10-20T16:43:07.944" v="22655" actId="20577"/>
        <pc:sldMkLst>
          <pc:docMk/>
          <pc:sldMk cId="1819674264" sldId="318"/>
        </pc:sldMkLst>
        <pc:spChg chg="mod">
          <ac:chgData name="Frank-Carr, Claire (ACL) (CTR)" userId="023a24b7-4ee5-46bf-8a1c-3b2e4b8d21fb" providerId="ADAL" clId="{20FE5B9C-E05F-4E5F-A0AD-1F35C2D24ADC}" dt="2024-10-15T22:30:51.894" v="8" actId="208"/>
          <ac:spMkLst>
            <pc:docMk/>
            <pc:sldMk cId="1819674264" sldId="318"/>
            <ac:spMk id="2" creationId="{57E1E924-FB2C-E987-AE3D-FD5C3328BDA5}"/>
          </ac:spMkLst>
        </pc:spChg>
        <pc:spChg chg="mod">
          <ac:chgData name="Frank-Carr, Claire (ACL) (CTR)" userId="023a24b7-4ee5-46bf-8a1c-3b2e4b8d21fb" providerId="ADAL" clId="{20FE5B9C-E05F-4E5F-A0AD-1F35C2D24ADC}" dt="2024-10-16T06:10:07.113" v="4146" actId="12"/>
          <ac:spMkLst>
            <pc:docMk/>
            <pc:sldMk cId="1819674264" sldId="318"/>
            <ac:spMk id="3" creationId="{06AF46B1-5953-63B0-B08E-DBCB9665C921}"/>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20FE5B9C-E05F-4E5F-A0AD-1F35C2D24ADC}" dt="2024-10-16T06:39:14.385" v="4932"/>
              <pc2:cmMkLst xmlns:pc2="http://schemas.microsoft.com/office/powerpoint/2019/9/main/command">
                <pc:docMk/>
                <pc:sldMk cId="1819674264" sldId="318"/>
                <pc2:cmMk id="{623A7988-8884-4307-85CB-09556C889431}"/>
              </pc2:cmMkLst>
            </pc226:cmChg>
          </p:ext>
        </pc:extLst>
      </pc:sldChg>
      <pc:sldChg chg="modSp mod addCm modCm modNotesTx">
        <pc:chgData name="Frank-Carr, Claire (ACL) (CTR)" userId="023a24b7-4ee5-46bf-8a1c-3b2e4b8d21fb" providerId="ADAL" clId="{20FE5B9C-E05F-4E5F-A0AD-1F35C2D24ADC}" dt="2024-10-23T14:41:17.241" v="31509"/>
        <pc:sldMkLst>
          <pc:docMk/>
          <pc:sldMk cId="3732273727" sldId="319"/>
        </pc:sldMkLst>
        <pc:spChg chg="mod">
          <ac:chgData name="Frank-Carr, Claire (ACL) (CTR)" userId="023a24b7-4ee5-46bf-8a1c-3b2e4b8d21fb" providerId="ADAL" clId="{20FE5B9C-E05F-4E5F-A0AD-1F35C2D24ADC}" dt="2024-10-22T20:32:31.002" v="27328" actId="13926"/>
          <ac:spMkLst>
            <pc:docMk/>
            <pc:sldMk cId="3732273727" sldId="319"/>
            <ac:spMk id="7" creationId="{307DD01B-7567-A5EC-F1C2-39B4EF495609}"/>
          </ac:spMkLst>
        </pc:spChg>
        <pc:spChg chg="mod">
          <ac:chgData name="Frank-Carr, Claire (ACL) (CTR)" userId="023a24b7-4ee5-46bf-8a1c-3b2e4b8d21fb" providerId="ADAL" clId="{20FE5B9C-E05F-4E5F-A0AD-1F35C2D24ADC}" dt="2024-10-16T07:28:34.747" v="7849" actId="1076"/>
          <ac:spMkLst>
            <pc:docMk/>
            <pc:sldMk cId="3732273727" sldId="319"/>
            <ac:spMk id="9" creationId="{616548FE-0E5A-BC2E-050A-D8935EF967EE}"/>
          </ac:spMkLst>
        </pc:spChg>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20FE5B9C-E05F-4E5F-A0AD-1F35C2D24ADC}" dt="2024-10-23T14:41:17.241" v="31509"/>
              <pc2:cmMkLst xmlns:pc2="http://schemas.microsoft.com/office/powerpoint/2019/9/main/command">
                <pc:docMk/>
                <pc:sldMk cId="3732273727" sldId="319"/>
                <pc2:cmMk id="{0701D515-8A9D-4711-81C5-524164294771}"/>
              </pc2:cmMkLst>
              <pc226:cmRplyChg chg="add">
                <pc226:chgData name="Frank-Carr, Claire (ACL) (CTR)" userId="023a24b7-4ee5-46bf-8a1c-3b2e4b8d21fb" providerId="ADAL" clId="{20FE5B9C-E05F-4E5F-A0AD-1F35C2D24ADC}" dt="2024-10-23T14:41:17.241" v="31509"/>
                <pc2:cmRplyMkLst xmlns:pc2="http://schemas.microsoft.com/office/powerpoint/2019/9/main/command">
                  <pc:docMk/>
                  <pc:sldMk cId="3732273727" sldId="319"/>
                  <pc2:cmMk id="{0701D515-8A9D-4711-81C5-524164294771}"/>
                  <pc2:cmRplyMk id="{49288E8E-A557-4BB9-9863-EDCF3C7E809A}"/>
                </pc2:cmRplyMkLst>
              </pc226:cmRplyChg>
            </pc226:cmChg>
            <pc226:cmChg xmlns:pc226="http://schemas.microsoft.com/office/powerpoint/2022/06/main/command" chg="">
              <pc226:chgData name="Frank-Carr, Claire (ACL) (CTR)" userId="023a24b7-4ee5-46bf-8a1c-3b2e4b8d21fb" providerId="ADAL" clId="{20FE5B9C-E05F-4E5F-A0AD-1F35C2D24ADC}" dt="2024-10-21T18:30:20.279" v="24178"/>
              <pc2:cmMkLst xmlns:pc2="http://schemas.microsoft.com/office/powerpoint/2019/9/main/command">
                <pc:docMk/>
                <pc:sldMk cId="3732273727" sldId="319"/>
                <pc2:cmMk id="{B3FCCFDB-B9C0-4326-B10C-4EDB13127E16}"/>
              </pc2:cmMkLst>
              <pc226:cmRplyChg chg="add">
                <pc226:chgData name="Frank-Carr, Claire (ACL) (CTR)" userId="023a24b7-4ee5-46bf-8a1c-3b2e4b8d21fb" providerId="ADAL" clId="{20FE5B9C-E05F-4E5F-A0AD-1F35C2D24ADC}" dt="2024-10-21T17:12:51.424" v="22751"/>
                <pc2:cmRplyMkLst xmlns:pc2="http://schemas.microsoft.com/office/powerpoint/2019/9/main/command">
                  <pc:docMk/>
                  <pc:sldMk cId="3732273727" sldId="319"/>
                  <pc2:cmMk id="{B3FCCFDB-B9C0-4326-B10C-4EDB13127E16}"/>
                  <pc2:cmRplyMk id="{94438329-E587-4C96-9E3E-B8DB8677A3AC}"/>
                </pc2:cmRplyMkLst>
              </pc226:cmRplyChg>
              <pc226:cmRplyChg chg="add">
                <pc226:chgData name="Frank-Carr, Claire (ACL) (CTR)" userId="023a24b7-4ee5-46bf-8a1c-3b2e4b8d21fb" providerId="ADAL" clId="{20FE5B9C-E05F-4E5F-A0AD-1F35C2D24ADC}" dt="2024-10-21T18:30:20.279" v="24178"/>
                <pc2:cmRplyMkLst xmlns:pc2="http://schemas.microsoft.com/office/powerpoint/2019/9/main/command">
                  <pc:docMk/>
                  <pc:sldMk cId="3732273727" sldId="319"/>
                  <pc2:cmMk id="{B3FCCFDB-B9C0-4326-B10C-4EDB13127E16}"/>
                  <pc2:cmRplyMk id="{07628F73-6942-4B46-A06C-C0F870AECD57}"/>
                </pc2:cmRplyMkLst>
              </pc226:cmRplyChg>
            </pc226:cmChg>
          </p:ext>
        </pc:extLst>
      </pc:sldChg>
      <pc:sldChg chg="modSp mod modNotesTx">
        <pc:chgData name="Frank-Carr, Claire (ACL) (CTR)" userId="023a24b7-4ee5-46bf-8a1c-3b2e4b8d21fb" providerId="ADAL" clId="{20FE5B9C-E05F-4E5F-A0AD-1F35C2D24ADC}" dt="2024-10-22T17:07:06.991" v="24781" actId="20577"/>
        <pc:sldMkLst>
          <pc:docMk/>
          <pc:sldMk cId="661242718" sldId="321"/>
        </pc:sldMkLst>
        <pc:spChg chg="mod">
          <ac:chgData name="Frank-Carr, Claire (ACL) (CTR)" userId="023a24b7-4ee5-46bf-8a1c-3b2e4b8d21fb" providerId="ADAL" clId="{20FE5B9C-E05F-4E5F-A0AD-1F35C2D24ADC}" dt="2024-10-16T07:54:14.612" v="8575" actId="1076"/>
          <ac:spMkLst>
            <pc:docMk/>
            <pc:sldMk cId="661242718" sldId="321"/>
            <ac:spMk id="2" creationId="{111B6F8B-964F-F30D-9D61-0CE932AFC453}"/>
          </ac:spMkLst>
        </pc:spChg>
        <pc:picChg chg="mod">
          <ac:chgData name="Frank-Carr, Claire (ACL) (CTR)" userId="023a24b7-4ee5-46bf-8a1c-3b2e4b8d21fb" providerId="ADAL" clId="{20FE5B9C-E05F-4E5F-A0AD-1F35C2D24ADC}" dt="2024-10-16T07:53:59.681" v="8574" actId="1076"/>
          <ac:picMkLst>
            <pc:docMk/>
            <pc:sldMk cId="661242718" sldId="321"/>
            <ac:picMk id="5" creationId="{28B4E99E-2C43-664A-3120-7288712D2BFB}"/>
          </ac:picMkLst>
        </pc:picChg>
      </pc:sldChg>
      <pc:sldChg chg="modSp mod modNotesTx">
        <pc:chgData name="Frank-Carr, Claire (ACL) (CTR)" userId="023a24b7-4ee5-46bf-8a1c-3b2e4b8d21fb" providerId="ADAL" clId="{20FE5B9C-E05F-4E5F-A0AD-1F35C2D24ADC}" dt="2024-10-16T22:32:29.976" v="11685" actId="20577"/>
        <pc:sldMkLst>
          <pc:docMk/>
          <pc:sldMk cId="1366456028" sldId="322"/>
        </pc:sldMkLst>
        <pc:spChg chg="mod">
          <ac:chgData name="Frank-Carr, Claire (ACL) (CTR)" userId="023a24b7-4ee5-46bf-8a1c-3b2e4b8d21fb" providerId="ADAL" clId="{20FE5B9C-E05F-4E5F-A0AD-1F35C2D24ADC}" dt="2024-10-16T15:18:48.094" v="9159" actId="20577"/>
          <ac:spMkLst>
            <pc:docMk/>
            <pc:sldMk cId="1366456028" sldId="322"/>
            <ac:spMk id="7" creationId="{307DD01B-7567-A5EC-F1C2-39B4EF495609}"/>
          </ac:spMkLst>
        </pc:spChg>
        <pc:spChg chg="mod">
          <ac:chgData name="Frank-Carr, Claire (ACL) (CTR)" userId="023a24b7-4ee5-46bf-8a1c-3b2e4b8d21fb" providerId="ADAL" clId="{20FE5B9C-E05F-4E5F-A0AD-1F35C2D24ADC}" dt="2024-10-15T22:35:13.507" v="63" actId="208"/>
          <ac:spMkLst>
            <pc:docMk/>
            <pc:sldMk cId="1366456028" sldId="322"/>
            <ac:spMk id="9" creationId="{616548FE-0E5A-BC2E-050A-D8935EF967EE}"/>
          </ac:spMkLst>
        </pc:spChg>
      </pc:sldChg>
      <pc:sldChg chg="modNotesTx">
        <pc:chgData name="Frank-Carr, Claire (ACL) (CTR)" userId="023a24b7-4ee5-46bf-8a1c-3b2e4b8d21fb" providerId="ADAL" clId="{20FE5B9C-E05F-4E5F-A0AD-1F35C2D24ADC}" dt="2024-10-17T21:14:57.780" v="15332" actId="20577"/>
        <pc:sldMkLst>
          <pc:docMk/>
          <pc:sldMk cId="2607531705" sldId="325"/>
        </pc:sldMkLst>
      </pc:sldChg>
      <pc:sldChg chg="modSp mod modCm modNotesTx">
        <pc:chgData name="Frank-Carr, Claire (ACL) (CTR)" userId="023a24b7-4ee5-46bf-8a1c-3b2e4b8d21fb" providerId="ADAL" clId="{20FE5B9C-E05F-4E5F-A0AD-1F35C2D24ADC}" dt="2024-10-16T18:41:05.656" v="9866" actId="20577"/>
        <pc:sldMkLst>
          <pc:docMk/>
          <pc:sldMk cId="3911390851" sldId="344"/>
        </pc:sldMkLst>
        <pc:spChg chg="mod">
          <ac:chgData name="Frank-Carr, Claire (ACL) (CTR)" userId="023a24b7-4ee5-46bf-8a1c-3b2e4b8d21fb" providerId="ADAL" clId="{20FE5B9C-E05F-4E5F-A0AD-1F35C2D24ADC}" dt="2024-10-16T06:07:09.963" v="4135" actId="179"/>
          <ac:spMkLst>
            <pc:docMk/>
            <pc:sldMk cId="3911390851" sldId="344"/>
            <ac:spMk id="7" creationId="{307DD01B-7567-A5EC-F1C2-39B4EF495609}"/>
          </ac:spMkLst>
        </pc:spChg>
        <pc:spChg chg="mod">
          <ac:chgData name="Frank-Carr, Claire (ACL) (CTR)" userId="023a24b7-4ee5-46bf-8a1c-3b2e4b8d21fb" providerId="ADAL" clId="{20FE5B9C-E05F-4E5F-A0AD-1F35C2D24ADC}" dt="2024-10-15T22:30:23.580" v="1" actId="208"/>
          <ac:spMkLst>
            <pc:docMk/>
            <pc:sldMk cId="3911390851" sldId="344"/>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20FE5B9C-E05F-4E5F-A0AD-1F35C2D24ADC}" dt="2024-10-16T06:07:05.102" v="4134" actId="20577"/>
              <pc2:cmMkLst xmlns:pc2="http://schemas.microsoft.com/office/powerpoint/2019/9/main/command">
                <pc:docMk/>
                <pc:sldMk cId="3911390851" sldId="344"/>
                <pc2:cmMk id="{48B55724-156E-4D84-8090-7B028131727B}"/>
              </pc2:cmMkLst>
            </pc226:cmChg>
          </p:ext>
        </pc:extLst>
      </pc:sldChg>
      <pc:sldChg chg="modSp mod modNotesTx">
        <pc:chgData name="Frank-Carr, Claire (ACL) (CTR)" userId="023a24b7-4ee5-46bf-8a1c-3b2e4b8d21fb" providerId="ADAL" clId="{20FE5B9C-E05F-4E5F-A0AD-1F35C2D24ADC}" dt="2024-10-16T18:57:06.258" v="9892" actId="20577"/>
        <pc:sldMkLst>
          <pc:docMk/>
          <pc:sldMk cId="1686841599" sldId="345"/>
        </pc:sldMkLst>
        <pc:spChg chg="mod">
          <ac:chgData name="Frank-Carr, Claire (ACL) (CTR)" userId="023a24b7-4ee5-46bf-8a1c-3b2e4b8d21fb" providerId="ADAL" clId="{20FE5B9C-E05F-4E5F-A0AD-1F35C2D24ADC}" dt="2024-10-15T22:30:28.342" v="3" actId="207"/>
          <ac:spMkLst>
            <pc:docMk/>
            <pc:sldMk cId="1686841599" sldId="345"/>
            <ac:spMk id="9" creationId="{616548FE-0E5A-BC2E-050A-D8935EF967EE}"/>
          </ac:spMkLst>
        </pc:spChg>
      </pc:sldChg>
      <pc:sldChg chg="modSp mod modNotesTx">
        <pc:chgData name="Frank-Carr, Claire (ACL) (CTR)" userId="023a24b7-4ee5-46bf-8a1c-3b2e4b8d21fb" providerId="ADAL" clId="{20FE5B9C-E05F-4E5F-A0AD-1F35C2D24ADC}" dt="2024-10-17T16:43:11.168" v="12245" actId="27636"/>
        <pc:sldMkLst>
          <pc:docMk/>
          <pc:sldMk cId="3554404831" sldId="350"/>
        </pc:sldMkLst>
        <pc:spChg chg="mod">
          <ac:chgData name="Frank-Carr, Claire (ACL) (CTR)" userId="023a24b7-4ee5-46bf-8a1c-3b2e4b8d21fb" providerId="ADAL" clId="{20FE5B9C-E05F-4E5F-A0AD-1F35C2D24ADC}" dt="2024-10-17T16:43:11.168" v="12245" actId="27636"/>
          <ac:spMkLst>
            <pc:docMk/>
            <pc:sldMk cId="3554404831" sldId="350"/>
            <ac:spMk id="7" creationId="{307DD01B-7567-A5EC-F1C2-39B4EF495609}"/>
          </ac:spMkLst>
        </pc:spChg>
        <pc:spChg chg="mod">
          <ac:chgData name="Frank-Carr, Claire (ACL) (CTR)" userId="023a24b7-4ee5-46bf-8a1c-3b2e4b8d21fb" providerId="ADAL" clId="{20FE5B9C-E05F-4E5F-A0AD-1F35C2D24ADC}" dt="2024-10-15T22:30:43.783" v="6" actId="208"/>
          <ac:spMkLst>
            <pc:docMk/>
            <pc:sldMk cId="3554404831" sldId="350"/>
            <ac:spMk id="9" creationId="{616548FE-0E5A-BC2E-050A-D8935EF967EE}"/>
          </ac:spMkLst>
        </pc:spChg>
      </pc:sldChg>
      <pc:sldChg chg="modCm modNotesTx">
        <pc:chgData name="Frank-Carr, Claire (ACL) (CTR)" userId="023a24b7-4ee5-46bf-8a1c-3b2e4b8d21fb" providerId="ADAL" clId="{20FE5B9C-E05F-4E5F-A0AD-1F35C2D24ADC}" dt="2024-10-17T16:40:03.305" v="12243" actId="20577"/>
        <pc:sldMkLst>
          <pc:docMk/>
          <pc:sldMk cId="3257951305" sldId="358"/>
        </pc:sldMkLst>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20FE5B9C-E05F-4E5F-A0AD-1F35C2D24ADC}" dt="2024-10-16T07:05:35.845" v="6673"/>
              <pc2:cmMkLst xmlns:pc2="http://schemas.microsoft.com/office/powerpoint/2019/9/main/command">
                <pc:docMk/>
                <pc:sldMk cId="3257951305" sldId="358"/>
                <pc2:cmMk id="{3E5E1F0B-C7EF-440B-83BC-CA8BB942C351}"/>
              </pc2:cmMkLst>
              <pc226:cmRplyChg chg="mod">
                <pc226:chgData name="Frank-Carr, Claire (ACL) (CTR)" userId="023a24b7-4ee5-46bf-8a1c-3b2e4b8d21fb" providerId="ADAL" clId="{20FE5B9C-E05F-4E5F-A0AD-1F35C2D24ADC}" dt="2024-10-16T07:05:35.845" v="6673"/>
                <pc2:cmRplyMkLst xmlns:pc2="http://schemas.microsoft.com/office/powerpoint/2019/9/main/command">
                  <pc:docMk/>
                  <pc:sldMk cId="3257951305" sldId="358"/>
                  <pc2:cmMk id="{3E5E1F0B-C7EF-440B-83BC-CA8BB942C351}"/>
                  <pc2:cmRplyMk id="{CE26EF90-BEE4-48C0-B290-07B04E221D67}"/>
                </pc2:cmRplyMkLst>
              </pc226:cmRplyChg>
            </pc226:cmChg>
          </p:ext>
        </pc:extLst>
      </pc:sldChg>
      <pc:sldChg chg="modSp mod addCm delCm modCm modNotesTx">
        <pc:chgData name="Frank-Carr, Claire (ACL) (CTR)" userId="023a24b7-4ee5-46bf-8a1c-3b2e4b8d21fb" providerId="ADAL" clId="{20FE5B9C-E05F-4E5F-A0AD-1F35C2D24ADC}" dt="2024-10-22T16:49:38.543" v="24551"/>
        <pc:sldMkLst>
          <pc:docMk/>
          <pc:sldMk cId="1855092644" sldId="361"/>
        </pc:sldMkLst>
        <pc:spChg chg="mod">
          <ac:chgData name="Frank-Carr, Claire (ACL) (CTR)" userId="023a24b7-4ee5-46bf-8a1c-3b2e4b8d21fb" providerId="ADAL" clId="{20FE5B9C-E05F-4E5F-A0AD-1F35C2D24ADC}" dt="2024-10-21T17:59:43.224" v="23706" actId="20577"/>
          <ac:spMkLst>
            <pc:docMk/>
            <pc:sldMk cId="1855092644" sldId="361"/>
            <ac:spMk id="7" creationId="{307DD01B-7567-A5EC-F1C2-39B4EF495609}"/>
          </ac:spMkLst>
        </pc:spChg>
        <pc:spChg chg="mod">
          <ac:chgData name="Frank-Carr, Claire (ACL) (CTR)" userId="023a24b7-4ee5-46bf-8a1c-3b2e4b8d21fb" providerId="ADAL" clId="{20FE5B9C-E05F-4E5F-A0AD-1F35C2D24ADC}" dt="2024-10-16T07:51:23.250" v="8536" actId="1076"/>
          <ac:spMkLst>
            <pc:docMk/>
            <pc:sldMk cId="1855092644" sldId="361"/>
            <ac:spMk id="9" creationId="{616548FE-0E5A-BC2E-050A-D8935EF967EE}"/>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20FE5B9C-E05F-4E5F-A0AD-1F35C2D24ADC}" dt="2024-10-22T16:49:38.543" v="24551"/>
              <pc2:cmMkLst xmlns:pc2="http://schemas.microsoft.com/office/powerpoint/2019/9/main/command">
                <pc:docMk/>
                <pc:sldMk cId="1855092644" sldId="361"/>
                <pc2:cmMk id="{E53C0018-A709-4300-8FBB-572A084D9C96}"/>
              </pc2:cmMkLst>
              <pc226:cmRplyChg chg="add">
                <pc226:chgData name="Frank-Carr, Claire (ACL) (CTR)" userId="023a24b7-4ee5-46bf-8a1c-3b2e4b8d21fb" providerId="ADAL" clId="{20FE5B9C-E05F-4E5F-A0AD-1F35C2D24ADC}" dt="2024-10-16T15:30:48.029" v="9165"/>
                <pc2:cmRplyMkLst xmlns:pc2="http://schemas.microsoft.com/office/powerpoint/2019/9/main/command">
                  <pc:docMk/>
                  <pc:sldMk cId="1855092644" sldId="361"/>
                  <pc2:cmMk id="{E53C0018-A709-4300-8FBB-572A084D9C96}"/>
                  <pc2:cmRplyMk id="{3D04AFA2-2191-4E78-9EA9-F3FEF04F9FE8}"/>
                </pc2:cmRplyMkLst>
              </pc226:cmRplyChg>
              <pc226:cmRplyChg chg="add">
                <pc226:chgData name="Frank-Carr, Claire (ACL) (CTR)" userId="023a24b7-4ee5-46bf-8a1c-3b2e4b8d21fb" providerId="ADAL" clId="{20FE5B9C-E05F-4E5F-A0AD-1F35C2D24ADC}" dt="2024-10-17T17:33:23.832" v="12823"/>
                <pc2:cmRplyMkLst xmlns:pc2="http://schemas.microsoft.com/office/powerpoint/2019/9/main/command">
                  <pc:docMk/>
                  <pc:sldMk cId="1855092644" sldId="361"/>
                  <pc2:cmMk id="{E53C0018-A709-4300-8FBB-572A084D9C96}"/>
                  <pc2:cmRplyMk id="{42F2BAC6-32FF-46B9-9069-3E1CF395548B}"/>
                </pc2:cmRplyMkLst>
              </pc226:cmRplyChg>
              <pc226:cmRplyChg chg="add">
                <pc226:chgData name="Frank-Carr, Claire (ACL) (CTR)" userId="023a24b7-4ee5-46bf-8a1c-3b2e4b8d21fb" providerId="ADAL" clId="{20FE5B9C-E05F-4E5F-A0AD-1F35C2D24ADC}" dt="2024-10-16T16:02:40.043" v="9241"/>
                <pc2:cmRplyMkLst xmlns:pc2="http://schemas.microsoft.com/office/powerpoint/2019/9/main/command">
                  <pc:docMk/>
                  <pc:sldMk cId="1855092644" sldId="361"/>
                  <pc2:cmMk id="{E53C0018-A709-4300-8FBB-572A084D9C96}"/>
                  <pc2:cmRplyMk id="{8BC9EEE2-5644-4268-8C53-E806445C1349}"/>
                </pc2:cmRplyMkLst>
              </pc226:cmRplyChg>
              <pc226:cmRplyChg chg="add">
                <pc226:chgData name="Frank-Carr, Claire (ACL) (CTR)" userId="023a24b7-4ee5-46bf-8a1c-3b2e4b8d21fb" providerId="ADAL" clId="{20FE5B9C-E05F-4E5F-A0AD-1F35C2D24ADC}" dt="2024-10-17T17:32:09.829" v="12822"/>
                <pc2:cmRplyMkLst xmlns:pc2="http://schemas.microsoft.com/office/powerpoint/2019/9/main/command">
                  <pc:docMk/>
                  <pc:sldMk cId="1855092644" sldId="361"/>
                  <pc2:cmMk id="{E53C0018-A709-4300-8FBB-572A084D9C96}"/>
                  <pc2:cmRplyMk id="{AE877CF5-E30F-4E16-8840-CCEEF46A57DE}"/>
                </pc2:cmRplyMkLst>
              </pc226:cmRplyChg>
            </pc226:cmChg>
            <pc226:cmChg xmlns:pc226="http://schemas.microsoft.com/office/powerpoint/2022/06/main/command" chg="del mod">
              <pc226:chgData name="Frank-Carr, Claire (ACL) (CTR)" userId="023a24b7-4ee5-46bf-8a1c-3b2e4b8d21fb" providerId="ADAL" clId="{20FE5B9C-E05F-4E5F-A0AD-1F35C2D24ADC}" dt="2024-10-16T17:37:02.694" v="9812"/>
              <pc2:cmMkLst xmlns:pc2="http://schemas.microsoft.com/office/powerpoint/2019/9/main/command">
                <pc:docMk/>
                <pc:sldMk cId="1855092644" sldId="361"/>
                <pc2:cmMk id="{77A838A2-AF3E-4F8C-BD90-F0089A3D0A30}"/>
              </pc2:cmMkLst>
            </pc226:cmChg>
            <pc226:cmChg xmlns:pc226="http://schemas.microsoft.com/office/powerpoint/2022/06/main/command" chg="add mod">
              <pc226:chgData name="Frank-Carr, Claire (ACL) (CTR)" userId="023a24b7-4ee5-46bf-8a1c-3b2e4b8d21fb" providerId="ADAL" clId="{20FE5B9C-E05F-4E5F-A0AD-1F35C2D24ADC}" dt="2024-10-17T17:29:28.116" v="12821"/>
              <pc2:cmMkLst xmlns:pc2="http://schemas.microsoft.com/office/powerpoint/2019/9/main/command">
                <pc:docMk/>
                <pc:sldMk cId="1855092644" sldId="361"/>
                <pc2:cmMk id="{2D6C4DE5-3641-4FA3-B73A-C00370E1B55D}"/>
              </pc2:cmMkLst>
              <pc226:cmRplyChg chg="add">
                <pc226:chgData name="Frank-Carr, Claire (ACL) (CTR)" userId="023a24b7-4ee5-46bf-8a1c-3b2e4b8d21fb" providerId="ADAL" clId="{20FE5B9C-E05F-4E5F-A0AD-1F35C2D24ADC}" dt="2024-10-17T17:29:26.186" v="12820"/>
                <pc2:cmRplyMkLst xmlns:pc2="http://schemas.microsoft.com/office/powerpoint/2019/9/main/command">
                  <pc:docMk/>
                  <pc:sldMk cId="1855092644" sldId="361"/>
                  <pc2:cmMk id="{2D6C4DE5-3641-4FA3-B73A-C00370E1B55D}"/>
                  <pc2:cmRplyMk id="{B51E5F69-891D-438A-8C75-93326741D90C}"/>
                </pc2:cmRplyMkLst>
              </pc226:cmRplyChg>
            </pc226:cmChg>
          </p:ext>
        </pc:extLst>
      </pc:sldChg>
      <pc:sldChg chg="modNotesTx">
        <pc:chgData name="Frank-Carr, Claire (ACL) (CTR)" userId="023a24b7-4ee5-46bf-8a1c-3b2e4b8d21fb" providerId="ADAL" clId="{20FE5B9C-E05F-4E5F-A0AD-1F35C2D24ADC}" dt="2024-10-16T19:05:24.081" v="9926" actId="20577"/>
        <pc:sldMkLst>
          <pc:docMk/>
          <pc:sldMk cId="1158957107" sldId="362"/>
        </pc:sldMkLst>
      </pc:sldChg>
      <pc:sldChg chg="modSp mod modCm modNotesTx">
        <pc:chgData name="Frank-Carr, Claire (ACL) (CTR)" userId="023a24b7-4ee5-46bf-8a1c-3b2e4b8d21fb" providerId="ADAL" clId="{20FE5B9C-E05F-4E5F-A0AD-1F35C2D24ADC}" dt="2024-10-16T20:08:34.372" v="9943" actId="15"/>
        <pc:sldMkLst>
          <pc:docMk/>
          <pc:sldMk cId="1480159262" sldId="363"/>
        </pc:sldMkLst>
        <pc:spChg chg="mod">
          <ac:chgData name="Frank-Carr, Claire (ACL) (CTR)" userId="023a24b7-4ee5-46bf-8a1c-3b2e4b8d21fb" providerId="ADAL" clId="{20FE5B9C-E05F-4E5F-A0AD-1F35C2D24ADC}" dt="2024-10-15T23:39:44.069" v="896" actId="20577"/>
          <ac:spMkLst>
            <pc:docMk/>
            <pc:sldMk cId="1480159262" sldId="363"/>
            <ac:spMk id="3" creationId="{06AF46B1-5953-63B0-B08E-DBCB9665C921}"/>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20FE5B9C-E05F-4E5F-A0AD-1F35C2D24ADC}" dt="2024-10-16T06:41:14.385" v="4934"/>
              <pc2:cmMkLst xmlns:pc2="http://schemas.microsoft.com/office/powerpoint/2019/9/main/command">
                <pc:docMk/>
                <pc:sldMk cId="1480159262" sldId="363"/>
                <pc2:cmMk id="{7C597323-186D-4425-88D7-97DF71B6C3EF}"/>
              </pc2:cmMkLst>
              <pc226:cmRplyChg chg="mod">
                <pc226:chgData name="Frank-Carr, Claire (ACL) (CTR)" userId="023a24b7-4ee5-46bf-8a1c-3b2e4b8d21fb" providerId="ADAL" clId="{20FE5B9C-E05F-4E5F-A0AD-1F35C2D24ADC}" dt="2024-10-16T06:41:14.385" v="4934"/>
                <pc2:cmRplyMkLst xmlns:pc2="http://schemas.microsoft.com/office/powerpoint/2019/9/main/command">
                  <pc:docMk/>
                  <pc:sldMk cId="1480159262" sldId="363"/>
                  <pc2:cmMk id="{7C597323-186D-4425-88D7-97DF71B6C3EF}"/>
                  <pc2:cmRplyMk id="{06550154-200C-416E-AF31-AD3B0E692429}"/>
                </pc2:cmRplyMkLst>
              </pc226:cmRplyChg>
            </pc226:cmChg>
            <pc226:cmChg xmlns:pc226="http://schemas.microsoft.com/office/powerpoint/2022/06/main/command" chg="mod">
              <pc226:chgData name="Frank-Carr, Claire (ACL) (CTR)" userId="023a24b7-4ee5-46bf-8a1c-3b2e4b8d21fb" providerId="ADAL" clId="{20FE5B9C-E05F-4E5F-A0AD-1F35C2D24ADC}" dt="2024-10-15T23:39:44.069" v="896" actId="20577"/>
              <pc2:cmMkLst xmlns:pc2="http://schemas.microsoft.com/office/powerpoint/2019/9/main/command">
                <pc:docMk/>
                <pc:sldMk cId="1480159262" sldId="363"/>
                <pc2:cmMk id="{A5746D94-010D-4F0C-8457-F8020CC79B83}"/>
              </pc2:cmMkLst>
            </pc226:cmChg>
          </p:ext>
        </pc:extLst>
      </pc:sldChg>
      <pc:sldChg chg="modSp mod modCm modNotesTx">
        <pc:chgData name="Frank-Carr, Claire (ACL) (CTR)" userId="023a24b7-4ee5-46bf-8a1c-3b2e4b8d21fb" providerId="ADAL" clId="{20FE5B9C-E05F-4E5F-A0AD-1F35C2D24ADC}" dt="2024-10-16T20:06:56.569" v="9942" actId="20577"/>
        <pc:sldMkLst>
          <pc:docMk/>
          <pc:sldMk cId="2262484448" sldId="364"/>
        </pc:sldMkLst>
        <pc:spChg chg="mod">
          <ac:chgData name="Frank-Carr, Claire (ACL) (CTR)" userId="023a24b7-4ee5-46bf-8a1c-3b2e4b8d21fb" providerId="ADAL" clId="{20FE5B9C-E05F-4E5F-A0AD-1F35C2D24ADC}" dt="2024-10-15T23:01:54.140" v="474" actId="20577"/>
          <ac:spMkLst>
            <pc:docMk/>
            <pc:sldMk cId="2262484448" sldId="364"/>
            <ac:spMk id="3" creationId="{06AF46B1-5953-63B0-B08E-DBCB9665C921}"/>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20FE5B9C-E05F-4E5F-A0AD-1F35C2D24ADC}" dt="2024-10-15T23:00:22.939" v="421"/>
              <pc2:cmMkLst xmlns:pc2="http://schemas.microsoft.com/office/powerpoint/2019/9/main/command">
                <pc:docMk/>
                <pc:sldMk cId="2262484448" sldId="364"/>
                <pc2:cmMk id="{BB0D75D6-753C-4460-9E1E-FA5478A74BA2}"/>
              </pc2:cmMkLst>
              <pc226:cmRplyChg chg="add">
                <pc226:chgData name="Frank-Carr, Claire (ACL) (CTR)" userId="023a24b7-4ee5-46bf-8a1c-3b2e4b8d21fb" providerId="ADAL" clId="{20FE5B9C-E05F-4E5F-A0AD-1F35C2D24ADC}" dt="2024-10-15T23:00:22.939" v="421"/>
                <pc2:cmRplyMkLst xmlns:pc2="http://schemas.microsoft.com/office/powerpoint/2019/9/main/command">
                  <pc:docMk/>
                  <pc:sldMk cId="2262484448" sldId="364"/>
                  <pc2:cmMk id="{BB0D75D6-753C-4460-9E1E-FA5478A74BA2}"/>
                  <pc2:cmRplyMk id="{908B7C89-BE89-4C6D-8202-CAD119F643C8}"/>
                </pc2:cmRplyMkLst>
              </pc226:cmRplyChg>
            </pc226:cmChg>
          </p:ext>
        </pc:extLst>
      </pc:sldChg>
      <pc:sldChg chg="modSp mod modNotesTx">
        <pc:chgData name="Frank-Carr, Claire (ACL) (CTR)" userId="023a24b7-4ee5-46bf-8a1c-3b2e4b8d21fb" providerId="ADAL" clId="{20FE5B9C-E05F-4E5F-A0AD-1F35C2D24ADC}" dt="2024-10-16T06:09:35.910" v="4145" actId="12"/>
        <pc:sldMkLst>
          <pc:docMk/>
          <pc:sldMk cId="265869940" sldId="365"/>
        </pc:sldMkLst>
        <pc:spChg chg="mod">
          <ac:chgData name="Frank-Carr, Claire (ACL) (CTR)" userId="023a24b7-4ee5-46bf-8a1c-3b2e4b8d21fb" providerId="ADAL" clId="{20FE5B9C-E05F-4E5F-A0AD-1F35C2D24ADC}" dt="2024-10-16T06:09:35.910" v="4145" actId="12"/>
          <ac:spMkLst>
            <pc:docMk/>
            <pc:sldMk cId="265869940" sldId="365"/>
            <ac:spMk id="3" creationId="{06AF46B1-5953-63B0-B08E-DBCB9665C921}"/>
          </ac:spMkLst>
        </pc:spChg>
      </pc:sldChg>
      <pc:sldChg chg="modSp mod addCm modCm modNotesTx">
        <pc:chgData name="Frank-Carr, Claire (ACL) (CTR)" userId="023a24b7-4ee5-46bf-8a1c-3b2e4b8d21fb" providerId="ADAL" clId="{20FE5B9C-E05F-4E5F-A0AD-1F35C2D24ADC}" dt="2024-10-24T15:43:41.357" v="31583"/>
        <pc:sldMkLst>
          <pc:docMk/>
          <pc:sldMk cId="1528587982" sldId="366"/>
        </pc:sldMkLst>
        <pc:graphicFrameChg chg="mod modGraphic">
          <ac:chgData name="Frank-Carr, Claire (ACL) (CTR)" userId="023a24b7-4ee5-46bf-8a1c-3b2e4b8d21fb" providerId="ADAL" clId="{20FE5B9C-E05F-4E5F-A0AD-1F35C2D24ADC}" dt="2024-10-22T16:09:28.333" v="24221" actId="1076"/>
          <ac:graphicFrameMkLst>
            <pc:docMk/>
            <pc:sldMk cId="1528587982" sldId="366"/>
            <ac:graphicFrameMk id="12" creationId="{C4351789-E28F-B517-EDFF-44A62ACAF204}"/>
          </ac:graphicFrameMkLst>
        </pc:graphicFrame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20FE5B9C-E05F-4E5F-A0AD-1F35C2D24ADC}" dt="2024-10-24T15:43:41.357" v="31583"/>
              <pc2:cmMkLst xmlns:pc2="http://schemas.microsoft.com/office/powerpoint/2019/9/main/command">
                <pc:docMk/>
                <pc:sldMk cId="1528587982" sldId="366"/>
                <pc2:cmMk id="{1328E538-67C5-486B-BDCF-FD26DAB498C8}"/>
              </pc2:cmMkLst>
              <pc226:cmRplyChg chg="add">
                <pc226:chgData name="Frank-Carr, Claire (ACL) (CTR)" userId="023a24b7-4ee5-46bf-8a1c-3b2e4b8d21fb" providerId="ADAL" clId="{20FE5B9C-E05F-4E5F-A0AD-1F35C2D24ADC}" dt="2024-10-21T17:38:18.558" v="22929"/>
                <pc2:cmRplyMkLst xmlns:pc2="http://schemas.microsoft.com/office/powerpoint/2019/9/main/command">
                  <pc:docMk/>
                  <pc:sldMk cId="1528587982" sldId="366"/>
                  <pc2:cmMk id="{1328E538-67C5-486B-BDCF-FD26DAB498C8}"/>
                  <pc2:cmRplyMk id="{FB79D106-136F-4118-939D-BB9426E9281E}"/>
                </pc2:cmRplyMkLst>
              </pc226:cmRplyChg>
              <pc226:cmRplyChg chg="add del">
                <pc226:chgData name="Frank-Carr, Claire (ACL) (CTR)" userId="023a24b7-4ee5-46bf-8a1c-3b2e4b8d21fb" providerId="ADAL" clId="{20FE5B9C-E05F-4E5F-A0AD-1F35C2D24ADC}" dt="2024-10-24T15:43:41.357" v="31583"/>
                <pc2:cmRplyMkLst xmlns:pc2="http://schemas.microsoft.com/office/powerpoint/2019/9/main/command">
                  <pc:docMk/>
                  <pc:sldMk cId="1528587982" sldId="366"/>
                  <pc2:cmMk id="{1328E538-67C5-486B-BDCF-FD26DAB498C8}"/>
                  <pc2:cmRplyMk id="{351F8F08-2C63-468A-A1B1-0EE9F1C3B7F5}"/>
                </pc2:cmRplyMkLst>
              </pc226:cmRplyChg>
              <pc226:cmRplyChg chg="add">
                <pc226:chgData name="Frank-Carr, Claire (ACL) (CTR)" userId="023a24b7-4ee5-46bf-8a1c-3b2e4b8d21fb" providerId="ADAL" clId="{20FE5B9C-E05F-4E5F-A0AD-1F35C2D24ADC}" dt="2024-10-22T20:46:33.422" v="28154"/>
                <pc2:cmRplyMkLst xmlns:pc2="http://schemas.microsoft.com/office/powerpoint/2019/9/main/command">
                  <pc:docMk/>
                  <pc:sldMk cId="1528587982" sldId="366"/>
                  <pc2:cmMk id="{1328E538-67C5-486B-BDCF-FD26DAB498C8}"/>
                  <pc2:cmRplyMk id="{15FBE609-CF8E-49C0-A821-1D644E55BD1A}"/>
                </pc2:cmRplyMkLst>
              </pc226:cmRplyChg>
              <pc226:cmRplyChg chg="add mod">
                <pc226:chgData name="Frank-Carr, Claire (ACL) (CTR)" userId="023a24b7-4ee5-46bf-8a1c-3b2e4b8d21fb" providerId="ADAL" clId="{20FE5B9C-E05F-4E5F-A0AD-1F35C2D24ADC}" dt="2024-10-22T16:09:52.588" v="24222"/>
                <pc2:cmRplyMkLst xmlns:pc2="http://schemas.microsoft.com/office/powerpoint/2019/9/main/command">
                  <pc:docMk/>
                  <pc:sldMk cId="1528587982" sldId="366"/>
                  <pc2:cmMk id="{1328E538-67C5-486B-BDCF-FD26DAB498C8}"/>
                  <pc2:cmRplyMk id="{4BD488E4-82D1-49E0-B5F4-D88DF0D3219D}"/>
                </pc2:cmRplyMkLst>
              </pc226:cmRplyChg>
            </pc226:cmChg>
            <pc226:cmChg xmlns:pc226="http://schemas.microsoft.com/office/powerpoint/2022/06/main/command" chg="">
              <pc226:chgData name="Frank-Carr, Claire (ACL) (CTR)" userId="023a24b7-4ee5-46bf-8a1c-3b2e4b8d21fb" providerId="ADAL" clId="{20FE5B9C-E05F-4E5F-A0AD-1F35C2D24ADC}" dt="2024-10-24T15:03:14.489" v="31513"/>
              <pc2:cmMkLst xmlns:pc2="http://schemas.microsoft.com/office/powerpoint/2019/9/main/command">
                <pc:docMk/>
                <pc:sldMk cId="1528587982" sldId="366"/>
                <pc2:cmMk id="{D466128A-573D-477E-B577-AAB7DEED1F31}"/>
              </pc2:cmMkLst>
              <pc226:cmRplyChg chg="add">
                <pc226:chgData name="Frank-Carr, Claire (ACL) (CTR)" userId="023a24b7-4ee5-46bf-8a1c-3b2e4b8d21fb" providerId="ADAL" clId="{20FE5B9C-E05F-4E5F-A0AD-1F35C2D24ADC}" dt="2024-10-24T15:03:14.489" v="31513"/>
                <pc2:cmRplyMkLst xmlns:pc2="http://schemas.microsoft.com/office/powerpoint/2019/9/main/command">
                  <pc:docMk/>
                  <pc:sldMk cId="1528587982" sldId="366"/>
                  <pc2:cmMk id="{D466128A-573D-477E-B577-AAB7DEED1F31}"/>
                  <pc2:cmRplyMk id="{3C24F7BE-C6A2-4CF2-8A42-6B869806514B}"/>
                </pc2:cmRplyMkLst>
              </pc226:cmRplyChg>
            </pc226:cmChg>
            <pc226:cmChg xmlns:pc226="http://schemas.microsoft.com/office/powerpoint/2022/06/main/command" chg="add mod">
              <pc226:chgData name="Frank-Carr, Claire (ACL) (CTR)" userId="023a24b7-4ee5-46bf-8a1c-3b2e4b8d21fb" providerId="ADAL" clId="{20FE5B9C-E05F-4E5F-A0AD-1F35C2D24ADC}" dt="2024-10-22T16:09:59.869" v="24223"/>
              <pc2:cmMkLst xmlns:pc2="http://schemas.microsoft.com/office/powerpoint/2019/9/main/command">
                <pc:docMk/>
                <pc:sldMk cId="1528587982" sldId="366"/>
                <pc2:cmMk id="{5A20E18A-E0EA-449D-8172-F1424F0C9379}"/>
              </pc2:cmMkLst>
              <pc226:cmRplyChg chg="add">
                <pc226:chgData name="Frank-Carr, Claire (ACL) (CTR)" userId="023a24b7-4ee5-46bf-8a1c-3b2e4b8d21fb" providerId="ADAL" clId="{20FE5B9C-E05F-4E5F-A0AD-1F35C2D24ADC}" dt="2024-10-17T17:51:45.361" v="12825"/>
                <pc2:cmRplyMkLst xmlns:pc2="http://schemas.microsoft.com/office/powerpoint/2019/9/main/command">
                  <pc:docMk/>
                  <pc:sldMk cId="1528587982" sldId="366"/>
                  <pc2:cmMk id="{5A20E18A-E0EA-449D-8172-F1424F0C9379}"/>
                  <pc2:cmRplyMk id="{EDF34D0B-0905-4C9C-BB40-4F5433C328ED}"/>
                </pc2:cmRplyMkLst>
              </pc226:cmRplyChg>
              <pc226:cmRplyChg chg="add">
                <pc226:chgData name="Frank-Carr, Claire (ACL) (CTR)" userId="023a24b7-4ee5-46bf-8a1c-3b2e4b8d21fb" providerId="ADAL" clId="{20FE5B9C-E05F-4E5F-A0AD-1F35C2D24ADC}" dt="2024-10-20T16:44:43.994" v="22656"/>
                <pc2:cmRplyMkLst xmlns:pc2="http://schemas.microsoft.com/office/powerpoint/2019/9/main/command">
                  <pc:docMk/>
                  <pc:sldMk cId="1528587982" sldId="366"/>
                  <pc2:cmMk id="{5A20E18A-E0EA-449D-8172-F1424F0C9379}"/>
                  <pc2:cmRplyMk id="{8BF4129F-A3A0-4772-B01A-922C1AC6758E}"/>
                </pc2:cmRplyMkLst>
              </pc226:cmRplyChg>
            </pc226:cmChg>
          </p:ext>
        </pc:extLst>
      </pc:sldChg>
      <pc:sldChg chg="modNotesTx">
        <pc:chgData name="Frank-Carr, Claire (ACL) (CTR)" userId="023a24b7-4ee5-46bf-8a1c-3b2e4b8d21fb" providerId="ADAL" clId="{20FE5B9C-E05F-4E5F-A0AD-1F35C2D24ADC}" dt="2024-10-16T20:10:53.887" v="9971" actId="15"/>
        <pc:sldMkLst>
          <pc:docMk/>
          <pc:sldMk cId="1455526726" sldId="368"/>
        </pc:sldMkLst>
      </pc:sldChg>
      <pc:sldChg chg="modNotesTx">
        <pc:chgData name="Frank-Carr, Claire (ACL) (CTR)" userId="023a24b7-4ee5-46bf-8a1c-3b2e4b8d21fb" providerId="ADAL" clId="{20FE5B9C-E05F-4E5F-A0AD-1F35C2D24ADC}" dt="2024-10-16T20:11:16.363" v="9989" actId="15"/>
        <pc:sldMkLst>
          <pc:docMk/>
          <pc:sldMk cId="3914221775" sldId="369"/>
        </pc:sldMkLst>
      </pc:sldChg>
      <pc:sldChg chg="modNotesTx">
        <pc:chgData name="Frank-Carr, Claire (ACL) (CTR)" userId="023a24b7-4ee5-46bf-8a1c-3b2e4b8d21fb" providerId="ADAL" clId="{20FE5B9C-E05F-4E5F-A0AD-1F35C2D24ADC}" dt="2024-10-16T20:11:58.041" v="10018" actId="15"/>
        <pc:sldMkLst>
          <pc:docMk/>
          <pc:sldMk cId="2699013245" sldId="370"/>
        </pc:sldMkLst>
      </pc:sldChg>
      <pc:sldChg chg="addSp modSp mod addCm delCm modCm modNotesTx">
        <pc:chgData name="Frank-Carr, Claire (ACL) (CTR)" userId="023a24b7-4ee5-46bf-8a1c-3b2e4b8d21fb" providerId="ADAL" clId="{20FE5B9C-E05F-4E5F-A0AD-1F35C2D24ADC}" dt="2024-10-20T16:40:54.271" v="22579" actId="20577"/>
        <pc:sldMkLst>
          <pc:docMk/>
          <pc:sldMk cId="1007307997" sldId="371"/>
        </pc:sldMkLst>
        <pc:spChg chg="add mod">
          <ac:chgData name="Frank-Carr, Claire (ACL) (CTR)" userId="023a24b7-4ee5-46bf-8a1c-3b2e4b8d21fb" providerId="ADAL" clId="{20FE5B9C-E05F-4E5F-A0AD-1F35C2D24ADC}" dt="2024-10-18T20:18:51.667" v="16206" actId="1076"/>
          <ac:spMkLst>
            <pc:docMk/>
            <pc:sldMk cId="1007307997" sldId="371"/>
            <ac:spMk id="2" creationId="{52ED9EBE-74D8-DA17-88D5-0180509A55CB}"/>
          </ac:spMkLst>
        </pc:spChg>
        <pc:spChg chg="mod">
          <ac:chgData name="Frank-Carr, Claire (ACL) (CTR)" userId="023a24b7-4ee5-46bf-8a1c-3b2e4b8d21fb" providerId="ADAL" clId="{20FE5B9C-E05F-4E5F-A0AD-1F35C2D24ADC}" dt="2024-10-17T16:50:35.132" v="12269" actId="13926"/>
          <ac:spMkLst>
            <pc:docMk/>
            <pc:sldMk cId="1007307997" sldId="371"/>
            <ac:spMk id="7" creationId="{307DD01B-7567-A5EC-F1C2-39B4EF495609}"/>
          </ac:spMkLst>
        </pc:spChg>
        <pc:spChg chg="mod">
          <ac:chgData name="Frank-Carr, Claire (ACL) (CTR)" userId="023a24b7-4ee5-46bf-8a1c-3b2e4b8d21fb" providerId="ADAL" clId="{20FE5B9C-E05F-4E5F-A0AD-1F35C2D24ADC}" dt="2024-10-15T22:30:56.702" v="10" actId="208"/>
          <ac:spMkLst>
            <pc:docMk/>
            <pc:sldMk cId="1007307997" sldId="371"/>
            <ac:spMk id="9" creationId="{616548FE-0E5A-BC2E-050A-D8935EF967EE}"/>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20FE5B9C-E05F-4E5F-A0AD-1F35C2D24ADC}" dt="2024-10-18T21:19:44.506" v="18081"/>
              <pc2:cmMkLst xmlns:pc2="http://schemas.microsoft.com/office/powerpoint/2019/9/main/command">
                <pc:docMk/>
                <pc:sldMk cId="1007307997" sldId="371"/>
                <pc2:cmMk id="{7412E666-074D-4BCF-A3E8-19EC41246FC4}"/>
              </pc2:cmMkLst>
              <pc226:cmRplyChg chg="add mod">
                <pc226:chgData name="Frank-Carr, Claire (ACL) (CTR)" userId="023a24b7-4ee5-46bf-8a1c-3b2e4b8d21fb" providerId="ADAL" clId="{20FE5B9C-E05F-4E5F-A0AD-1F35C2D24ADC}" dt="2024-10-18T21:19:44.506" v="18081"/>
                <pc2:cmRplyMkLst xmlns:pc2="http://schemas.microsoft.com/office/powerpoint/2019/9/main/command">
                  <pc:docMk/>
                  <pc:sldMk cId="1007307997" sldId="371"/>
                  <pc2:cmMk id="{7412E666-074D-4BCF-A3E8-19EC41246FC4}"/>
                  <pc2:cmRplyMk id="{437D1ED8-223D-470C-8F85-7084ADE94ECA}"/>
                </pc2:cmRplyMkLst>
              </pc226:cmRplyChg>
            </pc226:cmChg>
            <pc226:cmChg xmlns:pc226="http://schemas.microsoft.com/office/powerpoint/2022/06/main/command" chg="del">
              <pc226:chgData name="Frank-Carr, Claire (ACL) (CTR)" userId="023a24b7-4ee5-46bf-8a1c-3b2e4b8d21fb" providerId="ADAL" clId="{20FE5B9C-E05F-4E5F-A0AD-1F35C2D24ADC}" dt="2024-10-16T06:39:29.218" v="4933"/>
              <pc2:cmMkLst xmlns:pc2="http://schemas.microsoft.com/office/powerpoint/2019/9/main/command">
                <pc:docMk/>
                <pc:sldMk cId="1007307997" sldId="371"/>
                <pc2:cmMk id="{86700EAF-6228-46DB-84E5-57FC8D5179A4}"/>
              </pc2:cmMkLst>
            </pc226:cmChg>
          </p:ext>
        </pc:extLst>
      </pc:sldChg>
      <pc:sldChg chg="modSp mod addCm modCm modNotesTx">
        <pc:chgData name="Frank-Carr, Claire (ACL) (CTR)" userId="023a24b7-4ee5-46bf-8a1c-3b2e4b8d21fb" providerId="ADAL" clId="{20FE5B9C-E05F-4E5F-A0AD-1F35C2D24ADC}" dt="2024-10-24T15:39:51.492" v="31582"/>
        <pc:sldMkLst>
          <pc:docMk/>
          <pc:sldMk cId="3966333995" sldId="372"/>
        </pc:sldMkLst>
        <pc:spChg chg="mod">
          <ac:chgData name="Frank-Carr, Claire (ACL) (CTR)" userId="023a24b7-4ee5-46bf-8a1c-3b2e4b8d21fb" providerId="ADAL" clId="{20FE5B9C-E05F-4E5F-A0AD-1F35C2D24ADC}" dt="2024-10-15T22:31:01.032" v="12" actId="208"/>
          <ac:spMkLst>
            <pc:docMk/>
            <pc:sldMk cId="3966333995" sldId="372"/>
            <ac:spMk id="9" creationId="{616548FE-0E5A-BC2E-050A-D8935EF967EE}"/>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20FE5B9C-E05F-4E5F-A0AD-1F35C2D24ADC}" dt="2024-10-18T20:12:00.676" v="16146"/>
              <pc2:cmMkLst xmlns:pc2="http://schemas.microsoft.com/office/powerpoint/2019/9/main/command">
                <pc:docMk/>
                <pc:sldMk cId="3966333995" sldId="372"/>
                <pc2:cmMk id="{48D96D69-4F16-4222-8B6E-8687CC4B564A}"/>
              </pc2:cmMkLst>
            </pc226:cmChg>
            <pc226:cmChg xmlns:pc226="http://schemas.microsoft.com/office/powerpoint/2022/06/main/command" chg="">
              <pc226:chgData name="Frank-Carr, Claire (ACL) (CTR)" userId="023a24b7-4ee5-46bf-8a1c-3b2e4b8d21fb" providerId="ADAL" clId="{20FE5B9C-E05F-4E5F-A0AD-1F35C2D24ADC}" dt="2024-10-24T15:39:51.492" v="31582"/>
              <pc2:cmMkLst xmlns:pc2="http://schemas.microsoft.com/office/powerpoint/2019/9/main/command">
                <pc:docMk/>
                <pc:sldMk cId="3966333995" sldId="372"/>
                <pc2:cmMk id="{C5B870E9-7084-4F84-A2F9-AC2A7047F2C8}"/>
              </pc2:cmMkLst>
              <pc226:cmRplyChg chg="add">
                <pc226:chgData name="Frank-Carr, Claire (ACL) (CTR)" userId="023a24b7-4ee5-46bf-8a1c-3b2e4b8d21fb" providerId="ADAL" clId="{20FE5B9C-E05F-4E5F-A0AD-1F35C2D24ADC}" dt="2024-10-24T15:05:09.952" v="31515"/>
                <pc2:cmRplyMkLst xmlns:pc2="http://schemas.microsoft.com/office/powerpoint/2019/9/main/command">
                  <pc:docMk/>
                  <pc:sldMk cId="3966333995" sldId="372"/>
                  <pc2:cmMk id="{C5B870E9-7084-4F84-A2F9-AC2A7047F2C8}"/>
                  <pc2:cmRplyMk id="{C824B33C-56D2-48C7-9E19-D96E0436956E}"/>
                </pc2:cmRplyMkLst>
              </pc226:cmRplyChg>
              <pc226:cmRplyChg chg="add">
                <pc226:chgData name="Frank-Carr, Claire (ACL) (CTR)" userId="023a24b7-4ee5-46bf-8a1c-3b2e4b8d21fb" providerId="ADAL" clId="{20FE5B9C-E05F-4E5F-A0AD-1F35C2D24ADC}" dt="2024-10-24T15:39:51.492" v="31582"/>
                <pc2:cmRplyMkLst xmlns:pc2="http://schemas.microsoft.com/office/powerpoint/2019/9/main/command">
                  <pc:docMk/>
                  <pc:sldMk cId="3966333995" sldId="372"/>
                  <pc2:cmMk id="{C5B870E9-7084-4F84-A2F9-AC2A7047F2C8}"/>
                  <pc2:cmRplyMk id="{10BEBA5C-5D61-4289-8D7F-C98DA35801F9}"/>
                </pc2:cmRplyMkLst>
              </pc226:cmRplyChg>
            </pc226:cmChg>
          </p:ext>
        </pc:extLst>
      </pc:sldChg>
      <pc:sldChg chg="modSp mod modNotesTx">
        <pc:chgData name="Frank-Carr, Claire (ACL) (CTR)" userId="023a24b7-4ee5-46bf-8a1c-3b2e4b8d21fb" providerId="ADAL" clId="{20FE5B9C-E05F-4E5F-A0AD-1F35C2D24ADC}" dt="2024-10-22T18:07:48.065" v="24862" actId="20577"/>
        <pc:sldMkLst>
          <pc:docMk/>
          <pc:sldMk cId="2426754408" sldId="373"/>
        </pc:sldMkLst>
        <pc:spChg chg="mod">
          <ac:chgData name="Frank-Carr, Claire (ACL) (CTR)" userId="023a24b7-4ee5-46bf-8a1c-3b2e4b8d21fb" providerId="ADAL" clId="{20FE5B9C-E05F-4E5F-A0AD-1F35C2D24ADC}" dt="2024-10-16T06:26:56.322" v="4625" actId="20577"/>
          <ac:spMkLst>
            <pc:docMk/>
            <pc:sldMk cId="2426754408" sldId="373"/>
            <ac:spMk id="7" creationId="{307DD01B-7567-A5EC-F1C2-39B4EF495609}"/>
          </ac:spMkLst>
        </pc:spChg>
        <pc:spChg chg="mod">
          <ac:chgData name="Frank-Carr, Claire (ACL) (CTR)" userId="023a24b7-4ee5-46bf-8a1c-3b2e4b8d21fb" providerId="ADAL" clId="{20FE5B9C-E05F-4E5F-A0AD-1F35C2D24ADC}" dt="2024-10-15T22:31:12.561" v="14" actId="208"/>
          <ac:spMkLst>
            <pc:docMk/>
            <pc:sldMk cId="2426754408" sldId="373"/>
            <ac:spMk id="9" creationId="{616548FE-0E5A-BC2E-050A-D8935EF967EE}"/>
          </ac:spMkLst>
        </pc:spChg>
      </pc:sldChg>
      <pc:sldChg chg="modSp del mod ord modShow modCm modNotesTx">
        <pc:chgData name="Frank-Carr, Claire (ACL) (CTR)" userId="023a24b7-4ee5-46bf-8a1c-3b2e4b8d21fb" providerId="ADAL" clId="{20FE5B9C-E05F-4E5F-A0AD-1F35C2D24ADC}" dt="2024-10-16T17:31:35.959" v="9803" actId="47"/>
        <pc:sldMkLst>
          <pc:docMk/>
          <pc:sldMk cId="3894382682" sldId="374"/>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20FE5B9C-E05F-4E5F-A0AD-1F35C2D24ADC}" dt="2024-10-16T14:45:17.459" v="8576"/>
              <pc2:cmMkLst xmlns:pc2="http://schemas.microsoft.com/office/powerpoint/2019/9/main/command">
                <pc:docMk/>
                <pc:sldMk cId="3894382682" sldId="374"/>
                <pc2:cmMk id="{B4F33258-EC8D-458A-B713-3E0C4D1A9A2C}"/>
              </pc2:cmMkLst>
              <pc226:cmRplyChg chg="add mod">
                <pc226:chgData name="Frank-Carr, Claire (ACL) (CTR)" userId="023a24b7-4ee5-46bf-8a1c-3b2e4b8d21fb" providerId="ADAL" clId="{20FE5B9C-E05F-4E5F-A0AD-1F35C2D24ADC}" dt="2024-10-16T14:45:17.459" v="8576"/>
                <pc2:cmRplyMkLst xmlns:pc2="http://schemas.microsoft.com/office/powerpoint/2019/9/main/command">
                  <pc:docMk/>
                  <pc:sldMk cId="3894382682" sldId="374"/>
                  <pc2:cmMk id="{B4F33258-EC8D-458A-B713-3E0C4D1A9A2C}"/>
                  <pc2:cmRplyMk id="{3546E1BA-CBB9-4382-9ECD-1021700D2E26}"/>
                </pc2:cmRplyMkLst>
              </pc226:cmRplyChg>
            </pc226:cmChg>
          </p:ext>
        </pc:extLst>
      </pc:sldChg>
      <pc:sldChg chg="modSp del mod addCm delCm modCm modNotesTx">
        <pc:chgData name="Frank-Carr, Claire (ACL) (CTR)" userId="023a24b7-4ee5-46bf-8a1c-3b2e4b8d21fb" providerId="ADAL" clId="{20FE5B9C-E05F-4E5F-A0AD-1F35C2D24ADC}" dt="2024-10-17T19:46:09.537" v="13908" actId="47"/>
        <pc:sldMkLst>
          <pc:docMk/>
          <pc:sldMk cId="2368751811" sldId="375"/>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20FE5B9C-E05F-4E5F-A0AD-1F35C2D24ADC}" dt="2024-10-16T21:02:02.760" v="10620"/>
              <pc2:cmMkLst xmlns:pc2="http://schemas.microsoft.com/office/powerpoint/2019/9/main/command">
                <pc:docMk/>
                <pc:sldMk cId="2368751811" sldId="375"/>
                <pc2:cmMk id="{4D512801-1761-4D5F-82F1-4269C3DE827F}"/>
              </pc2:cmMkLst>
            </pc226:cmChg>
            <pc226:cmChg xmlns:pc226="http://schemas.microsoft.com/office/powerpoint/2022/06/main/command" chg="add">
              <pc226:chgData name="Frank-Carr, Claire (ACL) (CTR)" userId="023a24b7-4ee5-46bf-8a1c-3b2e4b8d21fb" providerId="ADAL" clId="{20FE5B9C-E05F-4E5F-A0AD-1F35C2D24ADC}" dt="2024-10-17T17:09:21.062" v="12407"/>
              <pc2:cmMkLst xmlns:pc2="http://schemas.microsoft.com/office/powerpoint/2019/9/main/command">
                <pc:docMk/>
                <pc:sldMk cId="2368751811" sldId="375"/>
                <pc2:cmMk id="{4C27D536-E81B-4972-993F-BF60B9674E4B}"/>
              </pc2:cmMkLst>
            </pc226:cmChg>
            <pc226:cmChg xmlns:pc226="http://schemas.microsoft.com/office/powerpoint/2022/06/main/command" chg="mod">
              <pc226:chgData name="Frank-Carr, Claire (ACL) (CTR)" userId="023a24b7-4ee5-46bf-8a1c-3b2e4b8d21fb" providerId="ADAL" clId="{20FE5B9C-E05F-4E5F-A0AD-1F35C2D24ADC}" dt="2024-10-16T07:08:06.163" v="6684"/>
              <pc2:cmMkLst xmlns:pc2="http://schemas.microsoft.com/office/powerpoint/2019/9/main/command">
                <pc:docMk/>
                <pc:sldMk cId="2368751811" sldId="375"/>
                <pc2:cmMk id="{81AD8DF2-7B89-43E2-997D-4CE203597C19}"/>
              </pc2:cmMkLst>
            </pc226:cmChg>
          </p:ext>
        </pc:extLst>
      </pc:sldChg>
      <pc:sldChg chg="modSp del mod modShow">
        <pc:chgData name="Frank-Carr, Claire (ACL) (CTR)" userId="023a24b7-4ee5-46bf-8a1c-3b2e4b8d21fb" providerId="ADAL" clId="{20FE5B9C-E05F-4E5F-A0AD-1F35C2D24ADC}" dt="2024-10-16T17:27:48.635" v="9743" actId="47"/>
        <pc:sldMkLst>
          <pc:docMk/>
          <pc:sldMk cId="520259203" sldId="376"/>
        </pc:sldMkLst>
      </pc:sldChg>
      <pc:sldChg chg="modSp del mod modShow">
        <pc:chgData name="Frank-Carr, Claire (ACL) (CTR)" userId="023a24b7-4ee5-46bf-8a1c-3b2e4b8d21fb" providerId="ADAL" clId="{20FE5B9C-E05F-4E5F-A0AD-1F35C2D24ADC}" dt="2024-10-16T17:27:51.790" v="9744" actId="47"/>
        <pc:sldMkLst>
          <pc:docMk/>
          <pc:sldMk cId="166275289" sldId="377"/>
        </pc:sldMkLst>
      </pc:sldChg>
      <pc:sldChg chg="modSp mod addCm modCm modNotesTx">
        <pc:chgData name="Frank-Carr, Claire (ACL) (CTR)" userId="023a24b7-4ee5-46bf-8a1c-3b2e4b8d21fb" providerId="ADAL" clId="{20FE5B9C-E05F-4E5F-A0AD-1F35C2D24ADC}" dt="2024-10-22T16:18:15.505" v="24269" actId="20577"/>
        <pc:sldMkLst>
          <pc:docMk/>
          <pc:sldMk cId="3992723931" sldId="378"/>
        </pc:sldMkLst>
        <pc:spChg chg="mod">
          <ac:chgData name="Frank-Carr, Claire (ACL) (CTR)" userId="023a24b7-4ee5-46bf-8a1c-3b2e4b8d21fb" providerId="ADAL" clId="{20FE5B9C-E05F-4E5F-A0AD-1F35C2D24ADC}" dt="2024-10-15T22:31:50.810" v="28" actId="208"/>
          <ac:spMkLst>
            <pc:docMk/>
            <pc:sldMk cId="3992723931" sldId="378"/>
            <ac:spMk id="2" creationId="{E3CF4492-76EE-9F07-C6B6-0BCE18F10A84}"/>
          </ac:spMkLst>
        </pc:spChg>
        <pc:spChg chg="mod">
          <ac:chgData name="Frank-Carr, Claire (ACL) (CTR)" userId="023a24b7-4ee5-46bf-8a1c-3b2e4b8d21fb" providerId="ADAL" clId="{20FE5B9C-E05F-4E5F-A0AD-1F35C2D24ADC}" dt="2024-10-16T06:23:57.664" v="4543" actId="179"/>
          <ac:spMkLst>
            <pc:docMk/>
            <pc:sldMk cId="3992723931" sldId="378"/>
            <ac:spMk id="3" creationId="{1E8D1790-3A27-FD7F-A191-64E884144079}"/>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20FE5B9C-E05F-4E5F-A0AD-1F35C2D24ADC}" dt="2024-10-18T21:35:54.791" v="18446"/>
              <pc2:cmMkLst xmlns:pc2="http://schemas.microsoft.com/office/powerpoint/2019/9/main/command">
                <pc:docMk/>
                <pc:sldMk cId="3992723931" sldId="378"/>
                <pc2:cmMk id="{219C2C99-E8C1-4E32-B92D-F5006F74FAEF}"/>
              </pc2:cmMkLst>
              <pc226:cmRplyChg chg="add mod">
                <pc226:chgData name="Frank-Carr, Claire (ACL) (CTR)" userId="023a24b7-4ee5-46bf-8a1c-3b2e4b8d21fb" providerId="ADAL" clId="{20FE5B9C-E05F-4E5F-A0AD-1F35C2D24ADC}" dt="2024-10-18T21:35:54.791" v="18446"/>
                <pc2:cmRplyMkLst xmlns:pc2="http://schemas.microsoft.com/office/powerpoint/2019/9/main/command">
                  <pc:docMk/>
                  <pc:sldMk cId="3992723931" sldId="378"/>
                  <pc2:cmMk id="{219C2C99-E8C1-4E32-B92D-F5006F74FAEF}"/>
                  <pc2:cmRplyMk id="{96F54CC4-94F1-44AA-BEF9-29DA4E477606}"/>
                </pc2:cmRplyMkLst>
              </pc226:cmRplyChg>
            </pc226:cmChg>
          </p:ext>
        </pc:extLst>
      </pc:sldChg>
      <pc:sldChg chg="addSp delSp modSp mod modCm modNotesTx">
        <pc:chgData name="Frank-Carr, Claire (ACL) (CTR)" userId="023a24b7-4ee5-46bf-8a1c-3b2e4b8d21fb" providerId="ADAL" clId="{20FE5B9C-E05F-4E5F-A0AD-1F35C2D24ADC}" dt="2024-10-20T16:37:50.695" v="22278" actId="20577"/>
        <pc:sldMkLst>
          <pc:docMk/>
          <pc:sldMk cId="3745459414" sldId="379"/>
        </pc:sldMkLst>
        <pc:spChg chg="mod">
          <ac:chgData name="Frank-Carr, Claire (ACL) (CTR)" userId="023a24b7-4ee5-46bf-8a1c-3b2e4b8d21fb" providerId="ADAL" clId="{20FE5B9C-E05F-4E5F-A0AD-1F35C2D24ADC}" dt="2024-10-16T05:54:46.786" v="3904" actId="1076"/>
          <ac:spMkLst>
            <pc:docMk/>
            <pc:sldMk cId="3745459414" sldId="379"/>
            <ac:spMk id="2" creationId="{E3CF4492-76EE-9F07-C6B6-0BCE18F10A84}"/>
          </ac:spMkLst>
        </pc:spChg>
        <pc:spChg chg="mod">
          <ac:chgData name="Frank-Carr, Claire (ACL) (CTR)" userId="023a24b7-4ee5-46bf-8a1c-3b2e4b8d21fb" providerId="ADAL" clId="{20FE5B9C-E05F-4E5F-A0AD-1F35C2D24ADC}" dt="2024-10-16T21:43:20.606" v="10801" actId="5793"/>
          <ac:spMkLst>
            <pc:docMk/>
            <pc:sldMk cId="3745459414" sldId="379"/>
            <ac:spMk id="3" creationId="{1E8D1790-3A27-FD7F-A191-64E884144079}"/>
          </ac:spMkLst>
        </pc:spChg>
        <pc:spChg chg="add mod">
          <ac:chgData name="Frank-Carr, Claire (ACL) (CTR)" userId="023a24b7-4ee5-46bf-8a1c-3b2e4b8d21fb" providerId="ADAL" clId="{20FE5B9C-E05F-4E5F-A0AD-1F35C2D24ADC}" dt="2024-10-16T21:50:37.322" v="10868" actId="208"/>
          <ac:spMkLst>
            <pc:docMk/>
            <pc:sldMk cId="3745459414" sldId="379"/>
            <ac:spMk id="10" creationId="{2F8BE505-AA5B-B6BB-1805-008EDA2C1C7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20FE5B9C-E05F-4E5F-A0AD-1F35C2D24ADC}" dt="2024-10-18T21:54:21.732" v="19719"/>
              <pc2:cmMkLst xmlns:pc2="http://schemas.microsoft.com/office/powerpoint/2019/9/main/command">
                <pc:docMk/>
                <pc:sldMk cId="3745459414" sldId="379"/>
                <pc2:cmMk id="{F5321A1F-62AB-4D57-B4EB-55EE7F0732FD}"/>
              </pc2:cmMkLst>
              <pc226:cmRplyChg chg="add mod">
                <pc226:chgData name="Frank-Carr, Claire (ACL) (CTR)" userId="023a24b7-4ee5-46bf-8a1c-3b2e4b8d21fb" providerId="ADAL" clId="{20FE5B9C-E05F-4E5F-A0AD-1F35C2D24ADC}" dt="2024-10-16T21:03:31.695" v="10656"/>
                <pc2:cmRplyMkLst xmlns:pc2="http://schemas.microsoft.com/office/powerpoint/2019/9/main/command">
                  <pc:docMk/>
                  <pc:sldMk cId="3745459414" sldId="379"/>
                  <pc2:cmMk id="{F5321A1F-62AB-4D57-B4EB-55EE7F0732FD}"/>
                  <pc2:cmRplyMk id="{3188215B-2964-411F-952F-F3953343FE78}"/>
                </pc2:cmRplyMkLst>
              </pc226:cmRplyChg>
            </pc226:cmChg>
          </p:ext>
        </pc:extLst>
      </pc:sldChg>
      <pc:sldChg chg="addSp delSp modSp mod modNotesTx">
        <pc:chgData name="Frank-Carr, Claire (ACL) (CTR)" userId="023a24b7-4ee5-46bf-8a1c-3b2e4b8d21fb" providerId="ADAL" clId="{20FE5B9C-E05F-4E5F-A0AD-1F35C2D24ADC}" dt="2024-10-20T16:21:48.551" v="22145" actId="15"/>
        <pc:sldMkLst>
          <pc:docMk/>
          <pc:sldMk cId="4043854640" sldId="380"/>
        </pc:sldMkLst>
        <pc:spChg chg="mod">
          <ac:chgData name="Frank-Carr, Claire (ACL) (CTR)" userId="023a24b7-4ee5-46bf-8a1c-3b2e4b8d21fb" providerId="ADAL" clId="{20FE5B9C-E05F-4E5F-A0AD-1F35C2D24ADC}" dt="2024-10-15T22:32:20.219" v="34" actId="207"/>
          <ac:spMkLst>
            <pc:docMk/>
            <pc:sldMk cId="4043854640" sldId="380"/>
            <ac:spMk id="2" creationId="{E3CF4492-76EE-9F07-C6B6-0BCE18F10A84}"/>
          </ac:spMkLst>
        </pc:spChg>
        <pc:spChg chg="mod">
          <ac:chgData name="Frank-Carr, Claire (ACL) (CTR)" userId="023a24b7-4ee5-46bf-8a1c-3b2e4b8d21fb" providerId="ADAL" clId="{20FE5B9C-E05F-4E5F-A0AD-1F35C2D24ADC}" dt="2024-10-16T06:27:46.960" v="4635" actId="20577"/>
          <ac:spMkLst>
            <pc:docMk/>
            <pc:sldMk cId="4043854640" sldId="380"/>
            <ac:spMk id="3" creationId="{1E8D1790-3A27-FD7F-A191-64E884144079}"/>
          </ac:spMkLst>
        </pc:spChg>
        <pc:spChg chg="mod">
          <ac:chgData name="Frank-Carr, Claire (ACL) (CTR)" userId="023a24b7-4ee5-46bf-8a1c-3b2e4b8d21fb" providerId="ADAL" clId="{20FE5B9C-E05F-4E5F-A0AD-1F35C2D24ADC}" dt="2024-10-16T21:53:47.088" v="10877" actId="14100"/>
          <ac:spMkLst>
            <pc:docMk/>
            <pc:sldMk cId="4043854640" sldId="380"/>
            <ac:spMk id="5" creationId="{27876842-6C15-85C7-1FB9-43AE2EE5F4FE}"/>
          </ac:spMkLst>
        </pc:spChg>
      </pc:sldChg>
      <pc:sldChg chg="modSp mod ord modNotesTx">
        <pc:chgData name="Frank-Carr, Claire (ACL) (CTR)" userId="023a24b7-4ee5-46bf-8a1c-3b2e4b8d21fb" providerId="ADAL" clId="{20FE5B9C-E05F-4E5F-A0AD-1F35C2D24ADC}" dt="2024-10-20T16:21:57.002" v="22146" actId="113"/>
        <pc:sldMkLst>
          <pc:docMk/>
          <pc:sldMk cId="3073475313" sldId="381"/>
        </pc:sldMkLst>
        <pc:spChg chg="mod">
          <ac:chgData name="Frank-Carr, Claire (ACL) (CTR)" userId="023a24b7-4ee5-46bf-8a1c-3b2e4b8d21fb" providerId="ADAL" clId="{20FE5B9C-E05F-4E5F-A0AD-1F35C2D24ADC}" dt="2024-10-15T22:32:29.790" v="36" actId="208"/>
          <ac:spMkLst>
            <pc:docMk/>
            <pc:sldMk cId="3073475313" sldId="381"/>
            <ac:spMk id="2" creationId="{E3CF4492-76EE-9F07-C6B6-0BCE18F10A84}"/>
          </ac:spMkLst>
        </pc:spChg>
        <pc:spChg chg="mod">
          <ac:chgData name="Frank-Carr, Claire (ACL) (CTR)" userId="023a24b7-4ee5-46bf-8a1c-3b2e4b8d21fb" providerId="ADAL" clId="{20FE5B9C-E05F-4E5F-A0AD-1F35C2D24ADC}" dt="2024-10-16T06:28:58.231" v="4642" actId="20577"/>
          <ac:spMkLst>
            <pc:docMk/>
            <pc:sldMk cId="3073475313" sldId="381"/>
            <ac:spMk id="3" creationId="{1E8D1790-3A27-FD7F-A191-64E884144079}"/>
          </ac:spMkLst>
        </pc:spChg>
      </pc:sldChg>
      <pc:sldChg chg="addSp delSp modSp mod ord addCm delCm modCm modNotesTx">
        <pc:chgData name="Frank-Carr, Claire (ACL) (CTR)" userId="023a24b7-4ee5-46bf-8a1c-3b2e4b8d21fb" providerId="ADAL" clId="{20FE5B9C-E05F-4E5F-A0AD-1F35C2D24ADC}" dt="2024-10-22T19:34:25.194" v="26873" actId="20577"/>
        <pc:sldMkLst>
          <pc:docMk/>
          <pc:sldMk cId="742059086" sldId="382"/>
        </pc:sldMkLst>
        <pc:spChg chg="mod">
          <ac:chgData name="Frank-Carr, Claire (ACL) (CTR)" userId="023a24b7-4ee5-46bf-8a1c-3b2e4b8d21fb" providerId="ADAL" clId="{20FE5B9C-E05F-4E5F-A0AD-1F35C2D24ADC}" dt="2024-10-22T19:19:26.075" v="26348" actId="14100"/>
          <ac:spMkLst>
            <pc:docMk/>
            <pc:sldMk cId="742059086" sldId="382"/>
            <ac:spMk id="2" creationId="{E3CF4492-76EE-9F07-C6B6-0BCE18F10A84}"/>
          </ac:spMkLst>
        </pc:spChg>
        <pc:graphicFrameChg chg="add del mod modGraphic">
          <ac:chgData name="Frank-Carr, Claire (ACL) (CTR)" userId="023a24b7-4ee5-46bf-8a1c-3b2e4b8d21fb" providerId="ADAL" clId="{20FE5B9C-E05F-4E5F-A0AD-1F35C2D24ADC}" dt="2024-10-22T19:34:25.194" v="26873" actId="20577"/>
          <ac:graphicFrameMkLst>
            <pc:docMk/>
            <pc:sldMk cId="742059086" sldId="382"/>
            <ac:graphicFrameMk id="6" creationId="{FB9D2A5F-598E-A7DA-101A-2FA2157E400E}"/>
          </ac:graphicFrameMkLst>
        </pc:graphicFrame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20FE5B9C-E05F-4E5F-A0AD-1F35C2D24ADC}" dt="2024-10-22T19:29:55.031" v="26774"/>
              <pc2:cmMkLst xmlns:pc2="http://schemas.microsoft.com/office/powerpoint/2019/9/main/command">
                <pc:docMk/>
                <pc:sldMk cId="742059086" sldId="382"/>
                <pc2:cmMk id="{A96BDB1B-6F6A-4AFD-B82B-98BD7C063782}"/>
              </pc2:cmMkLst>
              <pc226:cmRplyChg chg="add mod">
                <pc226:chgData name="Frank-Carr, Claire (ACL) (CTR)" userId="023a24b7-4ee5-46bf-8a1c-3b2e4b8d21fb" providerId="ADAL" clId="{20FE5B9C-E05F-4E5F-A0AD-1F35C2D24ADC}" dt="2024-10-21T17:05:42.692" v="22705"/>
                <pc2:cmRplyMkLst xmlns:pc2="http://schemas.microsoft.com/office/powerpoint/2019/9/main/command">
                  <pc:docMk/>
                  <pc:sldMk cId="742059086" sldId="382"/>
                  <pc2:cmMk id="{A96BDB1B-6F6A-4AFD-B82B-98BD7C063782}"/>
                  <pc2:cmRplyMk id="{4000E709-9ABB-45A0-8C13-831FD55444B6}"/>
                </pc2:cmRplyMkLst>
              </pc226:cmRplyChg>
              <pc226:cmRplyChg chg="add">
                <pc226:chgData name="Frank-Carr, Claire (ACL) (CTR)" userId="023a24b7-4ee5-46bf-8a1c-3b2e4b8d21fb" providerId="ADAL" clId="{20FE5B9C-E05F-4E5F-A0AD-1F35C2D24ADC}" dt="2024-10-21T17:08:59.592" v="22712"/>
                <pc2:cmRplyMkLst xmlns:pc2="http://schemas.microsoft.com/office/powerpoint/2019/9/main/command">
                  <pc:docMk/>
                  <pc:sldMk cId="742059086" sldId="382"/>
                  <pc2:cmMk id="{A96BDB1B-6F6A-4AFD-B82B-98BD7C063782}"/>
                  <pc2:cmRplyMk id="{0E37416E-DEB9-48AE-834A-E967F421079D}"/>
                </pc2:cmRplyMkLst>
              </pc226:cmRplyChg>
              <pc226:cmRplyChg chg="add mod">
                <pc226:chgData name="Frank-Carr, Claire (ACL) (CTR)" userId="023a24b7-4ee5-46bf-8a1c-3b2e4b8d21fb" providerId="ADAL" clId="{20FE5B9C-E05F-4E5F-A0AD-1F35C2D24ADC}" dt="2024-10-22T19:29:55.031" v="26774"/>
                <pc2:cmRplyMkLst xmlns:pc2="http://schemas.microsoft.com/office/powerpoint/2019/9/main/command">
                  <pc:docMk/>
                  <pc:sldMk cId="742059086" sldId="382"/>
                  <pc2:cmMk id="{A96BDB1B-6F6A-4AFD-B82B-98BD7C063782}"/>
                  <pc2:cmRplyMk id="{033D11A3-F393-4A1C-9EE7-B42907E18CB7}"/>
                </pc2:cmRplyMkLst>
              </pc226:cmRplyChg>
            </pc226:cmChg>
            <pc226:cmChg xmlns:pc226="http://schemas.microsoft.com/office/powerpoint/2022/06/main/command" chg="mod">
              <pc226:chgData name="Frank-Carr, Claire (ACL) (CTR)" userId="023a24b7-4ee5-46bf-8a1c-3b2e4b8d21fb" providerId="ADAL" clId="{20FE5B9C-E05F-4E5F-A0AD-1F35C2D24ADC}" dt="2024-10-22T16:12:35.807" v="24226"/>
              <pc2:cmMkLst xmlns:pc2="http://schemas.microsoft.com/office/powerpoint/2019/9/main/command">
                <pc:docMk/>
                <pc:sldMk cId="742059086" sldId="382"/>
                <pc2:cmMk id="{D16EA5B8-B0D2-49A5-B9D6-511E3221DB12}"/>
              </pc2:cmMkLst>
              <pc226:cmRplyChg chg="add">
                <pc226:chgData name="Frank-Carr, Claire (ACL) (CTR)" userId="023a24b7-4ee5-46bf-8a1c-3b2e4b8d21fb" providerId="ADAL" clId="{20FE5B9C-E05F-4E5F-A0AD-1F35C2D24ADC}" dt="2024-10-21T17:03:00.957" v="22658"/>
                <pc2:cmRplyMkLst xmlns:pc2="http://schemas.microsoft.com/office/powerpoint/2019/9/main/command">
                  <pc:docMk/>
                  <pc:sldMk cId="742059086" sldId="382"/>
                  <pc2:cmMk id="{D16EA5B8-B0D2-49A5-B9D6-511E3221DB12}"/>
                  <pc2:cmRplyMk id="{60EA81E7-95B6-4ED5-96DC-D938EFDD15A7}"/>
                </pc2:cmRplyMkLst>
              </pc226:cmRplyChg>
              <pc226:cmRplyChg chg="add">
                <pc226:chgData name="Frank-Carr, Claire (ACL) (CTR)" userId="023a24b7-4ee5-46bf-8a1c-3b2e4b8d21fb" providerId="ADAL" clId="{20FE5B9C-E05F-4E5F-A0AD-1F35C2D24ADC}" dt="2024-10-21T17:04:08.714" v="22659"/>
                <pc2:cmRplyMkLst xmlns:pc2="http://schemas.microsoft.com/office/powerpoint/2019/9/main/command">
                  <pc:docMk/>
                  <pc:sldMk cId="742059086" sldId="382"/>
                  <pc2:cmMk id="{D16EA5B8-B0D2-49A5-B9D6-511E3221DB12}"/>
                  <pc2:cmRplyMk id="{406416EB-B7CA-41C0-A44A-90F1AE5F1F07}"/>
                </pc2:cmRplyMkLst>
              </pc226:cmRplyChg>
            </pc226:cmChg>
            <pc226:cmChg xmlns:pc226="http://schemas.microsoft.com/office/powerpoint/2022/06/main/command" chg="add del">
              <pc226:chgData name="Frank-Carr, Claire (ACL) (CTR)" userId="023a24b7-4ee5-46bf-8a1c-3b2e4b8d21fb" providerId="ADAL" clId="{20FE5B9C-E05F-4E5F-A0AD-1F35C2D24ADC}" dt="2024-10-21T17:09:05.249" v="22713"/>
              <pc2:cmMkLst xmlns:pc2="http://schemas.microsoft.com/office/powerpoint/2019/9/main/command">
                <pc:docMk/>
                <pc:sldMk cId="742059086" sldId="382"/>
                <pc2:cmMk id="{737650BC-BFFC-4CE0-9D4F-ADDBFD3BF1D5}"/>
              </pc2:cmMkLst>
            </pc226:cmChg>
          </p:ext>
        </pc:extLst>
      </pc:sldChg>
      <pc:sldChg chg="modNotesTx">
        <pc:chgData name="Frank-Carr, Claire (ACL) (CTR)" userId="023a24b7-4ee5-46bf-8a1c-3b2e4b8d21fb" providerId="ADAL" clId="{20FE5B9C-E05F-4E5F-A0AD-1F35C2D24ADC}" dt="2024-10-16T20:12:16.369" v="10033" actId="15"/>
        <pc:sldMkLst>
          <pc:docMk/>
          <pc:sldMk cId="1648257934" sldId="383"/>
        </pc:sldMkLst>
      </pc:sldChg>
      <pc:sldChg chg="addSp delSp modSp mod addCm modCm modNotesTx">
        <pc:chgData name="Frank-Carr, Claire (ACL) (CTR)" userId="023a24b7-4ee5-46bf-8a1c-3b2e4b8d21fb" providerId="ADAL" clId="{20FE5B9C-E05F-4E5F-A0AD-1F35C2D24ADC}" dt="2024-10-23T02:16:34.750" v="31505" actId="14734"/>
        <pc:sldMkLst>
          <pc:docMk/>
          <pc:sldMk cId="1613668886" sldId="384"/>
        </pc:sldMkLst>
        <pc:spChg chg="mod">
          <ac:chgData name="Frank-Carr, Claire (ACL) (CTR)" userId="023a24b7-4ee5-46bf-8a1c-3b2e4b8d21fb" providerId="ADAL" clId="{20FE5B9C-E05F-4E5F-A0AD-1F35C2D24ADC}" dt="2024-10-20T15:37:14.019" v="21943" actId="1076"/>
          <ac:spMkLst>
            <pc:docMk/>
            <pc:sldMk cId="1613668886" sldId="384"/>
            <ac:spMk id="2" creationId="{111B6F8B-964F-F30D-9D61-0CE932AFC453}"/>
          </ac:spMkLst>
        </pc:spChg>
        <pc:graphicFrameChg chg="add mod modGraphic">
          <ac:chgData name="Frank-Carr, Claire (ACL) (CTR)" userId="023a24b7-4ee5-46bf-8a1c-3b2e4b8d21fb" providerId="ADAL" clId="{20FE5B9C-E05F-4E5F-A0AD-1F35C2D24ADC}" dt="2024-10-23T02:16:34.750" v="31505" actId="14734"/>
          <ac:graphicFrameMkLst>
            <pc:docMk/>
            <pc:sldMk cId="1613668886" sldId="384"/>
            <ac:graphicFrameMk id="3" creationId="{B8B6A819-4608-E1EF-7AF2-8CF7056183B1}"/>
          </ac:graphicFrameMkLst>
        </pc:graphicFrame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20FE5B9C-E05F-4E5F-A0AD-1F35C2D24ADC}" dt="2024-10-21T18:23:28.933" v="23919"/>
              <pc2:cmMkLst xmlns:pc2="http://schemas.microsoft.com/office/powerpoint/2019/9/main/command">
                <pc:docMk/>
                <pc:sldMk cId="1613668886" sldId="384"/>
                <pc2:cmMk id="{D63C4502-8D89-4D88-AD60-C7A30C95A7EA}"/>
              </pc2:cmMkLst>
              <pc226:cmRplyChg chg="add">
                <pc226:chgData name="Frank-Carr, Claire (ACL) (CTR)" userId="023a24b7-4ee5-46bf-8a1c-3b2e4b8d21fb" providerId="ADAL" clId="{20FE5B9C-E05F-4E5F-A0AD-1F35C2D24ADC}" dt="2024-10-21T18:23:26.044" v="23918"/>
                <pc2:cmRplyMkLst xmlns:pc2="http://schemas.microsoft.com/office/powerpoint/2019/9/main/command">
                  <pc:docMk/>
                  <pc:sldMk cId="1613668886" sldId="384"/>
                  <pc2:cmMk id="{D63C4502-8D89-4D88-AD60-C7A30C95A7EA}"/>
                  <pc2:cmRplyMk id="{54D17675-DAD5-4BBF-8FAB-F102A7525105}"/>
                </pc2:cmRplyMkLst>
              </pc226:cmRplyChg>
            </pc226:cmChg>
            <pc226:cmChg xmlns:pc226="http://schemas.microsoft.com/office/powerpoint/2022/06/main/command" chg="mod">
              <pc226:chgData name="Frank-Carr, Claire (ACL) (CTR)" userId="023a24b7-4ee5-46bf-8a1c-3b2e4b8d21fb" providerId="ADAL" clId="{20FE5B9C-E05F-4E5F-A0AD-1F35C2D24ADC}" dt="2024-10-22T16:54:59.421" v="24641"/>
              <pc2:cmMkLst xmlns:pc2="http://schemas.microsoft.com/office/powerpoint/2019/9/main/command">
                <pc:docMk/>
                <pc:sldMk cId="1613668886" sldId="384"/>
                <pc2:cmMk id="{B075E418-AB4E-4F50-AB82-CDAFAD32CFBD}"/>
              </pc2:cmMkLst>
              <pc226:cmRplyChg chg="add mod">
                <pc226:chgData name="Frank-Carr, Claire (ACL) (CTR)" userId="023a24b7-4ee5-46bf-8a1c-3b2e4b8d21fb" providerId="ADAL" clId="{20FE5B9C-E05F-4E5F-A0AD-1F35C2D24ADC}" dt="2024-10-16T17:34:55.884" v="9808"/>
                <pc2:cmRplyMkLst xmlns:pc2="http://schemas.microsoft.com/office/powerpoint/2019/9/main/command">
                  <pc:docMk/>
                  <pc:sldMk cId="1613668886" sldId="384"/>
                  <pc2:cmMk id="{B075E418-AB4E-4F50-AB82-CDAFAD32CFBD}"/>
                  <pc2:cmRplyMk id="{1233B2BF-5DE1-4008-B230-BBF8BBC9EA53}"/>
                </pc2:cmRplyMkLst>
              </pc226:cmRplyChg>
            </pc226:cmChg>
            <pc226:cmChg xmlns:pc226="http://schemas.microsoft.com/office/powerpoint/2022/06/main/command" chg="add mod">
              <pc226:chgData name="Frank-Carr, Claire (ACL) (CTR)" userId="023a24b7-4ee5-46bf-8a1c-3b2e4b8d21fb" providerId="ADAL" clId="{20FE5B9C-E05F-4E5F-A0AD-1F35C2D24ADC}" dt="2024-10-20T15:49:57.275" v="22042"/>
              <pc2:cmMkLst xmlns:pc2="http://schemas.microsoft.com/office/powerpoint/2019/9/main/command">
                <pc:docMk/>
                <pc:sldMk cId="1613668886" sldId="384"/>
                <pc2:cmMk id="{49F7A8DF-6572-4883-A58C-8093727C1842}"/>
              </pc2:cmMkLst>
            </pc226:cmChg>
            <pc226:cmChg xmlns:pc226="http://schemas.microsoft.com/office/powerpoint/2022/06/main/command" chg="mod">
              <pc226:chgData name="Frank-Carr, Claire (ACL) (CTR)" userId="023a24b7-4ee5-46bf-8a1c-3b2e4b8d21fb" providerId="ADAL" clId="{20FE5B9C-E05F-4E5F-A0AD-1F35C2D24ADC}" dt="2024-10-22T16:54:57.942" v="24640"/>
              <pc2:cmMkLst xmlns:pc2="http://schemas.microsoft.com/office/powerpoint/2019/9/main/command">
                <pc:docMk/>
                <pc:sldMk cId="1613668886" sldId="384"/>
                <pc2:cmMk id="{432C8FFD-809D-4A7A-8DF3-BC5722183E00}"/>
              </pc2:cmMkLst>
            </pc226:cmChg>
          </p:ext>
        </pc:extLst>
      </pc:sldChg>
      <pc:sldChg chg="addSp delSp modSp mod addCm modCm modNotesTx">
        <pc:chgData name="Frank-Carr, Claire (ACL) (CTR)" userId="023a24b7-4ee5-46bf-8a1c-3b2e4b8d21fb" providerId="ADAL" clId="{20FE5B9C-E05F-4E5F-A0AD-1F35C2D24ADC}" dt="2024-10-23T02:17:04.039" v="31507" actId="948"/>
        <pc:sldMkLst>
          <pc:docMk/>
          <pc:sldMk cId="1432837487" sldId="385"/>
        </pc:sldMkLst>
        <pc:spChg chg="mod">
          <ac:chgData name="Frank-Carr, Claire (ACL) (CTR)" userId="023a24b7-4ee5-46bf-8a1c-3b2e4b8d21fb" providerId="ADAL" clId="{20FE5B9C-E05F-4E5F-A0AD-1F35C2D24ADC}" dt="2024-10-20T15:49:40.506" v="22041" actId="1076"/>
          <ac:spMkLst>
            <pc:docMk/>
            <pc:sldMk cId="1432837487" sldId="385"/>
            <ac:spMk id="4" creationId="{A980E4DA-2D51-DA0A-8D3B-ED18DCC55E7A}"/>
          </ac:spMkLst>
        </pc:spChg>
        <pc:graphicFrameChg chg="add mod modGraphic">
          <ac:chgData name="Frank-Carr, Claire (ACL) (CTR)" userId="023a24b7-4ee5-46bf-8a1c-3b2e4b8d21fb" providerId="ADAL" clId="{20FE5B9C-E05F-4E5F-A0AD-1F35C2D24ADC}" dt="2024-10-23T02:17:04.039" v="31507" actId="948"/>
          <ac:graphicFrameMkLst>
            <pc:docMk/>
            <pc:sldMk cId="1432837487" sldId="385"/>
            <ac:graphicFrameMk id="3" creationId="{DE0A127F-0114-627D-6D30-44933087490B}"/>
          </ac:graphicFrameMkLst>
        </pc:graphicFrame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20FE5B9C-E05F-4E5F-A0AD-1F35C2D24ADC}" dt="2024-10-22T16:49:33.181" v="24550"/>
              <pc2:cmMkLst xmlns:pc2="http://schemas.microsoft.com/office/powerpoint/2019/9/main/command">
                <pc:docMk/>
                <pc:sldMk cId="1432837487" sldId="385"/>
                <pc2:cmMk id="{747722B9-0728-48FF-B4C6-431047F53415}"/>
              </pc2:cmMkLst>
            </pc226:cmChg>
          </p:ext>
        </pc:extLst>
      </pc:sldChg>
      <pc:sldChg chg="addSp delSp modSp mod addCm delCm modCm modNotesTx">
        <pc:chgData name="Frank-Carr, Claire (ACL) (CTR)" userId="023a24b7-4ee5-46bf-8a1c-3b2e4b8d21fb" providerId="ADAL" clId="{20FE5B9C-E05F-4E5F-A0AD-1F35C2D24ADC}" dt="2024-10-23T02:17:28.994" v="31508" actId="948"/>
        <pc:sldMkLst>
          <pc:docMk/>
          <pc:sldMk cId="1340692217" sldId="386"/>
        </pc:sldMkLst>
        <pc:spChg chg="mod">
          <ac:chgData name="Frank-Carr, Claire (ACL) (CTR)" userId="023a24b7-4ee5-46bf-8a1c-3b2e4b8d21fb" providerId="ADAL" clId="{20FE5B9C-E05F-4E5F-A0AD-1F35C2D24ADC}" dt="2024-10-22T20:22:00.660" v="27283" actId="1076"/>
          <ac:spMkLst>
            <pc:docMk/>
            <pc:sldMk cId="1340692217" sldId="386"/>
            <ac:spMk id="2" creationId="{111B6F8B-964F-F30D-9D61-0CE932AFC453}"/>
          </ac:spMkLst>
        </pc:spChg>
        <pc:graphicFrameChg chg="add mod modGraphic">
          <ac:chgData name="Frank-Carr, Claire (ACL) (CTR)" userId="023a24b7-4ee5-46bf-8a1c-3b2e4b8d21fb" providerId="ADAL" clId="{20FE5B9C-E05F-4E5F-A0AD-1F35C2D24ADC}" dt="2024-10-23T02:17:28.994" v="31508" actId="948"/>
          <ac:graphicFrameMkLst>
            <pc:docMk/>
            <pc:sldMk cId="1340692217" sldId="386"/>
            <ac:graphicFrameMk id="6" creationId="{FEC8C781-91BF-52D5-DD81-D6EEB13668A3}"/>
          </ac:graphicFrameMkLst>
        </pc:graphicFrame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20FE5B9C-E05F-4E5F-A0AD-1F35C2D24ADC}" dt="2024-10-22T20:19:38.237" v="27239"/>
              <pc2:cmMkLst xmlns:pc2="http://schemas.microsoft.com/office/powerpoint/2019/9/main/command">
                <pc:docMk/>
                <pc:sldMk cId="1340692217" sldId="386"/>
                <pc2:cmMk id="{878A2B45-FFD4-4408-8E5E-DDF4BEA231D2}"/>
              </pc2:cmMkLst>
              <pc226:cmRplyChg chg="add">
                <pc226:chgData name="Frank-Carr, Claire (ACL) (CTR)" userId="023a24b7-4ee5-46bf-8a1c-3b2e4b8d21fb" providerId="ADAL" clId="{20FE5B9C-E05F-4E5F-A0AD-1F35C2D24ADC}" dt="2024-10-22T19:36:35.068" v="26909"/>
                <pc2:cmRplyMkLst xmlns:pc2="http://schemas.microsoft.com/office/powerpoint/2019/9/main/command">
                  <pc:docMk/>
                  <pc:sldMk cId="1340692217" sldId="386"/>
                  <pc2:cmMk id="{878A2B45-FFD4-4408-8E5E-DDF4BEA231D2}"/>
                  <pc2:cmRplyMk id="{D4EB9E6C-61ED-4301-99CA-8FE0EBE46314}"/>
                </pc2:cmRplyMkLst>
              </pc226:cmRplyChg>
            </pc226:cmChg>
            <pc226:cmChg xmlns:pc226="http://schemas.microsoft.com/office/powerpoint/2022/06/main/command" chg="add mod">
              <pc226:chgData name="Frank-Carr, Claire (ACL) (CTR)" userId="023a24b7-4ee5-46bf-8a1c-3b2e4b8d21fb" providerId="ADAL" clId="{20FE5B9C-E05F-4E5F-A0AD-1F35C2D24ADC}" dt="2024-10-22T17:04:36.019" v="24694"/>
              <pc2:cmMkLst xmlns:pc2="http://schemas.microsoft.com/office/powerpoint/2019/9/main/command">
                <pc:docMk/>
                <pc:sldMk cId="1340692217" sldId="386"/>
                <pc2:cmMk id="{9C268656-F264-4053-BEED-01229CBBAB56}"/>
              </pc2:cmMkLst>
              <pc226:cmRplyChg chg="add mod">
                <pc226:chgData name="Frank-Carr, Claire (ACL) (CTR)" userId="023a24b7-4ee5-46bf-8a1c-3b2e4b8d21fb" providerId="ADAL" clId="{20FE5B9C-E05F-4E5F-A0AD-1F35C2D24ADC}" dt="2024-10-22T17:04:36.019" v="24694"/>
                <pc2:cmRplyMkLst xmlns:pc2="http://schemas.microsoft.com/office/powerpoint/2019/9/main/command">
                  <pc:docMk/>
                  <pc:sldMk cId="1340692217" sldId="386"/>
                  <pc2:cmMk id="{9C268656-F264-4053-BEED-01229CBBAB56}"/>
                  <pc2:cmRplyMk id="{A4D0BF42-7DEF-4EB9-B12B-276A13DA3218}"/>
                </pc2:cmRplyMkLst>
              </pc226:cmRplyChg>
            </pc226:cmChg>
            <pc226:cmChg xmlns:pc226="http://schemas.microsoft.com/office/powerpoint/2022/06/main/command" chg="add del">
              <pc226:chgData name="Frank-Carr, Claire (ACL) (CTR)" userId="023a24b7-4ee5-46bf-8a1c-3b2e4b8d21fb" providerId="ADAL" clId="{20FE5B9C-E05F-4E5F-A0AD-1F35C2D24ADC}" dt="2024-10-22T17:03:44.625" v="24692"/>
              <pc2:cmMkLst xmlns:pc2="http://schemas.microsoft.com/office/powerpoint/2019/9/main/command">
                <pc:docMk/>
                <pc:sldMk cId="1340692217" sldId="386"/>
                <pc2:cmMk id="{982DCB85-975C-4AA7-8D8A-ADE6CFD5C0E6}"/>
              </pc2:cmMkLst>
            </pc226:cmChg>
          </p:ext>
        </pc:extLst>
      </pc:sldChg>
      <pc:sldChg chg="addSp delSp modSp mod modNotesTx">
        <pc:chgData name="Frank-Carr, Claire (ACL) (CTR)" userId="023a24b7-4ee5-46bf-8a1c-3b2e4b8d21fb" providerId="ADAL" clId="{20FE5B9C-E05F-4E5F-A0AD-1F35C2D24ADC}" dt="2024-10-22T21:22:22.795" v="28387" actId="948"/>
        <pc:sldMkLst>
          <pc:docMk/>
          <pc:sldMk cId="1622729012" sldId="387"/>
        </pc:sldMkLst>
        <pc:spChg chg="mod">
          <ac:chgData name="Frank-Carr, Claire (ACL) (CTR)" userId="023a24b7-4ee5-46bf-8a1c-3b2e4b8d21fb" providerId="ADAL" clId="{20FE5B9C-E05F-4E5F-A0AD-1F35C2D24ADC}" dt="2024-10-16T07:53:20.904" v="8572" actId="255"/>
          <ac:spMkLst>
            <pc:docMk/>
            <pc:sldMk cId="1622729012" sldId="387"/>
            <ac:spMk id="4" creationId="{A980E4DA-2D51-DA0A-8D3B-ED18DCC55E7A}"/>
          </ac:spMkLst>
        </pc:spChg>
        <pc:graphicFrameChg chg="add mod modGraphic">
          <ac:chgData name="Frank-Carr, Claire (ACL) (CTR)" userId="023a24b7-4ee5-46bf-8a1c-3b2e4b8d21fb" providerId="ADAL" clId="{20FE5B9C-E05F-4E5F-A0AD-1F35C2D24ADC}" dt="2024-10-22T21:22:22.795" v="28387" actId="948"/>
          <ac:graphicFrameMkLst>
            <pc:docMk/>
            <pc:sldMk cId="1622729012" sldId="387"/>
            <ac:graphicFrameMk id="2" creationId="{8D7E1C20-75B1-93C5-3366-C5F801A6A712}"/>
          </ac:graphicFrameMkLst>
        </pc:graphicFrameChg>
      </pc:sldChg>
      <pc:sldChg chg="modSp del mod modNotesTx">
        <pc:chgData name="Frank-Carr, Claire (ACL) (CTR)" userId="023a24b7-4ee5-46bf-8a1c-3b2e4b8d21fb" providerId="ADAL" clId="{20FE5B9C-E05F-4E5F-A0AD-1F35C2D24ADC}" dt="2024-10-17T19:46:10.421" v="13909" actId="47"/>
        <pc:sldMkLst>
          <pc:docMk/>
          <pc:sldMk cId="2416389009" sldId="388"/>
        </pc:sldMkLst>
      </pc:sldChg>
      <pc:sldChg chg="modSp mod ord addCm modCm modNotesTx">
        <pc:chgData name="Frank-Carr, Claire (ACL) (CTR)" userId="023a24b7-4ee5-46bf-8a1c-3b2e4b8d21fb" providerId="ADAL" clId="{20FE5B9C-E05F-4E5F-A0AD-1F35C2D24ADC}" dt="2024-10-22T16:21:13.299" v="24273" actId="20577"/>
        <pc:sldMkLst>
          <pc:docMk/>
          <pc:sldMk cId="929152407" sldId="389"/>
        </pc:sldMkLst>
        <pc:spChg chg="mod">
          <ac:chgData name="Frank-Carr, Claire (ACL) (CTR)" userId="023a24b7-4ee5-46bf-8a1c-3b2e4b8d21fb" providerId="ADAL" clId="{20FE5B9C-E05F-4E5F-A0AD-1F35C2D24ADC}" dt="2024-10-18T23:10:34.357" v="21289" actId="20577"/>
          <ac:spMkLst>
            <pc:docMk/>
            <pc:sldMk cId="929152407" sldId="389"/>
            <ac:spMk id="2" creationId="{E3CF4492-76EE-9F07-C6B6-0BCE18F10A84}"/>
          </ac:spMkLst>
        </pc:spChg>
        <pc:spChg chg="mod">
          <ac:chgData name="Frank-Carr, Claire (ACL) (CTR)" userId="023a24b7-4ee5-46bf-8a1c-3b2e4b8d21fb" providerId="ADAL" clId="{20FE5B9C-E05F-4E5F-A0AD-1F35C2D24ADC}" dt="2024-10-21T17:57:03.418" v="23648" actId="20577"/>
          <ac:spMkLst>
            <pc:docMk/>
            <pc:sldMk cId="929152407" sldId="389"/>
            <ac:spMk id="3" creationId="{1E8D1790-3A27-FD7F-A191-64E884144079}"/>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20FE5B9C-E05F-4E5F-A0AD-1F35C2D24ADC}" dt="2024-10-22T15:03:34.196" v="24180"/>
              <pc2:cmMkLst xmlns:pc2="http://schemas.microsoft.com/office/powerpoint/2019/9/main/command">
                <pc:docMk/>
                <pc:sldMk cId="929152407" sldId="389"/>
                <pc2:cmMk id="{1B1EF72F-A1AA-4A21-B897-B68D3C307980}"/>
              </pc2:cmMkLst>
              <pc226:cmRplyChg chg="add">
                <pc226:chgData name="Frank-Carr, Claire (ACL) (CTR)" userId="023a24b7-4ee5-46bf-8a1c-3b2e4b8d21fb" providerId="ADAL" clId="{20FE5B9C-E05F-4E5F-A0AD-1F35C2D24ADC}" dt="2024-10-21T17:02:08.153" v="22657"/>
                <pc2:cmRplyMkLst xmlns:pc2="http://schemas.microsoft.com/office/powerpoint/2019/9/main/command">
                  <pc:docMk/>
                  <pc:sldMk cId="929152407" sldId="389"/>
                  <pc2:cmMk id="{1B1EF72F-A1AA-4A21-B897-B68D3C307980}"/>
                  <pc2:cmRplyMk id="{3D519931-DFCB-415A-9BBB-D82D576EE3FE}"/>
                </pc2:cmRplyMkLst>
              </pc226:cmRplyChg>
            </pc226:cmChg>
            <pc226:cmChg xmlns:pc226="http://schemas.microsoft.com/office/powerpoint/2022/06/main/command" chg="mod">
              <pc226:chgData name="Frank-Carr, Claire (ACL) (CTR)" userId="023a24b7-4ee5-46bf-8a1c-3b2e4b8d21fb" providerId="ADAL" clId="{20FE5B9C-E05F-4E5F-A0AD-1F35C2D24ADC}" dt="2024-10-18T22:15:43.701" v="20452"/>
              <pc2:cmMkLst xmlns:pc2="http://schemas.microsoft.com/office/powerpoint/2019/9/main/command">
                <pc:docMk/>
                <pc:sldMk cId="929152407" sldId="389"/>
                <pc2:cmMk id="{FAF85D6F-CE69-425E-9F50-DD8C455DB0DE}"/>
              </pc2:cmMkLst>
              <pc226:cmRplyChg chg="add mod">
                <pc226:chgData name="Frank-Carr, Claire (ACL) (CTR)" userId="023a24b7-4ee5-46bf-8a1c-3b2e4b8d21fb" providerId="ADAL" clId="{20FE5B9C-E05F-4E5F-A0AD-1F35C2D24ADC}" dt="2024-10-16T17:27:13.600" v="9732"/>
                <pc2:cmRplyMkLst xmlns:pc2="http://schemas.microsoft.com/office/powerpoint/2019/9/main/command">
                  <pc:docMk/>
                  <pc:sldMk cId="929152407" sldId="389"/>
                  <pc2:cmMk id="{FAF85D6F-CE69-425E-9F50-DD8C455DB0DE}"/>
                  <pc2:cmRplyMk id="{92F13340-09C1-4DA2-A487-805BEFE87E1A}"/>
                </pc2:cmRplyMkLst>
              </pc226:cmRplyChg>
              <pc226:cmRplyChg chg="add">
                <pc226:chgData name="Frank-Carr, Claire (ACL) (CTR)" userId="023a24b7-4ee5-46bf-8a1c-3b2e4b8d21fb" providerId="ADAL" clId="{20FE5B9C-E05F-4E5F-A0AD-1F35C2D24ADC}" dt="2024-10-16T17:25:31.912" v="9730"/>
                <pc2:cmRplyMkLst xmlns:pc2="http://schemas.microsoft.com/office/powerpoint/2019/9/main/command">
                  <pc:docMk/>
                  <pc:sldMk cId="929152407" sldId="389"/>
                  <pc2:cmMk id="{FAF85D6F-CE69-425E-9F50-DD8C455DB0DE}"/>
                  <pc2:cmRplyMk id="{49ED92CD-94B8-43EB-9BCF-7D91E74C4A38}"/>
                </pc2:cmRplyMkLst>
              </pc226:cmRplyChg>
            </pc226:cmChg>
            <pc226:cmChg xmlns:pc226="http://schemas.microsoft.com/office/powerpoint/2022/06/main/command" chg="add mod">
              <pc226:chgData name="Frank-Carr, Claire (ACL) (CTR)" userId="023a24b7-4ee5-46bf-8a1c-3b2e4b8d21fb" providerId="ADAL" clId="{20FE5B9C-E05F-4E5F-A0AD-1F35C2D24ADC}" dt="2024-10-17T20:00:44.572" v="14827"/>
              <pc2:cmMkLst xmlns:pc2="http://schemas.microsoft.com/office/powerpoint/2019/9/main/command">
                <pc:docMk/>
                <pc:sldMk cId="929152407" sldId="389"/>
                <pc2:cmMk id="{8CE7A37F-6E74-4B6D-A0C8-97D5B3D9729B}"/>
              </pc2:cmMkLst>
              <pc226:cmRplyChg chg="add">
                <pc226:chgData name="Frank-Carr, Claire (ACL) (CTR)" userId="023a24b7-4ee5-46bf-8a1c-3b2e4b8d21fb" providerId="ADAL" clId="{20FE5B9C-E05F-4E5F-A0AD-1F35C2D24ADC}" dt="2024-10-17T18:23:36.578" v="12826"/>
                <pc2:cmRplyMkLst xmlns:pc2="http://schemas.microsoft.com/office/powerpoint/2019/9/main/command">
                  <pc:docMk/>
                  <pc:sldMk cId="929152407" sldId="389"/>
                  <pc2:cmMk id="{8CE7A37F-6E74-4B6D-A0C8-97D5B3D9729B}"/>
                  <pc2:cmRplyMk id="{0A78357B-CECD-4A70-B0F9-AB488171A67A}"/>
                </pc2:cmRplyMkLst>
              </pc226:cmRplyChg>
              <pc226:cmRplyChg chg="add">
                <pc226:chgData name="Frank-Carr, Claire (ACL) (CTR)" userId="023a24b7-4ee5-46bf-8a1c-3b2e4b8d21fb" providerId="ADAL" clId="{20FE5B9C-E05F-4E5F-A0AD-1F35C2D24ADC}" dt="2024-10-17T17:25:46.867" v="12819"/>
                <pc2:cmRplyMkLst xmlns:pc2="http://schemas.microsoft.com/office/powerpoint/2019/9/main/command">
                  <pc:docMk/>
                  <pc:sldMk cId="929152407" sldId="389"/>
                  <pc2:cmMk id="{8CE7A37F-6E74-4B6D-A0C8-97D5B3D9729B}"/>
                  <pc2:cmRplyMk id="{47FD04C7-2812-4C9D-ADF9-48FC4FB8EFDF}"/>
                </pc2:cmRplyMkLst>
              </pc226:cmRplyChg>
            </pc226:cmChg>
          </p:ext>
        </pc:extLst>
      </pc:sldChg>
      <pc:sldChg chg="new del ord">
        <pc:chgData name="Frank-Carr, Claire (ACL) (CTR)" userId="023a24b7-4ee5-46bf-8a1c-3b2e4b8d21fb" providerId="ADAL" clId="{20FE5B9C-E05F-4E5F-A0AD-1F35C2D24ADC}" dt="2024-10-16T00:14:18.078" v="963" actId="47"/>
        <pc:sldMkLst>
          <pc:docMk/>
          <pc:sldMk cId="1777875135" sldId="390"/>
        </pc:sldMkLst>
      </pc:sldChg>
      <pc:sldChg chg="addSp delSp modSp add del mod ord addCm modNotesTx">
        <pc:chgData name="Frank-Carr, Claire (ACL) (CTR)" userId="023a24b7-4ee5-46bf-8a1c-3b2e4b8d21fb" providerId="ADAL" clId="{20FE5B9C-E05F-4E5F-A0AD-1F35C2D24ADC}" dt="2024-10-17T19:30:36.118" v="13363" actId="47"/>
        <pc:sldMkLst>
          <pc:docMk/>
          <pc:sldMk cId="354061102" sldId="391"/>
        </pc:sldMkLst>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20FE5B9C-E05F-4E5F-A0AD-1F35C2D24ADC}" dt="2024-10-17T17:12:01.212" v="12408"/>
              <pc2:cmMkLst xmlns:pc2="http://schemas.microsoft.com/office/powerpoint/2019/9/main/command">
                <pc:docMk/>
                <pc:sldMk cId="354061102" sldId="391"/>
                <pc2:cmMk id="{52FC8FB1-9392-44C8-A92A-6B31B25A4DD0}"/>
              </pc2:cmMkLst>
            </pc226:cmChg>
          </p:ext>
        </pc:extLst>
      </pc:sldChg>
      <pc:sldChg chg="addSp delSp modSp add del mod ord addCm modCm modNotesTx">
        <pc:chgData name="Frank-Carr, Claire (ACL) (CTR)" userId="023a24b7-4ee5-46bf-8a1c-3b2e4b8d21fb" providerId="ADAL" clId="{20FE5B9C-E05F-4E5F-A0AD-1F35C2D24ADC}" dt="2024-10-17T19:06:02.865" v="13008" actId="47"/>
        <pc:sldMkLst>
          <pc:docMk/>
          <pc:sldMk cId="1759223173" sldId="392"/>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20FE5B9C-E05F-4E5F-A0AD-1F35C2D24ADC}" dt="2024-10-17T19:01:50.422" v="12912" actId="2056"/>
              <pc2:cmMkLst xmlns:pc2="http://schemas.microsoft.com/office/powerpoint/2019/9/main/command">
                <pc:docMk/>
                <pc:sldMk cId="1759223173" sldId="392"/>
                <pc2:cmMk id="{ED3EFAB3-F479-4087-B335-D8F4D35CC1D6}"/>
              </pc2:cmMkLst>
            </pc226:cmChg>
          </p:ext>
        </pc:extLst>
      </pc:sldChg>
      <pc:sldChg chg="addSp delSp modSp add del mod ord modNotesTx">
        <pc:chgData name="Frank-Carr, Claire (ACL) (CTR)" userId="023a24b7-4ee5-46bf-8a1c-3b2e4b8d21fb" providerId="ADAL" clId="{20FE5B9C-E05F-4E5F-A0AD-1F35C2D24ADC}" dt="2024-10-17T19:07:10.307" v="13021" actId="47"/>
        <pc:sldMkLst>
          <pc:docMk/>
          <pc:sldMk cId="3581347629" sldId="393"/>
        </pc:sldMkLst>
      </pc:sldChg>
      <pc:sldChg chg="modSp add del mod ord modNotesTx">
        <pc:chgData name="Frank-Carr, Claire (ACL) (CTR)" userId="023a24b7-4ee5-46bf-8a1c-3b2e4b8d21fb" providerId="ADAL" clId="{20FE5B9C-E05F-4E5F-A0AD-1F35C2D24ADC}" dt="2024-10-17T19:30:37.116" v="13364" actId="47"/>
        <pc:sldMkLst>
          <pc:docMk/>
          <pc:sldMk cId="1435510873" sldId="394"/>
        </pc:sldMkLst>
      </pc:sldChg>
      <pc:sldChg chg="modSp add del mod addCm modCm modNotesTx">
        <pc:chgData name="Frank-Carr, Claire (ACL) (CTR)" userId="023a24b7-4ee5-46bf-8a1c-3b2e4b8d21fb" providerId="ADAL" clId="{20FE5B9C-E05F-4E5F-A0AD-1F35C2D24ADC}" dt="2024-10-18T20:39:44.073" v="17069" actId="2696"/>
        <pc:sldMkLst>
          <pc:docMk/>
          <pc:sldMk cId="1344526527" sldId="395"/>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20FE5B9C-E05F-4E5F-A0AD-1F35C2D24ADC}" dt="2024-10-17T22:24:32.259" v="15415"/>
              <pc2:cmMkLst xmlns:pc2="http://schemas.microsoft.com/office/powerpoint/2019/9/main/command">
                <pc:docMk/>
                <pc:sldMk cId="1344526527" sldId="395"/>
                <pc2:cmMk id="{AB73BE37-189E-442F-B06A-0F8D5764F003}"/>
              </pc2:cmMkLst>
              <pc226:cmRplyChg chg="add">
                <pc226:chgData name="Frank-Carr, Claire (ACL) (CTR)" userId="023a24b7-4ee5-46bf-8a1c-3b2e4b8d21fb" providerId="ADAL" clId="{20FE5B9C-E05F-4E5F-A0AD-1F35C2D24ADC}" dt="2024-10-17T22:24:32.259" v="15415"/>
                <pc2:cmRplyMkLst xmlns:pc2="http://schemas.microsoft.com/office/powerpoint/2019/9/main/command">
                  <pc:docMk/>
                  <pc:sldMk cId="1344526527" sldId="395"/>
                  <pc2:cmMk id="{AB73BE37-189E-442F-B06A-0F8D5764F003}"/>
                  <pc2:cmRplyMk id="{20FD92EC-1806-4640-A9AE-5FDB1209B99F}"/>
                </pc2:cmRplyMkLst>
              </pc226:cmRplyChg>
            </pc226:cmChg>
          </p:ext>
        </pc:extLst>
      </pc:sldChg>
      <pc:sldChg chg="delSp modSp add del mod addCm modCm modNotesTx">
        <pc:chgData name="Frank-Carr, Claire (ACL) (CTR)" userId="023a24b7-4ee5-46bf-8a1c-3b2e4b8d21fb" providerId="ADAL" clId="{20FE5B9C-E05F-4E5F-A0AD-1F35C2D24ADC}" dt="2024-10-17T19:33:21.795" v="13559" actId="47"/>
        <pc:sldMkLst>
          <pc:docMk/>
          <pc:sldMk cId="1344274441" sldId="396"/>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20FE5B9C-E05F-4E5F-A0AD-1F35C2D24ADC}" dt="2024-10-17T17:13:40.558" v="12410"/>
              <pc2:cmMkLst xmlns:pc2="http://schemas.microsoft.com/office/powerpoint/2019/9/main/command">
                <pc:docMk/>
                <pc:sldMk cId="1344274441" sldId="396"/>
                <pc2:cmMk id="{23C336BE-624C-4DB7-8352-AE4C39CD4AC7}"/>
              </pc2:cmMkLst>
            </pc226:cmChg>
          </p:ext>
        </pc:extLst>
      </pc:sldChg>
      <pc:sldChg chg="new del">
        <pc:chgData name="Frank-Carr, Claire (ACL) (CTR)" userId="023a24b7-4ee5-46bf-8a1c-3b2e4b8d21fb" providerId="ADAL" clId="{20FE5B9C-E05F-4E5F-A0AD-1F35C2D24ADC}" dt="2024-10-17T17:05:06.564" v="12353" actId="680"/>
        <pc:sldMkLst>
          <pc:docMk/>
          <pc:sldMk cId="3823977552" sldId="396"/>
        </pc:sldMkLst>
      </pc:sldChg>
      <pc:sldChg chg="add del ord">
        <pc:chgData name="Frank-Carr, Claire (ACL) (CTR)" userId="023a24b7-4ee5-46bf-8a1c-3b2e4b8d21fb" providerId="ADAL" clId="{20FE5B9C-E05F-4E5F-A0AD-1F35C2D24ADC}" dt="2024-10-17T17:06:29.707" v="12388" actId="47"/>
        <pc:sldMkLst>
          <pc:docMk/>
          <pc:sldMk cId="3871998509" sldId="397"/>
        </pc:sldMkLst>
      </pc:sldChg>
      <pc:sldChg chg="modSp add del mod ord">
        <pc:chgData name="Frank-Carr, Claire (ACL) (CTR)" userId="023a24b7-4ee5-46bf-8a1c-3b2e4b8d21fb" providerId="ADAL" clId="{20FE5B9C-E05F-4E5F-A0AD-1F35C2D24ADC}" dt="2024-10-17T19:06:21.151" v="13010" actId="47"/>
        <pc:sldMkLst>
          <pc:docMk/>
          <pc:sldMk cId="799712208" sldId="398"/>
        </pc:sldMkLst>
      </pc:sldChg>
      <pc:sldChg chg="add del ord">
        <pc:chgData name="Frank-Carr, Claire (ACL) (CTR)" userId="023a24b7-4ee5-46bf-8a1c-3b2e4b8d21fb" providerId="ADAL" clId="{20FE5B9C-E05F-4E5F-A0AD-1F35C2D24ADC}" dt="2024-10-17T17:07:49.860" v="12406" actId="47"/>
        <pc:sldMkLst>
          <pc:docMk/>
          <pc:sldMk cId="2728737444" sldId="399"/>
        </pc:sldMkLst>
      </pc:sldChg>
      <pc:sldChg chg="add del ord">
        <pc:chgData name="Frank-Carr, Claire (ACL) (CTR)" userId="023a24b7-4ee5-46bf-8a1c-3b2e4b8d21fb" providerId="ADAL" clId="{20FE5B9C-E05F-4E5F-A0AD-1F35C2D24ADC}" dt="2024-10-17T19:06:05.495" v="13009" actId="47"/>
        <pc:sldMkLst>
          <pc:docMk/>
          <pc:sldMk cId="3527557537" sldId="400"/>
        </pc:sldMkLst>
      </pc:sldChg>
      <pc:sldChg chg="add del ord">
        <pc:chgData name="Frank-Carr, Claire (ACL) (CTR)" userId="023a24b7-4ee5-46bf-8a1c-3b2e4b8d21fb" providerId="ADAL" clId="{20FE5B9C-E05F-4E5F-A0AD-1F35C2D24ADC}" dt="2024-10-17T19:06:28.660" v="13014" actId="47"/>
        <pc:sldMkLst>
          <pc:docMk/>
          <pc:sldMk cId="2456094032" sldId="401"/>
        </pc:sldMkLst>
      </pc:sldChg>
      <pc:sldChg chg="addSp delSp modSp add mod ord modCm modNotesTx">
        <pc:chgData name="Frank-Carr, Claire (ACL) (CTR)" userId="023a24b7-4ee5-46bf-8a1c-3b2e4b8d21fb" providerId="ADAL" clId="{20FE5B9C-E05F-4E5F-A0AD-1F35C2D24ADC}" dt="2024-10-22T16:38:13.113" v="24474"/>
        <pc:sldMkLst>
          <pc:docMk/>
          <pc:sldMk cId="1095957467" sldId="402"/>
        </pc:sldMkLst>
        <pc:spChg chg="mod">
          <ac:chgData name="Frank-Carr, Claire (ACL) (CTR)" userId="023a24b7-4ee5-46bf-8a1c-3b2e4b8d21fb" providerId="ADAL" clId="{20FE5B9C-E05F-4E5F-A0AD-1F35C2D24ADC}" dt="2024-10-17T20:47:23.746" v="15157" actId="20577"/>
          <ac:spMkLst>
            <pc:docMk/>
            <pc:sldMk cId="1095957467" sldId="402"/>
            <ac:spMk id="3" creationId="{1E8D1790-3A27-FD7F-A191-64E884144079}"/>
          </ac:spMkLst>
        </pc:spChg>
        <pc:spChg chg="add mod ord">
          <ac:chgData name="Frank-Carr, Claire (ACL) (CTR)" userId="023a24b7-4ee5-46bf-8a1c-3b2e4b8d21fb" providerId="ADAL" clId="{20FE5B9C-E05F-4E5F-A0AD-1F35C2D24ADC}" dt="2024-10-20T16:02:32.810" v="22142" actId="13244"/>
          <ac:spMkLst>
            <pc:docMk/>
            <pc:sldMk cId="1095957467" sldId="402"/>
            <ac:spMk id="6" creationId="{D57786D3-A330-0A57-47E8-5853D97CC102}"/>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20FE5B9C-E05F-4E5F-A0AD-1F35C2D24ADC}" dt="2024-10-22T16:38:13.113" v="24474"/>
              <pc2:cmMkLst xmlns:pc2="http://schemas.microsoft.com/office/powerpoint/2019/9/main/command">
                <pc:docMk/>
                <pc:sldMk cId="1095957467" sldId="402"/>
                <pc2:cmMk id="{86898F7C-6D64-4205-9659-CC7F404F6B11}"/>
              </pc2:cmMkLst>
            </pc226:cmChg>
          </p:ext>
        </pc:extLst>
      </pc:sldChg>
      <pc:sldChg chg="modSp add mod ord modCm modNotesTx">
        <pc:chgData name="Frank-Carr, Claire (ACL) (CTR)" userId="023a24b7-4ee5-46bf-8a1c-3b2e4b8d21fb" providerId="ADAL" clId="{20FE5B9C-E05F-4E5F-A0AD-1F35C2D24ADC}" dt="2024-10-22T16:40:12.247" v="24479"/>
        <pc:sldMkLst>
          <pc:docMk/>
          <pc:sldMk cId="1253616879" sldId="403"/>
        </pc:sldMkLst>
        <pc:spChg chg="mod">
          <ac:chgData name="Frank-Carr, Claire (ACL) (CTR)" userId="023a24b7-4ee5-46bf-8a1c-3b2e4b8d21fb" providerId="ADAL" clId="{20FE5B9C-E05F-4E5F-A0AD-1F35C2D24ADC}" dt="2024-10-17T20:47:35.659" v="15162" actId="20577"/>
          <ac:spMkLst>
            <pc:docMk/>
            <pc:sldMk cId="1253616879" sldId="403"/>
            <ac:spMk id="3" creationId="{1E8D1790-3A27-FD7F-A191-64E884144079}"/>
          </ac:spMkLst>
        </pc:spChg>
        <pc:spChg chg="mod ord">
          <ac:chgData name="Frank-Carr, Claire (ACL) (CTR)" userId="023a24b7-4ee5-46bf-8a1c-3b2e4b8d21fb" providerId="ADAL" clId="{20FE5B9C-E05F-4E5F-A0AD-1F35C2D24ADC}" dt="2024-10-20T16:02:39.226" v="22143" actId="13244"/>
          <ac:spMkLst>
            <pc:docMk/>
            <pc:sldMk cId="1253616879" sldId="403"/>
            <ac:spMk id="6" creationId="{D57786D3-A330-0A57-47E8-5853D97CC102}"/>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20FE5B9C-E05F-4E5F-A0AD-1F35C2D24ADC}" dt="2024-10-22T16:40:12.247" v="24479"/>
              <pc2:cmMkLst xmlns:pc2="http://schemas.microsoft.com/office/powerpoint/2019/9/main/command">
                <pc:docMk/>
                <pc:sldMk cId="1253616879" sldId="403"/>
                <pc2:cmMk id="{49EDC41B-CF3E-4502-A371-484EFD3FA5BF}"/>
              </pc2:cmMkLst>
            </pc226:cmChg>
          </p:ext>
        </pc:extLst>
      </pc:sldChg>
      <pc:sldChg chg="modSp add mod ord addCm modCm modNotesTx">
        <pc:chgData name="Frank-Carr, Claire (ACL) (CTR)" userId="023a24b7-4ee5-46bf-8a1c-3b2e4b8d21fb" providerId="ADAL" clId="{20FE5B9C-E05F-4E5F-A0AD-1F35C2D24ADC}" dt="2024-10-24T15:07:30.264" v="31533"/>
        <pc:sldMkLst>
          <pc:docMk/>
          <pc:sldMk cId="1641409775" sldId="404"/>
        </pc:sldMkLst>
        <pc:spChg chg="mod">
          <ac:chgData name="Frank-Carr, Claire (ACL) (CTR)" userId="023a24b7-4ee5-46bf-8a1c-3b2e4b8d21fb" providerId="ADAL" clId="{20FE5B9C-E05F-4E5F-A0AD-1F35C2D24ADC}" dt="2024-10-22T18:27:55.597" v="25775" actId="20577"/>
          <ac:spMkLst>
            <pc:docMk/>
            <pc:sldMk cId="1641409775" sldId="404"/>
            <ac:spMk id="7" creationId="{307DD01B-7567-A5EC-F1C2-39B4EF495609}"/>
          </ac:spMkLst>
        </pc:spChg>
        <pc:spChg chg="mod">
          <ac:chgData name="Frank-Carr, Claire (ACL) (CTR)" userId="023a24b7-4ee5-46bf-8a1c-3b2e4b8d21fb" providerId="ADAL" clId="{20FE5B9C-E05F-4E5F-A0AD-1F35C2D24ADC}" dt="2024-10-17T19:36:27.346" v="13586" actId="1076"/>
          <ac:spMkLst>
            <pc:docMk/>
            <pc:sldMk cId="1641409775" sldId="404"/>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20FE5B9C-E05F-4E5F-A0AD-1F35C2D24ADC}" dt="2024-10-22T18:08:49.808" v="24863"/>
              <pc2:cmMkLst xmlns:pc2="http://schemas.microsoft.com/office/powerpoint/2019/9/main/command">
                <pc:docMk/>
                <pc:sldMk cId="1641409775" sldId="404"/>
                <pc2:cmMk id="{D2119919-F10F-4395-B80F-4C70BFE02178}"/>
              </pc2:cmMkLst>
            </pc226:cmChg>
            <pc226:cmChg xmlns:pc226="http://schemas.microsoft.com/office/powerpoint/2022/06/main/command" chg="mod">
              <pc226:chgData name="Frank-Carr, Claire (ACL) (CTR)" userId="023a24b7-4ee5-46bf-8a1c-3b2e4b8d21fb" providerId="ADAL" clId="{20FE5B9C-E05F-4E5F-A0AD-1F35C2D24ADC}" dt="2024-10-22T18:29:17.973" v="25809"/>
              <pc2:cmMkLst xmlns:pc2="http://schemas.microsoft.com/office/powerpoint/2019/9/main/command">
                <pc:docMk/>
                <pc:sldMk cId="1641409775" sldId="404"/>
                <pc2:cmMk id="{D1EBB43F-30C0-4B55-AFB3-FE68B2378417}"/>
              </pc2:cmMkLst>
              <pc226:cmRplyChg chg="add">
                <pc226:chgData name="Frank-Carr, Claire (ACL) (CTR)" userId="023a24b7-4ee5-46bf-8a1c-3b2e4b8d21fb" providerId="ADAL" clId="{20FE5B9C-E05F-4E5F-A0AD-1F35C2D24ADC}" dt="2024-10-22T16:25:27.137" v="24283"/>
                <pc2:cmRplyMkLst xmlns:pc2="http://schemas.microsoft.com/office/powerpoint/2019/9/main/command">
                  <pc:docMk/>
                  <pc:sldMk cId="1641409775" sldId="404"/>
                  <pc2:cmMk id="{D1EBB43F-30C0-4B55-AFB3-FE68B2378417}"/>
                  <pc2:cmRplyMk id="{D460B0B6-2AFA-46E6-ABCF-09D14D778077}"/>
                </pc2:cmRplyMkLst>
              </pc226:cmRplyChg>
              <pc226:cmRplyChg chg="add mod">
                <pc226:chgData name="Frank-Carr, Claire (ACL) (CTR)" userId="023a24b7-4ee5-46bf-8a1c-3b2e4b8d21fb" providerId="ADAL" clId="{20FE5B9C-E05F-4E5F-A0AD-1F35C2D24ADC}" dt="2024-10-22T18:29:17.973" v="25809"/>
                <pc2:cmRplyMkLst xmlns:pc2="http://schemas.microsoft.com/office/powerpoint/2019/9/main/command">
                  <pc:docMk/>
                  <pc:sldMk cId="1641409775" sldId="404"/>
                  <pc2:cmMk id="{D1EBB43F-30C0-4B55-AFB3-FE68B2378417}"/>
                  <pc2:cmRplyMk id="{E682D6BD-5BEA-42C6-8369-395554112DA9}"/>
                </pc2:cmRplyMkLst>
              </pc226:cmRplyChg>
            </pc226:cmChg>
            <pc226:cmChg xmlns:pc226="http://schemas.microsoft.com/office/powerpoint/2022/06/main/command" chg="mod">
              <pc226:chgData name="Frank-Carr, Claire (ACL) (CTR)" userId="023a24b7-4ee5-46bf-8a1c-3b2e4b8d21fb" providerId="ADAL" clId="{20FE5B9C-E05F-4E5F-A0AD-1F35C2D24ADC}" dt="2024-10-23T14:59:17.495" v="31511"/>
              <pc2:cmMkLst xmlns:pc2="http://schemas.microsoft.com/office/powerpoint/2019/9/main/command">
                <pc:docMk/>
                <pc:sldMk cId="1641409775" sldId="404"/>
                <pc2:cmMk id="{6C3DC573-A7E4-4487-8C79-FD4071AC116F}"/>
              </pc2:cmMkLst>
              <pc226:cmRplyChg chg="add">
                <pc226:chgData name="Frank-Carr, Claire (ACL) (CTR)" userId="023a24b7-4ee5-46bf-8a1c-3b2e4b8d21fb" providerId="ADAL" clId="{20FE5B9C-E05F-4E5F-A0AD-1F35C2D24ADC}" dt="2024-10-23T14:59:04.085" v="31510"/>
                <pc2:cmRplyMkLst xmlns:pc2="http://schemas.microsoft.com/office/powerpoint/2019/9/main/command">
                  <pc:docMk/>
                  <pc:sldMk cId="1641409775" sldId="404"/>
                  <pc2:cmMk id="{6C3DC573-A7E4-4487-8C79-FD4071AC116F}"/>
                  <pc2:cmRplyMk id="{34B14F67-DD31-4F3B-A5B0-06DE7D9C3302}"/>
                </pc2:cmRplyMkLst>
              </pc226:cmRplyChg>
            </pc226:cmChg>
            <pc226:cmChg xmlns:pc226="http://schemas.microsoft.com/office/powerpoint/2022/06/main/command" chg="add mod">
              <pc226:chgData name="Frank-Carr, Claire (ACL) (CTR)" userId="023a24b7-4ee5-46bf-8a1c-3b2e4b8d21fb" providerId="ADAL" clId="{20FE5B9C-E05F-4E5F-A0AD-1F35C2D24ADC}" dt="2024-10-22T18:30:04.018" v="25810"/>
              <pc2:cmMkLst xmlns:pc2="http://schemas.microsoft.com/office/powerpoint/2019/9/main/command">
                <pc:docMk/>
                <pc:sldMk cId="1641409775" sldId="404"/>
                <pc2:cmMk id="{EED804A2-D251-4F2F-A272-26E5CDA64D30}"/>
              </pc2:cmMkLst>
              <pc226:cmRplyChg chg="add mod">
                <pc226:chgData name="Frank-Carr, Claire (ACL) (CTR)" userId="023a24b7-4ee5-46bf-8a1c-3b2e4b8d21fb" providerId="ADAL" clId="{20FE5B9C-E05F-4E5F-A0AD-1F35C2D24ADC}" dt="2024-10-22T18:30:04.018" v="25810"/>
                <pc2:cmRplyMkLst xmlns:pc2="http://schemas.microsoft.com/office/powerpoint/2019/9/main/command">
                  <pc:docMk/>
                  <pc:sldMk cId="1641409775" sldId="404"/>
                  <pc2:cmMk id="{EED804A2-D251-4F2F-A272-26E5CDA64D30}"/>
                  <pc2:cmRplyMk id="{5731F4D9-B4E0-49FD-826D-A69B17A2A33A}"/>
                </pc2:cmRplyMkLst>
              </pc226:cmRplyChg>
            </pc226:cmChg>
            <pc226:cmChg xmlns:pc226="http://schemas.microsoft.com/office/powerpoint/2022/06/main/command" chg="">
              <pc226:chgData name="Frank-Carr, Claire (ACL) (CTR)" userId="023a24b7-4ee5-46bf-8a1c-3b2e4b8d21fb" providerId="ADAL" clId="{20FE5B9C-E05F-4E5F-A0AD-1F35C2D24ADC}" dt="2024-10-24T15:07:30.264" v="31533"/>
              <pc2:cmMkLst xmlns:pc2="http://schemas.microsoft.com/office/powerpoint/2019/9/main/command">
                <pc:docMk/>
                <pc:sldMk cId="1641409775" sldId="404"/>
                <pc2:cmMk id="{6CFA81CA-130C-40EF-87CD-89C746CB54CE}"/>
              </pc2:cmMkLst>
              <pc226:cmRplyChg chg="add">
                <pc226:chgData name="Frank-Carr, Claire (ACL) (CTR)" userId="023a24b7-4ee5-46bf-8a1c-3b2e4b8d21fb" providerId="ADAL" clId="{20FE5B9C-E05F-4E5F-A0AD-1F35C2D24ADC}" dt="2024-10-24T15:07:30.264" v="31533"/>
                <pc2:cmRplyMkLst xmlns:pc2="http://schemas.microsoft.com/office/powerpoint/2019/9/main/command">
                  <pc:docMk/>
                  <pc:sldMk cId="1641409775" sldId="404"/>
                  <pc2:cmMk id="{6CFA81CA-130C-40EF-87CD-89C746CB54CE}"/>
                  <pc2:cmRplyMk id="{06427BF0-9A31-48D5-A8BC-201EB14392CC}"/>
                </pc2:cmRplyMkLst>
              </pc226:cmRplyChg>
            </pc226:cmChg>
          </p:ext>
        </pc:extLst>
      </pc:sldChg>
      <pc:sldChg chg="addSp delSp modSp add mod addCm delCm modCm modNotesTx">
        <pc:chgData name="Frank-Carr, Claire (ACL) (CTR)" userId="023a24b7-4ee5-46bf-8a1c-3b2e4b8d21fb" providerId="ADAL" clId="{20FE5B9C-E05F-4E5F-A0AD-1F35C2D24ADC}" dt="2024-10-24T15:18:43.928" v="31547"/>
        <pc:sldMkLst>
          <pc:docMk/>
          <pc:sldMk cId="4066466456" sldId="405"/>
        </pc:sldMkLst>
        <pc:spChg chg="add mod ord">
          <ac:chgData name="Frank-Carr, Claire (ACL) (CTR)" userId="023a24b7-4ee5-46bf-8a1c-3b2e4b8d21fb" providerId="ADAL" clId="{20FE5B9C-E05F-4E5F-A0AD-1F35C2D24ADC}" dt="2024-10-20T16:01:54.370" v="22141" actId="13244"/>
          <ac:spMkLst>
            <pc:docMk/>
            <pc:sldMk cId="4066466456" sldId="405"/>
            <ac:spMk id="4" creationId="{0E86573B-F5FF-E3B4-C079-E879A10180EB}"/>
          </ac:spMkLst>
        </pc:spChg>
        <pc:spChg chg="mod">
          <ac:chgData name="Frank-Carr, Claire (ACL) (CTR)" userId="023a24b7-4ee5-46bf-8a1c-3b2e4b8d21fb" providerId="ADAL" clId="{20FE5B9C-E05F-4E5F-A0AD-1F35C2D24ADC}" dt="2024-10-24T15:09:20.662" v="31538" actId="113"/>
          <ac:spMkLst>
            <pc:docMk/>
            <pc:sldMk cId="4066466456" sldId="405"/>
            <ac:spMk id="7" creationId="{307DD01B-7567-A5EC-F1C2-39B4EF495609}"/>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20FE5B9C-E05F-4E5F-A0AD-1F35C2D24ADC}" dt="2024-10-24T15:18:43.928" v="31547"/>
              <pc2:cmMkLst xmlns:pc2="http://schemas.microsoft.com/office/powerpoint/2019/9/main/command">
                <pc:docMk/>
                <pc:sldMk cId="4066466456" sldId="405"/>
                <pc2:cmMk id="{BFC53823-368A-4DE7-8A0C-404183C8834D}"/>
              </pc2:cmMkLst>
              <pc226:cmRplyChg chg="add mod">
                <pc226:chgData name="Frank-Carr, Claire (ACL) (CTR)" userId="023a24b7-4ee5-46bf-8a1c-3b2e4b8d21fb" providerId="ADAL" clId="{20FE5B9C-E05F-4E5F-A0AD-1F35C2D24ADC}" dt="2024-10-24T15:18:43.928" v="31547"/>
                <pc2:cmRplyMkLst xmlns:pc2="http://schemas.microsoft.com/office/powerpoint/2019/9/main/command">
                  <pc:docMk/>
                  <pc:sldMk cId="4066466456" sldId="405"/>
                  <pc2:cmMk id="{BFC53823-368A-4DE7-8A0C-404183C8834D}"/>
                  <pc2:cmRplyMk id="{9EBFD6BB-3BEC-4C4D-9D09-E7267CDB52ED}"/>
                </pc2:cmRplyMkLst>
              </pc226:cmRplyChg>
            </pc226:cmChg>
            <pc226:cmChg xmlns:pc226="http://schemas.microsoft.com/office/powerpoint/2022/06/main/command" chg="add del mod">
              <pc226:chgData name="Frank-Carr, Claire (ACL) (CTR)" userId="023a24b7-4ee5-46bf-8a1c-3b2e4b8d21fb" providerId="ADAL" clId="{20FE5B9C-E05F-4E5F-A0AD-1F35C2D24ADC}" dt="2024-10-17T20:09:02.558" v="14864"/>
              <pc2:cmMkLst xmlns:pc2="http://schemas.microsoft.com/office/powerpoint/2019/9/main/command">
                <pc:docMk/>
                <pc:sldMk cId="4066466456" sldId="405"/>
                <pc2:cmMk id="{8F237E24-B4E1-4033-93FB-AF36C4803F29}"/>
              </pc2:cmMkLst>
            </pc226:cmChg>
            <pc226:cmChg xmlns:pc226="http://schemas.microsoft.com/office/powerpoint/2022/06/main/command" chg="">
              <pc226:chgData name="Frank-Carr, Claire (ACL) (CTR)" userId="023a24b7-4ee5-46bf-8a1c-3b2e4b8d21fb" providerId="ADAL" clId="{20FE5B9C-E05F-4E5F-A0AD-1F35C2D24ADC}" dt="2024-10-24T15:09:38.675" v="31545"/>
              <pc2:cmMkLst xmlns:pc2="http://schemas.microsoft.com/office/powerpoint/2019/9/main/command">
                <pc:docMk/>
                <pc:sldMk cId="4066466456" sldId="405"/>
                <pc2:cmMk id="{3D37422B-88FE-4938-8939-F2B3647B5DD0}"/>
              </pc2:cmMkLst>
              <pc226:cmRplyChg chg="add mod">
                <pc226:chgData name="Frank-Carr, Claire (ACL) (CTR)" userId="023a24b7-4ee5-46bf-8a1c-3b2e4b8d21fb" providerId="ADAL" clId="{20FE5B9C-E05F-4E5F-A0AD-1F35C2D24ADC}" dt="2024-10-24T15:09:38.675" v="31545"/>
                <pc2:cmRplyMkLst xmlns:pc2="http://schemas.microsoft.com/office/powerpoint/2019/9/main/command">
                  <pc:docMk/>
                  <pc:sldMk cId="4066466456" sldId="405"/>
                  <pc2:cmMk id="{3D37422B-88FE-4938-8939-F2B3647B5DD0}"/>
                  <pc2:cmRplyMk id="{45B43F87-54A4-461C-892E-2C3EF3E8DF26}"/>
                </pc2:cmRplyMkLst>
              </pc226:cmRplyChg>
            </pc226:cmChg>
            <pc226:cmChg xmlns:pc226="http://schemas.microsoft.com/office/powerpoint/2022/06/main/command" chg="mod">
              <pc226:chgData name="Frank-Carr, Claire (ACL) (CTR)" userId="023a24b7-4ee5-46bf-8a1c-3b2e4b8d21fb" providerId="ADAL" clId="{20FE5B9C-E05F-4E5F-A0AD-1F35C2D24ADC}" dt="2024-10-22T16:33:27.054" v="24423"/>
              <pc2:cmMkLst xmlns:pc2="http://schemas.microsoft.com/office/powerpoint/2019/9/main/command">
                <pc:docMk/>
                <pc:sldMk cId="4066466456" sldId="405"/>
                <pc2:cmMk id="{CCA51EA3-FD3E-415F-9427-75ECC217752F}"/>
              </pc2:cmMkLst>
            </pc226:cmChg>
            <pc226:cmChg xmlns:pc226="http://schemas.microsoft.com/office/powerpoint/2022/06/main/command" chg="add mod">
              <pc226:chgData name="Frank-Carr, Claire (ACL) (CTR)" userId="023a24b7-4ee5-46bf-8a1c-3b2e4b8d21fb" providerId="ADAL" clId="{20FE5B9C-E05F-4E5F-A0AD-1F35C2D24ADC}" dt="2024-10-22T20:50:21.758" v="28175" actId="20577"/>
              <pc2:cmMkLst xmlns:pc2="http://schemas.microsoft.com/office/powerpoint/2019/9/main/command">
                <pc:docMk/>
                <pc:sldMk cId="4066466456" sldId="405"/>
                <pc2:cmMk id="{6D4761A5-4F57-4351-B082-6767CA085903}"/>
              </pc2:cmMkLst>
            </pc226:cmChg>
            <pc226:cmChg xmlns:pc226="http://schemas.microsoft.com/office/powerpoint/2022/06/main/command" chg="add mod">
              <pc226:chgData name="Frank-Carr, Claire (ACL) (CTR)" userId="023a24b7-4ee5-46bf-8a1c-3b2e4b8d21fb" providerId="ADAL" clId="{20FE5B9C-E05F-4E5F-A0AD-1F35C2D24ADC}" dt="2024-10-18T18:41:07.227" v="15777"/>
              <pc2:cmMkLst xmlns:pc2="http://schemas.microsoft.com/office/powerpoint/2019/9/main/command">
                <pc:docMk/>
                <pc:sldMk cId="4066466456" sldId="405"/>
                <pc2:cmMk id="{9C1E40D4-171E-42AC-9758-F40855C4B071}"/>
              </pc2:cmMkLst>
            </pc226:cmChg>
          </p:ext>
        </pc:extLst>
      </pc:sldChg>
      <pc:sldChg chg="addSp modSp add mod ord addCm modCm modNotesTx">
        <pc:chgData name="Frank-Carr, Claire (ACL) (CTR)" userId="023a24b7-4ee5-46bf-8a1c-3b2e4b8d21fb" providerId="ADAL" clId="{20FE5B9C-E05F-4E5F-A0AD-1F35C2D24ADC}" dt="2024-10-23T02:05:49.974" v="31430"/>
        <pc:sldMkLst>
          <pc:docMk/>
          <pc:sldMk cId="2502781739" sldId="406"/>
        </pc:sldMkLst>
        <pc:spChg chg="mod">
          <ac:chgData name="Frank-Carr, Claire (ACL) (CTR)" userId="023a24b7-4ee5-46bf-8a1c-3b2e4b8d21fb" providerId="ADAL" clId="{20FE5B9C-E05F-4E5F-A0AD-1F35C2D24ADC}" dt="2024-10-17T19:58:13.564" v="14698" actId="20577"/>
          <ac:spMkLst>
            <pc:docMk/>
            <pc:sldMk cId="2502781739" sldId="406"/>
            <ac:spMk id="2" creationId="{E3CF4492-76EE-9F07-C6B6-0BCE18F10A84}"/>
          </ac:spMkLst>
        </pc:spChg>
        <pc:spChg chg="mod">
          <ac:chgData name="Frank-Carr, Claire (ACL) (CTR)" userId="023a24b7-4ee5-46bf-8a1c-3b2e4b8d21fb" providerId="ADAL" clId="{20FE5B9C-E05F-4E5F-A0AD-1F35C2D24ADC}" dt="2024-10-17T21:04:47.932" v="15280" actId="20577"/>
          <ac:spMkLst>
            <pc:docMk/>
            <pc:sldMk cId="2502781739" sldId="406"/>
            <ac:spMk id="3" creationId="{1E8D1790-3A27-FD7F-A191-64E884144079}"/>
          </ac:spMkLst>
        </pc:spChg>
        <pc:cxnChg chg="add mod">
          <ac:chgData name="Frank-Carr, Claire (ACL) (CTR)" userId="023a24b7-4ee5-46bf-8a1c-3b2e4b8d21fb" providerId="ADAL" clId="{20FE5B9C-E05F-4E5F-A0AD-1F35C2D24ADC}" dt="2024-10-17T21:04:58.640" v="15281" actId="1076"/>
          <ac:cxnSpMkLst>
            <pc:docMk/>
            <pc:sldMk cId="2502781739" sldId="406"/>
            <ac:cxnSpMk id="5" creationId="{6BBE3359-34BD-7A18-9AC3-A4E742003BE8}"/>
          </ac:cxnSpMkLst>
        </pc:cxnChg>
        <pc:cxnChg chg="add mod">
          <ac:chgData name="Frank-Carr, Claire (ACL) (CTR)" userId="023a24b7-4ee5-46bf-8a1c-3b2e4b8d21fb" providerId="ADAL" clId="{20FE5B9C-E05F-4E5F-A0AD-1F35C2D24ADC}" dt="2024-10-17T21:05:16.976" v="15283" actId="1076"/>
          <ac:cxnSpMkLst>
            <pc:docMk/>
            <pc:sldMk cId="2502781739" sldId="406"/>
            <ac:cxnSpMk id="7" creationId="{F59573C8-95DC-FC9E-CE68-1262D2823D51}"/>
          </ac:cxnSpMkLst>
        </pc:cxnChg>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20FE5B9C-E05F-4E5F-A0AD-1F35C2D24ADC}" dt="2024-10-23T02:05:49.974" v="31430"/>
              <pc2:cmMkLst xmlns:pc2="http://schemas.microsoft.com/office/powerpoint/2019/9/main/command">
                <pc:docMk/>
                <pc:sldMk cId="2502781739" sldId="406"/>
                <pc2:cmMk id="{4300EE7A-68AC-4783-A5D9-1A702C4D22A9}"/>
              </pc2:cmMkLst>
              <pc226:cmRplyChg chg="add">
                <pc226:chgData name="Frank-Carr, Claire (ACL) (CTR)" userId="023a24b7-4ee5-46bf-8a1c-3b2e4b8d21fb" providerId="ADAL" clId="{20FE5B9C-E05F-4E5F-A0AD-1F35C2D24ADC}" dt="2024-10-23T02:05:49.974" v="31430"/>
                <pc2:cmRplyMkLst xmlns:pc2="http://schemas.microsoft.com/office/powerpoint/2019/9/main/command">
                  <pc:docMk/>
                  <pc:sldMk cId="2502781739" sldId="406"/>
                  <pc2:cmMk id="{4300EE7A-68AC-4783-A5D9-1A702C4D22A9}"/>
                  <pc2:cmRplyMk id="{994105B0-C40E-470B-AD63-FF359B13A51D}"/>
                </pc2:cmRplyMkLst>
              </pc226:cmRplyChg>
              <pc226:cmRplyChg chg="add">
                <pc226:chgData name="Frank-Carr, Claire (ACL) (CTR)" userId="023a24b7-4ee5-46bf-8a1c-3b2e4b8d21fb" providerId="ADAL" clId="{20FE5B9C-E05F-4E5F-A0AD-1F35C2D24ADC}" dt="2024-10-22T16:22:02.647" v="24282"/>
                <pc2:cmRplyMkLst xmlns:pc2="http://schemas.microsoft.com/office/powerpoint/2019/9/main/command">
                  <pc:docMk/>
                  <pc:sldMk cId="2502781739" sldId="406"/>
                  <pc2:cmMk id="{4300EE7A-68AC-4783-A5D9-1A702C4D22A9}"/>
                  <pc2:cmRplyMk id="{B39CDCCD-15CB-4E79-B9C3-D5BCDC0D1E10}"/>
                </pc2:cmRplyMkLst>
              </pc226:cmRplyChg>
            </pc226:cmChg>
          </p:ext>
        </pc:extLst>
      </pc:sldChg>
      <pc:sldChg chg="modSp new mod ord addCm delCm modCm modNotesTx">
        <pc:chgData name="Frank-Carr, Claire (ACL) (CTR)" userId="023a24b7-4ee5-46bf-8a1c-3b2e4b8d21fb" providerId="ADAL" clId="{20FE5B9C-E05F-4E5F-A0AD-1F35C2D24ADC}" dt="2024-10-24T15:19:57.570" v="31555"/>
        <pc:sldMkLst>
          <pc:docMk/>
          <pc:sldMk cId="3976186948" sldId="407"/>
        </pc:sldMkLst>
        <pc:spChg chg="mod">
          <ac:chgData name="Frank-Carr, Claire (ACL) (CTR)" userId="023a24b7-4ee5-46bf-8a1c-3b2e4b8d21fb" providerId="ADAL" clId="{20FE5B9C-E05F-4E5F-A0AD-1F35C2D24ADC}" dt="2024-10-22T20:14:46.205" v="27163" actId="14100"/>
          <ac:spMkLst>
            <pc:docMk/>
            <pc:sldMk cId="3976186948" sldId="407"/>
            <ac:spMk id="2" creationId="{F2B7FCFD-0913-82D9-6FCD-97B8BF7E4DEE}"/>
          </ac:spMkLst>
        </pc:spChg>
        <pc:spChg chg="mod">
          <ac:chgData name="Frank-Carr, Claire (ACL) (CTR)" userId="023a24b7-4ee5-46bf-8a1c-3b2e4b8d21fb" providerId="ADAL" clId="{20FE5B9C-E05F-4E5F-A0AD-1F35C2D24ADC}" dt="2024-10-24T15:19:31.877" v="31552" actId="20577"/>
          <ac:spMkLst>
            <pc:docMk/>
            <pc:sldMk cId="3976186948" sldId="407"/>
            <ac:spMk id="3" creationId="{6C2A8CC5-5B2C-0537-B746-145548F1E486}"/>
          </ac:spMkLst>
        </pc:spChg>
        <pc:extLst>
          <p:ext xmlns:p="http://schemas.openxmlformats.org/presentationml/2006/main" uri="{D6D511B9-2390-475A-947B-AFAB55BFBCF1}">
            <pc226:cmChg xmlns:pc226="http://schemas.microsoft.com/office/powerpoint/2022/06/main/command" chg="add del">
              <pc226:chgData name="Frank-Carr, Claire (ACL) (CTR)" userId="023a24b7-4ee5-46bf-8a1c-3b2e4b8d21fb" providerId="ADAL" clId="{20FE5B9C-E05F-4E5F-A0AD-1F35C2D24ADC}" dt="2024-10-18T23:04:18.254" v="21075"/>
              <pc2:cmMkLst xmlns:pc2="http://schemas.microsoft.com/office/powerpoint/2019/9/main/command">
                <pc:docMk/>
                <pc:sldMk cId="3976186948" sldId="407"/>
                <pc2:cmMk id="{E3FB844A-EEA3-4940-9F77-C6723ADF42A2}"/>
              </pc2:cmMkLst>
            </pc226:cmChg>
            <pc226:cmChg xmlns:pc226="http://schemas.microsoft.com/office/powerpoint/2022/06/main/command" chg="mod">
              <pc226:chgData name="Frank-Carr, Claire (ACL) (CTR)" userId="023a24b7-4ee5-46bf-8a1c-3b2e4b8d21fb" providerId="ADAL" clId="{20FE5B9C-E05F-4E5F-A0AD-1F35C2D24ADC}" dt="2024-10-24T15:19:57.570" v="31555"/>
              <pc2:cmMkLst xmlns:pc2="http://schemas.microsoft.com/office/powerpoint/2019/9/main/command">
                <pc:docMk/>
                <pc:sldMk cId="3976186948" sldId="407"/>
                <pc2:cmMk id="{B3860A68-284B-4203-9729-2412AB86BD90}"/>
              </pc2:cmMkLst>
              <pc226:cmRplyChg chg="add">
                <pc226:chgData name="Frank-Carr, Claire (ACL) (CTR)" userId="023a24b7-4ee5-46bf-8a1c-3b2e4b8d21fb" providerId="ADAL" clId="{20FE5B9C-E05F-4E5F-A0AD-1F35C2D24ADC}" dt="2024-10-24T15:19:26.611" v="31548"/>
                <pc2:cmRplyMkLst xmlns:pc2="http://schemas.microsoft.com/office/powerpoint/2019/9/main/command">
                  <pc:docMk/>
                  <pc:sldMk cId="3976186948" sldId="407"/>
                  <pc2:cmMk id="{B3860A68-284B-4203-9729-2412AB86BD90}"/>
                  <pc2:cmRplyMk id="{8D629D82-5665-4A8D-986D-6EF5622A9956}"/>
                </pc2:cmRplyMkLst>
              </pc226:cmRplyChg>
            </pc226:cmChg>
            <pc226:cmChg xmlns:pc226="http://schemas.microsoft.com/office/powerpoint/2022/06/main/command" chg="add mod">
              <pc226:chgData name="Frank-Carr, Claire (ACL) (CTR)" userId="023a24b7-4ee5-46bf-8a1c-3b2e4b8d21fb" providerId="ADAL" clId="{20FE5B9C-E05F-4E5F-A0AD-1F35C2D24ADC}" dt="2024-10-24T15:19:31.877" v="31552" actId="20577"/>
              <pc2:cmMkLst xmlns:pc2="http://schemas.microsoft.com/office/powerpoint/2019/9/main/command">
                <pc:docMk/>
                <pc:sldMk cId="3976186948" sldId="407"/>
                <pc2:cmMk id="{E73074A4-26E1-438E-96A4-A80A59555B59}"/>
              </pc2:cmMkLst>
            </pc226:cmChg>
            <pc226:cmChg xmlns:pc226="http://schemas.microsoft.com/office/powerpoint/2022/06/main/command" chg="add del mod">
              <pc226:chgData name="Frank-Carr, Claire (ACL) (CTR)" userId="023a24b7-4ee5-46bf-8a1c-3b2e4b8d21fb" providerId="ADAL" clId="{20FE5B9C-E05F-4E5F-A0AD-1F35C2D24ADC}" dt="2024-10-18T23:23:08.188" v="21849"/>
              <pc2:cmMkLst xmlns:pc2="http://schemas.microsoft.com/office/powerpoint/2019/9/main/command">
                <pc:docMk/>
                <pc:sldMk cId="3976186948" sldId="407"/>
                <pc2:cmMk id="{D6762DB0-14D9-4118-B463-20FCCC2AE163}"/>
              </pc2:cmMkLst>
            </pc226:cmChg>
          </p:ext>
        </pc:extLst>
      </pc:sldChg>
      <pc:sldChg chg="addSp delSp modSp add mod modNotesTx">
        <pc:chgData name="Frank-Carr, Claire (ACL) (CTR)" userId="023a24b7-4ee5-46bf-8a1c-3b2e4b8d21fb" providerId="ADAL" clId="{20FE5B9C-E05F-4E5F-A0AD-1F35C2D24ADC}" dt="2024-10-22T20:13:34.267" v="27158" actId="20577"/>
        <pc:sldMkLst>
          <pc:docMk/>
          <pc:sldMk cId="3061498235" sldId="408"/>
        </pc:sldMkLst>
        <pc:spChg chg="mod">
          <ac:chgData name="Frank-Carr, Claire (ACL) (CTR)" userId="023a24b7-4ee5-46bf-8a1c-3b2e4b8d21fb" providerId="ADAL" clId="{20FE5B9C-E05F-4E5F-A0AD-1F35C2D24ADC}" dt="2024-10-21T18:16:19.567" v="23897" actId="1076"/>
          <ac:spMkLst>
            <pc:docMk/>
            <pc:sldMk cId="3061498235" sldId="408"/>
            <ac:spMk id="9" creationId="{616548FE-0E5A-BC2E-050A-D8935EF967EE}"/>
          </ac:spMkLst>
        </pc:spChg>
        <pc:graphicFrameChg chg="add mod modGraphic">
          <ac:chgData name="Frank-Carr, Claire (ACL) (CTR)" userId="023a24b7-4ee5-46bf-8a1c-3b2e4b8d21fb" providerId="ADAL" clId="{20FE5B9C-E05F-4E5F-A0AD-1F35C2D24ADC}" dt="2024-10-21T18:19:09.514" v="23917" actId="2161"/>
          <ac:graphicFrameMkLst>
            <pc:docMk/>
            <pc:sldMk cId="3061498235" sldId="408"/>
            <ac:graphicFrameMk id="2" creationId="{B592E552-B4DF-581D-2F57-EF4603FD4CC4}"/>
          </ac:graphicFrameMkLst>
        </pc:graphicFrameChg>
        <pc:graphicFrameChg chg="add mod modGraphic">
          <ac:chgData name="Frank-Carr, Claire (ACL) (CTR)" userId="023a24b7-4ee5-46bf-8a1c-3b2e4b8d21fb" providerId="ADAL" clId="{20FE5B9C-E05F-4E5F-A0AD-1F35C2D24ADC}" dt="2024-10-22T20:13:34.267" v="27158" actId="20577"/>
          <ac:graphicFrameMkLst>
            <pc:docMk/>
            <pc:sldMk cId="3061498235" sldId="408"/>
            <ac:graphicFrameMk id="4" creationId="{84C1007F-670D-3653-B22C-22615D8184B7}"/>
          </ac:graphicFrameMkLst>
        </pc:graphicFrameChg>
      </pc:sldChg>
    </pc:docChg>
  </pc:docChgLst>
  <pc:docChgLst>
    <pc:chgData name="Markel, Sarah (ACL)" userId="S::sarah.markel@acl.hhs.gov::934a4c8b-f354-416a-82a4-3ba6200b1911" providerId="AD" clId="Web-{A2A6E7D6-1B33-DF8D-ED81-9EC85CE1D31C}"/>
    <pc:docChg chg="modSld">
      <pc:chgData name="Markel, Sarah (ACL)" userId="S::sarah.markel@acl.hhs.gov::934a4c8b-f354-416a-82a4-3ba6200b1911" providerId="AD" clId="Web-{A2A6E7D6-1B33-DF8D-ED81-9EC85CE1D31C}" dt="2024-04-04T18:33:48.257" v="1" actId="20577"/>
      <pc:docMkLst>
        <pc:docMk/>
      </pc:docMkLst>
      <pc:sldChg chg="modSp">
        <pc:chgData name="Markel, Sarah (ACL)" userId="S::sarah.markel@acl.hhs.gov::934a4c8b-f354-416a-82a4-3ba6200b1911" providerId="AD" clId="Web-{A2A6E7D6-1B33-DF8D-ED81-9EC85CE1D31C}" dt="2024-04-04T18:33:48.257" v="1" actId="20577"/>
        <pc:sldMkLst>
          <pc:docMk/>
          <pc:sldMk cId="0" sldId="256"/>
        </pc:sldMkLst>
      </pc:sldChg>
    </pc:docChg>
  </pc:docChgLst>
  <pc:docChgLst>
    <pc:chgData name="Mitchell, Chris (ACL)" userId="1d5b1b1b-353f-4197-b308-3ed49cfdde1d" providerId="ADAL" clId="{66A4CB9A-D3A6-4E8B-B2A2-21EA866F54C2}"/>
    <pc:docChg chg="modSld">
      <pc:chgData name="Mitchell, Chris (ACL)" userId="1d5b1b1b-353f-4197-b308-3ed49cfdde1d" providerId="ADAL" clId="{66A4CB9A-D3A6-4E8B-B2A2-21EA866F54C2}" dt="2024-09-26T20:50:19.662" v="2"/>
      <pc:docMkLst>
        <pc:docMk/>
      </pc:docMkLst>
      <pc:sldChg chg="modSp mod addCm">
        <pc:chgData name="Mitchell, Chris (ACL)" userId="1d5b1b1b-353f-4197-b308-3ed49cfdde1d" providerId="ADAL" clId="{66A4CB9A-D3A6-4E8B-B2A2-21EA866F54C2}" dt="2024-09-26T20:50:19.662" v="2"/>
        <pc:sldMkLst>
          <pc:docMk/>
          <pc:sldMk cId="2006410582" sldId="298"/>
        </pc:sldMkLst>
        <pc:extLst>
          <p:ext xmlns:p="http://schemas.openxmlformats.org/presentationml/2006/main" uri="{D6D511B9-2390-475A-947B-AFAB55BFBCF1}">
            <pc226:cmChg xmlns:pc226="http://schemas.microsoft.com/office/powerpoint/2022/06/main/command" chg="add">
              <pc226:chgData name="Mitchell, Chris (ACL)" userId="1d5b1b1b-353f-4197-b308-3ed49cfdde1d" providerId="ADAL" clId="{66A4CB9A-D3A6-4E8B-B2A2-21EA866F54C2}" dt="2024-09-26T20:50:19.662" v="2"/>
              <pc2:cmMkLst xmlns:pc2="http://schemas.microsoft.com/office/powerpoint/2019/9/main/command">
                <pc:docMk/>
                <pc:sldMk cId="2006410582" sldId="298"/>
                <pc2:cmMk id="{27086C4D-3BE4-4478-B219-3A9AA11F5178}"/>
              </pc2:cmMkLst>
            </pc226:cmChg>
          </p:ext>
        </pc:extLst>
      </pc:sldChg>
    </pc:docChg>
  </pc:docChgLst>
  <pc:docChgLst>
    <pc:chgData name="Planthaber, Sara (ACL)" userId="S::sara.planthaber@acl.hhs.gov::612c1d4d-add2-4b78-8efb-7ccf2eb9e78c" providerId="AD" clId="Web-{278B96E5-3BF2-870E-E1AF-C18A0A8E03CE}"/>
    <pc:docChg chg="addSld modSld">
      <pc:chgData name="Planthaber, Sara (ACL)" userId="S::sara.planthaber@acl.hhs.gov::612c1d4d-add2-4b78-8efb-7ccf2eb9e78c" providerId="AD" clId="Web-{278B96E5-3BF2-870E-E1AF-C18A0A8E03CE}" dt="2024-10-07T12:50:54.040" v="247"/>
      <pc:docMkLst>
        <pc:docMk/>
      </pc:docMkLst>
      <pc:sldChg chg="addSp delSp modSp">
        <pc:chgData name="Planthaber, Sara (ACL)" userId="S::sara.planthaber@acl.hhs.gov::612c1d4d-add2-4b78-8efb-7ccf2eb9e78c" providerId="AD" clId="Web-{278B96E5-3BF2-870E-E1AF-C18A0A8E03CE}" dt="2024-10-07T12:26:31.077" v="103"/>
        <pc:sldMkLst>
          <pc:docMk/>
          <pc:sldMk cId="3036034950" sldId="355"/>
        </pc:sldMkLst>
      </pc:sldChg>
      <pc:sldChg chg="modSp add replId">
        <pc:chgData name="Planthaber, Sara (ACL)" userId="S::sara.planthaber@acl.hhs.gov::612c1d4d-add2-4b78-8efb-7ccf2eb9e78c" providerId="AD" clId="Web-{278B96E5-3BF2-870E-E1AF-C18A0A8E03CE}" dt="2024-10-07T12:39:38.948" v="153"/>
        <pc:sldMkLst>
          <pc:docMk/>
          <pc:sldMk cId="518968491" sldId="356"/>
        </pc:sldMkLst>
      </pc:sldChg>
      <pc:sldChg chg="addSp delSp modSp add replId">
        <pc:chgData name="Planthaber, Sara (ACL)" userId="S::sara.planthaber@acl.hhs.gov::612c1d4d-add2-4b78-8efb-7ccf2eb9e78c" providerId="AD" clId="Web-{278B96E5-3BF2-870E-E1AF-C18A0A8E03CE}" dt="2024-10-07T12:50:54.040" v="247"/>
        <pc:sldMkLst>
          <pc:docMk/>
          <pc:sldMk cId="2614105843" sldId="357"/>
        </pc:sldMkLst>
      </pc:sldChg>
    </pc:docChg>
  </pc:docChgLst>
  <pc:docChgLst>
    <pc:chgData name="Brammeier, Cynthia (ACL)" userId="S::cynthia.brammeier@acl.hhs.gov::d5fe3239-33b2-4e4e-84eb-9f763d244366" providerId="AD" clId="Web-{45E3FA13-CD4A-E39F-D096-A94C49BCCA19}"/>
    <pc:docChg chg="addSld delSld modSld">
      <pc:chgData name="Brammeier, Cynthia (ACL)" userId="S::cynthia.brammeier@acl.hhs.gov::d5fe3239-33b2-4e4e-84eb-9f763d244366" providerId="AD" clId="Web-{45E3FA13-CD4A-E39F-D096-A94C49BCCA19}" dt="2024-09-12T12:56:58.769" v="28" actId="20577"/>
      <pc:docMkLst>
        <pc:docMk/>
      </pc:docMkLst>
      <pc:sldChg chg="modSp">
        <pc:chgData name="Brammeier, Cynthia (ACL)" userId="S::cynthia.brammeier@acl.hhs.gov::d5fe3239-33b2-4e4e-84eb-9f763d244366" providerId="AD" clId="Web-{45E3FA13-CD4A-E39F-D096-A94C49BCCA19}" dt="2024-09-12T12:54:07.629" v="7" actId="20577"/>
        <pc:sldMkLst>
          <pc:docMk/>
          <pc:sldMk cId="430414074" sldId="300"/>
        </pc:sldMkLst>
      </pc:sldChg>
      <pc:sldChg chg="modSp">
        <pc:chgData name="Brammeier, Cynthia (ACL)" userId="S::cynthia.brammeier@acl.hhs.gov::d5fe3239-33b2-4e4e-84eb-9f763d244366" providerId="AD" clId="Web-{45E3FA13-CD4A-E39F-D096-A94C49BCCA19}" dt="2024-09-12T12:54:32.879" v="11" actId="20577"/>
        <pc:sldMkLst>
          <pc:docMk/>
          <pc:sldMk cId="2458400209" sldId="301"/>
        </pc:sldMkLst>
      </pc:sldChg>
      <pc:sldChg chg="modSp">
        <pc:chgData name="Brammeier, Cynthia (ACL)" userId="S::cynthia.brammeier@acl.hhs.gov::d5fe3239-33b2-4e4e-84eb-9f763d244366" providerId="AD" clId="Web-{45E3FA13-CD4A-E39F-D096-A94C49BCCA19}" dt="2024-09-12T12:55:17.879" v="19" actId="20577"/>
        <pc:sldMkLst>
          <pc:docMk/>
          <pc:sldMk cId="716079460" sldId="303"/>
        </pc:sldMkLst>
      </pc:sldChg>
      <pc:sldChg chg="modSp">
        <pc:chgData name="Brammeier, Cynthia (ACL)" userId="S::cynthia.brammeier@acl.hhs.gov::d5fe3239-33b2-4e4e-84eb-9f763d244366" providerId="AD" clId="Web-{45E3FA13-CD4A-E39F-D096-A94C49BCCA19}" dt="2024-09-12T12:55:29.910" v="22" actId="20577"/>
        <pc:sldMkLst>
          <pc:docMk/>
          <pc:sldMk cId="2371966705" sldId="305"/>
        </pc:sldMkLst>
      </pc:sldChg>
      <pc:sldChg chg="modSp">
        <pc:chgData name="Brammeier, Cynthia (ACL)" userId="S::cynthia.brammeier@acl.hhs.gov::d5fe3239-33b2-4e4e-84eb-9f763d244366" providerId="AD" clId="Web-{45E3FA13-CD4A-E39F-D096-A94C49BCCA19}" dt="2024-09-12T12:56:48.644" v="25" actId="20577"/>
        <pc:sldMkLst>
          <pc:docMk/>
          <pc:sldMk cId="3529047901" sldId="307"/>
        </pc:sldMkLst>
      </pc:sldChg>
      <pc:sldChg chg="modSp">
        <pc:chgData name="Brammeier, Cynthia (ACL)" userId="S::cynthia.brammeier@acl.hhs.gov::d5fe3239-33b2-4e4e-84eb-9f763d244366" providerId="AD" clId="Web-{45E3FA13-CD4A-E39F-D096-A94C49BCCA19}" dt="2024-09-12T12:56:58.769" v="28" actId="20577"/>
        <pc:sldMkLst>
          <pc:docMk/>
          <pc:sldMk cId="465272508" sldId="311"/>
        </pc:sldMkLst>
      </pc:sldChg>
      <pc:sldChg chg="modSp add del replId">
        <pc:chgData name="Brammeier, Cynthia (ACL)" userId="S::cynthia.brammeier@acl.hhs.gov::d5fe3239-33b2-4e4e-84eb-9f763d244366" providerId="AD" clId="Web-{45E3FA13-CD4A-E39F-D096-A94C49BCCA19}" dt="2024-09-12T12:54:17.957" v="8"/>
        <pc:sldMkLst>
          <pc:docMk/>
          <pc:sldMk cId="1870440825" sldId="350"/>
        </pc:sldMkLst>
      </pc:sldChg>
      <pc:sldChg chg="new del">
        <pc:chgData name="Brammeier, Cynthia (ACL)" userId="S::cynthia.brammeier@acl.hhs.gov::d5fe3239-33b2-4e4e-84eb-9f763d244366" providerId="AD" clId="Web-{45E3FA13-CD4A-E39F-D096-A94C49BCCA19}" dt="2024-09-12T12:53:12.567" v="1"/>
        <pc:sldMkLst>
          <pc:docMk/>
          <pc:sldMk cId="3369591312" sldId="350"/>
        </pc:sldMkLst>
      </pc:sldChg>
    </pc:docChg>
  </pc:docChgLst>
  <pc:docChgLst>
    <pc:chgData name="Brammeier, Cynthia (ACL)" userId="S::cynthia.brammeier@acl.hhs.gov::d5fe3239-33b2-4e4e-84eb-9f763d244366" providerId="AD" clId="Web-{C4A70E8C-3629-7619-DF1A-AF846B8F9803}"/>
    <pc:docChg chg="mod modSld">
      <pc:chgData name="Brammeier, Cynthia (ACL)" userId="S::cynthia.brammeier@acl.hhs.gov::d5fe3239-33b2-4e4e-84eb-9f763d244366" providerId="AD" clId="Web-{C4A70E8C-3629-7619-DF1A-AF846B8F9803}" dt="2024-10-07T19:26:14.662" v="3" actId="1076"/>
      <pc:docMkLst>
        <pc:docMk/>
      </pc:docMkLst>
      <pc:sldChg chg="modSp">
        <pc:chgData name="Brammeier, Cynthia (ACL)" userId="S::cynthia.brammeier@acl.hhs.gov::d5fe3239-33b2-4e4e-84eb-9f763d244366" providerId="AD" clId="Web-{C4A70E8C-3629-7619-DF1A-AF846B8F9803}" dt="2024-10-07T19:26:14.662" v="3" actId="1076"/>
        <pc:sldMkLst>
          <pc:docMk/>
          <pc:sldMk cId="3036034950" sldId="355"/>
        </pc:sldMkLst>
      </pc:sldChg>
    </pc:docChg>
  </pc:docChgLst>
  <pc:docChgLst>
    <pc:chgData name="Brammeier, Cynthia (ACL)" userId="d5fe3239-33b2-4e4e-84eb-9f763d244366" providerId="ADAL" clId="{85AEFD76-FF9D-4E1A-B109-E69A24B9036C}"/>
    <pc:docChg chg="modSld">
      <pc:chgData name="Brammeier, Cynthia (ACL)" userId="d5fe3239-33b2-4e4e-84eb-9f763d244366" providerId="ADAL" clId="{85AEFD76-FF9D-4E1A-B109-E69A24B9036C}" dt="2024-10-08T19:56:24.766" v="3" actId="1036"/>
      <pc:docMkLst>
        <pc:docMk/>
      </pc:docMkLst>
      <pc:sldChg chg="modSp mod modCm">
        <pc:chgData name="Brammeier, Cynthia (ACL)" userId="d5fe3239-33b2-4e4e-84eb-9f763d244366" providerId="ADAL" clId="{85AEFD76-FF9D-4E1A-B109-E69A24B9036C}" dt="2024-10-08T19:56:24.766" v="3" actId="1036"/>
        <pc:sldMkLst>
          <pc:docMk/>
          <pc:sldMk cId="3036034950" sldId="355"/>
        </pc:sldMkLst>
        <pc:extLst>
          <p:ext xmlns:p="http://schemas.openxmlformats.org/presentationml/2006/main" uri="{D6D511B9-2390-475A-947B-AFAB55BFBCF1}">
            <pc226:cmChg xmlns:pc226="http://schemas.microsoft.com/office/powerpoint/2022/06/main/command" chg="">
              <pc226:chgData name="Brammeier, Cynthia (ACL)" userId="d5fe3239-33b2-4e4e-84eb-9f763d244366" providerId="ADAL" clId="{85AEFD76-FF9D-4E1A-B109-E69A24B9036C}" dt="2024-10-08T19:56:18.132" v="0"/>
              <pc2:cmMkLst xmlns:pc2="http://schemas.microsoft.com/office/powerpoint/2019/9/main/command">
                <pc:docMk/>
                <pc:sldMk cId="3036034950" sldId="355"/>
                <pc2:cmMk id="{AAC67BC3-5A3F-4E05-94C2-D8706FCCC051}"/>
              </pc2:cmMkLst>
              <pc226:cmRplyChg chg="add">
                <pc226:chgData name="Brammeier, Cynthia (ACL)" userId="d5fe3239-33b2-4e4e-84eb-9f763d244366" providerId="ADAL" clId="{85AEFD76-FF9D-4E1A-B109-E69A24B9036C}" dt="2024-10-08T19:56:18.132" v="0"/>
                <pc2:cmRplyMkLst xmlns:pc2="http://schemas.microsoft.com/office/powerpoint/2019/9/main/command">
                  <pc:docMk/>
                  <pc:sldMk cId="3036034950" sldId="355"/>
                  <pc2:cmMk id="{AAC67BC3-5A3F-4E05-94C2-D8706FCCC051}"/>
                  <pc2:cmRplyMk id="{449FE1CC-4C6D-4F79-AEBF-E6E7AF201187}"/>
                </pc2:cmRplyMkLst>
              </pc226:cmRplyChg>
            </pc226:cmChg>
          </p:ext>
        </pc:extLst>
      </pc:sldChg>
    </pc:docChg>
  </pc:docChgLst>
  <pc:docChgLst>
    <pc:chgData name="Markel, Sarah (ACL)" userId="S::sarah.markel@acl.hhs.gov::934a4c8b-f354-416a-82a4-3ba6200b1911" providerId="AD" clId="Web-{F5943027-6E68-913D-8C0A-668EFD5D6D92}"/>
    <pc:docChg chg="modSld">
      <pc:chgData name="Markel, Sarah (ACL)" userId="S::sarah.markel@acl.hhs.gov::934a4c8b-f354-416a-82a4-3ba6200b1911" providerId="AD" clId="Web-{F5943027-6E68-913D-8C0A-668EFD5D6D92}" dt="2024-03-25T20:32:00.173" v="3" actId="20577"/>
      <pc:docMkLst>
        <pc:docMk/>
      </pc:docMkLst>
      <pc:sldChg chg="modSp">
        <pc:chgData name="Markel, Sarah (ACL)" userId="S::sarah.markel@acl.hhs.gov::934a4c8b-f354-416a-82a4-3ba6200b1911" providerId="AD" clId="Web-{F5943027-6E68-913D-8C0A-668EFD5D6D92}" dt="2024-03-25T20:32:00.173" v="3" actId="20577"/>
        <pc:sldMkLst>
          <pc:docMk/>
          <pc:sldMk cId="2241447357" sldId="287"/>
        </pc:sldMkLst>
      </pc:sldChg>
    </pc:docChg>
  </pc:docChgLst>
  <pc:docChgLst>
    <pc:chgData name="Schwartz, Rhonda (ACL)" userId="be491396-ab09-4a5f-bcaa-07043141a9ed" providerId="ADAL" clId="{E73CF0C5-246A-4CAD-A49E-AF1ED8FC7D93}"/>
    <pc:docChg chg="custSel modSld">
      <pc:chgData name="Schwartz, Rhonda (ACL)" userId="be491396-ab09-4a5f-bcaa-07043141a9ed" providerId="ADAL" clId="{E73CF0C5-246A-4CAD-A49E-AF1ED8FC7D93}" dt="2024-10-15T18:55:33.754" v="4303" actId="20577"/>
      <pc:docMkLst>
        <pc:docMk/>
      </pc:docMkLst>
      <pc:sldChg chg="addSp delSp modSp mod modNotesTx">
        <pc:chgData name="Schwartz, Rhonda (ACL)" userId="be491396-ab09-4a5f-bcaa-07043141a9ed" providerId="ADAL" clId="{E73CF0C5-246A-4CAD-A49E-AF1ED8FC7D93}" dt="2024-10-15T18:52:23.427" v="4300" actId="6549"/>
        <pc:sldMkLst>
          <pc:docMk/>
          <pc:sldMk cId="661242718" sldId="321"/>
        </pc:sldMkLst>
        <pc:spChg chg="mod">
          <ac:chgData name="Schwartz, Rhonda (ACL)" userId="be491396-ab09-4a5f-bcaa-07043141a9ed" providerId="ADAL" clId="{E73CF0C5-246A-4CAD-A49E-AF1ED8FC7D93}" dt="2024-10-09T20:39:18.154" v="7" actId="1076"/>
          <ac:spMkLst>
            <pc:docMk/>
            <pc:sldMk cId="661242718" sldId="321"/>
            <ac:spMk id="2" creationId="{111B6F8B-964F-F30D-9D61-0CE932AFC453}"/>
          </ac:spMkLst>
        </pc:spChg>
        <pc:picChg chg="add mod">
          <ac:chgData name="Schwartz, Rhonda (ACL)" userId="be491396-ab09-4a5f-bcaa-07043141a9ed" providerId="ADAL" clId="{E73CF0C5-246A-4CAD-A49E-AF1ED8FC7D93}" dt="2024-10-09T20:39:37.321" v="12" actId="1076"/>
          <ac:picMkLst>
            <pc:docMk/>
            <pc:sldMk cId="661242718" sldId="321"/>
            <ac:picMk id="5" creationId="{28B4E99E-2C43-664A-3120-7288712D2BFB}"/>
          </ac:picMkLst>
        </pc:picChg>
      </pc:sldChg>
      <pc:sldChg chg="modNotesTx">
        <pc:chgData name="Schwartz, Rhonda (ACL)" userId="be491396-ab09-4a5f-bcaa-07043141a9ed" providerId="ADAL" clId="{E73CF0C5-246A-4CAD-A49E-AF1ED8FC7D93}" dt="2024-10-10T19:19:42.809" v="1754" actId="20577"/>
        <pc:sldMkLst>
          <pc:docMk/>
          <pc:sldMk cId="1366456028" sldId="322"/>
        </pc:sldMkLst>
      </pc:sldChg>
      <pc:sldChg chg="modSp mod modNotesTx">
        <pc:chgData name="Schwartz, Rhonda (ACL)" userId="be491396-ab09-4a5f-bcaa-07043141a9ed" providerId="ADAL" clId="{E73CF0C5-246A-4CAD-A49E-AF1ED8FC7D93}" dt="2024-10-15T18:50:46.275" v="4299" actId="20577"/>
        <pc:sldMkLst>
          <pc:docMk/>
          <pc:sldMk cId="1855092644" sldId="361"/>
        </pc:sldMkLst>
        <pc:spChg chg="mod">
          <ac:chgData name="Schwartz, Rhonda (ACL)" userId="be491396-ab09-4a5f-bcaa-07043141a9ed" providerId="ADAL" clId="{E73CF0C5-246A-4CAD-A49E-AF1ED8FC7D93}" dt="2024-10-10T19:27:13.672" v="2315" actId="20577"/>
          <ac:spMkLst>
            <pc:docMk/>
            <pc:sldMk cId="1855092644" sldId="361"/>
            <ac:spMk id="7" creationId="{307DD01B-7567-A5EC-F1C2-39B4EF495609}"/>
          </ac:spMkLst>
        </pc:spChg>
        <pc:spChg chg="mod">
          <ac:chgData name="Schwartz, Rhonda (ACL)" userId="be491396-ab09-4a5f-bcaa-07043141a9ed" providerId="ADAL" clId="{E73CF0C5-246A-4CAD-A49E-AF1ED8FC7D93}" dt="2024-10-09T20:43:32.778" v="311" actId="20577"/>
          <ac:spMkLst>
            <pc:docMk/>
            <pc:sldMk cId="1855092644" sldId="361"/>
            <ac:spMk id="9" creationId="{616548FE-0E5A-BC2E-050A-D8935EF967EE}"/>
          </ac:spMkLst>
        </pc:spChg>
      </pc:sldChg>
      <pc:sldChg chg="modNotesTx">
        <pc:chgData name="Schwartz, Rhonda (ACL)" userId="be491396-ab09-4a5f-bcaa-07043141a9ed" providerId="ADAL" clId="{E73CF0C5-246A-4CAD-A49E-AF1ED8FC7D93}" dt="2024-10-15T18:54:11.017" v="4302" actId="6549"/>
        <pc:sldMkLst>
          <pc:docMk/>
          <pc:sldMk cId="1432837487" sldId="385"/>
        </pc:sldMkLst>
      </pc:sldChg>
      <pc:sldChg chg="modNotesTx">
        <pc:chgData name="Schwartz, Rhonda (ACL)" userId="be491396-ab09-4a5f-bcaa-07043141a9ed" providerId="ADAL" clId="{E73CF0C5-246A-4CAD-A49E-AF1ED8FC7D93}" dt="2024-10-15T18:55:33.754" v="4303" actId="20577"/>
        <pc:sldMkLst>
          <pc:docMk/>
          <pc:sldMk cId="1622729012" sldId="387"/>
        </pc:sldMkLst>
      </pc:sldChg>
    </pc:docChg>
  </pc:docChgLst>
  <pc:docChgLst>
    <pc:chgData name="Frank-Carr, Claire (ACL) (CTR)" userId="023a24b7-4ee5-46bf-8a1c-3b2e4b8d21fb" providerId="ADAL" clId="{0A82C35B-D298-4B81-B0A3-C154EC0872B9}"/>
    <pc:docChg chg="undo custSel modSld">
      <pc:chgData name="Frank-Carr, Claire (ACL) (CTR)" userId="023a24b7-4ee5-46bf-8a1c-3b2e4b8d21fb" providerId="ADAL" clId="{0A82C35B-D298-4B81-B0A3-C154EC0872B9}" dt="2024-10-28T19:38:37.363" v="906"/>
      <pc:docMkLst>
        <pc:docMk/>
      </pc:docMkLst>
      <pc:sldChg chg="addCm modCm">
        <pc:chgData name="Frank-Carr, Claire (ACL) (CTR)" userId="023a24b7-4ee5-46bf-8a1c-3b2e4b8d21fb" providerId="ADAL" clId="{0A82C35B-D298-4B81-B0A3-C154EC0872B9}" dt="2024-10-24T16:51:44.314" v="386"/>
        <pc:sldMkLst>
          <pc:docMk/>
          <pc:sldMk cId="0" sldId="256"/>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0A82C35B-D298-4B81-B0A3-C154EC0872B9}" dt="2024-10-24T16:51:44.314" v="386"/>
              <pc2:cmMkLst xmlns:pc2="http://schemas.microsoft.com/office/powerpoint/2019/9/main/command">
                <pc:docMk/>
                <pc:sldMk cId="0" sldId="256"/>
                <pc2:cmMk id="{D118E782-E00C-4F0D-A4FC-1AD365970D5C}"/>
              </pc2:cmMkLst>
            </pc226:cmChg>
          </p:ext>
        </pc:extLst>
      </pc:sldChg>
      <pc:sldChg chg="modCm">
        <pc:chgData name="Frank-Carr, Claire (ACL) (CTR)" userId="023a24b7-4ee5-46bf-8a1c-3b2e4b8d21fb" providerId="ADAL" clId="{0A82C35B-D298-4B81-B0A3-C154EC0872B9}" dt="2024-10-28T15:07:36.850" v="613"/>
        <pc:sldMkLst>
          <pc:docMk/>
          <pc:sldMk cId="0" sldId="257"/>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0A82C35B-D298-4B81-B0A3-C154EC0872B9}" dt="2024-10-28T15:07:36.850" v="613"/>
              <pc2:cmMkLst xmlns:pc2="http://schemas.microsoft.com/office/powerpoint/2019/9/main/command">
                <pc:docMk/>
                <pc:sldMk cId="0" sldId="257"/>
                <pc2:cmMk id="{F66DF6A3-7AEE-4DF6-9325-879B9DC13CCF}"/>
              </pc2:cmMkLst>
            </pc226:cmChg>
          </p:ext>
        </pc:extLst>
      </pc:sldChg>
      <pc:sldChg chg="modCm">
        <pc:chgData name="Frank-Carr, Claire (ACL) (CTR)" userId="023a24b7-4ee5-46bf-8a1c-3b2e4b8d21fb" providerId="ADAL" clId="{0A82C35B-D298-4B81-B0A3-C154EC0872B9}" dt="2024-10-25T14:58:08.166" v="601"/>
        <pc:sldMkLst>
          <pc:docMk/>
          <pc:sldMk cId="3732273727" sldId="319"/>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0A82C35B-D298-4B81-B0A3-C154EC0872B9}" dt="2024-10-25T14:58:08.166" v="601"/>
              <pc2:cmMkLst xmlns:pc2="http://schemas.microsoft.com/office/powerpoint/2019/9/main/command">
                <pc:docMk/>
                <pc:sldMk cId="3732273727" sldId="319"/>
                <pc2:cmMk id="{6F6214E3-40B8-4F64-9CD6-7164FBAA2753}"/>
              </pc2:cmMkLst>
            </pc226:cmChg>
          </p:ext>
        </pc:extLst>
      </pc:sldChg>
      <pc:sldChg chg="modSp mod modCm modNotesTx">
        <pc:chgData name="Frank-Carr, Claire (ACL) (CTR)" userId="023a24b7-4ee5-46bf-8a1c-3b2e4b8d21fb" providerId="ADAL" clId="{0A82C35B-D298-4B81-B0A3-C154EC0872B9}" dt="2024-10-28T15:07:35.995" v="612"/>
        <pc:sldMkLst>
          <pc:docMk/>
          <pc:sldMk cId="1528587982" sldId="366"/>
        </pc:sldMkLst>
        <pc:graphicFrameChg chg="modGraphic">
          <ac:chgData name="Frank-Carr, Claire (ACL) (CTR)" userId="023a24b7-4ee5-46bf-8a1c-3b2e4b8d21fb" providerId="ADAL" clId="{0A82C35B-D298-4B81-B0A3-C154EC0872B9}" dt="2024-10-24T18:25:52.870" v="567" actId="20577"/>
          <ac:graphicFrameMkLst>
            <pc:docMk/>
            <pc:sldMk cId="1528587982" sldId="366"/>
            <ac:graphicFrameMk id="12" creationId="{C4351789-E28F-B517-EDFF-44A62ACAF204}"/>
          </ac:graphicFrameMkLst>
        </pc:graphicFrame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0A82C35B-D298-4B81-B0A3-C154EC0872B9}" dt="2024-10-28T15:07:35.995" v="612"/>
              <pc2:cmMkLst xmlns:pc2="http://schemas.microsoft.com/office/powerpoint/2019/9/main/command">
                <pc:docMk/>
                <pc:sldMk cId="1528587982" sldId="366"/>
                <pc2:cmMk id="{1328E538-67C5-486B-BDCF-FD26DAB498C8}"/>
              </pc2:cmMkLst>
            </pc226:cmChg>
            <pc226:cmChg xmlns:pc226="http://schemas.microsoft.com/office/powerpoint/2022/06/main/command" chg="mod">
              <pc226:chgData name="Frank-Carr, Claire (ACL) (CTR)" userId="023a24b7-4ee5-46bf-8a1c-3b2e4b8d21fb" providerId="ADAL" clId="{0A82C35B-D298-4B81-B0A3-C154EC0872B9}" dt="2024-10-24T18:31:43.471" v="578"/>
              <pc2:cmMkLst xmlns:pc2="http://schemas.microsoft.com/office/powerpoint/2019/9/main/command">
                <pc:docMk/>
                <pc:sldMk cId="1528587982" sldId="366"/>
                <pc2:cmMk id="{D466128A-573D-477E-B577-AAB7DEED1F31}"/>
              </pc2:cmMkLst>
              <pc226:cmRplyChg chg="add mod">
                <pc226:chgData name="Frank-Carr, Claire (ACL) (CTR)" userId="023a24b7-4ee5-46bf-8a1c-3b2e4b8d21fb" providerId="ADAL" clId="{0A82C35B-D298-4B81-B0A3-C154EC0872B9}" dt="2024-10-24T18:31:43.471" v="578"/>
                <pc2:cmRplyMkLst xmlns:pc2="http://schemas.microsoft.com/office/powerpoint/2019/9/main/command">
                  <pc:docMk/>
                  <pc:sldMk cId="1528587982" sldId="366"/>
                  <pc2:cmMk id="{D466128A-573D-477E-B577-AAB7DEED1F31}"/>
                  <pc2:cmRplyMk id="{5554E6E2-7831-4BAA-82B8-E535062FA457}"/>
                </pc2:cmRplyMkLst>
              </pc226:cmRplyChg>
            </pc226:cmChg>
          </p:ext>
        </pc:extLst>
      </pc:sldChg>
      <pc:sldChg chg="modNotesTx">
        <pc:chgData name="Frank-Carr, Claire (ACL) (CTR)" userId="023a24b7-4ee5-46bf-8a1c-3b2e4b8d21fb" providerId="ADAL" clId="{0A82C35B-D298-4B81-B0A3-C154EC0872B9}" dt="2024-10-24T16:44:29.129" v="199" actId="20577"/>
        <pc:sldMkLst>
          <pc:docMk/>
          <pc:sldMk cId="1455526726" sldId="368"/>
        </pc:sldMkLst>
      </pc:sldChg>
      <pc:sldChg chg="modNotesTx">
        <pc:chgData name="Frank-Carr, Claire (ACL) (CTR)" userId="023a24b7-4ee5-46bf-8a1c-3b2e4b8d21fb" providerId="ADAL" clId="{0A82C35B-D298-4B81-B0A3-C154EC0872B9}" dt="2024-10-24T16:44:54.444" v="203" actId="114"/>
        <pc:sldMkLst>
          <pc:docMk/>
          <pc:sldMk cId="3914221775" sldId="369"/>
        </pc:sldMkLst>
      </pc:sldChg>
      <pc:sldChg chg="modNotesTx">
        <pc:chgData name="Frank-Carr, Claire (ACL) (CTR)" userId="023a24b7-4ee5-46bf-8a1c-3b2e4b8d21fb" providerId="ADAL" clId="{0A82C35B-D298-4B81-B0A3-C154EC0872B9}" dt="2024-10-24T16:45:09.355" v="208" actId="20577"/>
        <pc:sldMkLst>
          <pc:docMk/>
          <pc:sldMk cId="2699013245" sldId="370"/>
        </pc:sldMkLst>
      </pc:sldChg>
      <pc:sldChg chg="modCm">
        <pc:chgData name="Frank-Carr, Claire (ACL) (CTR)" userId="023a24b7-4ee5-46bf-8a1c-3b2e4b8d21fb" providerId="ADAL" clId="{0A82C35B-D298-4B81-B0A3-C154EC0872B9}" dt="2024-10-28T15:07:35.095" v="611"/>
        <pc:sldMkLst>
          <pc:docMk/>
          <pc:sldMk cId="1007307997" sldId="371"/>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0A82C35B-D298-4B81-B0A3-C154EC0872B9}" dt="2024-10-28T15:07:35.095" v="611"/>
              <pc2:cmMkLst xmlns:pc2="http://schemas.microsoft.com/office/powerpoint/2019/9/main/command">
                <pc:docMk/>
                <pc:sldMk cId="1007307997" sldId="371"/>
                <pc2:cmMk id="{7412E666-074D-4BCF-A3E8-19EC41246FC4}"/>
              </pc2:cmMkLst>
            </pc226:cmChg>
          </p:ext>
        </pc:extLst>
      </pc:sldChg>
      <pc:sldChg chg="addCm modCm modNotesTx">
        <pc:chgData name="Frank-Carr, Claire (ACL) (CTR)" userId="023a24b7-4ee5-46bf-8a1c-3b2e4b8d21fb" providerId="ADAL" clId="{0A82C35B-D298-4B81-B0A3-C154EC0872B9}" dt="2024-10-28T19:38:37.363" v="906"/>
        <pc:sldMkLst>
          <pc:docMk/>
          <pc:sldMk cId="3966333995" sldId="372"/>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0A82C35B-D298-4B81-B0A3-C154EC0872B9}" dt="2024-10-28T19:38:37.363" v="906"/>
              <pc2:cmMkLst xmlns:pc2="http://schemas.microsoft.com/office/powerpoint/2019/9/main/command">
                <pc:docMk/>
                <pc:sldMk cId="3966333995" sldId="372"/>
                <pc2:cmMk id="{C9CD8B01-BE3A-46A0-AF36-FBE64A93637D}"/>
              </pc2:cmMkLst>
              <pc226:cmRplyChg chg="add">
                <pc226:chgData name="Frank-Carr, Claire (ACL) (CTR)" userId="023a24b7-4ee5-46bf-8a1c-3b2e4b8d21fb" providerId="ADAL" clId="{0A82C35B-D298-4B81-B0A3-C154EC0872B9}" dt="2024-10-28T19:38:24.226" v="905"/>
                <pc2:cmRplyMkLst xmlns:pc2="http://schemas.microsoft.com/office/powerpoint/2019/9/main/command">
                  <pc:docMk/>
                  <pc:sldMk cId="3966333995" sldId="372"/>
                  <pc2:cmMk id="{C9CD8B01-BE3A-46A0-AF36-FBE64A93637D}"/>
                  <pc2:cmRplyMk id="{155A29F7-8A3E-4874-AD3E-D51473084589}"/>
                </pc2:cmRplyMkLst>
              </pc226:cmRplyChg>
            </pc226:cmChg>
          </p:ext>
        </pc:extLst>
      </pc:sldChg>
      <pc:sldChg chg="modSp mod modCm modNotesTx">
        <pc:chgData name="Frank-Carr, Claire (ACL) (CTR)" userId="023a24b7-4ee5-46bf-8a1c-3b2e4b8d21fb" providerId="ADAL" clId="{0A82C35B-D298-4B81-B0A3-C154EC0872B9}" dt="2024-10-25T14:56:29.935" v="600"/>
        <pc:sldMkLst>
          <pc:docMk/>
          <pc:sldMk cId="3073475313" sldId="381"/>
        </pc:sldMkLst>
        <pc:spChg chg="mod">
          <ac:chgData name="Frank-Carr, Claire (ACL) (CTR)" userId="023a24b7-4ee5-46bf-8a1c-3b2e4b8d21fb" providerId="ADAL" clId="{0A82C35B-D298-4B81-B0A3-C154EC0872B9}" dt="2024-10-25T14:54:29.378" v="583" actId="20577"/>
          <ac:spMkLst>
            <pc:docMk/>
            <pc:sldMk cId="3073475313" sldId="381"/>
            <ac:spMk id="2" creationId="{E3CF4492-76EE-9F07-C6B6-0BCE18F10A84}"/>
          </ac:spMkLst>
        </pc:spChg>
        <pc:spChg chg="mod">
          <ac:chgData name="Frank-Carr, Claire (ACL) (CTR)" userId="023a24b7-4ee5-46bf-8a1c-3b2e4b8d21fb" providerId="ADAL" clId="{0A82C35B-D298-4B81-B0A3-C154EC0872B9}" dt="2024-10-25T14:56:11.079" v="587" actId="20577"/>
          <ac:spMkLst>
            <pc:docMk/>
            <pc:sldMk cId="3073475313" sldId="381"/>
            <ac:spMk id="3" creationId="{1E8D1790-3A27-FD7F-A191-64E884144079}"/>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0A82C35B-D298-4B81-B0A3-C154EC0872B9}" dt="2024-10-25T14:56:20.231" v="589"/>
              <pc2:cmMkLst xmlns:pc2="http://schemas.microsoft.com/office/powerpoint/2019/9/main/command">
                <pc:docMk/>
                <pc:sldMk cId="3073475313" sldId="381"/>
                <pc2:cmMk id="{9A13A9A8-B336-4170-A73A-CD2423B09407}"/>
              </pc2:cmMkLst>
              <pc226:cmRplyChg chg="add">
                <pc226:chgData name="Frank-Carr, Claire (ACL) (CTR)" userId="023a24b7-4ee5-46bf-8a1c-3b2e4b8d21fb" providerId="ADAL" clId="{0A82C35B-D298-4B81-B0A3-C154EC0872B9}" dt="2024-10-25T14:56:17.999" v="588"/>
                <pc2:cmRplyMkLst xmlns:pc2="http://schemas.microsoft.com/office/powerpoint/2019/9/main/command">
                  <pc:docMk/>
                  <pc:sldMk cId="3073475313" sldId="381"/>
                  <pc2:cmMk id="{9A13A9A8-B336-4170-A73A-CD2423B09407}"/>
                  <pc2:cmRplyMk id="{8D315AA1-7C66-4657-920C-33EF7344C204}"/>
                </pc2:cmRplyMkLst>
              </pc226:cmRplyChg>
            </pc226:cmChg>
            <pc226:cmChg xmlns:pc226="http://schemas.microsoft.com/office/powerpoint/2022/06/main/command" chg="mod">
              <pc226:chgData name="Frank-Carr, Claire (ACL) (CTR)" userId="023a24b7-4ee5-46bf-8a1c-3b2e4b8d21fb" providerId="ADAL" clId="{0A82C35B-D298-4B81-B0A3-C154EC0872B9}" dt="2024-10-25T14:56:11.079" v="587" actId="20577"/>
              <pc2:cmMkLst xmlns:pc2="http://schemas.microsoft.com/office/powerpoint/2019/9/main/command">
                <pc:docMk/>
                <pc:sldMk cId="3073475313" sldId="381"/>
                <pc2:cmMk id="{599319C1-3027-4B5F-815A-03EBFE4CE17A}"/>
              </pc2:cmMkLst>
            </pc226:cmChg>
          </p:ext>
        </pc:extLst>
      </pc:sldChg>
      <pc:sldChg chg="modCm modNotesTx">
        <pc:chgData name="Frank-Carr, Claire (ACL) (CTR)" userId="023a24b7-4ee5-46bf-8a1c-3b2e4b8d21fb" providerId="ADAL" clId="{0A82C35B-D298-4B81-B0A3-C154EC0872B9}" dt="2024-10-24T16:58:14.799" v="460"/>
        <pc:sldMkLst>
          <pc:docMk/>
          <pc:sldMk cId="742059086" sldId="382"/>
        </pc:sldMkLst>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0A82C35B-D298-4B81-B0A3-C154EC0872B9}" dt="2024-10-24T16:58:14.799" v="460"/>
              <pc2:cmMkLst xmlns:pc2="http://schemas.microsoft.com/office/powerpoint/2019/9/main/command">
                <pc:docMk/>
                <pc:sldMk cId="742059086" sldId="382"/>
                <pc2:cmMk id="{A96BDB1B-6F6A-4AFD-B82B-98BD7C063782}"/>
              </pc2:cmMkLst>
              <pc226:cmRplyChg chg="add">
                <pc226:chgData name="Frank-Carr, Claire (ACL) (CTR)" userId="023a24b7-4ee5-46bf-8a1c-3b2e4b8d21fb" providerId="ADAL" clId="{0A82C35B-D298-4B81-B0A3-C154EC0872B9}" dt="2024-10-24T16:58:14.799" v="460"/>
                <pc2:cmRplyMkLst xmlns:pc2="http://schemas.microsoft.com/office/powerpoint/2019/9/main/command">
                  <pc:docMk/>
                  <pc:sldMk cId="742059086" sldId="382"/>
                  <pc2:cmMk id="{A96BDB1B-6F6A-4AFD-B82B-98BD7C063782}"/>
                  <pc2:cmRplyMk id="{F9688E24-C872-428D-A21B-BD8C2372B976}"/>
                </pc2:cmRplyMkLst>
              </pc226:cmRplyChg>
            </pc226:cmChg>
          </p:ext>
        </pc:extLst>
      </pc:sldChg>
      <pc:sldChg chg="modNotesTx">
        <pc:chgData name="Frank-Carr, Claire (ACL) (CTR)" userId="023a24b7-4ee5-46bf-8a1c-3b2e4b8d21fb" providerId="ADAL" clId="{0A82C35B-D298-4B81-B0A3-C154EC0872B9}" dt="2024-10-24T16:45:19.130" v="212" actId="20577"/>
        <pc:sldMkLst>
          <pc:docMk/>
          <pc:sldMk cId="1648257934" sldId="383"/>
        </pc:sldMkLst>
      </pc:sldChg>
      <pc:sldChg chg="modCm modNotesTx">
        <pc:chgData name="Frank-Carr, Claire (ACL) (CTR)" userId="023a24b7-4ee5-46bf-8a1c-3b2e4b8d21fb" providerId="ADAL" clId="{0A82C35B-D298-4B81-B0A3-C154EC0872B9}" dt="2024-10-28T17:52:58.755" v="770"/>
        <pc:sldMkLst>
          <pc:docMk/>
          <pc:sldMk cId="1253616879" sldId="403"/>
        </pc:sldMkLst>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0A82C35B-D298-4B81-B0A3-C154EC0872B9}" dt="2024-10-28T17:52:58.755" v="770"/>
              <pc2:cmMkLst xmlns:pc2="http://schemas.microsoft.com/office/powerpoint/2019/9/main/command">
                <pc:docMk/>
                <pc:sldMk cId="1253616879" sldId="403"/>
                <pc2:cmMk id="{51071097-3934-49EA-97D4-53EC8A81AE0D}"/>
              </pc2:cmMkLst>
              <pc226:cmRplyChg chg="add">
                <pc226:chgData name="Frank-Carr, Claire (ACL) (CTR)" userId="023a24b7-4ee5-46bf-8a1c-3b2e4b8d21fb" providerId="ADAL" clId="{0A82C35B-D298-4B81-B0A3-C154EC0872B9}" dt="2024-10-28T17:52:58.755" v="770"/>
                <pc2:cmRplyMkLst xmlns:pc2="http://schemas.microsoft.com/office/powerpoint/2019/9/main/command">
                  <pc:docMk/>
                  <pc:sldMk cId="1253616879" sldId="403"/>
                  <pc2:cmMk id="{51071097-3934-49EA-97D4-53EC8A81AE0D}"/>
                  <pc2:cmRplyMk id="{79AF0C1C-E672-4E1F-B569-2A947EC6F4C8}"/>
                </pc2:cmRplyMkLst>
              </pc226:cmRplyChg>
              <pc226:cmRplyChg chg="add">
                <pc226:chgData name="Frank-Carr, Claire (ACL) (CTR)" userId="023a24b7-4ee5-46bf-8a1c-3b2e4b8d21fb" providerId="ADAL" clId="{0A82C35B-D298-4B81-B0A3-C154EC0872B9}" dt="2024-10-25T14:50:01.002" v="580"/>
                <pc2:cmRplyMkLst xmlns:pc2="http://schemas.microsoft.com/office/powerpoint/2019/9/main/command">
                  <pc:docMk/>
                  <pc:sldMk cId="1253616879" sldId="403"/>
                  <pc2:cmMk id="{51071097-3934-49EA-97D4-53EC8A81AE0D}"/>
                  <pc2:cmRplyMk id="{ECA5E3A8-248D-4CFE-A7B6-C93410AC463F}"/>
                </pc2:cmRplyMkLst>
              </pc226:cmRplyChg>
              <pc226:cmRplyChg chg="add">
                <pc226:chgData name="Frank-Carr, Claire (ACL) (CTR)" userId="023a24b7-4ee5-46bf-8a1c-3b2e4b8d21fb" providerId="ADAL" clId="{0A82C35B-D298-4B81-B0A3-C154EC0872B9}" dt="2024-10-28T17:52:49.749" v="769"/>
                <pc2:cmRplyMkLst xmlns:pc2="http://schemas.microsoft.com/office/powerpoint/2019/9/main/command">
                  <pc:docMk/>
                  <pc:sldMk cId="1253616879" sldId="403"/>
                  <pc2:cmMk id="{51071097-3934-49EA-97D4-53EC8A81AE0D}"/>
                  <pc2:cmRplyMk id="{748413B1-BA58-416A-A0F9-0AD65B61B0AE}"/>
                </pc2:cmRplyMkLst>
              </pc226:cmRplyChg>
            </pc226:cmChg>
          </p:ext>
        </pc:extLst>
      </pc:sldChg>
      <pc:sldChg chg="delCm modCm">
        <pc:chgData name="Frank-Carr, Claire (ACL) (CTR)" userId="023a24b7-4ee5-46bf-8a1c-3b2e4b8d21fb" providerId="ADAL" clId="{0A82C35B-D298-4B81-B0A3-C154EC0872B9}" dt="2024-10-28T15:07:34.302" v="610"/>
        <pc:sldMkLst>
          <pc:docMk/>
          <pc:sldMk cId="4066466456" sldId="405"/>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0A82C35B-D298-4B81-B0A3-C154EC0872B9}" dt="2024-10-28T15:07:33.129" v="609"/>
              <pc2:cmMkLst xmlns:pc2="http://schemas.microsoft.com/office/powerpoint/2019/9/main/command">
                <pc:docMk/>
                <pc:sldMk cId="4066466456" sldId="405"/>
                <pc2:cmMk id="{3D37422B-88FE-4938-8939-F2B3647B5DD0}"/>
              </pc2:cmMkLst>
            </pc226:cmChg>
            <pc226:cmChg xmlns:pc226="http://schemas.microsoft.com/office/powerpoint/2022/06/main/command" chg="del">
              <pc226:chgData name="Frank-Carr, Claire (ACL) (CTR)" userId="023a24b7-4ee5-46bf-8a1c-3b2e4b8d21fb" providerId="ADAL" clId="{0A82C35B-D298-4B81-B0A3-C154EC0872B9}" dt="2024-10-25T14:43:56.241" v="579"/>
              <pc2:cmMkLst xmlns:pc2="http://schemas.microsoft.com/office/powerpoint/2019/9/main/command">
                <pc:docMk/>
                <pc:sldMk cId="4066466456" sldId="405"/>
                <pc2:cmMk id="{340D4950-A8AD-4766-82DD-FBBA3A1FEFE5}"/>
              </pc2:cmMkLst>
            </pc226:cmChg>
            <pc226:cmChg xmlns:pc226="http://schemas.microsoft.com/office/powerpoint/2022/06/main/command" chg="mod">
              <pc226:chgData name="Frank-Carr, Claire (ACL) (CTR)" userId="023a24b7-4ee5-46bf-8a1c-3b2e4b8d21fb" providerId="ADAL" clId="{0A82C35B-D298-4B81-B0A3-C154EC0872B9}" dt="2024-10-28T15:07:34.302" v="610"/>
              <pc2:cmMkLst xmlns:pc2="http://schemas.microsoft.com/office/powerpoint/2019/9/main/command">
                <pc:docMk/>
                <pc:sldMk cId="4066466456" sldId="405"/>
                <pc2:cmMk id="{9C1E40D4-171E-42AC-9758-F40855C4B071}"/>
              </pc2:cmMkLst>
            </pc226:cmChg>
          </p:ext>
        </pc:extLst>
      </pc:sldChg>
      <pc:sldChg chg="modCm modNotesTx">
        <pc:chgData name="Frank-Carr, Claire (ACL) (CTR)" userId="023a24b7-4ee5-46bf-8a1c-3b2e4b8d21fb" providerId="ADAL" clId="{0A82C35B-D298-4B81-B0A3-C154EC0872B9}" dt="2024-10-25T16:59:30.798" v="603"/>
        <pc:sldMkLst>
          <pc:docMk/>
          <pc:sldMk cId="2502781739" sldId="406"/>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0A82C35B-D298-4B81-B0A3-C154EC0872B9}" dt="2024-10-25T16:59:30.798" v="603"/>
              <pc2:cmMkLst xmlns:pc2="http://schemas.microsoft.com/office/powerpoint/2019/9/main/command">
                <pc:docMk/>
                <pc:sldMk cId="2502781739" sldId="406"/>
                <pc2:cmMk id="{4300EE7A-68AC-4783-A5D9-1A702C4D22A9}"/>
              </pc2:cmMkLst>
            </pc226:cmChg>
          </p:ext>
        </pc:extLst>
      </pc:sldChg>
      <pc:sldChg chg="modNotesTx">
        <pc:chgData name="Frank-Carr, Claire (ACL) (CTR)" userId="023a24b7-4ee5-46bf-8a1c-3b2e4b8d21fb" providerId="ADAL" clId="{0A82C35B-D298-4B81-B0A3-C154EC0872B9}" dt="2024-10-28T17:39:42.871" v="767" actId="20577"/>
        <pc:sldMkLst>
          <pc:docMk/>
          <pc:sldMk cId="3976186948" sldId="407"/>
        </pc:sldMkLst>
      </pc:sldChg>
    </pc:docChg>
  </pc:docChgLst>
  <pc:docChgLst>
    <pc:chgData name="Becerra, Nicole (ACL)" userId="S::nicole.becerra@acl.hhs.gov::aad039dc-73cb-47a4-8ff4-a01e143eb7de" providerId="AD" clId="Web-{20C3D641-C4AC-7555-37BD-772AC0C2185E}"/>
    <pc:docChg chg="modSld">
      <pc:chgData name="Becerra, Nicole (ACL)" userId="S::nicole.becerra@acl.hhs.gov::aad039dc-73cb-47a4-8ff4-a01e143eb7de" providerId="AD" clId="Web-{20C3D641-C4AC-7555-37BD-772AC0C2185E}" dt="2024-10-28T14:41:46.612" v="5"/>
      <pc:docMkLst>
        <pc:docMk/>
      </pc:docMkLst>
      <pc:sldChg chg="modNotes">
        <pc:chgData name="Becerra, Nicole (ACL)" userId="S::nicole.becerra@acl.hhs.gov::aad039dc-73cb-47a4-8ff4-a01e143eb7de" providerId="AD" clId="Web-{20C3D641-C4AC-7555-37BD-772AC0C2185E}" dt="2024-10-28T14:38:55.910" v="2"/>
        <pc:sldMkLst>
          <pc:docMk/>
          <pc:sldMk cId="265869940" sldId="365"/>
        </pc:sldMkLst>
      </pc:sldChg>
      <pc:sldChg chg="modNotes">
        <pc:chgData name="Becerra, Nicole (ACL)" userId="S::nicole.becerra@acl.hhs.gov::aad039dc-73cb-47a4-8ff4-a01e143eb7de" providerId="AD" clId="Web-{20C3D641-C4AC-7555-37BD-772AC0C2185E}" dt="2024-10-28T14:41:46.612" v="5"/>
        <pc:sldMkLst>
          <pc:docMk/>
          <pc:sldMk cId="1528587982" sldId="366"/>
        </pc:sldMkLst>
      </pc:sldChg>
    </pc:docChg>
  </pc:docChgLst>
  <pc:docChgLst>
    <pc:chgData name="Frank-Carr, Claire (ACL) (CTR)" userId="S::claire.frank-carr@acl.hhs.gov::023a24b7-4ee5-46bf-8a1c-3b2e4b8d21fb" providerId="AD" clId="Web-{5958C356-631B-5543-764F-4F65B9198061}"/>
    <pc:docChg chg="modSld">
      <pc:chgData name="Frank-Carr, Claire (ACL) (CTR)" userId="S::claire.frank-carr@acl.hhs.gov::023a24b7-4ee5-46bf-8a1c-3b2e4b8d21fb" providerId="AD" clId="Web-{5958C356-631B-5543-764F-4F65B9198061}" dt="2024-10-25T16:54:18.196" v="43"/>
      <pc:docMkLst>
        <pc:docMk/>
      </pc:docMkLst>
      <pc:sldChg chg="modNotes">
        <pc:chgData name="Frank-Carr, Claire (ACL) (CTR)" userId="S::claire.frank-carr@acl.hhs.gov::023a24b7-4ee5-46bf-8a1c-3b2e4b8d21fb" providerId="AD" clId="Web-{5958C356-631B-5543-764F-4F65B9198061}" dt="2024-10-25T16:54:18.196" v="43"/>
        <pc:sldMkLst>
          <pc:docMk/>
          <pc:sldMk cId="3966333995" sldId="372"/>
        </pc:sldMkLst>
      </pc:sldChg>
    </pc:docChg>
  </pc:docChgLst>
  <pc:docChgLst>
    <pc:chgData name="Frank-Carr, Claire (ACL) (CTR)" userId="S::claire.frank-carr@acl.hhs.gov::023a24b7-4ee5-46bf-8a1c-3b2e4b8d21fb" providerId="AD" clId="Web-{0899251A-F51A-F367-31F4-FB322558877C}"/>
    <pc:docChg chg="modSld">
      <pc:chgData name="Frank-Carr, Claire (ACL) (CTR)" userId="S::claire.frank-carr@acl.hhs.gov::023a24b7-4ee5-46bf-8a1c-3b2e4b8d21fb" providerId="AD" clId="Web-{0899251A-F51A-F367-31F4-FB322558877C}" dt="2024-10-23T16:00:58.055" v="140"/>
      <pc:docMkLst>
        <pc:docMk/>
      </pc:docMkLst>
      <pc:sldChg chg="modSp modCm modNotes">
        <pc:chgData name="Frank-Carr, Claire (ACL) (CTR)" userId="S::claire.frank-carr@acl.hhs.gov::023a24b7-4ee5-46bf-8a1c-3b2e4b8d21fb" providerId="AD" clId="Web-{0899251A-F51A-F367-31F4-FB322558877C}" dt="2024-10-23T16:00:58.055" v="140"/>
        <pc:sldMkLst>
          <pc:docMk/>
          <pc:sldMk cId="3732273727" sldId="319"/>
        </pc:sldMkLst>
        <pc:spChg chg="mod">
          <ac:chgData name="Frank-Carr, Claire (ACL) (CTR)" userId="S::claire.frank-carr@acl.hhs.gov::023a24b7-4ee5-46bf-8a1c-3b2e4b8d21fb" providerId="AD" clId="Web-{0899251A-F51A-F367-31F4-FB322558877C}" dt="2024-10-23T15:59:35.446" v="69" actId="20577"/>
          <ac:spMkLst>
            <pc:docMk/>
            <pc:sldMk cId="3732273727" sldId="319"/>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0899251A-F51A-F367-31F4-FB322558877C}" dt="2024-10-23T15:59:32.399" v="68" actId="20577"/>
              <pc2:cmMkLst xmlns:pc2="http://schemas.microsoft.com/office/powerpoint/2019/9/main/command">
                <pc:docMk/>
                <pc:sldMk cId="3732273727" sldId="319"/>
                <pc2:cmMk id="{0701D515-8A9D-4711-81C5-524164294771}"/>
              </pc2:cmMkLst>
            </pc226:cmChg>
          </p:ext>
        </pc:extLst>
      </pc:sldChg>
    </pc:docChg>
  </pc:docChgLst>
  <pc:docChgLst>
    <pc:chgData name="Planthaber, Sara (ACL)" userId="S::sara.planthaber@acl.hhs.gov::612c1d4d-add2-4b78-8efb-7ccf2eb9e78c" providerId="AD" clId="Web-{80D5D9C8-05FB-A480-AE95-0BF3ED1E7137}"/>
    <pc:docChg chg="modSld">
      <pc:chgData name="Planthaber, Sara (ACL)" userId="S::sara.planthaber@acl.hhs.gov::612c1d4d-add2-4b78-8efb-7ccf2eb9e78c" providerId="AD" clId="Web-{80D5D9C8-05FB-A480-AE95-0BF3ED1E7137}" dt="2024-10-07T13:07:15.943" v="32"/>
      <pc:docMkLst>
        <pc:docMk/>
      </pc:docMkLst>
      <pc:sldChg chg="modSp">
        <pc:chgData name="Planthaber, Sara (ACL)" userId="S::sara.planthaber@acl.hhs.gov::612c1d4d-add2-4b78-8efb-7ccf2eb9e78c" providerId="AD" clId="Web-{80D5D9C8-05FB-A480-AE95-0BF3ED1E7137}" dt="2024-10-07T13:07:15.943" v="32"/>
        <pc:sldMkLst>
          <pc:docMk/>
          <pc:sldMk cId="3036034950" sldId="355"/>
        </pc:sldMkLst>
      </pc:sldChg>
      <pc:sldChg chg="modSp">
        <pc:chgData name="Planthaber, Sara (ACL)" userId="S::sara.planthaber@acl.hhs.gov::612c1d4d-add2-4b78-8efb-7ccf2eb9e78c" providerId="AD" clId="Web-{80D5D9C8-05FB-A480-AE95-0BF3ED1E7137}" dt="2024-10-07T12:52:00.892" v="3"/>
        <pc:sldMkLst>
          <pc:docMk/>
          <pc:sldMk cId="2614105843" sldId="357"/>
        </pc:sldMkLst>
      </pc:sldChg>
    </pc:docChg>
  </pc:docChgLst>
  <pc:docChgLst>
    <pc:chgData name="Mosey, Adam (ACL)" userId="fd712309-00fe-48f8-906f-39a689e4f7db" providerId="ADAL" clId="{10B061F6-5F80-4F5D-9A31-4A6C9560260C}"/>
    <pc:docChg chg="undo custSel addSld modSld sldOrd">
      <pc:chgData name="Mosey, Adam (ACL)" userId="fd712309-00fe-48f8-906f-39a689e4f7db" providerId="ADAL" clId="{10B061F6-5F80-4F5D-9A31-4A6C9560260C}" dt="2024-10-02T18:25:15.128" v="937"/>
      <pc:docMkLst>
        <pc:docMk/>
      </pc:docMkLst>
      <pc:sldChg chg="modSp mod">
        <pc:chgData name="Mosey, Adam (ACL)" userId="fd712309-00fe-48f8-906f-39a689e4f7db" providerId="ADAL" clId="{10B061F6-5F80-4F5D-9A31-4A6C9560260C}" dt="2024-10-02T18:13:56.073" v="477" actId="20577"/>
        <pc:sldMkLst>
          <pc:docMk/>
          <pc:sldMk cId="0" sldId="256"/>
        </pc:sldMkLst>
        <pc:spChg chg="mod">
          <ac:chgData name="Mosey, Adam (ACL)" userId="fd712309-00fe-48f8-906f-39a689e4f7db" providerId="ADAL" clId="{10B061F6-5F80-4F5D-9A31-4A6C9560260C}" dt="2024-10-02T18:13:56.073" v="477" actId="20577"/>
          <ac:spMkLst>
            <pc:docMk/>
            <pc:sldMk cId="0" sldId="256"/>
            <ac:spMk id="3" creationId="{ABE3A34F-DF11-4EFC-A8AE-8CB74B3F2EB5}"/>
          </ac:spMkLst>
        </pc:spChg>
      </pc:sldChg>
      <pc:sldChg chg="addCm delCm">
        <pc:chgData name="Mosey, Adam (ACL)" userId="fd712309-00fe-48f8-906f-39a689e4f7db" providerId="ADAL" clId="{10B061F6-5F80-4F5D-9A31-4A6C9560260C}" dt="2024-10-02T18:17:19.067" v="900"/>
        <pc:sldMkLst>
          <pc:docMk/>
          <pc:sldMk cId="270268475" sldId="293"/>
        </pc:sldMkLst>
        <pc:extLst>
          <p:ext xmlns:p="http://schemas.openxmlformats.org/presentationml/2006/main" uri="{D6D511B9-2390-475A-947B-AFAB55BFBCF1}">
            <pc226:cmChg xmlns:pc226="http://schemas.microsoft.com/office/powerpoint/2022/06/main/command" chg="add del">
              <pc226:chgData name="Mosey, Adam (ACL)" userId="fd712309-00fe-48f8-906f-39a689e4f7db" providerId="ADAL" clId="{10B061F6-5F80-4F5D-9A31-4A6C9560260C}" dt="2024-10-02T18:17:19.067" v="900"/>
              <pc2:cmMkLst xmlns:pc2="http://schemas.microsoft.com/office/powerpoint/2019/9/main/command">
                <pc:docMk/>
                <pc:sldMk cId="270268475" sldId="293"/>
                <pc2:cmMk id="{6DEDBA42-C066-4644-9F86-7525A389BD84}"/>
              </pc2:cmMkLst>
            </pc226:cmChg>
          </p:ext>
        </pc:extLst>
      </pc:sldChg>
      <pc:sldChg chg="modSp mod delCm">
        <pc:chgData name="Mosey, Adam (ACL)" userId="fd712309-00fe-48f8-906f-39a689e4f7db" providerId="ADAL" clId="{10B061F6-5F80-4F5D-9A31-4A6C9560260C}" dt="2024-10-02T18:23:38.861" v="936"/>
        <pc:sldMkLst>
          <pc:docMk/>
          <pc:sldMk cId="3475068460" sldId="320"/>
        </pc:sldMkLst>
        <pc:extLst>
          <p:ext xmlns:p="http://schemas.openxmlformats.org/presentationml/2006/main" uri="{D6D511B9-2390-475A-947B-AFAB55BFBCF1}">
            <pc226:cmChg xmlns:pc226="http://schemas.microsoft.com/office/powerpoint/2022/06/main/command" chg="del">
              <pc226:chgData name="Mosey, Adam (ACL)" userId="fd712309-00fe-48f8-906f-39a689e4f7db" providerId="ADAL" clId="{10B061F6-5F80-4F5D-9A31-4A6C9560260C}" dt="2024-10-02T18:23:38.861" v="936"/>
              <pc2:cmMkLst xmlns:pc2="http://schemas.microsoft.com/office/powerpoint/2019/9/main/command">
                <pc:docMk/>
                <pc:sldMk cId="3475068460" sldId="320"/>
                <pc2:cmMk id="{356C5615-9A16-4854-A645-5B04230EE123}"/>
              </pc2:cmMkLst>
            </pc226:cmChg>
          </p:ext>
        </pc:extLst>
      </pc:sldChg>
      <pc:sldChg chg="addCm">
        <pc:chgData name="Mosey, Adam (ACL)" userId="fd712309-00fe-48f8-906f-39a689e4f7db" providerId="ADAL" clId="{10B061F6-5F80-4F5D-9A31-4A6C9560260C}" dt="2024-10-02T18:25:15.128" v="937"/>
        <pc:sldMkLst>
          <pc:docMk/>
          <pc:sldMk cId="2440895629" sldId="348"/>
        </pc:sldMkLst>
        <pc:extLst>
          <p:ext xmlns:p="http://schemas.openxmlformats.org/presentationml/2006/main" uri="{D6D511B9-2390-475A-947B-AFAB55BFBCF1}">
            <pc226:cmChg xmlns:pc226="http://schemas.microsoft.com/office/powerpoint/2022/06/main/command" chg="add">
              <pc226:chgData name="Mosey, Adam (ACL)" userId="fd712309-00fe-48f8-906f-39a689e4f7db" providerId="ADAL" clId="{10B061F6-5F80-4F5D-9A31-4A6C9560260C}" dt="2024-10-02T18:25:15.128" v="937"/>
              <pc2:cmMkLst xmlns:pc2="http://schemas.microsoft.com/office/powerpoint/2019/9/main/command">
                <pc:docMk/>
                <pc:sldMk cId="2440895629" sldId="348"/>
                <pc2:cmMk id="{D7294A3D-9217-45D0-A53C-C74BD6A60BFE}"/>
              </pc2:cmMkLst>
            </pc226:cmChg>
          </p:ext>
        </pc:extLst>
      </pc:sldChg>
      <pc:sldChg chg="modSp add mod ord modNotesTx">
        <pc:chgData name="Mosey, Adam (ACL)" userId="fd712309-00fe-48f8-906f-39a689e4f7db" providerId="ADAL" clId="{10B061F6-5F80-4F5D-9A31-4A6C9560260C}" dt="2024-10-02T18:23:22.677" v="935" actId="20577"/>
        <pc:sldMkLst>
          <pc:docMk/>
          <pc:sldMk cId="3554404831" sldId="350"/>
        </pc:sldMkLst>
        <pc:spChg chg="mod">
          <ac:chgData name="Mosey, Adam (ACL)" userId="fd712309-00fe-48f8-906f-39a689e4f7db" providerId="ADAL" clId="{10B061F6-5F80-4F5D-9A31-4A6C9560260C}" dt="2024-10-02T18:23:22.677" v="935" actId="20577"/>
          <ac:spMkLst>
            <pc:docMk/>
            <pc:sldMk cId="3554404831" sldId="350"/>
            <ac:spMk id="7" creationId="{307DD01B-7567-A5EC-F1C2-39B4EF495609}"/>
          </ac:spMkLst>
        </pc:spChg>
        <pc:spChg chg="mod">
          <ac:chgData name="Mosey, Adam (ACL)" userId="fd712309-00fe-48f8-906f-39a689e4f7db" providerId="ADAL" clId="{10B061F6-5F80-4F5D-9A31-4A6C9560260C}" dt="2024-10-02T18:14:25.596" v="506" actId="14100"/>
          <ac:spMkLst>
            <pc:docMk/>
            <pc:sldMk cId="3554404831" sldId="350"/>
            <ac:spMk id="9" creationId="{616548FE-0E5A-BC2E-050A-D8935EF967EE}"/>
          </ac:spMkLst>
        </pc:spChg>
      </pc:sldChg>
    </pc:docChg>
  </pc:docChgLst>
  <pc:docChgLst>
    <pc:chgData name="Frank-Carr, Claire (ACL) (CTR)" userId="S::claire.frank-carr@acl.hhs.gov::023a24b7-4ee5-46bf-8a1c-3b2e4b8d21fb" providerId="AD" clId="Web-{852E178F-7A8B-4A3C-8CB4-B63E1A9112C7}"/>
    <pc:docChg chg="modSld">
      <pc:chgData name="Frank-Carr, Claire (ACL) (CTR)" userId="S::claire.frank-carr@acl.hhs.gov::023a24b7-4ee5-46bf-8a1c-3b2e4b8d21fb" providerId="AD" clId="Web-{852E178F-7A8B-4A3C-8CB4-B63E1A9112C7}" dt="2024-04-18T21:19:59.541" v="0" actId="20577"/>
      <pc:docMkLst>
        <pc:docMk/>
      </pc:docMkLst>
      <pc:sldChg chg="modSp">
        <pc:chgData name="Frank-Carr, Claire (ACL) (CTR)" userId="S::claire.frank-carr@acl.hhs.gov::023a24b7-4ee5-46bf-8a1c-3b2e4b8d21fb" providerId="AD" clId="Web-{852E178F-7A8B-4A3C-8CB4-B63E1A9112C7}" dt="2024-04-18T21:19:59.541" v="0" actId="20577"/>
        <pc:sldMkLst>
          <pc:docMk/>
          <pc:sldMk cId="0" sldId="256"/>
        </pc:sldMkLst>
      </pc:sldChg>
    </pc:docChg>
  </pc:docChgLst>
  <pc:docChgLst>
    <pc:chgData name="Brammeier, Cynthia (ACL)" userId="d5fe3239-33b2-4e4e-84eb-9f763d244366" providerId="ADAL" clId="{D9922D5A-487A-426E-9CFD-EA63FBFCD5F7}"/>
    <pc:docChg chg="">
      <pc:chgData name="Brammeier, Cynthia (ACL)" userId="d5fe3239-33b2-4e4e-84eb-9f763d244366" providerId="ADAL" clId="{D9922D5A-487A-426E-9CFD-EA63FBFCD5F7}" dt="2024-10-21T18:36:54.396" v="0"/>
      <pc:docMkLst>
        <pc:docMk/>
      </pc:docMkLst>
      <pc:sldChg chg="modCm">
        <pc:chgData name="Brammeier, Cynthia (ACL)" userId="d5fe3239-33b2-4e4e-84eb-9f763d244366" providerId="ADAL" clId="{D9922D5A-487A-426E-9CFD-EA63FBFCD5F7}" dt="2024-10-21T18:36:54.396" v="0"/>
        <pc:sldMkLst>
          <pc:docMk/>
          <pc:sldMk cId="929152407" sldId="389"/>
        </pc:sldMkLst>
        <pc:extLst>
          <p:ext xmlns:p="http://schemas.openxmlformats.org/presentationml/2006/main" uri="{D6D511B9-2390-475A-947B-AFAB55BFBCF1}">
            <pc226:cmChg xmlns:pc226="http://schemas.microsoft.com/office/powerpoint/2022/06/main/command" chg="">
              <pc226:chgData name="Brammeier, Cynthia (ACL)" userId="d5fe3239-33b2-4e4e-84eb-9f763d244366" providerId="ADAL" clId="{D9922D5A-487A-426E-9CFD-EA63FBFCD5F7}" dt="2024-10-21T18:36:54.396" v="0"/>
              <pc2:cmMkLst xmlns:pc2="http://schemas.microsoft.com/office/powerpoint/2019/9/main/command">
                <pc:docMk/>
                <pc:sldMk cId="929152407" sldId="389"/>
                <pc2:cmMk id="{1B1EF72F-A1AA-4A21-B897-B68D3C307980}"/>
              </pc2:cmMkLst>
              <pc226:cmRplyChg chg="add">
                <pc226:chgData name="Brammeier, Cynthia (ACL)" userId="d5fe3239-33b2-4e4e-84eb-9f763d244366" providerId="ADAL" clId="{D9922D5A-487A-426E-9CFD-EA63FBFCD5F7}" dt="2024-10-21T18:36:54.396" v="0"/>
                <pc2:cmRplyMkLst xmlns:pc2="http://schemas.microsoft.com/office/powerpoint/2019/9/main/command">
                  <pc:docMk/>
                  <pc:sldMk cId="929152407" sldId="389"/>
                  <pc2:cmMk id="{1B1EF72F-A1AA-4A21-B897-B68D3C307980}"/>
                  <pc2:cmRplyMk id="{52E13058-620B-443C-9888-20D2DBABA330}"/>
                </pc2:cmRplyMkLst>
              </pc226:cmRplyChg>
            </pc226:cmChg>
          </p:ext>
        </pc:extLst>
      </pc:sldChg>
    </pc:docChg>
  </pc:docChgLst>
  <pc:docChgLst>
    <pc:chgData name="Wiatr-Rodriguez, Amy (ACL)" userId="c0cc0f9c-2144-4fff-96fa-b7fe924e9c14" providerId="ADAL" clId="{64929982-82D0-471A-98B3-99AD36AFF289}"/>
    <pc:docChg chg="undo redo custSel modSld">
      <pc:chgData name="Wiatr-Rodriguez, Amy (ACL)" userId="c0cc0f9c-2144-4fff-96fa-b7fe924e9c14" providerId="ADAL" clId="{64929982-82D0-471A-98B3-99AD36AFF289}" dt="2024-10-25T16:28:46.693" v="5548"/>
      <pc:docMkLst>
        <pc:docMk/>
      </pc:docMkLst>
      <pc:sldChg chg="modNotesTx">
        <pc:chgData name="Wiatr-Rodriguez, Amy (ACL)" userId="c0cc0f9c-2144-4fff-96fa-b7fe924e9c14" providerId="ADAL" clId="{64929982-82D0-471A-98B3-99AD36AFF289}" dt="2024-10-23T22:17:50.495" v="44" actId="20577"/>
        <pc:sldMkLst>
          <pc:docMk/>
          <pc:sldMk cId="0" sldId="257"/>
        </pc:sldMkLst>
      </pc:sldChg>
      <pc:sldChg chg="modSp mod addCm modCm modNotesTx">
        <pc:chgData name="Wiatr-Rodriguez, Amy (ACL)" userId="c0cc0f9c-2144-4fff-96fa-b7fe924e9c14" providerId="ADAL" clId="{64929982-82D0-471A-98B3-99AD36AFF289}" dt="2024-10-25T15:56:27.408" v="5119"/>
        <pc:sldMkLst>
          <pc:docMk/>
          <pc:sldMk cId="1819674264" sldId="318"/>
        </pc:sldMkLst>
        <pc:spChg chg="mod">
          <ac:chgData name="Wiatr-Rodriguez, Amy (ACL)" userId="c0cc0f9c-2144-4fff-96fa-b7fe924e9c14" providerId="ADAL" clId="{64929982-82D0-471A-98B3-99AD36AFF289}" dt="2024-10-23T22:52:54.646" v="347" actId="20577"/>
          <ac:spMkLst>
            <pc:docMk/>
            <pc:sldMk cId="1819674264" sldId="318"/>
            <ac:spMk id="3" creationId="{06AF46B1-5953-63B0-B08E-DBCB9665C921}"/>
          </ac:spMkLst>
        </pc:spChg>
        <pc:extLst>
          <p:ext xmlns:p="http://schemas.openxmlformats.org/presentationml/2006/main" uri="{D6D511B9-2390-475A-947B-AFAB55BFBCF1}">
            <pc226:cmChg xmlns:pc226="http://schemas.microsoft.com/office/powerpoint/2022/06/main/command" chg="add mod">
              <pc226:chgData name="Wiatr-Rodriguez, Amy (ACL)" userId="c0cc0f9c-2144-4fff-96fa-b7fe924e9c14" providerId="ADAL" clId="{64929982-82D0-471A-98B3-99AD36AFF289}" dt="2024-10-25T15:56:27.408" v="5119"/>
              <pc2:cmMkLst xmlns:pc2="http://schemas.microsoft.com/office/powerpoint/2019/9/main/command">
                <pc:docMk/>
                <pc:sldMk cId="1819674264" sldId="318"/>
                <pc2:cmMk id="{388F0579-880C-4CE8-A1C2-81DFCB1BFE83}"/>
              </pc2:cmMkLst>
            </pc226:cmChg>
          </p:ext>
        </pc:extLst>
      </pc:sldChg>
      <pc:sldChg chg="modSp mod modCm modNotesTx">
        <pc:chgData name="Wiatr-Rodriguez, Amy (ACL)" userId="c0cc0f9c-2144-4fff-96fa-b7fe924e9c14" providerId="ADAL" clId="{64929982-82D0-471A-98B3-99AD36AFF289}" dt="2024-10-25T16:28:46.693" v="5548"/>
        <pc:sldMkLst>
          <pc:docMk/>
          <pc:sldMk cId="3732273727" sldId="319"/>
        </pc:sldMkLst>
        <pc:spChg chg="mod">
          <ac:chgData name="Wiatr-Rodriguez, Amy (ACL)" userId="c0cc0f9c-2144-4fff-96fa-b7fe924e9c14" providerId="ADAL" clId="{64929982-82D0-471A-98B3-99AD36AFF289}" dt="2024-10-25T16:27:13.918" v="5546" actId="20577"/>
          <ac:spMkLst>
            <pc:docMk/>
            <pc:sldMk cId="3732273727" sldId="319"/>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Wiatr-Rodriguez, Amy (ACL)" userId="c0cc0f9c-2144-4fff-96fa-b7fe924e9c14" providerId="ADAL" clId="{64929982-82D0-471A-98B3-99AD36AFF289}" dt="2024-10-25T16:28:46.693" v="5548"/>
              <pc2:cmMkLst xmlns:pc2="http://schemas.microsoft.com/office/powerpoint/2019/9/main/command">
                <pc:docMk/>
                <pc:sldMk cId="3732273727" sldId="319"/>
                <pc2:cmMk id="{0701D515-8A9D-4711-81C5-524164294771}"/>
              </pc2:cmMkLst>
              <pc226:cmRplyChg chg="add">
                <pc226:chgData name="Wiatr-Rodriguez, Amy (ACL)" userId="c0cc0f9c-2144-4fff-96fa-b7fe924e9c14" providerId="ADAL" clId="{64929982-82D0-471A-98B3-99AD36AFF289}" dt="2024-10-25T16:26:17.224" v="5510"/>
                <pc2:cmRplyMkLst xmlns:pc2="http://schemas.microsoft.com/office/powerpoint/2019/9/main/command">
                  <pc:docMk/>
                  <pc:sldMk cId="3732273727" sldId="319"/>
                  <pc2:cmMk id="{0701D515-8A9D-4711-81C5-524164294771}"/>
                  <pc2:cmRplyMk id="{C4BE7D4A-7F83-4EFF-902E-77399040E65C}"/>
                </pc2:cmRplyMkLst>
              </pc226:cmRplyChg>
              <pc226:cmRplyChg chg="add">
                <pc226:chgData name="Wiatr-Rodriguez, Amy (ACL)" userId="c0cc0f9c-2144-4fff-96fa-b7fe924e9c14" providerId="ADAL" clId="{64929982-82D0-471A-98B3-99AD36AFF289}" dt="2024-10-25T16:28:46.693" v="5548"/>
                <pc2:cmRplyMkLst xmlns:pc2="http://schemas.microsoft.com/office/powerpoint/2019/9/main/command">
                  <pc:docMk/>
                  <pc:sldMk cId="3732273727" sldId="319"/>
                  <pc2:cmMk id="{0701D515-8A9D-4711-81C5-524164294771}"/>
                  <pc2:cmRplyMk id="{4F63EFF1-E431-4606-BC27-27C46A07899C}"/>
                </pc2:cmRplyMkLst>
              </pc226:cmRplyChg>
            </pc226:cmChg>
            <pc226:cmChg xmlns:pc226="http://schemas.microsoft.com/office/powerpoint/2022/06/main/command" chg="mod">
              <pc226:chgData name="Wiatr-Rodriguez, Amy (ACL)" userId="c0cc0f9c-2144-4fff-96fa-b7fe924e9c14" providerId="ADAL" clId="{64929982-82D0-471A-98B3-99AD36AFF289}" dt="2024-10-25T16:24:29.288" v="5508"/>
              <pc2:cmMkLst xmlns:pc2="http://schemas.microsoft.com/office/powerpoint/2019/9/main/command">
                <pc:docMk/>
                <pc:sldMk cId="3732273727" sldId="319"/>
                <pc2:cmMk id="{B3FCCFDB-B9C0-4326-B10C-4EDB13127E16}"/>
              </pc2:cmMkLst>
            </pc226:cmChg>
            <pc226:cmChg xmlns:pc226="http://schemas.microsoft.com/office/powerpoint/2022/06/main/command" chg="mod">
              <pc226:chgData name="Wiatr-Rodriguez, Amy (ACL)" userId="c0cc0f9c-2144-4fff-96fa-b7fe924e9c14" providerId="ADAL" clId="{64929982-82D0-471A-98B3-99AD36AFF289}" dt="2024-10-25T16:27:13.918" v="5546" actId="20577"/>
              <pc2:cmMkLst xmlns:pc2="http://schemas.microsoft.com/office/powerpoint/2019/9/main/command">
                <pc:docMk/>
                <pc:sldMk cId="3732273727" sldId="319"/>
                <pc2:cmMk id="{6F6214E3-40B8-4F64-9CD6-7164FBAA2753}"/>
              </pc2:cmMkLst>
            </pc226:cmChg>
          </p:ext>
        </pc:extLst>
      </pc:sldChg>
      <pc:sldChg chg="addCm modNotesTx">
        <pc:chgData name="Wiatr-Rodriguez, Amy (ACL)" userId="c0cc0f9c-2144-4fff-96fa-b7fe924e9c14" providerId="ADAL" clId="{64929982-82D0-471A-98B3-99AD36AFF289}" dt="2024-10-25T01:04:52.986" v="4964"/>
        <pc:sldMkLst>
          <pc:docMk/>
          <pc:sldMk cId="661242718" sldId="321"/>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4929982-82D0-471A-98B3-99AD36AFF289}" dt="2024-10-25T01:04:52.986" v="4964"/>
              <pc2:cmMkLst xmlns:pc2="http://schemas.microsoft.com/office/powerpoint/2019/9/main/command">
                <pc:docMk/>
                <pc:sldMk cId="661242718" sldId="321"/>
                <pc2:cmMk id="{7666F70A-B147-4B17-8F1E-1C499A42C748}"/>
              </pc2:cmMkLst>
            </pc226:cmChg>
          </p:ext>
        </pc:extLst>
      </pc:sldChg>
      <pc:sldChg chg="modNotesTx">
        <pc:chgData name="Wiatr-Rodriguez, Amy (ACL)" userId="c0cc0f9c-2144-4fff-96fa-b7fe924e9c14" providerId="ADAL" clId="{64929982-82D0-471A-98B3-99AD36AFF289}" dt="2024-10-25T00:59:40.940" v="4959" actId="20577"/>
        <pc:sldMkLst>
          <pc:docMk/>
          <pc:sldMk cId="1366456028" sldId="322"/>
        </pc:sldMkLst>
      </pc:sldChg>
      <pc:sldChg chg="modNotesTx">
        <pc:chgData name="Wiatr-Rodriguez, Amy (ACL)" userId="c0cc0f9c-2144-4fff-96fa-b7fe924e9c14" providerId="ADAL" clId="{64929982-82D0-471A-98B3-99AD36AFF289}" dt="2024-10-25T15:57:57.554" v="5125" actId="20577"/>
        <pc:sldMkLst>
          <pc:docMk/>
          <pc:sldMk cId="3554404831" sldId="350"/>
        </pc:sldMkLst>
      </pc:sldChg>
      <pc:sldChg chg="modSp mod addCm">
        <pc:chgData name="Wiatr-Rodriguez, Amy (ACL)" userId="c0cc0f9c-2144-4fff-96fa-b7fe924e9c14" providerId="ADAL" clId="{64929982-82D0-471A-98B3-99AD36AFF289}" dt="2024-10-22T16:49:55.966" v="27"/>
        <pc:sldMkLst>
          <pc:docMk/>
          <pc:sldMk cId="1855092644" sldId="361"/>
        </pc:sldMkLst>
        <pc:spChg chg="mod">
          <ac:chgData name="Wiatr-Rodriguez, Amy (ACL)" userId="c0cc0f9c-2144-4fff-96fa-b7fe924e9c14" providerId="ADAL" clId="{64929982-82D0-471A-98B3-99AD36AFF289}" dt="2024-10-22T16:49:10.428" v="26" actId="20577"/>
          <ac:spMkLst>
            <pc:docMk/>
            <pc:sldMk cId="1855092644" sldId="361"/>
            <ac:spMk id="7" creationId="{307DD01B-7567-A5EC-F1C2-39B4EF495609}"/>
          </ac:spMkLst>
        </pc:spChg>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4929982-82D0-471A-98B3-99AD36AFF289}" dt="2024-10-22T16:49:55.966" v="27"/>
              <pc2:cmMkLst xmlns:pc2="http://schemas.microsoft.com/office/powerpoint/2019/9/main/command">
                <pc:docMk/>
                <pc:sldMk cId="1855092644" sldId="361"/>
                <pc2:cmMk id="{39446208-D87C-4220-89CB-8157BCD56046}"/>
              </pc2:cmMkLst>
            </pc226:cmChg>
          </p:ext>
        </pc:extLst>
      </pc:sldChg>
      <pc:sldChg chg="modNotesTx">
        <pc:chgData name="Wiatr-Rodriguez, Amy (ACL)" userId="c0cc0f9c-2144-4fff-96fa-b7fe924e9c14" providerId="ADAL" clId="{64929982-82D0-471A-98B3-99AD36AFF289}" dt="2024-10-23T22:21:55.047" v="57" actId="20577"/>
        <pc:sldMkLst>
          <pc:docMk/>
          <pc:sldMk cId="2262484448" sldId="364"/>
        </pc:sldMkLst>
      </pc:sldChg>
      <pc:sldChg chg="modNotesTx">
        <pc:chgData name="Wiatr-Rodriguez, Amy (ACL)" userId="c0cc0f9c-2144-4fff-96fa-b7fe924e9c14" providerId="ADAL" clId="{64929982-82D0-471A-98B3-99AD36AFF289}" dt="2024-10-23T22:25:23.942" v="58" actId="20577"/>
        <pc:sldMkLst>
          <pc:docMk/>
          <pc:sldMk cId="265869940" sldId="365"/>
        </pc:sldMkLst>
      </pc:sldChg>
      <pc:sldChg chg="addCm modCm modNotesTx">
        <pc:chgData name="Wiatr-Rodriguez, Amy (ACL)" userId="c0cc0f9c-2144-4fff-96fa-b7fe924e9c14" providerId="ADAL" clId="{64929982-82D0-471A-98B3-99AD36AFF289}" dt="2024-10-25T16:05:25.271" v="5272"/>
        <pc:sldMkLst>
          <pc:docMk/>
          <pc:sldMk cId="1528587982" sldId="366"/>
        </pc:sldMkLst>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64929982-82D0-471A-98B3-99AD36AFF289}" dt="2024-10-25T16:05:25.271" v="5272"/>
              <pc2:cmMkLst xmlns:pc2="http://schemas.microsoft.com/office/powerpoint/2019/9/main/command">
                <pc:docMk/>
                <pc:sldMk cId="1528587982" sldId="366"/>
                <pc2:cmMk id="{E2A0F92C-8C65-40A3-84D3-9135DD1FFD3E}"/>
              </pc2:cmMkLst>
              <pc226:cmRplyChg chg="add">
                <pc226:chgData name="Wiatr-Rodriguez, Amy (ACL)" userId="c0cc0f9c-2144-4fff-96fa-b7fe924e9c14" providerId="ADAL" clId="{64929982-82D0-471A-98B3-99AD36AFF289}" dt="2024-10-25T16:05:25.271" v="5272"/>
                <pc2:cmRplyMkLst xmlns:pc2="http://schemas.microsoft.com/office/powerpoint/2019/9/main/command">
                  <pc:docMk/>
                  <pc:sldMk cId="1528587982" sldId="366"/>
                  <pc2:cmMk id="{E2A0F92C-8C65-40A3-84D3-9135DD1FFD3E}"/>
                  <pc2:cmRplyMk id="{7C9A8EBF-38CB-490F-B9E9-7B574ECC791B}"/>
                </pc2:cmRplyMkLst>
              </pc226:cmRplyChg>
            </pc226:cmChg>
            <pc226:cmChg xmlns:pc226="http://schemas.microsoft.com/office/powerpoint/2022/06/main/command" chg="">
              <pc226:chgData name="Wiatr-Rodriguez, Amy (ACL)" userId="c0cc0f9c-2144-4fff-96fa-b7fe924e9c14" providerId="ADAL" clId="{64929982-82D0-471A-98B3-99AD36AFF289}" dt="2024-10-23T22:34:04.519" v="59"/>
              <pc2:cmMkLst xmlns:pc2="http://schemas.microsoft.com/office/powerpoint/2019/9/main/command">
                <pc:docMk/>
                <pc:sldMk cId="1528587982" sldId="366"/>
                <pc2:cmMk id="{1328E538-67C5-486B-BDCF-FD26DAB498C8}"/>
              </pc2:cmMkLst>
              <pc226:cmRplyChg chg="add">
                <pc226:chgData name="Wiatr-Rodriguez, Amy (ACL)" userId="c0cc0f9c-2144-4fff-96fa-b7fe924e9c14" providerId="ADAL" clId="{64929982-82D0-471A-98B3-99AD36AFF289}" dt="2024-10-23T22:34:04.519" v="59"/>
                <pc2:cmRplyMkLst xmlns:pc2="http://schemas.microsoft.com/office/powerpoint/2019/9/main/command">
                  <pc:docMk/>
                  <pc:sldMk cId="1528587982" sldId="366"/>
                  <pc2:cmMk id="{1328E538-67C5-486B-BDCF-FD26DAB498C8}"/>
                  <pc2:cmRplyMk id="{E3DA158E-1CC7-4751-85C0-F472E4C36B36}"/>
                </pc2:cmRplyMkLst>
              </pc226:cmRplyChg>
            </pc226:cmChg>
            <pc226:cmChg xmlns:pc226="http://schemas.microsoft.com/office/powerpoint/2022/06/main/command" chg="add mod">
              <pc226:chgData name="Wiatr-Rodriguez, Amy (ACL)" userId="c0cc0f9c-2144-4fff-96fa-b7fe924e9c14" providerId="ADAL" clId="{64929982-82D0-471A-98B3-99AD36AFF289}" dt="2024-10-25T16:03:06.170" v="5126"/>
              <pc2:cmMkLst xmlns:pc2="http://schemas.microsoft.com/office/powerpoint/2019/9/main/command">
                <pc:docMk/>
                <pc:sldMk cId="1528587982" sldId="366"/>
                <pc2:cmMk id="{D466128A-573D-477E-B577-AAB7DEED1F31}"/>
              </pc2:cmMkLst>
            </pc226:cmChg>
          </p:ext>
        </pc:extLst>
      </pc:sldChg>
      <pc:sldChg chg="modSp mod">
        <pc:chgData name="Wiatr-Rodriguez, Amy (ACL)" userId="c0cc0f9c-2144-4fff-96fa-b7fe924e9c14" providerId="ADAL" clId="{64929982-82D0-471A-98B3-99AD36AFF289}" dt="2024-10-23T22:47:39.203" v="334" actId="20577"/>
        <pc:sldMkLst>
          <pc:docMk/>
          <pc:sldMk cId="3172912902" sldId="367"/>
        </pc:sldMkLst>
        <pc:graphicFrameChg chg="modGraphic">
          <ac:chgData name="Wiatr-Rodriguez, Amy (ACL)" userId="c0cc0f9c-2144-4fff-96fa-b7fe924e9c14" providerId="ADAL" clId="{64929982-82D0-471A-98B3-99AD36AFF289}" dt="2024-10-23T22:47:39.203" v="334" actId="20577"/>
          <ac:graphicFrameMkLst>
            <pc:docMk/>
            <pc:sldMk cId="3172912902" sldId="367"/>
            <ac:graphicFrameMk id="12" creationId="{C4351789-E28F-B517-EDFF-44A62ACAF204}"/>
          </ac:graphicFrameMkLst>
        </pc:graphicFrameChg>
      </pc:sldChg>
      <pc:sldChg chg="modSp mod modCm modNotesTx">
        <pc:chgData name="Wiatr-Rodriguez, Amy (ACL)" userId="c0cc0f9c-2144-4fff-96fa-b7fe924e9c14" providerId="ADAL" clId="{64929982-82D0-471A-98B3-99AD36AFF289}" dt="2024-10-23T23:29:47.088" v="782"/>
        <pc:sldMkLst>
          <pc:docMk/>
          <pc:sldMk cId="1007307997" sldId="371"/>
        </pc:sldMkLst>
        <pc:spChg chg="mod">
          <ac:chgData name="Wiatr-Rodriguez, Amy (ACL)" userId="c0cc0f9c-2144-4fff-96fa-b7fe924e9c14" providerId="ADAL" clId="{64929982-82D0-471A-98B3-99AD36AFF289}" dt="2024-10-23T23:20:08.706" v="350" actId="20577"/>
          <ac:spMkLst>
            <pc:docMk/>
            <pc:sldMk cId="1007307997" sldId="371"/>
            <ac:spMk id="7" creationId="{307DD01B-7567-A5EC-F1C2-39B4EF495609}"/>
          </ac:spMkLst>
        </pc:spChg>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64929982-82D0-471A-98B3-99AD36AFF289}" dt="2024-10-23T23:29:47.088" v="782"/>
              <pc2:cmMkLst xmlns:pc2="http://schemas.microsoft.com/office/powerpoint/2019/9/main/command">
                <pc:docMk/>
                <pc:sldMk cId="1007307997" sldId="371"/>
                <pc2:cmMk id="{7412E666-074D-4BCF-A3E8-19EC41246FC4}"/>
              </pc2:cmMkLst>
              <pc226:cmRplyChg chg="add mod">
                <pc226:chgData name="Wiatr-Rodriguez, Amy (ACL)" userId="c0cc0f9c-2144-4fff-96fa-b7fe924e9c14" providerId="ADAL" clId="{64929982-82D0-471A-98B3-99AD36AFF289}" dt="2024-10-23T23:29:47.088" v="782"/>
                <pc2:cmRplyMkLst xmlns:pc2="http://schemas.microsoft.com/office/powerpoint/2019/9/main/command">
                  <pc:docMk/>
                  <pc:sldMk cId="1007307997" sldId="371"/>
                  <pc2:cmMk id="{7412E666-074D-4BCF-A3E8-19EC41246FC4}"/>
                  <pc2:cmRplyMk id="{0D25E7C0-186F-44EB-9708-1923A8B89FA8}"/>
                </pc2:cmRplyMkLst>
              </pc226:cmRplyChg>
            </pc226:cmChg>
          </p:ext>
        </pc:extLst>
      </pc:sldChg>
      <pc:sldChg chg="modSp mod addCm modCm modNotesTx">
        <pc:chgData name="Wiatr-Rodriguez, Amy (ACL)" userId="c0cc0f9c-2144-4fff-96fa-b7fe924e9c14" providerId="ADAL" clId="{64929982-82D0-471A-98B3-99AD36AFF289}" dt="2024-10-25T16:25:49.403" v="5509"/>
        <pc:sldMkLst>
          <pc:docMk/>
          <pc:sldMk cId="3966333995" sldId="372"/>
        </pc:sldMkLst>
        <pc:spChg chg="mod">
          <ac:chgData name="Wiatr-Rodriguez, Amy (ACL)" userId="c0cc0f9c-2144-4fff-96fa-b7fe924e9c14" providerId="ADAL" clId="{64929982-82D0-471A-98B3-99AD36AFF289}" dt="2024-10-25T16:08:18.243" v="5274" actId="27636"/>
          <ac:spMkLst>
            <pc:docMk/>
            <pc:sldMk cId="3966333995" sldId="372"/>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Wiatr-Rodriguez, Amy (ACL)" userId="c0cc0f9c-2144-4fff-96fa-b7fe924e9c14" providerId="ADAL" clId="{64929982-82D0-471A-98B3-99AD36AFF289}" dt="2024-10-23T23:38:52.015" v="1242" actId="20577"/>
              <pc2:cmMkLst xmlns:pc2="http://schemas.microsoft.com/office/powerpoint/2019/9/main/command">
                <pc:docMk/>
                <pc:sldMk cId="3966333995" sldId="372"/>
                <pc2:cmMk id="{48D96D69-4F16-4222-8B6E-8687CC4B564A}"/>
              </pc2:cmMkLst>
            </pc226:cmChg>
            <pc226:cmChg xmlns:pc226="http://schemas.microsoft.com/office/powerpoint/2022/06/main/command" chg="add">
              <pc226:chgData name="Wiatr-Rodriguez, Amy (ACL)" userId="c0cc0f9c-2144-4fff-96fa-b7fe924e9c14" providerId="ADAL" clId="{64929982-82D0-471A-98B3-99AD36AFF289}" dt="2024-10-25T16:25:49.403" v="5509"/>
              <pc2:cmMkLst xmlns:pc2="http://schemas.microsoft.com/office/powerpoint/2019/9/main/command">
                <pc:docMk/>
                <pc:sldMk cId="3966333995" sldId="372"/>
                <pc2:cmMk id="{C5B870E9-7084-4F84-A2F9-AC2A7047F2C8}"/>
              </pc2:cmMkLst>
              <pc226:cmRplyChg chg="add mod">
                <pc226:chgData name="Wiatr-Rodriguez, Amy (ACL)" userId="c0cc0f9c-2144-4fff-96fa-b7fe924e9c14" providerId="ADAL" clId="{64929982-82D0-471A-98B3-99AD36AFF289}" dt="2024-10-25T16:25:49.403" v="5509"/>
                <pc2:cmRplyMkLst xmlns:pc2="http://schemas.microsoft.com/office/powerpoint/2019/9/main/command">
                  <pc:docMk/>
                  <pc:sldMk cId="3966333995" sldId="372"/>
                  <pc2:cmMk id="{C5B870E9-7084-4F84-A2F9-AC2A7047F2C8}"/>
                  <pc2:cmRplyMk id="{F300B163-C42D-40CF-81A0-18DAB157271C}"/>
                </pc2:cmRplyMkLst>
              </pc226:cmRplyChg>
            </pc226:cmChg>
          </p:ext>
        </pc:extLst>
      </pc:sldChg>
      <pc:sldChg chg="modNotesTx">
        <pc:chgData name="Wiatr-Rodriguez, Amy (ACL)" userId="c0cc0f9c-2144-4fff-96fa-b7fe924e9c14" providerId="ADAL" clId="{64929982-82D0-471A-98B3-99AD36AFF289}" dt="2024-10-23T23:44:26.467" v="1318" actId="20577"/>
        <pc:sldMkLst>
          <pc:docMk/>
          <pc:sldMk cId="2426754408" sldId="373"/>
        </pc:sldMkLst>
      </pc:sldChg>
      <pc:sldChg chg="modSp mod modCm modNotesTx">
        <pc:chgData name="Wiatr-Rodriguez, Amy (ACL)" userId="c0cc0f9c-2144-4fff-96fa-b7fe924e9c14" providerId="ADAL" clId="{64929982-82D0-471A-98B3-99AD36AFF289}" dt="2024-10-25T16:20:17.288" v="5506"/>
        <pc:sldMkLst>
          <pc:docMk/>
          <pc:sldMk cId="3992723931" sldId="378"/>
        </pc:sldMkLst>
        <pc:spChg chg="mod">
          <ac:chgData name="Wiatr-Rodriguez, Amy (ACL)" userId="c0cc0f9c-2144-4fff-96fa-b7fe924e9c14" providerId="ADAL" clId="{64929982-82D0-471A-98B3-99AD36AFF289}" dt="2024-10-24T23:50:03.988" v="4189" actId="20577"/>
          <ac:spMkLst>
            <pc:docMk/>
            <pc:sldMk cId="3992723931" sldId="378"/>
            <ac:spMk id="3" creationId="{1E8D1790-3A27-FD7F-A191-64E884144079}"/>
          </ac:spMkLst>
        </pc:spChg>
        <pc:extLst>
          <p:ext xmlns:p="http://schemas.openxmlformats.org/presentationml/2006/main" uri="{D6D511B9-2390-475A-947B-AFAB55BFBCF1}">
            <pc226:cmChg xmlns:pc226="http://schemas.microsoft.com/office/powerpoint/2022/06/main/command" chg="mod">
              <pc226:chgData name="Wiatr-Rodriguez, Amy (ACL)" userId="c0cc0f9c-2144-4fff-96fa-b7fe924e9c14" providerId="ADAL" clId="{64929982-82D0-471A-98B3-99AD36AFF289}" dt="2024-10-25T16:20:17.288" v="5506"/>
              <pc2:cmMkLst xmlns:pc2="http://schemas.microsoft.com/office/powerpoint/2019/9/main/command">
                <pc:docMk/>
                <pc:sldMk cId="3992723931" sldId="378"/>
                <pc2:cmMk id="{219C2C99-E8C1-4E32-B92D-F5006F74FAEF}"/>
              </pc2:cmMkLst>
            </pc226:cmChg>
          </p:ext>
        </pc:extLst>
      </pc:sldChg>
      <pc:sldChg chg="modSp mod modNotesTx">
        <pc:chgData name="Wiatr-Rodriguez, Amy (ACL)" userId="c0cc0f9c-2144-4fff-96fa-b7fe924e9c14" providerId="ADAL" clId="{64929982-82D0-471A-98B3-99AD36AFF289}" dt="2024-10-25T00:33:23.405" v="4539" actId="6549"/>
        <pc:sldMkLst>
          <pc:docMk/>
          <pc:sldMk cId="3745459414" sldId="379"/>
        </pc:sldMkLst>
        <pc:spChg chg="mod">
          <ac:chgData name="Wiatr-Rodriguez, Amy (ACL)" userId="c0cc0f9c-2144-4fff-96fa-b7fe924e9c14" providerId="ADAL" clId="{64929982-82D0-471A-98B3-99AD36AFF289}" dt="2024-10-25T00:25:11.155" v="4443" actId="20577"/>
          <ac:spMkLst>
            <pc:docMk/>
            <pc:sldMk cId="3745459414" sldId="379"/>
            <ac:spMk id="3" creationId="{1E8D1790-3A27-FD7F-A191-64E884144079}"/>
          </ac:spMkLst>
        </pc:spChg>
      </pc:sldChg>
      <pc:sldChg chg="modSp mod modNotesTx">
        <pc:chgData name="Wiatr-Rodriguez, Amy (ACL)" userId="c0cc0f9c-2144-4fff-96fa-b7fe924e9c14" providerId="ADAL" clId="{64929982-82D0-471A-98B3-99AD36AFF289}" dt="2024-10-25T00:37:35.158" v="4639" actId="20577"/>
        <pc:sldMkLst>
          <pc:docMk/>
          <pc:sldMk cId="4043854640" sldId="380"/>
        </pc:sldMkLst>
        <pc:spChg chg="mod">
          <ac:chgData name="Wiatr-Rodriguez, Amy (ACL)" userId="c0cc0f9c-2144-4fff-96fa-b7fe924e9c14" providerId="ADAL" clId="{64929982-82D0-471A-98B3-99AD36AFF289}" dt="2024-10-25T00:33:51.476" v="4540" actId="6549"/>
          <ac:spMkLst>
            <pc:docMk/>
            <pc:sldMk cId="4043854640" sldId="380"/>
            <ac:spMk id="3" creationId="{1E8D1790-3A27-FD7F-A191-64E884144079}"/>
          </ac:spMkLst>
        </pc:spChg>
      </pc:sldChg>
      <pc:sldChg chg="modSp mod addCm modCm modNotesTx">
        <pc:chgData name="Wiatr-Rodriguez, Amy (ACL)" userId="c0cc0f9c-2144-4fff-96fa-b7fe924e9c14" providerId="ADAL" clId="{64929982-82D0-471A-98B3-99AD36AFF289}" dt="2024-10-25T00:46:31.175" v="4813" actId="20577"/>
        <pc:sldMkLst>
          <pc:docMk/>
          <pc:sldMk cId="3073475313" sldId="381"/>
        </pc:sldMkLst>
        <pc:spChg chg="mod">
          <ac:chgData name="Wiatr-Rodriguez, Amy (ACL)" userId="c0cc0f9c-2144-4fff-96fa-b7fe924e9c14" providerId="ADAL" clId="{64929982-82D0-471A-98B3-99AD36AFF289}" dt="2024-10-25T00:41:13" v="4686" actId="14100"/>
          <ac:spMkLst>
            <pc:docMk/>
            <pc:sldMk cId="3073475313" sldId="381"/>
            <ac:spMk id="2" creationId="{E3CF4492-76EE-9F07-C6B6-0BCE18F10A84}"/>
          </ac:spMkLst>
        </pc:spChg>
        <pc:spChg chg="mod">
          <ac:chgData name="Wiatr-Rodriguez, Amy (ACL)" userId="c0cc0f9c-2144-4fff-96fa-b7fe924e9c14" providerId="ADAL" clId="{64929982-82D0-471A-98B3-99AD36AFF289}" dt="2024-10-25T00:45:22.069" v="4768" actId="20577"/>
          <ac:spMkLst>
            <pc:docMk/>
            <pc:sldMk cId="3073475313" sldId="381"/>
            <ac:spMk id="3" creationId="{1E8D1790-3A27-FD7F-A191-64E884144079}"/>
          </ac:spMkLst>
        </pc:spChg>
        <pc:extLst>
          <p:ext xmlns:p="http://schemas.openxmlformats.org/presentationml/2006/main" uri="{D6D511B9-2390-475A-947B-AFAB55BFBCF1}">
            <pc226:cmChg xmlns:pc226="http://schemas.microsoft.com/office/powerpoint/2022/06/main/command" chg="add mod">
              <pc226:chgData name="Wiatr-Rodriguez, Amy (ACL)" userId="c0cc0f9c-2144-4fff-96fa-b7fe924e9c14" providerId="ADAL" clId="{64929982-82D0-471A-98B3-99AD36AFF289}" dt="2024-10-25T00:45:22.069" v="4768" actId="20577"/>
              <pc2:cmMkLst xmlns:pc2="http://schemas.microsoft.com/office/powerpoint/2019/9/main/command">
                <pc:docMk/>
                <pc:sldMk cId="3073475313" sldId="381"/>
                <pc2:cmMk id="{9A13A9A8-B336-4170-A73A-CD2423B09407}"/>
              </pc2:cmMkLst>
            </pc226:cmChg>
            <pc226:cmChg xmlns:pc226="http://schemas.microsoft.com/office/powerpoint/2022/06/main/command" chg="add mod">
              <pc226:chgData name="Wiatr-Rodriguez, Amy (ACL)" userId="c0cc0f9c-2144-4fff-96fa-b7fe924e9c14" providerId="ADAL" clId="{64929982-82D0-471A-98B3-99AD36AFF289}" dt="2024-10-25T00:45:22.069" v="4768" actId="20577"/>
              <pc2:cmMkLst xmlns:pc2="http://schemas.microsoft.com/office/powerpoint/2019/9/main/command">
                <pc:docMk/>
                <pc:sldMk cId="3073475313" sldId="381"/>
                <pc2:cmMk id="{599319C1-3027-4B5F-815A-03EBFE4CE17A}"/>
              </pc2:cmMkLst>
            </pc226:cmChg>
          </p:ext>
        </pc:extLst>
      </pc:sldChg>
      <pc:sldChg chg="addCm modNotesTx">
        <pc:chgData name="Wiatr-Rodriguez, Amy (ACL)" userId="c0cc0f9c-2144-4fff-96fa-b7fe924e9c14" providerId="ADAL" clId="{64929982-82D0-471A-98B3-99AD36AFF289}" dt="2024-10-25T01:09:45.661" v="4975"/>
        <pc:sldMkLst>
          <pc:docMk/>
          <pc:sldMk cId="1432837487" sldId="385"/>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4929982-82D0-471A-98B3-99AD36AFF289}" dt="2024-10-25T01:09:45.661" v="4975"/>
              <pc2:cmMkLst xmlns:pc2="http://schemas.microsoft.com/office/powerpoint/2019/9/main/command">
                <pc:docMk/>
                <pc:sldMk cId="1432837487" sldId="385"/>
                <pc2:cmMk id="{92D99734-8C5F-40AD-909E-9B4ED1BBFCBB}"/>
              </pc2:cmMkLst>
            </pc226:cmChg>
          </p:ext>
        </pc:extLst>
      </pc:sldChg>
      <pc:sldChg chg="modCm modNotesTx">
        <pc:chgData name="Wiatr-Rodriguez, Amy (ACL)" userId="c0cc0f9c-2144-4fff-96fa-b7fe924e9c14" providerId="ADAL" clId="{64929982-82D0-471A-98B3-99AD36AFF289}" dt="2024-10-25T16:24:02.308" v="5507"/>
        <pc:sldMkLst>
          <pc:docMk/>
          <pc:sldMk cId="1340692217" sldId="386"/>
        </pc:sldMkLst>
        <pc:extLst>
          <p:ext xmlns:p="http://schemas.openxmlformats.org/presentationml/2006/main" uri="{D6D511B9-2390-475A-947B-AFAB55BFBCF1}">
            <pc226:cmChg xmlns:pc226="http://schemas.microsoft.com/office/powerpoint/2022/06/main/command" chg="mod">
              <pc226:chgData name="Wiatr-Rodriguez, Amy (ACL)" userId="c0cc0f9c-2144-4fff-96fa-b7fe924e9c14" providerId="ADAL" clId="{64929982-82D0-471A-98B3-99AD36AFF289}" dt="2024-10-25T16:24:02.308" v="5507"/>
              <pc2:cmMkLst xmlns:pc2="http://schemas.microsoft.com/office/powerpoint/2019/9/main/command">
                <pc:docMk/>
                <pc:sldMk cId="1340692217" sldId="386"/>
                <pc2:cmMk id="{9C268656-F264-4053-BEED-01229CBBAB56}"/>
              </pc2:cmMkLst>
            </pc226:cmChg>
          </p:ext>
        </pc:extLst>
      </pc:sldChg>
      <pc:sldChg chg="modSp mod">
        <pc:chgData name="Wiatr-Rodriguez, Amy (ACL)" userId="c0cc0f9c-2144-4fff-96fa-b7fe924e9c14" providerId="ADAL" clId="{64929982-82D0-471A-98B3-99AD36AFF289}" dt="2024-10-25T00:49:39.237" v="4950" actId="255"/>
        <pc:sldMkLst>
          <pc:docMk/>
          <pc:sldMk cId="929152407" sldId="389"/>
        </pc:sldMkLst>
        <pc:spChg chg="mod">
          <ac:chgData name="Wiatr-Rodriguez, Amy (ACL)" userId="c0cc0f9c-2144-4fff-96fa-b7fe924e9c14" providerId="ADAL" clId="{64929982-82D0-471A-98B3-99AD36AFF289}" dt="2024-10-25T00:49:39.237" v="4950" actId="255"/>
          <ac:spMkLst>
            <pc:docMk/>
            <pc:sldMk cId="929152407" sldId="389"/>
            <ac:spMk id="3" creationId="{1E8D1790-3A27-FD7F-A191-64E884144079}"/>
          </ac:spMkLst>
        </pc:spChg>
      </pc:sldChg>
      <pc:sldChg chg="modSp mod">
        <pc:chgData name="Wiatr-Rodriguez, Amy (ACL)" userId="c0cc0f9c-2144-4fff-96fa-b7fe924e9c14" providerId="ADAL" clId="{64929982-82D0-471A-98B3-99AD36AFF289}" dt="2024-10-24T23:43:18.542" v="4127" actId="20577"/>
        <pc:sldMkLst>
          <pc:docMk/>
          <pc:sldMk cId="1095957467" sldId="402"/>
        </pc:sldMkLst>
        <pc:spChg chg="mod">
          <ac:chgData name="Wiatr-Rodriguez, Amy (ACL)" userId="c0cc0f9c-2144-4fff-96fa-b7fe924e9c14" providerId="ADAL" clId="{64929982-82D0-471A-98B3-99AD36AFF289}" dt="2024-10-24T23:43:18.542" v="4127" actId="20577"/>
          <ac:spMkLst>
            <pc:docMk/>
            <pc:sldMk cId="1095957467" sldId="402"/>
            <ac:spMk id="3" creationId="{1E8D1790-3A27-FD7F-A191-64E884144079}"/>
          </ac:spMkLst>
        </pc:spChg>
      </pc:sldChg>
      <pc:sldChg chg="modSp mod addCm modCm modNotesTx">
        <pc:chgData name="Wiatr-Rodriguez, Amy (ACL)" userId="c0cc0f9c-2144-4fff-96fa-b7fe924e9c14" providerId="ADAL" clId="{64929982-82D0-471A-98B3-99AD36AFF289}" dt="2024-10-24T23:46:40.712" v="4130"/>
        <pc:sldMkLst>
          <pc:docMk/>
          <pc:sldMk cId="1253616879" sldId="403"/>
        </pc:sldMkLst>
        <pc:spChg chg="mod">
          <ac:chgData name="Wiatr-Rodriguez, Amy (ACL)" userId="c0cc0f9c-2144-4fff-96fa-b7fe924e9c14" providerId="ADAL" clId="{64929982-82D0-471A-98B3-99AD36AFF289}" dt="2024-10-22T16:38:03.770" v="1" actId="27636"/>
          <ac:spMkLst>
            <pc:docMk/>
            <pc:sldMk cId="1253616879" sldId="403"/>
            <ac:spMk id="3" creationId="{1E8D1790-3A27-FD7F-A191-64E884144079}"/>
          </ac:spMkLst>
        </pc:spChg>
        <pc:extLst>
          <p:ext xmlns:p="http://schemas.openxmlformats.org/presentationml/2006/main" uri="{D6D511B9-2390-475A-947B-AFAB55BFBCF1}">
            <pc226:cmChg xmlns:pc226="http://schemas.microsoft.com/office/powerpoint/2022/06/main/command" chg="add mod">
              <pc226:chgData name="Wiatr-Rodriguez, Amy (ACL)" userId="c0cc0f9c-2144-4fff-96fa-b7fe924e9c14" providerId="ADAL" clId="{64929982-82D0-471A-98B3-99AD36AFF289}" dt="2024-10-24T23:46:40.712" v="4130"/>
              <pc2:cmMkLst xmlns:pc2="http://schemas.microsoft.com/office/powerpoint/2019/9/main/command">
                <pc:docMk/>
                <pc:sldMk cId="1253616879" sldId="403"/>
                <pc2:cmMk id="{51071097-3934-49EA-97D4-53EC8A81AE0D}"/>
              </pc2:cmMkLst>
            </pc226:cmChg>
          </p:ext>
        </pc:extLst>
      </pc:sldChg>
      <pc:sldChg chg="modSp mod addCm modCm modNotesTx">
        <pc:chgData name="Wiatr-Rodriguez, Amy (ACL)" userId="c0cc0f9c-2144-4fff-96fa-b7fe924e9c14" providerId="ADAL" clId="{64929982-82D0-471A-98B3-99AD36AFF289}" dt="2024-10-25T16:15:46.837" v="5503"/>
        <pc:sldMkLst>
          <pc:docMk/>
          <pc:sldMk cId="1641409775" sldId="404"/>
        </pc:sldMkLst>
        <pc:spChg chg="mod">
          <ac:chgData name="Wiatr-Rodriguez, Amy (ACL)" userId="c0cc0f9c-2144-4fff-96fa-b7fe924e9c14" providerId="ADAL" clId="{64929982-82D0-471A-98B3-99AD36AFF289}" dt="2024-10-24T13:39:50.463" v="1347" actId="20577"/>
          <ac:spMkLst>
            <pc:docMk/>
            <pc:sldMk cId="1641409775" sldId="404"/>
            <ac:spMk id="7" creationId="{307DD01B-7567-A5EC-F1C2-39B4EF495609}"/>
          </ac:spMkLst>
        </pc:spChg>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4929982-82D0-471A-98B3-99AD36AFF289}" dt="2024-10-25T16:15:46.837" v="5503"/>
              <pc2:cmMkLst xmlns:pc2="http://schemas.microsoft.com/office/powerpoint/2019/9/main/command">
                <pc:docMk/>
                <pc:sldMk cId="1641409775" sldId="404"/>
                <pc2:cmMk id="{8F7B7935-F272-4383-B9AA-937D7B39BBC2}"/>
              </pc2:cmMkLst>
              <pc226:cmRplyChg chg="add">
                <pc226:chgData name="Wiatr-Rodriguez, Amy (ACL)" userId="c0cc0f9c-2144-4fff-96fa-b7fe924e9c14" providerId="ADAL" clId="{64929982-82D0-471A-98B3-99AD36AFF289}" dt="2024-10-25T16:15:46.837" v="5503"/>
                <pc2:cmRplyMkLst xmlns:pc2="http://schemas.microsoft.com/office/powerpoint/2019/9/main/command">
                  <pc:docMk/>
                  <pc:sldMk cId="1641409775" sldId="404"/>
                  <pc2:cmMk id="{8F7B7935-F272-4383-B9AA-937D7B39BBC2}"/>
                  <pc2:cmRplyMk id="{38ADBA1F-584D-4217-810A-155C34DB5FEA}"/>
                </pc2:cmRplyMkLst>
              </pc226:cmRplyChg>
            </pc226:cmChg>
            <pc226:cmChg xmlns:pc226="http://schemas.microsoft.com/office/powerpoint/2022/06/main/command" chg="mod">
              <pc226:chgData name="Wiatr-Rodriguez, Amy (ACL)" userId="c0cc0f9c-2144-4fff-96fa-b7fe924e9c14" providerId="ADAL" clId="{64929982-82D0-471A-98B3-99AD36AFF289}" dt="2024-10-25T16:10:19.871" v="5276"/>
              <pc2:cmMkLst xmlns:pc2="http://schemas.microsoft.com/office/powerpoint/2019/9/main/command">
                <pc:docMk/>
                <pc:sldMk cId="1641409775" sldId="404"/>
                <pc2:cmMk id="{D1EBB43F-30C0-4B55-AFB3-FE68B2378417}"/>
              </pc2:cmMkLst>
            </pc226:cmChg>
            <pc226:cmChg xmlns:pc226="http://schemas.microsoft.com/office/powerpoint/2022/06/main/command" chg="mod">
              <pc226:chgData name="Wiatr-Rodriguez, Amy (ACL)" userId="c0cc0f9c-2144-4fff-96fa-b7fe924e9c14" providerId="ADAL" clId="{64929982-82D0-471A-98B3-99AD36AFF289}" dt="2024-10-25T16:10:28.033" v="5277"/>
              <pc2:cmMkLst xmlns:pc2="http://schemas.microsoft.com/office/powerpoint/2019/9/main/command">
                <pc:docMk/>
                <pc:sldMk cId="1641409775" sldId="404"/>
                <pc2:cmMk id="{C3D7FC83-27FA-41B5-B400-F73B80716166}"/>
              </pc2:cmMkLst>
            </pc226:cmChg>
            <pc226:cmChg xmlns:pc226="http://schemas.microsoft.com/office/powerpoint/2022/06/main/command" chg="add mod">
              <pc226:chgData name="Wiatr-Rodriguez, Amy (ACL)" userId="c0cc0f9c-2144-4fff-96fa-b7fe924e9c14" providerId="ADAL" clId="{64929982-82D0-471A-98B3-99AD36AFF289}" dt="2024-10-25T16:10:38.077" v="5278"/>
              <pc2:cmMkLst xmlns:pc2="http://schemas.microsoft.com/office/powerpoint/2019/9/main/command">
                <pc:docMk/>
                <pc:sldMk cId="1641409775" sldId="404"/>
                <pc2:cmMk id="{6CFA81CA-130C-40EF-87CD-89C746CB54CE}"/>
              </pc2:cmMkLst>
            </pc226:cmChg>
          </p:ext>
        </pc:extLst>
      </pc:sldChg>
      <pc:sldChg chg="modSp mod modCm modNotesTx">
        <pc:chgData name="Wiatr-Rodriguez, Amy (ACL)" userId="c0cc0f9c-2144-4fff-96fa-b7fe924e9c14" providerId="ADAL" clId="{64929982-82D0-471A-98B3-99AD36AFF289}" dt="2024-10-24T23:39:33.778" v="4124" actId="27636"/>
        <pc:sldMkLst>
          <pc:docMk/>
          <pc:sldMk cId="4066466456" sldId="405"/>
        </pc:sldMkLst>
        <pc:spChg chg="mod">
          <ac:chgData name="Wiatr-Rodriguez, Amy (ACL)" userId="c0cc0f9c-2144-4fff-96fa-b7fe924e9c14" providerId="ADAL" clId="{64929982-82D0-471A-98B3-99AD36AFF289}" dt="2024-10-24T23:39:33.778" v="4124" actId="27636"/>
          <ac:spMkLst>
            <pc:docMk/>
            <pc:sldMk cId="4066466456" sldId="405"/>
            <ac:spMk id="7" creationId="{307DD01B-7567-A5EC-F1C2-39B4EF495609}"/>
          </ac:spMkLst>
        </pc:spChg>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64929982-82D0-471A-98B3-99AD36AFF289}" dt="2024-10-24T23:16:39.028" v="3017"/>
              <pc2:cmMkLst xmlns:pc2="http://schemas.microsoft.com/office/powerpoint/2019/9/main/command">
                <pc:docMk/>
                <pc:sldMk cId="4066466456" sldId="405"/>
                <pc2:cmMk id="{BFC53823-368A-4DE7-8A0C-404183C8834D}"/>
              </pc2:cmMkLst>
              <pc226:cmRplyChg chg="add">
                <pc226:chgData name="Wiatr-Rodriguez, Amy (ACL)" userId="c0cc0f9c-2144-4fff-96fa-b7fe924e9c14" providerId="ADAL" clId="{64929982-82D0-471A-98B3-99AD36AFF289}" dt="2024-10-24T18:05:26.682" v="1869"/>
                <pc2:cmRplyMkLst xmlns:pc2="http://schemas.microsoft.com/office/powerpoint/2019/9/main/command">
                  <pc:docMk/>
                  <pc:sldMk cId="4066466456" sldId="405"/>
                  <pc2:cmMk id="{BFC53823-368A-4DE7-8A0C-404183C8834D}"/>
                  <pc2:cmRplyMk id="{30B78572-F276-4DF1-9ED7-9CC01D0E8C30}"/>
                </pc2:cmRplyMkLst>
              </pc226:cmRplyChg>
              <pc226:cmRplyChg chg="add">
                <pc226:chgData name="Wiatr-Rodriguez, Amy (ACL)" userId="c0cc0f9c-2144-4fff-96fa-b7fe924e9c14" providerId="ADAL" clId="{64929982-82D0-471A-98B3-99AD36AFF289}" dt="2024-10-24T23:16:39.028" v="3017"/>
                <pc2:cmRplyMkLst xmlns:pc2="http://schemas.microsoft.com/office/powerpoint/2019/9/main/command">
                  <pc:docMk/>
                  <pc:sldMk cId="4066466456" sldId="405"/>
                  <pc2:cmMk id="{BFC53823-368A-4DE7-8A0C-404183C8834D}"/>
                  <pc2:cmRplyMk id="{600E718B-4FA5-4AE9-8C24-35C1BAAACE71}"/>
                </pc2:cmRplyMkLst>
              </pc226:cmRplyChg>
            </pc226:cmChg>
            <pc226:cmChg xmlns:pc226="http://schemas.microsoft.com/office/powerpoint/2022/06/main/command" chg="">
              <pc226:chgData name="Wiatr-Rodriguez, Amy (ACL)" userId="c0cc0f9c-2144-4fff-96fa-b7fe924e9c14" providerId="ADAL" clId="{64929982-82D0-471A-98B3-99AD36AFF289}" dt="2024-10-24T23:18:14.128" v="3018"/>
              <pc2:cmMkLst xmlns:pc2="http://schemas.microsoft.com/office/powerpoint/2019/9/main/command">
                <pc:docMk/>
                <pc:sldMk cId="4066466456" sldId="405"/>
                <pc2:cmMk id="{3D37422B-88FE-4938-8939-F2B3647B5DD0}"/>
              </pc2:cmMkLst>
              <pc226:cmRplyChg chg="add mod">
                <pc226:chgData name="Wiatr-Rodriguez, Amy (ACL)" userId="c0cc0f9c-2144-4fff-96fa-b7fe924e9c14" providerId="ADAL" clId="{64929982-82D0-471A-98B3-99AD36AFF289}" dt="2024-10-24T23:18:14.128" v="3018"/>
                <pc2:cmRplyMkLst xmlns:pc2="http://schemas.microsoft.com/office/powerpoint/2019/9/main/command">
                  <pc:docMk/>
                  <pc:sldMk cId="4066466456" sldId="405"/>
                  <pc2:cmMk id="{3D37422B-88FE-4938-8939-F2B3647B5DD0}"/>
                  <pc2:cmRplyMk id="{23EE5A5E-104A-44F1-8E14-C11EFB3938D8}"/>
                </pc2:cmRplyMkLst>
              </pc226:cmRplyChg>
            </pc226:cmChg>
            <pc226:cmChg xmlns:pc226="http://schemas.microsoft.com/office/powerpoint/2022/06/main/command" chg="mod">
              <pc226:chgData name="Wiatr-Rodriguez, Amy (ACL)" userId="c0cc0f9c-2144-4fff-96fa-b7fe924e9c14" providerId="ADAL" clId="{64929982-82D0-471A-98B3-99AD36AFF289}" dt="2024-10-24T23:39:33.766" v="4123" actId="6549"/>
              <pc2:cmMkLst xmlns:pc2="http://schemas.microsoft.com/office/powerpoint/2019/9/main/command">
                <pc:docMk/>
                <pc:sldMk cId="4066466456" sldId="405"/>
                <pc2:cmMk id="{6D4761A5-4F57-4351-B082-6767CA085903}"/>
              </pc2:cmMkLst>
            </pc226:cmChg>
          </p:ext>
        </pc:extLst>
      </pc:sldChg>
      <pc:sldChg chg="modSp mod modCm modNotesTx">
        <pc:chgData name="Wiatr-Rodriguez, Amy (ACL)" userId="c0cc0f9c-2144-4fff-96fa-b7fe924e9c14" providerId="ADAL" clId="{64929982-82D0-471A-98B3-99AD36AFF289}" dt="2024-10-25T16:20:07.309" v="5505"/>
        <pc:sldMkLst>
          <pc:docMk/>
          <pc:sldMk cId="2502781739" sldId="406"/>
        </pc:sldMkLst>
        <pc:spChg chg="mod">
          <ac:chgData name="Wiatr-Rodriguez, Amy (ACL)" userId="c0cc0f9c-2144-4fff-96fa-b7fe924e9c14" providerId="ADAL" clId="{64929982-82D0-471A-98B3-99AD36AFF289}" dt="2024-10-24T23:55:23.720" v="4393" actId="20577"/>
          <ac:spMkLst>
            <pc:docMk/>
            <pc:sldMk cId="2502781739" sldId="406"/>
            <ac:spMk id="3" creationId="{1E8D1790-3A27-FD7F-A191-64E884144079}"/>
          </ac:spMkLst>
        </pc:spChg>
        <pc:extLst>
          <p:ext xmlns:p="http://schemas.openxmlformats.org/presentationml/2006/main" uri="{D6D511B9-2390-475A-947B-AFAB55BFBCF1}">
            <pc226:cmChg xmlns:pc226="http://schemas.microsoft.com/office/powerpoint/2022/06/main/command" chg="mod">
              <pc226:chgData name="Wiatr-Rodriguez, Amy (ACL)" userId="c0cc0f9c-2144-4fff-96fa-b7fe924e9c14" providerId="ADAL" clId="{64929982-82D0-471A-98B3-99AD36AFF289}" dt="2024-10-25T16:20:07.309" v="5505"/>
              <pc2:cmMkLst xmlns:pc2="http://schemas.microsoft.com/office/powerpoint/2019/9/main/command">
                <pc:docMk/>
                <pc:sldMk cId="2502781739" sldId="406"/>
                <pc2:cmMk id="{4300EE7A-68AC-4783-A5D9-1A702C4D22A9}"/>
              </pc2:cmMkLst>
              <pc226:cmRplyChg chg="add">
                <pc226:chgData name="Wiatr-Rodriguez, Amy (ACL)" userId="c0cc0f9c-2144-4fff-96fa-b7fe924e9c14" providerId="ADAL" clId="{64929982-82D0-471A-98B3-99AD36AFF289}" dt="2024-10-25T16:20:04.866" v="5504"/>
                <pc2:cmRplyMkLst xmlns:pc2="http://schemas.microsoft.com/office/powerpoint/2019/9/main/command">
                  <pc:docMk/>
                  <pc:sldMk cId="2502781739" sldId="406"/>
                  <pc2:cmMk id="{4300EE7A-68AC-4783-A5D9-1A702C4D22A9}"/>
                  <pc2:cmRplyMk id="{4867F1B1-73F5-44E9-B7DE-988E651B4313}"/>
                </pc2:cmRplyMkLst>
              </pc226:cmRplyChg>
            </pc226:cmChg>
          </p:ext>
        </pc:extLst>
      </pc:sldChg>
      <pc:sldChg chg="modNotesTx">
        <pc:chgData name="Wiatr-Rodriguez, Amy (ACL)" userId="c0cc0f9c-2144-4fff-96fa-b7fe924e9c14" providerId="ADAL" clId="{64929982-82D0-471A-98B3-99AD36AFF289}" dt="2024-10-24T16:45:40.135" v="1662" actId="20577"/>
        <pc:sldMkLst>
          <pc:docMk/>
          <pc:sldMk cId="3976186948" sldId="407"/>
        </pc:sldMkLst>
      </pc:sldChg>
    </pc:docChg>
  </pc:docChgLst>
  <pc:docChgLst>
    <pc:chgData name="Frank-Carr, Claire (ACL) (CTR)" userId="023a24b7-4ee5-46bf-8a1c-3b2e4b8d21fb" providerId="ADAL" clId="{BF00CB3A-4B55-4280-8FFD-DA9A87E6102D}"/>
    <pc:docChg chg="undo redo custSel addSld delSld modSld sldOrd">
      <pc:chgData name="Frank-Carr, Claire (ACL) (CTR)" userId="023a24b7-4ee5-46bf-8a1c-3b2e4b8d21fb" providerId="ADAL" clId="{BF00CB3A-4B55-4280-8FFD-DA9A87E6102D}" dt="2024-10-15T21:01:33.307" v="4919" actId="20577"/>
      <pc:docMkLst>
        <pc:docMk/>
      </pc:docMkLst>
      <pc:sldChg chg="modSp mod">
        <pc:chgData name="Frank-Carr, Claire (ACL) (CTR)" userId="023a24b7-4ee5-46bf-8a1c-3b2e4b8d21fb" providerId="ADAL" clId="{BF00CB3A-4B55-4280-8FFD-DA9A87E6102D}" dt="2024-10-15T17:29:29.686" v="2470" actId="20577"/>
        <pc:sldMkLst>
          <pc:docMk/>
          <pc:sldMk cId="0" sldId="256"/>
        </pc:sldMkLst>
        <pc:spChg chg="mod">
          <ac:chgData name="Frank-Carr, Claire (ACL) (CTR)" userId="023a24b7-4ee5-46bf-8a1c-3b2e4b8d21fb" providerId="ADAL" clId="{BF00CB3A-4B55-4280-8FFD-DA9A87E6102D}" dt="2024-10-15T17:29:29.686" v="2470" actId="20577"/>
          <ac:spMkLst>
            <pc:docMk/>
            <pc:sldMk cId="0" sldId="256"/>
            <ac:spMk id="2" creationId="{ECFACE5B-ED08-894A-64AF-253DF0FE54CD}"/>
          </ac:spMkLst>
        </pc:spChg>
        <pc:spChg chg="mod">
          <ac:chgData name="Frank-Carr, Claire (ACL) (CTR)" userId="023a24b7-4ee5-46bf-8a1c-3b2e4b8d21fb" providerId="ADAL" clId="{BF00CB3A-4B55-4280-8FFD-DA9A87E6102D}" dt="2024-10-15T17:27:36.927" v="2464" actId="13926"/>
          <ac:spMkLst>
            <pc:docMk/>
            <pc:sldMk cId="0" sldId="256"/>
            <ac:spMk id="3" creationId="{ABE3A34F-DF11-4EFC-A8AE-8CB74B3F2EB5}"/>
          </ac:spMkLst>
        </pc:spChg>
      </pc:sldChg>
      <pc:sldChg chg="modSp mod modNotesTx">
        <pc:chgData name="Frank-Carr, Claire (ACL) (CTR)" userId="023a24b7-4ee5-46bf-8a1c-3b2e4b8d21fb" providerId="ADAL" clId="{BF00CB3A-4B55-4280-8FFD-DA9A87E6102D}" dt="2024-10-15T17:59:45.347" v="2953" actId="20577"/>
        <pc:sldMkLst>
          <pc:docMk/>
          <pc:sldMk cId="0" sldId="257"/>
        </pc:sldMkLst>
        <pc:spChg chg="mod">
          <ac:chgData name="Frank-Carr, Claire (ACL) (CTR)" userId="023a24b7-4ee5-46bf-8a1c-3b2e4b8d21fb" providerId="ADAL" clId="{BF00CB3A-4B55-4280-8FFD-DA9A87E6102D}" dt="2024-10-15T17:32:27.288" v="2477" actId="14100"/>
          <ac:spMkLst>
            <pc:docMk/>
            <pc:sldMk cId="0" sldId="257"/>
            <ac:spMk id="2" creationId="{131AEC11-92B0-E481-F052-325FF71809DA}"/>
          </ac:spMkLst>
        </pc:spChg>
      </pc:sldChg>
      <pc:sldChg chg="del mod modShow modCm modNotesTx">
        <pc:chgData name="Frank-Carr, Claire (ACL) (CTR)" userId="023a24b7-4ee5-46bf-8a1c-3b2e4b8d21fb" providerId="ADAL" clId="{BF00CB3A-4B55-4280-8FFD-DA9A87E6102D}" dt="2024-10-15T20:21:04.190" v="4554" actId="2696"/>
        <pc:sldMkLst>
          <pc:docMk/>
          <pc:sldMk cId="270268475" sldId="293"/>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BF00CB3A-4B55-4280-8FFD-DA9A87E6102D}" dt="2024-10-15T18:17:47.521" v="2958"/>
              <pc2:cmMkLst xmlns:pc2="http://schemas.microsoft.com/office/powerpoint/2019/9/main/command">
                <pc:docMk/>
                <pc:sldMk cId="270268475" sldId="293"/>
                <pc2:cmMk id="{32122881-DA53-4341-AA54-37A3BB5F04F2}"/>
              </pc2:cmMkLst>
              <pc226:cmRplyChg chg="add mod">
                <pc226:chgData name="Frank-Carr, Claire (ACL) (CTR)" userId="023a24b7-4ee5-46bf-8a1c-3b2e4b8d21fb" providerId="ADAL" clId="{BF00CB3A-4B55-4280-8FFD-DA9A87E6102D}" dt="2024-10-15T18:16:36.217" v="2954"/>
                <pc2:cmRplyMkLst xmlns:pc2="http://schemas.microsoft.com/office/powerpoint/2019/9/main/command">
                  <pc:docMk/>
                  <pc:sldMk cId="270268475" sldId="293"/>
                  <pc2:cmMk id="{32122881-DA53-4341-AA54-37A3BB5F04F2}"/>
                  <pc2:cmRplyMk id="{D6C88698-F777-4641-A73D-D46FC28FD247}"/>
                </pc2:cmRplyMkLst>
              </pc226:cmRplyChg>
              <pc226:cmRplyChg chg="add">
                <pc226:chgData name="Frank-Carr, Claire (ACL) (CTR)" userId="023a24b7-4ee5-46bf-8a1c-3b2e4b8d21fb" providerId="ADAL" clId="{BF00CB3A-4B55-4280-8FFD-DA9A87E6102D}" dt="2024-10-15T18:17:43.334" v="2957"/>
                <pc2:cmRplyMkLst xmlns:pc2="http://schemas.microsoft.com/office/powerpoint/2019/9/main/command">
                  <pc:docMk/>
                  <pc:sldMk cId="270268475" sldId="293"/>
                  <pc2:cmMk id="{32122881-DA53-4341-AA54-37A3BB5F04F2}"/>
                  <pc2:cmRplyMk id="{611688FC-03EE-406F-BEF3-AB82F3F62D58}"/>
                </pc2:cmRplyMkLst>
              </pc226:cmRplyChg>
            </pc226:cmChg>
          </p:ext>
        </pc:extLst>
      </pc:sldChg>
      <pc:sldChg chg="ord addCm modCm">
        <pc:chgData name="Frank-Carr, Claire (ACL) (CTR)" userId="023a24b7-4ee5-46bf-8a1c-3b2e4b8d21fb" providerId="ADAL" clId="{BF00CB3A-4B55-4280-8FFD-DA9A87E6102D}" dt="2024-09-12T04:33:12.934" v="939"/>
        <pc:sldMkLst>
          <pc:docMk/>
          <pc:sldMk cId="3468349836" sldId="294"/>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BF00CB3A-4B55-4280-8FFD-DA9A87E6102D}" dt="2024-09-12T04:33:12.934" v="939"/>
              <pc2:cmMkLst xmlns:pc2="http://schemas.microsoft.com/office/powerpoint/2019/9/main/command">
                <pc:docMk/>
                <pc:sldMk cId="3468349836" sldId="294"/>
                <pc2:cmMk id="{2B649170-276D-4DB1-BE1D-FCE731A7F8CE}"/>
              </pc2:cmMkLst>
              <pc226:cmRplyChg chg="add">
                <pc226:chgData name="Frank-Carr, Claire (ACL) (CTR)" userId="023a24b7-4ee5-46bf-8a1c-3b2e4b8d21fb" providerId="ADAL" clId="{BF00CB3A-4B55-4280-8FFD-DA9A87E6102D}" dt="2024-09-12T04:33:10.560" v="938"/>
                <pc2:cmRplyMkLst xmlns:pc2="http://schemas.microsoft.com/office/powerpoint/2019/9/main/command">
                  <pc:docMk/>
                  <pc:sldMk cId="3468349836" sldId="294"/>
                  <pc2:cmMk id="{2B649170-276D-4DB1-BE1D-FCE731A7F8CE}"/>
                  <pc2:cmRplyMk id="{3EC005B9-07D2-44EC-8ED4-BBFEE7442625}"/>
                </pc2:cmRplyMkLst>
              </pc226:cmRplyChg>
            </pc226:cmChg>
          </p:ext>
        </pc:extLst>
      </pc:sldChg>
      <pc:sldChg chg="addCm">
        <pc:chgData name="Frank-Carr, Claire (ACL) (CTR)" userId="023a24b7-4ee5-46bf-8a1c-3b2e4b8d21fb" providerId="ADAL" clId="{BF00CB3A-4B55-4280-8FFD-DA9A87E6102D}" dt="2024-09-10T16:32:13.193" v="344"/>
        <pc:sldMkLst>
          <pc:docMk/>
          <pc:sldMk cId="596363296" sldId="297"/>
        </pc:sldMkLst>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BF00CB3A-4B55-4280-8FFD-DA9A87E6102D}" dt="2024-09-10T16:32:13.193" v="344"/>
              <pc2:cmMkLst xmlns:pc2="http://schemas.microsoft.com/office/powerpoint/2019/9/main/command">
                <pc:docMk/>
                <pc:sldMk cId="596363296" sldId="297"/>
                <pc2:cmMk id="{86700EAF-6228-46DB-84E5-57FC8D5179A4}"/>
              </pc2:cmMkLst>
            </pc226:cmChg>
          </p:ext>
        </pc:extLst>
      </pc:sldChg>
      <pc:sldChg chg="delSp modSp mod modCm modNotesTx">
        <pc:chgData name="Frank-Carr, Claire (ACL) (CTR)" userId="023a24b7-4ee5-46bf-8a1c-3b2e4b8d21fb" providerId="ADAL" clId="{BF00CB3A-4B55-4280-8FFD-DA9A87E6102D}" dt="2024-10-15T20:37:40.882" v="4795" actId="20577"/>
        <pc:sldMkLst>
          <pc:docMk/>
          <pc:sldMk cId="2006410582" sldId="298"/>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BF00CB3A-4B55-4280-8FFD-DA9A87E6102D}" dt="2024-10-15T19:27:06.983" v="4013" actId="20577"/>
              <pc2:cmMkLst xmlns:pc2="http://schemas.microsoft.com/office/powerpoint/2019/9/main/command">
                <pc:docMk/>
                <pc:sldMk cId="2006410582" sldId="298"/>
                <pc2:cmMk id="{B32A3BD8-B5A9-4E96-B51B-0CA8455F10CE}"/>
              </pc2:cmMkLst>
              <pc226:cmRplyChg chg="add">
                <pc226:chgData name="Frank-Carr, Claire (ACL) (CTR)" userId="023a24b7-4ee5-46bf-8a1c-3b2e4b8d21fb" providerId="ADAL" clId="{BF00CB3A-4B55-4280-8FFD-DA9A87E6102D}" dt="2024-10-15T16:00:13.923" v="2387"/>
                <pc2:cmRplyMkLst xmlns:pc2="http://schemas.microsoft.com/office/powerpoint/2019/9/main/command">
                  <pc:docMk/>
                  <pc:sldMk cId="2006410582" sldId="298"/>
                  <pc2:cmMk id="{B32A3BD8-B5A9-4E96-B51B-0CA8455F10CE}"/>
                  <pc2:cmRplyMk id="{54748103-6A98-45BD-B576-043A356EAD54}"/>
                </pc2:cmRplyMkLst>
              </pc226:cmRplyChg>
              <pc226:cmRplyChg chg="add">
                <pc226:chgData name="Frank-Carr, Claire (ACL) (CTR)" userId="023a24b7-4ee5-46bf-8a1c-3b2e4b8d21fb" providerId="ADAL" clId="{BF00CB3A-4B55-4280-8FFD-DA9A87E6102D}" dt="2024-10-15T19:17:09.399" v="3747"/>
                <pc2:cmRplyMkLst xmlns:pc2="http://schemas.microsoft.com/office/powerpoint/2019/9/main/command">
                  <pc:docMk/>
                  <pc:sldMk cId="2006410582" sldId="298"/>
                  <pc2:cmMk id="{B32A3BD8-B5A9-4E96-B51B-0CA8455F10CE}"/>
                  <pc2:cmRplyMk id="{4F5CE806-1EC1-4744-B877-D97E01D05CB5}"/>
                </pc2:cmRplyMkLst>
              </pc226:cmRplyChg>
            </pc226:cmChg>
            <pc226:cmChg xmlns:pc226="http://schemas.microsoft.com/office/powerpoint/2022/06/main/command" chg="mod">
              <pc226:chgData name="Frank-Carr, Claire (ACL) (CTR)" userId="023a24b7-4ee5-46bf-8a1c-3b2e4b8d21fb" providerId="ADAL" clId="{BF00CB3A-4B55-4280-8FFD-DA9A87E6102D}" dt="2024-09-12T17:59:20.263" v="981"/>
              <pc2:cmMkLst xmlns:pc2="http://schemas.microsoft.com/office/powerpoint/2019/9/main/command">
                <pc:docMk/>
                <pc:sldMk cId="2006410582" sldId="298"/>
                <pc2:cmMk id="{6AA05DF9-AB97-456E-B0EC-FE90B7664CC0}"/>
              </pc2:cmMkLst>
              <pc226:cmRplyChg chg="add">
                <pc226:chgData name="Frank-Carr, Claire (ACL) (CTR)" userId="023a24b7-4ee5-46bf-8a1c-3b2e4b8d21fb" providerId="ADAL" clId="{BF00CB3A-4B55-4280-8FFD-DA9A87E6102D}" dt="2024-09-12T04:06:36.113" v="801"/>
                <pc2:cmRplyMkLst xmlns:pc2="http://schemas.microsoft.com/office/powerpoint/2019/9/main/command">
                  <pc:docMk/>
                  <pc:sldMk cId="2006410582" sldId="298"/>
                  <pc2:cmMk id="{6AA05DF9-AB97-456E-B0EC-FE90B7664CC0}"/>
                  <pc2:cmRplyMk id="{20EDC136-4DE2-4740-A709-A90D8D456A85}"/>
                </pc2:cmRplyMkLst>
              </pc226:cmRplyChg>
            </pc226:cmChg>
          </p:ext>
        </pc:extLst>
      </pc:sldChg>
      <pc:sldChg chg="modSp mod">
        <pc:chgData name="Frank-Carr, Claire (ACL) (CTR)" userId="023a24b7-4ee5-46bf-8a1c-3b2e4b8d21fb" providerId="ADAL" clId="{BF00CB3A-4B55-4280-8FFD-DA9A87E6102D}" dt="2024-09-12T04:06:20.297" v="796" actId="20577"/>
        <pc:sldMkLst>
          <pc:docMk/>
          <pc:sldMk cId="430414074" sldId="300"/>
        </pc:sldMkLst>
      </pc:sldChg>
      <pc:sldChg chg="modSp mod">
        <pc:chgData name="Frank-Carr, Claire (ACL) (CTR)" userId="023a24b7-4ee5-46bf-8a1c-3b2e4b8d21fb" providerId="ADAL" clId="{BF00CB3A-4B55-4280-8FFD-DA9A87E6102D}" dt="2024-09-12T04:06:21.475" v="798" actId="20577"/>
        <pc:sldMkLst>
          <pc:docMk/>
          <pc:sldMk cId="2458400209" sldId="301"/>
        </pc:sldMkLst>
      </pc:sldChg>
      <pc:sldChg chg="modCm">
        <pc:chgData name="Frank-Carr, Claire (ACL) (CTR)" userId="023a24b7-4ee5-46bf-8a1c-3b2e4b8d21fb" providerId="ADAL" clId="{BF00CB3A-4B55-4280-8FFD-DA9A87E6102D}" dt="2024-09-12T04:07:18.695" v="804"/>
        <pc:sldMkLst>
          <pc:docMk/>
          <pc:sldMk cId="2371966705" sldId="305"/>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BF00CB3A-4B55-4280-8FFD-DA9A87E6102D}" dt="2024-09-12T04:07:18.695" v="804"/>
              <pc2:cmMkLst xmlns:pc2="http://schemas.microsoft.com/office/powerpoint/2019/9/main/command">
                <pc:docMk/>
                <pc:sldMk cId="2371966705" sldId="305"/>
                <pc2:cmMk id="{4D512801-1761-4D5F-82F1-4269C3DE827F}"/>
              </pc2:cmMkLst>
              <pc226:cmRplyChg chg="add">
                <pc226:chgData name="Frank-Carr, Claire (ACL) (CTR)" userId="023a24b7-4ee5-46bf-8a1c-3b2e4b8d21fb" providerId="ADAL" clId="{BF00CB3A-4B55-4280-8FFD-DA9A87E6102D}" dt="2024-09-12T04:07:18.695" v="804"/>
                <pc2:cmRplyMkLst xmlns:pc2="http://schemas.microsoft.com/office/powerpoint/2019/9/main/command">
                  <pc:docMk/>
                  <pc:sldMk cId="2371966705" sldId="305"/>
                  <pc2:cmMk id="{4D512801-1761-4D5F-82F1-4269C3DE827F}"/>
                  <pc2:cmRplyMk id="{FFF80312-248D-4ACE-825D-C893C78F95C8}"/>
                </pc2:cmRplyMkLst>
              </pc226:cmRplyChg>
            </pc226:cmChg>
          </p:ext>
        </pc:extLst>
      </pc:sldChg>
      <pc:sldChg chg="modSp mod modCm">
        <pc:chgData name="Frank-Carr, Claire (ACL) (CTR)" userId="023a24b7-4ee5-46bf-8a1c-3b2e4b8d21fb" providerId="ADAL" clId="{BF00CB3A-4B55-4280-8FFD-DA9A87E6102D}" dt="2024-09-12T04:26:18.029" v="847"/>
        <pc:sldMkLst>
          <pc:docMk/>
          <pc:sldMk cId="358180744" sldId="306"/>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BF00CB3A-4B55-4280-8FFD-DA9A87E6102D}" dt="2024-09-12T04:26:18.029" v="847"/>
              <pc2:cmMkLst xmlns:pc2="http://schemas.microsoft.com/office/powerpoint/2019/9/main/command">
                <pc:docMk/>
                <pc:sldMk cId="358180744" sldId="306"/>
                <pc2:cmMk id="{7947F8DB-AA53-4DD0-89BA-B01098581E92}"/>
              </pc2:cmMkLst>
              <pc226:cmRplyChg chg="add">
                <pc226:chgData name="Frank-Carr, Claire (ACL) (CTR)" userId="023a24b7-4ee5-46bf-8a1c-3b2e4b8d21fb" providerId="ADAL" clId="{BF00CB3A-4B55-4280-8FFD-DA9A87E6102D}" dt="2024-09-12T04:26:18.029" v="847"/>
                <pc2:cmRplyMkLst xmlns:pc2="http://schemas.microsoft.com/office/powerpoint/2019/9/main/command">
                  <pc:docMk/>
                  <pc:sldMk cId="358180744" sldId="306"/>
                  <pc2:cmMk id="{7947F8DB-AA53-4DD0-89BA-B01098581E92}"/>
                  <pc2:cmRplyMk id="{1BE06292-80DF-41D2-B108-E2DB4C86C1D7}"/>
                </pc2:cmRplyMkLst>
              </pc226:cmRplyChg>
            </pc226:cmChg>
          </p:ext>
        </pc:extLst>
      </pc:sldChg>
      <pc:sldChg chg="addSp delSp modSp mod addCm modCm modNotesTx">
        <pc:chgData name="Frank-Carr, Claire (ACL) (CTR)" userId="023a24b7-4ee5-46bf-8a1c-3b2e4b8d21fb" providerId="ADAL" clId="{BF00CB3A-4B55-4280-8FFD-DA9A87E6102D}" dt="2024-10-15T20:29:21.398" v="4613" actId="478"/>
        <pc:sldMkLst>
          <pc:docMk/>
          <pc:sldMk cId="1819674264" sldId="318"/>
        </pc:sldMkLst>
        <pc:spChg chg="mod">
          <ac:chgData name="Frank-Carr, Claire (ACL) (CTR)" userId="023a24b7-4ee5-46bf-8a1c-3b2e4b8d21fb" providerId="ADAL" clId="{BF00CB3A-4B55-4280-8FFD-DA9A87E6102D}" dt="2024-10-15T18:41:16.831" v="3227" actId="207"/>
          <ac:spMkLst>
            <pc:docMk/>
            <pc:sldMk cId="1819674264" sldId="318"/>
            <ac:spMk id="2" creationId="{57E1E924-FB2C-E987-AE3D-FD5C3328BDA5}"/>
          </ac:spMkLst>
        </pc:spChg>
        <pc:spChg chg="mod">
          <ac:chgData name="Frank-Carr, Claire (ACL) (CTR)" userId="023a24b7-4ee5-46bf-8a1c-3b2e4b8d21fb" providerId="ADAL" clId="{BF00CB3A-4B55-4280-8FFD-DA9A87E6102D}" dt="2024-10-15T15:54:04.588" v="2386" actId="20577"/>
          <ac:spMkLst>
            <pc:docMk/>
            <pc:sldMk cId="1819674264" sldId="318"/>
            <ac:spMk id="3" creationId="{06AF46B1-5953-63B0-B08E-DBCB9665C921}"/>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BF00CB3A-4B55-4280-8FFD-DA9A87E6102D}" dt="2024-09-12T18:46:32.346" v="982"/>
              <pc2:cmMkLst xmlns:pc2="http://schemas.microsoft.com/office/powerpoint/2019/9/main/command">
                <pc:docMk/>
                <pc:sldMk cId="1819674264" sldId="318"/>
                <pc2:cmMk id="{623A7988-8884-4307-85CB-09556C889431}"/>
              </pc2:cmMkLst>
              <pc226:cmRplyChg chg="add mod">
                <pc226:chgData name="Frank-Carr, Claire (ACL) (CTR)" userId="023a24b7-4ee5-46bf-8a1c-3b2e4b8d21fb" providerId="ADAL" clId="{BF00CB3A-4B55-4280-8FFD-DA9A87E6102D}" dt="2024-09-12T18:46:32.346" v="982"/>
                <pc2:cmRplyMkLst xmlns:pc2="http://schemas.microsoft.com/office/powerpoint/2019/9/main/command">
                  <pc:docMk/>
                  <pc:sldMk cId="1819674264" sldId="318"/>
                  <pc2:cmMk id="{623A7988-8884-4307-85CB-09556C889431}"/>
                  <pc2:cmRplyMk id="{864A8441-77D4-49B3-9C2F-F500F24D5A09}"/>
                </pc2:cmRplyMkLst>
              </pc226:cmRplyChg>
            </pc226:cmChg>
            <pc226:cmChg xmlns:pc226="http://schemas.microsoft.com/office/powerpoint/2022/06/main/command" chg="add mod">
              <pc226:chgData name="Frank-Carr, Claire (ACL) (CTR)" userId="023a24b7-4ee5-46bf-8a1c-3b2e4b8d21fb" providerId="ADAL" clId="{BF00CB3A-4B55-4280-8FFD-DA9A87E6102D}" dt="2024-10-15T18:44:28.769" v="3275"/>
              <pc2:cmMkLst xmlns:pc2="http://schemas.microsoft.com/office/powerpoint/2019/9/main/command">
                <pc:docMk/>
                <pc:sldMk cId="1819674264" sldId="318"/>
                <pc2:cmMk id="{DE86AAA4-7633-42C6-957A-72BFFFC912C7}"/>
              </pc2:cmMkLst>
              <pc226:cmRplyChg chg="add">
                <pc226:chgData name="Frank-Carr, Claire (ACL) (CTR)" userId="023a24b7-4ee5-46bf-8a1c-3b2e4b8d21fb" providerId="ADAL" clId="{BF00CB3A-4B55-4280-8FFD-DA9A87E6102D}" dt="2024-09-12T03:56:04.215" v="777"/>
                <pc2:cmRplyMkLst xmlns:pc2="http://schemas.microsoft.com/office/powerpoint/2019/9/main/command">
                  <pc:docMk/>
                  <pc:sldMk cId="1819674264" sldId="318"/>
                  <pc2:cmMk id="{DE86AAA4-7633-42C6-957A-72BFFFC912C7}"/>
                  <pc2:cmRplyMk id="{A49DB196-6169-4862-9A79-DF2451797FE2}"/>
                </pc2:cmRplyMkLst>
              </pc226:cmRplyChg>
            </pc226:cmChg>
          </p:ext>
        </pc:extLst>
      </pc:sldChg>
      <pc:sldChg chg="modSp mod delCm modCm modNotesTx">
        <pc:chgData name="Frank-Carr, Claire (ACL) (CTR)" userId="023a24b7-4ee5-46bf-8a1c-3b2e4b8d21fb" providerId="ADAL" clId="{BF00CB3A-4B55-4280-8FFD-DA9A87E6102D}" dt="2024-10-15T21:01:33.307" v="4919" actId="20577"/>
        <pc:sldMkLst>
          <pc:docMk/>
          <pc:sldMk cId="3732273727" sldId="319"/>
        </pc:sldMkLst>
        <pc:spChg chg="mod">
          <ac:chgData name="Frank-Carr, Claire (ACL) (CTR)" userId="023a24b7-4ee5-46bf-8a1c-3b2e4b8d21fb" providerId="ADAL" clId="{BF00CB3A-4B55-4280-8FFD-DA9A87E6102D}" dt="2024-10-15T21:01:33.307" v="4919" actId="20577"/>
          <ac:spMkLst>
            <pc:docMk/>
            <pc:sldMk cId="3732273727" sldId="319"/>
            <ac:spMk id="7" creationId="{307DD01B-7567-A5EC-F1C2-39B4EF495609}"/>
          </ac:spMkLst>
        </pc:spChg>
        <pc:extLst>
          <p:ext xmlns:p="http://schemas.openxmlformats.org/presentationml/2006/main" uri="{D6D511B9-2390-475A-947B-AFAB55BFBCF1}">
            <pc226:cmChg xmlns:pc226="http://schemas.microsoft.com/office/powerpoint/2022/06/main/command" chg="del mod">
              <pc226:chgData name="Frank-Carr, Claire (ACL) (CTR)" userId="023a24b7-4ee5-46bf-8a1c-3b2e4b8d21fb" providerId="ADAL" clId="{BF00CB3A-4B55-4280-8FFD-DA9A87E6102D}" dt="2024-10-15T21:00:31.489" v="4893"/>
              <pc2:cmMkLst xmlns:pc2="http://schemas.microsoft.com/office/powerpoint/2019/9/main/command">
                <pc:docMk/>
                <pc:sldMk cId="3732273727" sldId="319"/>
                <pc2:cmMk id="{162F54C6-2AFF-4DDE-BE6E-1E09E3746534}"/>
              </pc2:cmMkLst>
            </pc226:cmChg>
          </p:ext>
        </pc:extLst>
      </pc:sldChg>
      <pc:sldChg chg="modSp del mod addCm">
        <pc:chgData name="Frank-Carr, Claire (ACL) (CTR)" userId="023a24b7-4ee5-46bf-8a1c-3b2e4b8d21fb" providerId="ADAL" clId="{BF00CB3A-4B55-4280-8FFD-DA9A87E6102D}" dt="2024-10-08T19:18:23.533" v="1046" actId="2696"/>
        <pc:sldMkLst>
          <pc:docMk/>
          <pc:sldMk cId="3475068460" sldId="320"/>
        </pc:sldMkLst>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BF00CB3A-4B55-4280-8FFD-DA9A87E6102D}" dt="2024-09-10T16:32:53.903" v="390"/>
              <pc2:cmMkLst xmlns:pc2="http://schemas.microsoft.com/office/powerpoint/2019/9/main/command">
                <pc:docMk/>
                <pc:sldMk cId="3475068460" sldId="320"/>
                <pc2:cmMk id="{356C5615-9A16-4854-A645-5B04230EE123}"/>
              </pc2:cmMkLst>
            </pc226:cmChg>
          </p:ext>
        </pc:extLst>
      </pc:sldChg>
      <pc:sldChg chg="modSp mod">
        <pc:chgData name="Frank-Carr, Claire (ACL) (CTR)" userId="023a24b7-4ee5-46bf-8a1c-3b2e4b8d21fb" providerId="ADAL" clId="{BF00CB3A-4B55-4280-8FFD-DA9A87E6102D}" dt="2024-10-15T20:11:47.725" v="4548" actId="1076"/>
        <pc:sldMkLst>
          <pc:docMk/>
          <pc:sldMk cId="661242718" sldId="321"/>
        </pc:sldMkLst>
        <pc:picChg chg="mod">
          <ac:chgData name="Frank-Carr, Claire (ACL) (CTR)" userId="023a24b7-4ee5-46bf-8a1c-3b2e4b8d21fb" providerId="ADAL" clId="{BF00CB3A-4B55-4280-8FFD-DA9A87E6102D}" dt="2024-10-15T20:11:47.725" v="4548" actId="1076"/>
          <ac:picMkLst>
            <pc:docMk/>
            <pc:sldMk cId="661242718" sldId="321"/>
            <ac:picMk id="5" creationId="{28B4E99E-2C43-664A-3120-7288712D2BFB}"/>
          </ac:picMkLst>
        </pc:picChg>
      </pc:sldChg>
      <pc:sldChg chg="modSp mod">
        <pc:chgData name="Frank-Carr, Claire (ACL) (CTR)" userId="023a24b7-4ee5-46bf-8a1c-3b2e4b8d21fb" providerId="ADAL" clId="{BF00CB3A-4B55-4280-8FFD-DA9A87E6102D}" dt="2024-10-08T19:24:41.180" v="1078" actId="20577"/>
        <pc:sldMkLst>
          <pc:docMk/>
          <pc:sldMk cId="1366456028" sldId="322"/>
        </pc:sldMkLst>
        <pc:spChg chg="mod">
          <ac:chgData name="Frank-Carr, Claire (ACL) (CTR)" userId="023a24b7-4ee5-46bf-8a1c-3b2e4b8d21fb" providerId="ADAL" clId="{BF00CB3A-4B55-4280-8FFD-DA9A87E6102D}" dt="2024-10-08T19:24:41.180" v="1078" actId="20577"/>
          <ac:spMkLst>
            <pc:docMk/>
            <pc:sldMk cId="1366456028" sldId="322"/>
            <ac:spMk id="7" creationId="{307DD01B-7567-A5EC-F1C2-39B4EF495609}"/>
          </ac:spMkLst>
        </pc:spChg>
      </pc:sldChg>
      <pc:sldChg chg="modSp mod modNotesTx">
        <pc:chgData name="Frank-Carr, Claire (ACL) (CTR)" userId="023a24b7-4ee5-46bf-8a1c-3b2e4b8d21fb" providerId="ADAL" clId="{BF00CB3A-4B55-4280-8FFD-DA9A87E6102D}" dt="2024-10-08T19:16:51.487" v="1021" actId="20577"/>
        <pc:sldMkLst>
          <pc:docMk/>
          <pc:sldMk cId="2607531705" sldId="325"/>
        </pc:sldMkLst>
        <pc:spChg chg="mod">
          <ac:chgData name="Frank-Carr, Claire (ACL) (CTR)" userId="023a24b7-4ee5-46bf-8a1c-3b2e4b8d21fb" providerId="ADAL" clId="{BF00CB3A-4B55-4280-8FFD-DA9A87E6102D}" dt="2024-10-08T19:16:51.487" v="1021" actId="20577"/>
          <ac:spMkLst>
            <pc:docMk/>
            <pc:sldMk cId="2607531705" sldId="325"/>
            <ac:spMk id="2" creationId="{25CA6593-E77C-13BA-A904-238F547543B5}"/>
          </ac:spMkLst>
        </pc:spChg>
      </pc:sldChg>
      <pc:sldChg chg="modSp mod addCm modCm modNotesTx">
        <pc:chgData name="Frank-Carr, Claire (ACL) (CTR)" userId="023a24b7-4ee5-46bf-8a1c-3b2e4b8d21fb" providerId="ADAL" clId="{BF00CB3A-4B55-4280-8FFD-DA9A87E6102D}" dt="2024-10-15T20:19:52.287" v="4553"/>
        <pc:sldMkLst>
          <pc:docMk/>
          <pc:sldMk cId="3911390851" sldId="344"/>
        </pc:sldMkLst>
        <pc:spChg chg="mod">
          <ac:chgData name="Frank-Carr, Claire (ACL) (CTR)" userId="023a24b7-4ee5-46bf-8a1c-3b2e4b8d21fb" providerId="ADAL" clId="{BF00CB3A-4B55-4280-8FFD-DA9A87E6102D}" dt="2024-09-12T03:48:33.225" v="707" actId="20577"/>
          <ac:spMkLst>
            <pc:docMk/>
            <pc:sldMk cId="3911390851" sldId="344"/>
            <ac:spMk id="7" creationId="{307DD01B-7567-A5EC-F1C2-39B4EF495609}"/>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BF00CB3A-4B55-4280-8FFD-DA9A87E6102D}" dt="2024-10-15T20:19:52.287" v="4553"/>
              <pc2:cmMkLst xmlns:pc2="http://schemas.microsoft.com/office/powerpoint/2019/9/main/command">
                <pc:docMk/>
                <pc:sldMk cId="3911390851" sldId="344"/>
                <pc2:cmMk id="{48B55724-156E-4D84-8090-7B028131727B}"/>
              </pc2:cmMkLst>
              <pc226:cmRplyChg chg="add">
                <pc226:chgData name="Frank-Carr, Claire (ACL) (CTR)" userId="023a24b7-4ee5-46bf-8a1c-3b2e4b8d21fb" providerId="ADAL" clId="{BF00CB3A-4B55-4280-8FFD-DA9A87E6102D}" dt="2024-10-15T20:19:47.531" v="4552"/>
                <pc2:cmRplyMkLst xmlns:pc2="http://schemas.microsoft.com/office/powerpoint/2019/9/main/command">
                  <pc:docMk/>
                  <pc:sldMk cId="3911390851" sldId="344"/>
                  <pc2:cmMk id="{48B55724-156E-4D84-8090-7B028131727B}"/>
                  <pc2:cmRplyMk id="{CA889359-9373-4C59-A473-E2DCF588C4A3}"/>
                </pc2:cmRplyMkLst>
              </pc226:cmRplyChg>
            </pc226:cmChg>
          </p:ext>
        </pc:extLst>
      </pc:sldChg>
      <pc:sldChg chg="modSp mod modNotesTx">
        <pc:chgData name="Frank-Carr, Claire (ACL) (CTR)" userId="023a24b7-4ee5-46bf-8a1c-3b2e4b8d21fb" providerId="ADAL" clId="{BF00CB3A-4B55-4280-8FFD-DA9A87E6102D}" dt="2024-10-15T17:59:15.119" v="2927" actId="20577"/>
        <pc:sldMkLst>
          <pc:docMk/>
          <pc:sldMk cId="1686841599" sldId="345"/>
        </pc:sldMkLst>
        <pc:spChg chg="mod">
          <ac:chgData name="Frank-Carr, Claire (ACL) (CTR)" userId="023a24b7-4ee5-46bf-8a1c-3b2e4b8d21fb" providerId="ADAL" clId="{BF00CB3A-4B55-4280-8FFD-DA9A87E6102D}" dt="2024-10-15T17:58:17.948" v="2875" actId="20577"/>
          <ac:spMkLst>
            <pc:docMk/>
            <pc:sldMk cId="1686841599" sldId="345"/>
            <ac:spMk id="7" creationId="{307DD01B-7567-A5EC-F1C2-39B4EF495609}"/>
          </ac:spMkLst>
        </pc:spChg>
      </pc:sldChg>
      <pc:sldChg chg="ord">
        <pc:chgData name="Frank-Carr, Claire (ACL) (CTR)" userId="023a24b7-4ee5-46bf-8a1c-3b2e4b8d21fb" providerId="ADAL" clId="{BF00CB3A-4B55-4280-8FFD-DA9A87E6102D}" dt="2024-10-08T19:25:40.898" v="1080"/>
        <pc:sldMkLst>
          <pc:docMk/>
          <pc:sldMk cId="1340692217" sldId="347"/>
        </pc:sldMkLst>
      </pc:sldChg>
      <pc:sldChg chg="addSp delSp modSp add mod ord modNotesTx">
        <pc:chgData name="Frank-Carr, Claire (ACL) (CTR)" userId="023a24b7-4ee5-46bf-8a1c-3b2e4b8d21fb" providerId="ADAL" clId="{BF00CB3A-4B55-4280-8FFD-DA9A87E6102D}" dt="2024-10-09T19:01:16.531" v="2231" actId="1076"/>
        <pc:sldMkLst>
          <pc:docMk/>
          <pc:sldMk cId="2440895629" sldId="348"/>
        </pc:sldMkLst>
      </pc:sldChg>
      <pc:sldChg chg="addSp delSp modSp add mod">
        <pc:chgData name="Frank-Carr, Claire (ACL) (CTR)" userId="023a24b7-4ee5-46bf-8a1c-3b2e4b8d21fb" providerId="ADAL" clId="{BF00CB3A-4B55-4280-8FFD-DA9A87E6102D}" dt="2024-09-12T03:54:26.443" v="776" actId="1076"/>
        <pc:sldMkLst>
          <pc:docMk/>
          <pc:sldMk cId="3523607070" sldId="349"/>
        </pc:sldMkLst>
      </pc:sldChg>
      <pc:sldChg chg="modSp mod modNotesTx">
        <pc:chgData name="Frank-Carr, Claire (ACL) (CTR)" userId="023a24b7-4ee5-46bf-8a1c-3b2e4b8d21fb" providerId="ADAL" clId="{BF00CB3A-4B55-4280-8FFD-DA9A87E6102D}" dt="2024-10-15T18:16:52.222" v="2956" actId="12"/>
        <pc:sldMkLst>
          <pc:docMk/>
          <pc:sldMk cId="3554404831" sldId="350"/>
        </pc:sldMkLst>
        <pc:spChg chg="mod">
          <ac:chgData name="Frank-Carr, Claire (ACL) (CTR)" userId="023a24b7-4ee5-46bf-8a1c-3b2e4b8d21fb" providerId="ADAL" clId="{BF00CB3A-4B55-4280-8FFD-DA9A87E6102D}" dt="2024-10-08T19:16:09.442" v="1015" actId="20577"/>
          <ac:spMkLst>
            <pc:docMk/>
            <pc:sldMk cId="3554404831" sldId="350"/>
            <ac:spMk id="7" creationId="{307DD01B-7567-A5EC-F1C2-39B4EF495609}"/>
          </ac:spMkLst>
        </pc:spChg>
        <pc:spChg chg="mod">
          <ac:chgData name="Frank-Carr, Claire (ACL) (CTR)" userId="023a24b7-4ee5-46bf-8a1c-3b2e4b8d21fb" providerId="ADAL" clId="{BF00CB3A-4B55-4280-8FFD-DA9A87E6102D}" dt="2024-10-08T19:14:05.266" v="992" actId="1076"/>
          <ac:spMkLst>
            <pc:docMk/>
            <pc:sldMk cId="3554404831" sldId="350"/>
            <ac:spMk id="9" creationId="{616548FE-0E5A-BC2E-050A-D8935EF967EE}"/>
          </ac:spMkLst>
        </pc:spChg>
      </pc:sldChg>
      <pc:sldChg chg="addSp delSp modSp mod addCm modCm">
        <pc:chgData name="Frank-Carr, Claire (ACL) (CTR)" userId="023a24b7-4ee5-46bf-8a1c-3b2e4b8d21fb" providerId="ADAL" clId="{BF00CB3A-4B55-4280-8FFD-DA9A87E6102D}" dt="2024-10-09T19:38:30.492" v="2381"/>
        <pc:sldMkLst>
          <pc:docMk/>
          <pc:sldMk cId="834103660" sldId="351"/>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BF00CB3A-4B55-4280-8FFD-DA9A87E6102D}" dt="2024-10-09T19:38:30.492" v="2381"/>
              <pc2:cmMkLst xmlns:pc2="http://schemas.microsoft.com/office/powerpoint/2019/9/main/command">
                <pc:docMk/>
                <pc:sldMk cId="834103660" sldId="351"/>
                <pc2:cmMk id="{3DF3406F-E7A5-436D-A0C5-D05C20E9187F}"/>
              </pc2:cmMkLst>
            </pc226:cmChg>
          </p:ext>
        </pc:extLst>
      </pc:sldChg>
      <pc:sldChg chg="addSp delSp modSp mod addCm modCm">
        <pc:chgData name="Frank-Carr, Claire (ACL) (CTR)" userId="023a24b7-4ee5-46bf-8a1c-3b2e4b8d21fb" providerId="ADAL" clId="{BF00CB3A-4B55-4280-8FFD-DA9A87E6102D}" dt="2024-10-09T19:53:46.614" v="2383"/>
        <pc:sldMkLst>
          <pc:docMk/>
          <pc:sldMk cId="498918610" sldId="352"/>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BF00CB3A-4B55-4280-8FFD-DA9A87E6102D}" dt="2024-10-09T19:53:46.614" v="2383"/>
              <pc2:cmMkLst xmlns:pc2="http://schemas.microsoft.com/office/powerpoint/2019/9/main/command">
                <pc:docMk/>
                <pc:sldMk cId="498918610" sldId="352"/>
                <pc2:cmMk id="{FBB7C468-5193-4DC8-BD63-EDCF989EE560}"/>
              </pc2:cmMkLst>
            </pc226:cmChg>
          </p:ext>
        </pc:extLst>
      </pc:sldChg>
      <pc:sldChg chg="addSp delSp modSp mod modCm">
        <pc:chgData name="Frank-Carr, Claire (ACL) (CTR)" userId="023a24b7-4ee5-46bf-8a1c-3b2e4b8d21fb" providerId="ADAL" clId="{BF00CB3A-4B55-4280-8FFD-DA9A87E6102D}" dt="2024-10-09T19:37:50.614" v="2380" actId="1076"/>
        <pc:sldMkLst>
          <pc:docMk/>
          <pc:sldMk cId="3036034950" sldId="355"/>
        </pc:sldMkLst>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BF00CB3A-4B55-4280-8FFD-DA9A87E6102D}" dt="2024-10-08T19:28:28.888" v="1082"/>
              <pc2:cmMkLst xmlns:pc2="http://schemas.microsoft.com/office/powerpoint/2019/9/main/command">
                <pc:docMk/>
                <pc:sldMk cId="3036034950" sldId="355"/>
                <pc2:cmMk id="{AAC67BC3-5A3F-4E05-94C2-D8706FCCC051}"/>
              </pc2:cmMkLst>
              <pc226:cmRplyChg chg="add mod">
                <pc226:chgData name="Frank-Carr, Claire (ACL) (CTR)" userId="023a24b7-4ee5-46bf-8a1c-3b2e4b8d21fb" providerId="ADAL" clId="{BF00CB3A-4B55-4280-8FFD-DA9A87E6102D}" dt="2024-10-08T19:28:28.888" v="1082"/>
                <pc2:cmRplyMkLst xmlns:pc2="http://schemas.microsoft.com/office/powerpoint/2019/9/main/command">
                  <pc:docMk/>
                  <pc:sldMk cId="3036034950" sldId="355"/>
                  <pc2:cmMk id="{AAC67BC3-5A3F-4E05-94C2-D8706FCCC051}"/>
                  <pc2:cmRplyMk id="{4F815A5C-264C-4D1C-B9E1-8AB8B2376D18}"/>
                </pc2:cmRplyMkLst>
              </pc226:cmRplyChg>
            </pc226:cmChg>
          </p:ext>
        </pc:extLst>
      </pc:sldChg>
      <pc:sldChg chg="delSp modSp mod">
        <pc:chgData name="Frank-Carr, Claire (ACL) (CTR)" userId="023a24b7-4ee5-46bf-8a1c-3b2e4b8d21fb" providerId="ADAL" clId="{BF00CB3A-4B55-4280-8FFD-DA9A87E6102D}" dt="2024-10-09T19:34:00.975" v="2286" actId="1076"/>
        <pc:sldMkLst>
          <pc:docMk/>
          <pc:sldMk cId="2614105843" sldId="357"/>
        </pc:sldMkLst>
      </pc:sldChg>
      <pc:sldChg chg="modSp add mod ord addCm modCm">
        <pc:chgData name="Frank-Carr, Claire (ACL) (CTR)" userId="023a24b7-4ee5-46bf-8a1c-3b2e4b8d21fb" providerId="ADAL" clId="{BF00CB3A-4B55-4280-8FFD-DA9A87E6102D}" dt="2024-10-15T17:56:21.642" v="2860"/>
        <pc:sldMkLst>
          <pc:docMk/>
          <pc:sldMk cId="3257951305" sldId="358"/>
        </pc:sldMkLst>
        <pc:spChg chg="mod">
          <ac:chgData name="Frank-Carr, Claire (ACL) (CTR)" userId="023a24b7-4ee5-46bf-8a1c-3b2e4b8d21fb" providerId="ADAL" clId="{BF00CB3A-4B55-4280-8FFD-DA9A87E6102D}" dt="2024-10-08T19:18:02.861" v="1045" actId="1076"/>
          <ac:spMkLst>
            <pc:docMk/>
            <pc:sldMk cId="3257951305" sldId="358"/>
            <ac:spMk id="2" creationId="{25CA6593-E77C-13BA-A904-238F547543B5}"/>
          </ac:spMkLst>
        </pc:spChg>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BF00CB3A-4B55-4280-8FFD-DA9A87E6102D}" dt="2024-10-15T17:56:21.642" v="2860"/>
              <pc2:cmMkLst xmlns:pc2="http://schemas.microsoft.com/office/powerpoint/2019/9/main/command">
                <pc:docMk/>
                <pc:sldMk cId="3257951305" sldId="358"/>
                <pc2:cmMk id="{3E5E1F0B-C7EF-440B-83BC-CA8BB942C351}"/>
              </pc2:cmMkLst>
              <pc226:cmRplyChg chg="add">
                <pc226:chgData name="Frank-Carr, Claire (ACL) (CTR)" userId="023a24b7-4ee5-46bf-8a1c-3b2e4b8d21fb" providerId="ADAL" clId="{BF00CB3A-4B55-4280-8FFD-DA9A87E6102D}" dt="2024-10-15T17:56:21.642" v="2860"/>
                <pc2:cmRplyMkLst xmlns:pc2="http://schemas.microsoft.com/office/powerpoint/2019/9/main/command">
                  <pc:docMk/>
                  <pc:sldMk cId="3257951305" sldId="358"/>
                  <pc2:cmMk id="{3E5E1F0B-C7EF-440B-83BC-CA8BB942C351}"/>
                  <pc2:cmRplyMk id="{CE26EF90-BEE4-48C0-B290-07B04E221D67}"/>
                </pc2:cmRplyMkLst>
              </pc226:cmRplyChg>
            </pc226:cmChg>
          </p:ext>
        </pc:extLst>
      </pc:sldChg>
      <pc:sldChg chg="modSp add mod">
        <pc:chgData name="Frank-Carr, Claire (ACL) (CTR)" userId="023a24b7-4ee5-46bf-8a1c-3b2e4b8d21fb" providerId="ADAL" clId="{BF00CB3A-4B55-4280-8FFD-DA9A87E6102D}" dt="2024-10-08T19:56:16.437" v="1787" actId="20577"/>
        <pc:sldMkLst>
          <pc:docMk/>
          <pc:sldMk cId="254682911" sldId="359"/>
        </pc:sldMkLst>
      </pc:sldChg>
      <pc:sldChg chg="modSp add mod">
        <pc:chgData name="Frank-Carr, Claire (ACL) (CTR)" userId="023a24b7-4ee5-46bf-8a1c-3b2e4b8d21fb" providerId="ADAL" clId="{BF00CB3A-4B55-4280-8FFD-DA9A87E6102D}" dt="2024-10-08T23:59:54.340" v="2006" actId="255"/>
        <pc:sldMkLst>
          <pc:docMk/>
          <pc:sldMk cId="2484139086" sldId="360"/>
        </pc:sldMkLst>
      </pc:sldChg>
      <pc:sldChg chg="modSp mod addCm">
        <pc:chgData name="Frank-Carr, Claire (ACL) (CTR)" userId="023a24b7-4ee5-46bf-8a1c-3b2e4b8d21fb" providerId="ADAL" clId="{BF00CB3A-4B55-4280-8FFD-DA9A87E6102D}" dt="2024-10-15T20:56:51.299" v="4889"/>
        <pc:sldMkLst>
          <pc:docMk/>
          <pc:sldMk cId="1855092644" sldId="361"/>
        </pc:sldMkLst>
        <pc:spChg chg="mod">
          <ac:chgData name="Frank-Carr, Claire (ACL) (CTR)" userId="023a24b7-4ee5-46bf-8a1c-3b2e4b8d21fb" providerId="ADAL" clId="{BF00CB3A-4B55-4280-8FFD-DA9A87E6102D}" dt="2024-10-15T20:55:34.737" v="4888" actId="20577"/>
          <ac:spMkLst>
            <pc:docMk/>
            <pc:sldMk cId="1855092644" sldId="361"/>
            <ac:spMk id="7" creationId="{307DD01B-7567-A5EC-F1C2-39B4EF495609}"/>
          </ac:spMkLst>
        </pc:spChg>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BF00CB3A-4B55-4280-8FFD-DA9A87E6102D}" dt="2024-10-15T20:56:51.299" v="4889"/>
              <pc2:cmMkLst xmlns:pc2="http://schemas.microsoft.com/office/powerpoint/2019/9/main/command">
                <pc:docMk/>
                <pc:sldMk cId="1855092644" sldId="361"/>
                <pc2:cmMk id="{77A838A2-AF3E-4F8C-BD90-F0089A3D0A30}"/>
              </pc2:cmMkLst>
            </pc226:cmChg>
          </p:ext>
        </pc:extLst>
      </pc:sldChg>
      <pc:sldChg chg="modSp mod addCm modCm modNotesTx">
        <pc:chgData name="Frank-Carr, Claire (ACL) (CTR)" userId="023a24b7-4ee5-46bf-8a1c-3b2e4b8d21fb" providerId="ADAL" clId="{BF00CB3A-4B55-4280-8FFD-DA9A87E6102D}" dt="2024-10-15T20:21:29.528" v="4555"/>
        <pc:sldMkLst>
          <pc:docMk/>
          <pc:sldMk cId="1480159262" sldId="363"/>
        </pc:sldMkLst>
        <pc:spChg chg="mod">
          <ac:chgData name="Frank-Carr, Claire (ACL) (CTR)" userId="023a24b7-4ee5-46bf-8a1c-3b2e4b8d21fb" providerId="ADAL" clId="{BF00CB3A-4B55-4280-8FFD-DA9A87E6102D}" dt="2024-10-15T18:39:19.161" v="3220" actId="404"/>
          <ac:spMkLst>
            <pc:docMk/>
            <pc:sldMk cId="1480159262" sldId="363"/>
            <ac:spMk id="2" creationId="{57E1E924-FB2C-E987-AE3D-FD5C3328BDA5}"/>
          </ac:spMkLst>
        </pc:spChg>
        <pc:spChg chg="mod">
          <ac:chgData name="Frank-Carr, Claire (ACL) (CTR)" userId="023a24b7-4ee5-46bf-8a1c-3b2e4b8d21fb" providerId="ADAL" clId="{BF00CB3A-4B55-4280-8FFD-DA9A87E6102D}" dt="2024-10-15T18:22:56.044" v="3083" actId="20577"/>
          <ac:spMkLst>
            <pc:docMk/>
            <pc:sldMk cId="1480159262" sldId="363"/>
            <ac:spMk id="3" creationId="{06AF46B1-5953-63B0-B08E-DBCB9665C921}"/>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BF00CB3A-4B55-4280-8FFD-DA9A87E6102D}" dt="2024-10-15T20:10:46.393" v="4542"/>
              <pc2:cmMkLst xmlns:pc2="http://schemas.microsoft.com/office/powerpoint/2019/9/main/command">
                <pc:docMk/>
                <pc:sldMk cId="1480159262" sldId="363"/>
                <pc2:cmMk id="{7C597323-186D-4425-88D7-97DF71B6C3EF}"/>
              </pc2:cmMkLst>
              <pc226:cmRplyChg chg="add">
                <pc226:chgData name="Frank-Carr, Claire (ACL) (CTR)" userId="023a24b7-4ee5-46bf-8a1c-3b2e4b8d21fb" providerId="ADAL" clId="{BF00CB3A-4B55-4280-8FFD-DA9A87E6102D}" dt="2024-10-15T20:10:46.393" v="4542"/>
                <pc2:cmRplyMkLst xmlns:pc2="http://schemas.microsoft.com/office/powerpoint/2019/9/main/command">
                  <pc:docMk/>
                  <pc:sldMk cId="1480159262" sldId="363"/>
                  <pc2:cmMk id="{7C597323-186D-4425-88D7-97DF71B6C3EF}"/>
                  <pc2:cmRplyMk id="{06550154-200C-416E-AF31-AD3B0E692429}"/>
                </pc2:cmRplyMkLst>
              </pc226:cmRplyChg>
            </pc226:cmChg>
            <pc226:cmChg xmlns:pc226="http://schemas.microsoft.com/office/powerpoint/2022/06/main/command" chg="add mod">
              <pc226:chgData name="Frank-Carr, Claire (ACL) (CTR)" userId="023a24b7-4ee5-46bf-8a1c-3b2e4b8d21fb" providerId="ADAL" clId="{BF00CB3A-4B55-4280-8FFD-DA9A87E6102D}" dt="2024-10-15T20:21:29.528" v="4555"/>
              <pc2:cmMkLst xmlns:pc2="http://schemas.microsoft.com/office/powerpoint/2019/9/main/command">
                <pc:docMk/>
                <pc:sldMk cId="1480159262" sldId="363"/>
                <pc2:cmMk id="{A5746D94-010D-4F0C-8457-F8020CC79B83}"/>
              </pc2:cmMkLst>
              <pc226:cmRplyChg chg="add del">
                <pc226:chgData name="Frank-Carr, Claire (ACL) (CTR)" userId="023a24b7-4ee5-46bf-8a1c-3b2e4b8d21fb" providerId="ADAL" clId="{BF00CB3A-4B55-4280-8FFD-DA9A87E6102D}" dt="2024-10-15T20:21:29.528" v="4555"/>
                <pc2:cmRplyMkLst xmlns:pc2="http://schemas.microsoft.com/office/powerpoint/2019/9/main/command">
                  <pc:docMk/>
                  <pc:sldMk cId="1480159262" sldId="363"/>
                  <pc2:cmMk id="{A5746D94-010D-4F0C-8457-F8020CC79B83}"/>
                  <pc2:cmRplyMk id="{2D9F46DE-4C46-4385-9773-A832091FC3F3}"/>
                </pc2:cmRplyMkLst>
              </pc226:cmRplyChg>
            </pc226:cmChg>
          </p:ext>
        </pc:extLst>
      </pc:sldChg>
      <pc:sldChg chg="modSp mod ord modCm modNotesTx">
        <pc:chgData name="Frank-Carr, Claire (ACL) (CTR)" userId="023a24b7-4ee5-46bf-8a1c-3b2e4b8d21fb" providerId="ADAL" clId="{BF00CB3A-4B55-4280-8FFD-DA9A87E6102D}" dt="2024-10-15T20:22:58.068" v="4556"/>
        <pc:sldMkLst>
          <pc:docMk/>
          <pc:sldMk cId="2262484448" sldId="364"/>
        </pc:sldMkLst>
        <pc:spChg chg="mod">
          <ac:chgData name="Frank-Carr, Claire (ACL) (CTR)" userId="023a24b7-4ee5-46bf-8a1c-3b2e4b8d21fb" providerId="ADAL" clId="{BF00CB3A-4B55-4280-8FFD-DA9A87E6102D}" dt="2024-10-15T19:48:13.025" v="4309" actId="14100"/>
          <ac:spMkLst>
            <pc:docMk/>
            <pc:sldMk cId="2262484448" sldId="364"/>
            <ac:spMk id="3" creationId="{06AF46B1-5953-63B0-B08E-DBCB9665C921}"/>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BF00CB3A-4B55-4280-8FFD-DA9A87E6102D}" dt="2024-10-15T20:22:58.068" v="4556"/>
              <pc2:cmMkLst xmlns:pc2="http://schemas.microsoft.com/office/powerpoint/2019/9/main/command">
                <pc:docMk/>
                <pc:sldMk cId="2262484448" sldId="364"/>
                <pc2:cmMk id="{BB0D75D6-753C-4460-9E1E-FA5478A74BA2}"/>
              </pc2:cmMkLst>
              <pc226:cmRplyChg chg="add">
                <pc226:chgData name="Frank-Carr, Claire (ACL) (CTR)" userId="023a24b7-4ee5-46bf-8a1c-3b2e4b8d21fb" providerId="ADAL" clId="{BF00CB3A-4B55-4280-8FFD-DA9A87E6102D}" dt="2024-10-15T20:22:58.068" v="4556"/>
                <pc2:cmRplyMkLst xmlns:pc2="http://schemas.microsoft.com/office/powerpoint/2019/9/main/command">
                  <pc:docMk/>
                  <pc:sldMk cId="2262484448" sldId="364"/>
                  <pc2:cmMk id="{BB0D75D6-753C-4460-9E1E-FA5478A74BA2}"/>
                  <pc2:cmRplyMk id="{A3070C48-9FF7-49D2-892F-6C1090E418E7}"/>
                </pc2:cmRplyMkLst>
              </pc226:cmRplyChg>
              <pc226:cmRplyChg chg="add">
                <pc226:chgData name="Frank-Carr, Claire (ACL) (CTR)" userId="023a24b7-4ee5-46bf-8a1c-3b2e4b8d21fb" providerId="ADAL" clId="{BF00CB3A-4B55-4280-8FFD-DA9A87E6102D}" dt="2024-10-15T19:47:38.089" v="4301"/>
                <pc2:cmRplyMkLst xmlns:pc2="http://schemas.microsoft.com/office/powerpoint/2019/9/main/command">
                  <pc:docMk/>
                  <pc:sldMk cId="2262484448" sldId="364"/>
                  <pc2:cmMk id="{BB0D75D6-753C-4460-9E1E-FA5478A74BA2}"/>
                  <pc2:cmRplyMk id="{B9CC2588-7B95-4AB4-9904-9673C75790D1}"/>
                </pc2:cmRplyMkLst>
              </pc226:cmRplyChg>
            </pc226:cmChg>
          </p:ext>
        </pc:extLst>
      </pc:sldChg>
      <pc:sldChg chg="modSp mod modNotesTx">
        <pc:chgData name="Frank-Carr, Claire (ACL) (CTR)" userId="023a24b7-4ee5-46bf-8a1c-3b2e4b8d21fb" providerId="ADAL" clId="{BF00CB3A-4B55-4280-8FFD-DA9A87E6102D}" dt="2024-10-15T20:25:00.096" v="4585"/>
        <pc:sldMkLst>
          <pc:docMk/>
          <pc:sldMk cId="265869940" sldId="365"/>
        </pc:sldMkLst>
        <pc:spChg chg="mod">
          <ac:chgData name="Frank-Carr, Claire (ACL) (CTR)" userId="023a24b7-4ee5-46bf-8a1c-3b2e4b8d21fb" providerId="ADAL" clId="{BF00CB3A-4B55-4280-8FFD-DA9A87E6102D}" dt="2024-10-15T18:39:38.259" v="3225" actId="255"/>
          <ac:spMkLst>
            <pc:docMk/>
            <pc:sldMk cId="265869940" sldId="365"/>
            <ac:spMk id="2" creationId="{57E1E924-FB2C-E987-AE3D-FD5C3328BDA5}"/>
          </ac:spMkLst>
        </pc:spChg>
        <pc:spChg chg="mod">
          <ac:chgData name="Frank-Carr, Claire (ACL) (CTR)" userId="023a24b7-4ee5-46bf-8a1c-3b2e4b8d21fb" providerId="ADAL" clId="{BF00CB3A-4B55-4280-8FFD-DA9A87E6102D}" dt="2024-10-15T20:25:00.096" v="4585"/>
          <ac:spMkLst>
            <pc:docMk/>
            <pc:sldMk cId="265869940" sldId="365"/>
            <ac:spMk id="3" creationId="{06AF46B1-5953-63B0-B08E-DBCB9665C921}"/>
          </ac:spMkLst>
        </pc:spChg>
      </pc:sldChg>
      <pc:sldChg chg="modCm modNotesTx">
        <pc:chgData name="Frank-Carr, Claire (ACL) (CTR)" userId="023a24b7-4ee5-46bf-8a1c-3b2e4b8d21fb" providerId="ADAL" clId="{BF00CB3A-4B55-4280-8FFD-DA9A87E6102D}" dt="2024-10-15T18:27:32.723" v="3145"/>
        <pc:sldMkLst>
          <pc:docMk/>
          <pc:sldMk cId="1528587982" sldId="366"/>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BF00CB3A-4B55-4280-8FFD-DA9A87E6102D}" dt="2024-10-15T18:27:32.723" v="3145"/>
              <pc2:cmMkLst xmlns:pc2="http://schemas.microsoft.com/office/powerpoint/2019/9/main/command">
                <pc:docMk/>
                <pc:sldMk cId="1528587982" sldId="366"/>
                <pc2:cmMk id="{AC42ABE7-4806-4144-A832-EA60918CC544}"/>
              </pc2:cmMkLst>
              <pc226:cmRplyChg chg="add">
                <pc226:chgData name="Frank-Carr, Claire (ACL) (CTR)" userId="023a24b7-4ee5-46bf-8a1c-3b2e4b8d21fb" providerId="ADAL" clId="{BF00CB3A-4B55-4280-8FFD-DA9A87E6102D}" dt="2024-10-15T18:26:03.106" v="3106"/>
                <pc2:cmRplyMkLst xmlns:pc2="http://schemas.microsoft.com/office/powerpoint/2019/9/main/command">
                  <pc:docMk/>
                  <pc:sldMk cId="1528587982" sldId="366"/>
                  <pc2:cmMk id="{AC42ABE7-4806-4144-A832-EA60918CC544}"/>
                  <pc2:cmRplyMk id="{C2786DD4-043B-4A21-8EF7-89F5DA49F053}"/>
                </pc2:cmRplyMkLst>
              </pc226:cmRplyChg>
            </pc226:cmChg>
          </p:ext>
        </pc:extLst>
      </pc:sldChg>
      <pc:sldChg chg="modSp mod">
        <pc:chgData name="Frank-Carr, Claire (ACL) (CTR)" userId="023a24b7-4ee5-46bf-8a1c-3b2e4b8d21fb" providerId="ADAL" clId="{BF00CB3A-4B55-4280-8FFD-DA9A87E6102D}" dt="2024-10-15T18:26:31.106" v="3124" actId="20577"/>
        <pc:sldMkLst>
          <pc:docMk/>
          <pc:sldMk cId="3172912902" sldId="367"/>
        </pc:sldMkLst>
        <pc:graphicFrameChg chg="modGraphic">
          <ac:chgData name="Frank-Carr, Claire (ACL) (CTR)" userId="023a24b7-4ee5-46bf-8a1c-3b2e4b8d21fb" providerId="ADAL" clId="{BF00CB3A-4B55-4280-8FFD-DA9A87E6102D}" dt="2024-10-15T18:26:31.106" v="3124" actId="20577"/>
          <ac:graphicFrameMkLst>
            <pc:docMk/>
            <pc:sldMk cId="3172912902" sldId="367"/>
            <ac:graphicFrameMk id="12" creationId="{C4351789-E28F-B517-EDFF-44A62ACAF204}"/>
          </ac:graphicFrameMkLst>
        </pc:graphicFrameChg>
      </pc:sldChg>
      <pc:sldChg chg="modSp mod modCm">
        <pc:chgData name="Frank-Carr, Claire (ACL) (CTR)" userId="023a24b7-4ee5-46bf-8a1c-3b2e4b8d21fb" providerId="ADAL" clId="{BF00CB3A-4B55-4280-8FFD-DA9A87E6102D}" dt="2024-10-15T18:27:28.463" v="3144"/>
        <pc:sldMkLst>
          <pc:docMk/>
          <pc:sldMk cId="1455526726" sldId="368"/>
        </pc:sldMkLst>
        <pc:spChg chg="mod">
          <ac:chgData name="Frank-Carr, Claire (ACL) (CTR)" userId="023a24b7-4ee5-46bf-8a1c-3b2e4b8d21fb" providerId="ADAL" clId="{BF00CB3A-4B55-4280-8FFD-DA9A87E6102D}" dt="2024-10-15T18:26:55.801" v="3126" actId="403"/>
          <ac:spMkLst>
            <pc:docMk/>
            <pc:sldMk cId="1455526726" sldId="368"/>
            <ac:spMk id="2" creationId="{E9198BA3-9FCC-1C73-9A69-1514F4CB6227}"/>
          </ac:spMkLst>
        </pc:spChg>
        <pc:spChg chg="mod">
          <ac:chgData name="Frank-Carr, Claire (ACL) (CTR)" userId="023a24b7-4ee5-46bf-8a1c-3b2e4b8d21fb" providerId="ADAL" clId="{BF00CB3A-4B55-4280-8FFD-DA9A87E6102D}" dt="2024-10-15T18:27:25.236" v="3143" actId="20577"/>
          <ac:spMkLst>
            <pc:docMk/>
            <pc:sldMk cId="1455526726" sldId="368"/>
            <ac:spMk id="3" creationId="{F3E55DA4-79CD-DDF2-BB37-71F6ACE81E48}"/>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BF00CB3A-4B55-4280-8FFD-DA9A87E6102D}" dt="2024-10-15T18:27:28.463" v="3144"/>
              <pc2:cmMkLst xmlns:pc2="http://schemas.microsoft.com/office/powerpoint/2019/9/main/command">
                <pc:docMk/>
                <pc:sldMk cId="1455526726" sldId="368"/>
                <pc2:cmMk id="{FBB7C468-5193-4DC8-BD63-EDCF989EE560}"/>
              </pc2:cmMkLst>
            </pc226:cmChg>
          </p:ext>
        </pc:extLst>
      </pc:sldChg>
      <pc:sldChg chg="modSp mod">
        <pc:chgData name="Frank-Carr, Claire (ACL) (CTR)" userId="023a24b7-4ee5-46bf-8a1c-3b2e4b8d21fb" providerId="ADAL" clId="{BF00CB3A-4B55-4280-8FFD-DA9A87E6102D}" dt="2024-10-15T18:28:29.368" v="3159" actId="27636"/>
        <pc:sldMkLst>
          <pc:docMk/>
          <pc:sldMk cId="3914221775" sldId="369"/>
        </pc:sldMkLst>
        <pc:spChg chg="mod">
          <ac:chgData name="Frank-Carr, Claire (ACL) (CTR)" userId="023a24b7-4ee5-46bf-8a1c-3b2e4b8d21fb" providerId="ADAL" clId="{BF00CB3A-4B55-4280-8FFD-DA9A87E6102D}" dt="2024-10-15T18:27:44.968" v="3147" actId="403"/>
          <ac:spMkLst>
            <pc:docMk/>
            <pc:sldMk cId="3914221775" sldId="369"/>
            <ac:spMk id="2" creationId="{E9198BA3-9FCC-1C73-9A69-1514F4CB6227}"/>
          </ac:spMkLst>
        </pc:spChg>
        <pc:spChg chg="mod">
          <ac:chgData name="Frank-Carr, Claire (ACL) (CTR)" userId="023a24b7-4ee5-46bf-8a1c-3b2e4b8d21fb" providerId="ADAL" clId="{BF00CB3A-4B55-4280-8FFD-DA9A87E6102D}" dt="2024-10-15T18:28:29.368" v="3159" actId="27636"/>
          <ac:spMkLst>
            <pc:docMk/>
            <pc:sldMk cId="3914221775" sldId="369"/>
            <ac:spMk id="3" creationId="{F3E55DA4-79CD-DDF2-BB37-71F6ACE81E48}"/>
          </ac:spMkLst>
        </pc:spChg>
      </pc:sldChg>
      <pc:sldChg chg="modSp mod">
        <pc:chgData name="Frank-Carr, Claire (ACL) (CTR)" userId="023a24b7-4ee5-46bf-8a1c-3b2e4b8d21fb" providerId="ADAL" clId="{BF00CB3A-4B55-4280-8FFD-DA9A87E6102D}" dt="2024-10-15T18:28:54.619" v="3184" actId="20577"/>
        <pc:sldMkLst>
          <pc:docMk/>
          <pc:sldMk cId="2699013245" sldId="370"/>
        </pc:sldMkLst>
        <pc:spChg chg="mod">
          <ac:chgData name="Frank-Carr, Claire (ACL) (CTR)" userId="023a24b7-4ee5-46bf-8a1c-3b2e4b8d21fb" providerId="ADAL" clId="{BF00CB3A-4B55-4280-8FFD-DA9A87E6102D}" dt="2024-10-15T18:28:37.785" v="3161" actId="403"/>
          <ac:spMkLst>
            <pc:docMk/>
            <pc:sldMk cId="2699013245" sldId="370"/>
            <ac:spMk id="2" creationId="{E9198BA3-9FCC-1C73-9A69-1514F4CB6227}"/>
          </ac:spMkLst>
        </pc:spChg>
        <pc:spChg chg="mod">
          <ac:chgData name="Frank-Carr, Claire (ACL) (CTR)" userId="023a24b7-4ee5-46bf-8a1c-3b2e4b8d21fb" providerId="ADAL" clId="{BF00CB3A-4B55-4280-8FFD-DA9A87E6102D}" dt="2024-10-15T18:28:54.619" v="3184" actId="20577"/>
          <ac:spMkLst>
            <pc:docMk/>
            <pc:sldMk cId="2699013245" sldId="370"/>
            <ac:spMk id="3" creationId="{F3E55DA4-79CD-DDF2-BB37-71F6ACE81E48}"/>
          </ac:spMkLst>
        </pc:spChg>
      </pc:sldChg>
      <pc:sldChg chg="delSp modSp mod">
        <pc:chgData name="Frank-Carr, Claire (ACL) (CTR)" userId="023a24b7-4ee5-46bf-8a1c-3b2e4b8d21fb" providerId="ADAL" clId="{BF00CB3A-4B55-4280-8FFD-DA9A87E6102D}" dt="2024-10-15T20:29:00.072" v="4611" actId="179"/>
        <pc:sldMkLst>
          <pc:docMk/>
          <pc:sldMk cId="1007307997" sldId="371"/>
        </pc:sldMkLst>
        <pc:spChg chg="mod">
          <ac:chgData name="Frank-Carr, Claire (ACL) (CTR)" userId="023a24b7-4ee5-46bf-8a1c-3b2e4b8d21fb" providerId="ADAL" clId="{BF00CB3A-4B55-4280-8FFD-DA9A87E6102D}" dt="2024-10-15T20:29:00.072" v="4611" actId="179"/>
          <ac:spMkLst>
            <pc:docMk/>
            <pc:sldMk cId="1007307997" sldId="371"/>
            <ac:spMk id="7" creationId="{307DD01B-7567-A5EC-F1C2-39B4EF495609}"/>
          </ac:spMkLst>
        </pc:spChg>
        <pc:spChg chg="mod">
          <ac:chgData name="Frank-Carr, Claire (ACL) (CTR)" userId="023a24b7-4ee5-46bf-8a1c-3b2e4b8d21fb" providerId="ADAL" clId="{BF00CB3A-4B55-4280-8FFD-DA9A87E6102D}" dt="2024-10-15T18:40:41.307" v="3226" actId="20577"/>
          <ac:spMkLst>
            <pc:docMk/>
            <pc:sldMk cId="1007307997" sldId="371"/>
            <ac:spMk id="9" creationId="{616548FE-0E5A-BC2E-050A-D8935EF967EE}"/>
          </ac:spMkLst>
        </pc:spChg>
      </pc:sldChg>
      <pc:sldChg chg="delSp modSp mod">
        <pc:chgData name="Frank-Carr, Claire (ACL) (CTR)" userId="023a24b7-4ee5-46bf-8a1c-3b2e4b8d21fb" providerId="ADAL" clId="{BF00CB3A-4B55-4280-8FFD-DA9A87E6102D}" dt="2024-10-15T20:29:41.468" v="4615" actId="12"/>
        <pc:sldMkLst>
          <pc:docMk/>
          <pc:sldMk cId="3966333995" sldId="372"/>
        </pc:sldMkLst>
        <pc:spChg chg="mod">
          <ac:chgData name="Frank-Carr, Claire (ACL) (CTR)" userId="023a24b7-4ee5-46bf-8a1c-3b2e4b8d21fb" providerId="ADAL" clId="{BF00CB3A-4B55-4280-8FFD-DA9A87E6102D}" dt="2024-10-15T20:29:41.468" v="4615" actId="12"/>
          <ac:spMkLst>
            <pc:docMk/>
            <pc:sldMk cId="3966333995" sldId="372"/>
            <ac:spMk id="7" creationId="{307DD01B-7567-A5EC-F1C2-39B4EF495609}"/>
          </ac:spMkLst>
        </pc:spChg>
        <pc:spChg chg="mod">
          <ac:chgData name="Frank-Carr, Claire (ACL) (CTR)" userId="023a24b7-4ee5-46bf-8a1c-3b2e4b8d21fb" providerId="ADAL" clId="{BF00CB3A-4B55-4280-8FFD-DA9A87E6102D}" dt="2024-10-15T18:42:39.487" v="3235" actId="255"/>
          <ac:spMkLst>
            <pc:docMk/>
            <pc:sldMk cId="3966333995" sldId="372"/>
            <ac:spMk id="9" creationId="{616548FE-0E5A-BC2E-050A-D8935EF967EE}"/>
          </ac:spMkLst>
        </pc:spChg>
      </pc:sldChg>
      <pc:sldChg chg="delSp modSp mod">
        <pc:chgData name="Frank-Carr, Claire (ACL) (CTR)" userId="023a24b7-4ee5-46bf-8a1c-3b2e4b8d21fb" providerId="ADAL" clId="{BF00CB3A-4B55-4280-8FFD-DA9A87E6102D}" dt="2024-10-15T20:30:04.680" v="4621" actId="179"/>
        <pc:sldMkLst>
          <pc:docMk/>
          <pc:sldMk cId="2426754408" sldId="373"/>
        </pc:sldMkLst>
        <pc:spChg chg="mod">
          <ac:chgData name="Frank-Carr, Claire (ACL) (CTR)" userId="023a24b7-4ee5-46bf-8a1c-3b2e4b8d21fb" providerId="ADAL" clId="{BF00CB3A-4B55-4280-8FFD-DA9A87E6102D}" dt="2024-10-15T20:30:04.680" v="4621" actId="179"/>
          <ac:spMkLst>
            <pc:docMk/>
            <pc:sldMk cId="2426754408" sldId="373"/>
            <ac:spMk id="7" creationId="{307DD01B-7567-A5EC-F1C2-39B4EF495609}"/>
          </ac:spMkLst>
        </pc:spChg>
        <pc:spChg chg="mod">
          <ac:chgData name="Frank-Carr, Claire (ACL) (CTR)" userId="023a24b7-4ee5-46bf-8a1c-3b2e4b8d21fb" providerId="ADAL" clId="{BF00CB3A-4B55-4280-8FFD-DA9A87E6102D}" dt="2024-10-15T18:42:54.167" v="3239" actId="255"/>
          <ac:spMkLst>
            <pc:docMk/>
            <pc:sldMk cId="2426754408" sldId="373"/>
            <ac:spMk id="9" creationId="{616548FE-0E5A-BC2E-050A-D8935EF967EE}"/>
          </ac:spMkLst>
        </pc:spChg>
      </pc:sldChg>
      <pc:sldChg chg="delSp modSp mod addCm modCm modNotesTx">
        <pc:chgData name="Frank-Carr, Claire (ACL) (CTR)" userId="023a24b7-4ee5-46bf-8a1c-3b2e4b8d21fb" providerId="ADAL" clId="{BF00CB3A-4B55-4280-8FFD-DA9A87E6102D}" dt="2024-10-15T20:27:19.296" v="4599" actId="478"/>
        <pc:sldMkLst>
          <pc:docMk/>
          <pc:sldMk cId="3894382682" sldId="374"/>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BF00CB3A-4B55-4280-8FFD-DA9A87E6102D}" dt="2024-10-15T19:34:47.084" v="4099"/>
              <pc2:cmMkLst xmlns:pc2="http://schemas.microsoft.com/office/powerpoint/2019/9/main/command">
                <pc:docMk/>
                <pc:sldMk cId="3894382682" sldId="374"/>
                <pc2:cmMk id="{B4F33258-EC8D-458A-B713-3E0C4D1A9A2C}"/>
              </pc2:cmMkLst>
            </pc226:cmChg>
          </p:ext>
        </pc:extLst>
      </pc:sldChg>
      <pc:sldChg chg="modSp mod addCm modNotesTx">
        <pc:chgData name="Frank-Carr, Claire (ACL) (CTR)" userId="023a24b7-4ee5-46bf-8a1c-3b2e4b8d21fb" providerId="ADAL" clId="{BF00CB3A-4B55-4280-8FFD-DA9A87E6102D}" dt="2024-10-15T19:55:21.820" v="4378" actId="20577"/>
        <pc:sldMkLst>
          <pc:docMk/>
          <pc:sldMk cId="2368751811" sldId="375"/>
        </pc:sldMkLst>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BF00CB3A-4B55-4280-8FFD-DA9A87E6102D}" dt="2024-10-15T19:52:17.231" v="4337"/>
              <pc2:cmMkLst xmlns:pc2="http://schemas.microsoft.com/office/powerpoint/2019/9/main/command">
                <pc:docMk/>
                <pc:sldMk cId="2368751811" sldId="375"/>
                <pc2:cmMk id="{81AD8DF2-7B89-43E2-997D-4CE203597C19}"/>
              </pc2:cmMkLst>
            </pc226:cmChg>
          </p:ext>
        </pc:extLst>
      </pc:sldChg>
      <pc:sldChg chg="delSp modSp mod">
        <pc:chgData name="Frank-Carr, Claire (ACL) (CTR)" userId="023a24b7-4ee5-46bf-8a1c-3b2e4b8d21fb" providerId="ADAL" clId="{BF00CB3A-4B55-4280-8FFD-DA9A87E6102D}" dt="2024-10-15T20:27:33.686" v="4600" actId="478"/>
        <pc:sldMkLst>
          <pc:docMk/>
          <pc:sldMk cId="520259203" sldId="376"/>
        </pc:sldMkLst>
      </pc:sldChg>
      <pc:sldChg chg="delSp modSp mod">
        <pc:chgData name="Frank-Carr, Claire (ACL) (CTR)" userId="023a24b7-4ee5-46bf-8a1c-3b2e4b8d21fb" providerId="ADAL" clId="{BF00CB3A-4B55-4280-8FFD-DA9A87E6102D}" dt="2024-10-15T20:27:37.136" v="4602" actId="478"/>
        <pc:sldMkLst>
          <pc:docMk/>
          <pc:sldMk cId="166275289" sldId="377"/>
        </pc:sldMkLst>
      </pc:sldChg>
      <pc:sldChg chg="delSp mod">
        <pc:chgData name="Frank-Carr, Claire (ACL) (CTR)" userId="023a24b7-4ee5-46bf-8a1c-3b2e4b8d21fb" providerId="ADAL" clId="{BF00CB3A-4B55-4280-8FFD-DA9A87E6102D}" dt="2024-10-15T20:27:40.479" v="4603" actId="478"/>
        <pc:sldMkLst>
          <pc:docMk/>
          <pc:sldMk cId="3992723931" sldId="378"/>
        </pc:sldMkLst>
      </pc:sldChg>
      <pc:sldChg chg="addSp delSp modSp mod">
        <pc:chgData name="Frank-Carr, Claire (ACL) (CTR)" userId="023a24b7-4ee5-46bf-8a1c-3b2e4b8d21fb" providerId="ADAL" clId="{BF00CB3A-4B55-4280-8FFD-DA9A87E6102D}" dt="2024-10-15T20:50:13.857" v="4809" actId="403"/>
        <pc:sldMkLst>
          <pc:docMk/>
          <pc:sldMk cId="3745459414" sldId="379"/>
        </pc:sldMkLst>
        <pc:spChg chg="mod">
          <ac:chgData name="Frank-Carr, Claire (ACL) (CTR)" userId="023a24b7-4ee5-46bf-8a1c-3b2e4b8d21fb" providerId="ADAL" clId="{BF00CB3A-4B55-4280-8FFD-DA9A87E6102D}" dt="2024-10-15T20:48:06.627" v="4801" actId="13926"/>
          <ac:spMkLst>
            <pc:docMk/>
            <pc:sldMk cId="3745459414" sldId="379"/>
            <ac:spMk id="3" creationId="{1E8D1790-3A27-FD7F-A191-64E884144079}"/>
          </ac:spMkLst>
        </pc:spChg>
      </pc:sldChg>
      <pc:sldChg chg="addSp delSp modSp mod">
        <pc:chgData name="Frank-Carr, Claire (ACL) (CTR)" userId="023a24b7-4ee5-46bf-8a1c-3b2e4b8d21fb" providerId="ADAL" clId="{BF00CB3A-4B55-4280-8FFD-DA9A87E6102D}" dt="2024-10-15T20:51:03.975" v="4816" actId="1076"/>
        <pc:sldMkLst>
          <pc:docMk/>
          <pc:sldMk cId="4043854640" sldId="380"/>
        </pc:sldMkLst>
        <pc:spChg chg="mod">
          <ac:chgData name="Frank-Carr, Claire (ACL) (CTR)" userId="023a24b7-4ee5-46bf-8a1c-3b2e4b8d21fb" providerId="ADAL" clId="{BF00CB3A-4B55-4280-8FFD-DA9A87E6102D}" dt="2024-10-15T20:48:53.893" v="4802" actId="13926"/>
          <ac:spMkLst>
            <pc:docMk/>
            <pc:sldMk cId="4043854640" sldId="380"/>
            <ac:spMk id="3" creationId="{1E8D1790-3A27-FD7F-A191-64E884144079}"/>
          </ac:spMkLst>
        </pc:spChg>
        <pc:spChg chg="add mod">
          <ac:chgData name="Frank-Carr, Claire (ACL) (CTR)" userId="023a24b7-4ee5-46bf-8a1c-3b2e4b8d21fb" providerId="ADAL" clId="{BF00CB3A-4B55-4280-8FFD-DA9A87E6102D}" dt="2024-10-15T20:51:03.975" v="4816" actId="1076"/>
          <ac:spMkLst>
            <pc:docMk/>
            <pc:sldMk cId="4043854640" sldId="380"/>
            <ac:spMk id="5" creationId="{27876842-6C15-85C7-1FB9-43AE2EE5F4FE}"/>
          </ac:spMkLst>
        </pc:spChg>
      </pc:sldChg>
      <pc:sldChg chg="delSp modSp mod">
        <pc:chgData name="Frank-Carr, Claire (ACL) (CTR)" userId="023a24b7-4ee5-46bf-8a1c-3b2e4b8d21fb" providerId="ADAL" clId="{BF00CB3A-4B55-4280-8FFD-DA9A87E6102D}" dt="2024-10-15T20:50:59.783" v="4815" actId="478"/>
        <pc:sldMkLst>
          <pc:docMk/>
          <pc:sldMk cId="3073475313" sldId="381"/>
        </pc:sldMkLst>
        <pc:spChg chg="mod">
          <ac:chgData name="Frank-Carr, Claire (ACL) (CTR)" userId="023a24b7-4ee5-46bf-8a1c-3b2e4b8d21fb" providerId="ADAL" clId="{BF00CB3A-4B55-4280-8FFD-DA9A87E6102D}" dt="2024-10-15T20:50:45.406" v="4814" actId="1076"/>
          <ac:spMkLst>
            <pc:docMk/>
            <pc:sldMk cId="3073475313" sldId="381"/>
            <ac:spMk id="2" creationId="{E3CF4492-76EE-9F07-C6B6-0BCE18F10A84}"/>
          </ac:spMkLst>
        </pc:spChg>
        <pc:spChg chg="mod">
          <ac:chgData name="Frank-Carr, Claire (ACL) (CTR)" userId="023a24b7-4ee5-46bf-8a1c-3b2e4b8d21fb" providerId="ADAL" clId="{BF00CB3A-4B55-4280-8FFD-DA9A87E6102D}" dt="2024-10-15T20:50:40.933" v="4813" actId="27636"/>
          <ac:spMkLst>
            <pc:docMk/>
            <pc:sldMk cId="3073475313" sldId="381"/>
            <ac:spMk id="3" creationId="{1E8D1790-3A27-FD7F-A191-64E884144079}"/>
          </ac:spMkLst>
        </pc:spChg>
      </pc:sldChg>
      <pc:sldChg chg="modSp mod">
        <pc:chgData name="Frank-Carr, Claire (ACL) (CTR)" userId="023a24b7-4ee5-46bf-8a1c-3b2e4b8d21fb" providerId="ADAL" clId="{BF00CB3A-4B55-4280-8FFD-DA9A87E6102D}" dt="2024-10-15T20:52:14.213" v="4826" actId="14734"/>
        <pc:sldMkLst>
          <pc:docMk/>
          <pc:sldMk cId="742059086" sldId="382"/>
        </pc:sldMkLst>
        <pc:spChg chg="mod">
          <ac:chgData name="Frank-Carr, Claire (ACL) (CTR)" userId="023a24b7-4ee5-46bf-8a1c-3b2e4b8d21fb" providerId="ADAL" clId="{BF00CB3A-4B55-4280-8FFD-DA9A87E6102D}" dt="2024-10-15T20:09:14.078" v="4522" actId="403"/>
          <ac:spMkLst>
            <pc:docMk/>
            <pc:sldMk cId="742059086" sldId="382"/>
            <ac:spMk id="2" creationId="{E3CF4492-76EE-9F07-C6B6-0BCE18F10A84}"/>
          </ac:spMkLst>
        </pc:spChg>
        <pc:graphicFrameChg chg="mod modGraphic">
          <ac:chgData name="Frank-Carr, Claire (ACL) (CTR)" userId="023a24b7-4ee5-46bf-8a1c-3b2e4b8d21fb" providerId="ADAL" clId="{BF00CB3A-4B55-4280-8FFD-DA9A87E6102D}" dt="2024-10-15T20:52:14.213" v="4826" actId="14734"/>
          <ac:graphicFrameMkLst>
            <pc:docMk/>
            <pc:sldMk cId="742059086" sldId="382"/>
            <ac:graphicFrameMk id="6" creationId="{FB9D2A5F-598E-A7DA-101A-2FA2157E400E}"/>
          </ac:graphicFrameMkLst>
        </pc:graphicFrameChg>
      </pc:sldChg>
      <pc:sldChg chg="modSp mod">
        <pc:chgData name="Frank-Carr, Claire (ACL) (CTR)" userId="023a24b7-4ee5-46bf-8a1c-3b2e4b8d21fb" providerId="ADAL" clId="{BF00CB3A-4B55-4280-8FFD-DA9A87E6102D}" dt="2024-10-15T20:25:54.248" v="4586" actId="14100"/>
        <pc:sldMkLst>
          <pc:docMk/>
          <pc:sldMk cId="1648257934" sldId="383"/>
        </pc:sldMkLst>
        <pc:spChg chg="mod">
          <ac:chgData name="Frank-Carr, Claire (ACL) (CTR)" userId="023a24b7-4ee5-46bf-8a1c-3b2e4b8d21fb" providerId="ADAL" clId="{BF00CB3A-4B55-4280-8FFD-DA9A87E6102D}" dt="2024-10-15T18:29:10.781" v="3186" actId="403"/>
          <ac:spMkLst>
            <pc:docMk/>
            <pc:sldMk cId="1648257934" sldId="383"/>
            <ac:spMk id="2" creationId="{E9198BA3-9FCC-1C73-9A69-1514F4CB6227}"/>
          </ac:spMkLst>
        </pc:spChg>
        <pc:spChg chg="mod">
          <ac:chgData name="Frank-Carr, Claire (ACL) (CTR)" userId="023a24b7-4ee5-46bf-8a1c-3b2e4b8d21fb" providerId="ADAL" clId="{BF00CB3A-4B55-4280-8FFD-DA9A87E6102D}" dt="2024-10-15T20:25:54.248" v="4586" actId="14100"/>
          <ac:spMkLst>
            <pc:docMk/>
            <pc:sldMk cId="1648257934" sldId="383"/>
            <ac:spMk id="3" creationId="{F3E55DA4-79CD-DDF2-BB37-71F6ACE81E48}"/>
          </ac:spMkLst>
        </pc:spChg>
      </pc:sldChg>
      <pc:sldChg chg="addCm">
        <pc:chgData name="Frank-Carr, Claire (ACL) (CTR)" userId="023a24b7-4ee5-46bf-8a1c-3b2e4b8d21fb" providerId="ADAL" clId="{BF00CB3A-4B55-4280-8FFD-DA9A87E6102D}" dt="2024-10-15T20:59:47.269" v="4892"/>
        <pc:sldMkLst>
          <pc:docMk/>
          <pc:sldMk cId="1613668886" sldId="384"/>
        </pc:sldMkLst>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BF00CB3A-4B55-4280-8FFD-DA9A87E6102D}" dt="2024-10-15T20:59:47.269" v="4892"/>
              <pc2:cmMkLst xmlns:pc2="http://schemas.microsoft.com/office/powerpoint/2019/9/main/command">
                <pc:docMk/>
                <pc:sldMk cId="1613668886" sldId="384"/>
                <pc2:cmMk id="{B075E418-AB4E-4F50-AB82-CDAFAD32CFBD}"/>
              </pc2:cmMkLst>
            </pc226:cmChg>
          </p:ext>
        </pc:extLst>
      </pc:sldChg>
      <pc:sldChg chg="modSp mod">
        <pc:chgData name="Frank-Carr, Claire (ACL) (CTR)" userId="023a24b7-4ee5-46bf-8a1c-3b2e4b8d21fb" providerId="ADAL" clId="{BF00CB3A-4B55-4280-8FFD-DA9A87E6102D}" dt="2024-10-15T20:11:39.441" v="4547" actId="1076"/>
        <pc:sldMkLst>
          <pc:docMk/>
          <pc:sldMk cId="1432837487" sldId="385"/>
        </pc:sldMkLst>
      </pc:sldChg>
      <pc:sldChg chg="modSp">
        <pc:chgData name="Frank-Carr, Claire (ACL) (CTR)" userId="023a24b7-4ee5-46bf-8a1c-3b2e4b8d21fb" providerId="ADAL" clId="{BF00CB3A-4B55-4280-8FFD-DA9A87E6102D}" dt="2024-10-15T20:58:45.310" v="4891"/>
        <pc:sldMkLst>
          <pc:docMk/>
          <pc:sldMk cId="1340692217" sldId="386"/>
        </pc:sldMkLst>
      </pc:sldChg>
      <pc:sldChg chg="modSp add mod modNotesTx">
        <pc:chgData name="Frank-Carr, Claire (ACL) (CTR)" userId="023a24b7-4ee5-46bf-8a1c-3b2e4b8d21fb" providerId="ADAL" clId="{BF00CB3A-4B55-4280-8FFD-DA9A87E6102D}" dt="2024-10-15T19:55:06.256" v="4368" actId="20577"/>
        <pc:sldMkLst>
          <pc:docMk/>
          <pc:sldMk cId="2416389009" sldId="388"/>
        </pc:sldMkLst>
      </pc:sldChg>
      <pc:sldChg chg="delSp modSp add mod modNotesTx">
        <pc:chgData name="Frank-Carr, Claire (ACL) (CTR)" userId="023a24b7-4ee5-46bf-8a1c-3b2e4b8d21fb" providerId="ADAL" clId="{BF00CB3A-4B55-4280-8FFD-DA9A87E6102D}" dt="2024-10-15T20:53:15.668" v="4863" actId="20577"/>
        <pc:sldMkLst>
          <pc:docMk/>
          <pc:sldMk cId="929152407" sldId="389"/>
        </pc:sldMkLst>
        <pc:spChg chg="mod">
          <ac:chgData name="Frank-Carr, Claire (ACL) (CTR)" userId="023a24b7-4ee5-46bf-8a1c-3b2e4b8d21fb" providerId="ADAL" clId="{BF00CB3A-4B55-4280-8FFD-DA9A87E6102D}" dt="2024-10-15T20:08:42.610" v="4488" actId="20577"/>
          <ac:spMkLst>
            <pc:docMk/>
            <pc:sldMk cId="929152407" sldId="389"/>
            <ac:spMk id="2" creationId="{E3CF4492-76EE-9F07-C6B6-0BCE18F10A84}"/>
          </ac:spMkLst>
        </pc:spChg>
        <pc:spChg chg="mod">
          <ac:chgData name="Frank-Carr, Claire (ACL) (CTR)" userId="023a24b7-4ee5-46bf-8a1c-3b2e4b8d21fb" providerId="ADAL" clId="{BF00CB3A-4B55-4280-8FFD-DA9A87E6102D}" dt="2024-10-15T20:53:15.668" v="4863" actId="20577"/>
          <ac:spMkLst>
            <pc:docMk/>
            <pc:sldMk cId="929152407" sldId="389"/>
            <ac:spMk id="3" creationId="{1E8D1790-3A27-FD7F-A191-64E884144079}"/>
          </ac:spMkLst>
        </pc:spChg>
      </pc:sldChg>
    </pc:docChg>
  </pc:docChgLst>
  <pc:docChgLst>
    <pc:chgData name="Mitchell, Chris (ACL)" userId="1d5b1b1b-353f-4197-b308-3ed49cfdde1d" providerId="ADAL" clId="{B46AC394-2F2F-401E-97A9-8CE471280F92}"/>
    <pc:docChg chg="custSel modSld">
      <pc:chgData name="Mitchell, Chris (ACL)" userId="1d5b1b1b-353f-4197-b308-3ed49cfdde1d" providerId="ADAL" clId="{B46AC394-2F2F-401E-97A9-8CE471280F92}" dt="2024-09-04T19:32:45.570" v="44" actId="6549"/>
      <pc:docMkLst>
        <pc:docMk/>
      </pc:docMkLst>
      <pc:sldChg chg="modSp mod">
        <pc:chgData name="Mitchell, Chris (ACL)" userId="1d5b1b1b-353f-4197-b308-3ed49cfdde1d" providerId="ADAL" clId="{B46AC394-2F2F-401E-97A9-8CE471280F92}" dt="2024-09-04T19:32:45.570" v="44" actId="6549"/>
        <pc:sldMkLst>
          <pc:docMk/>
          <pc:sldMk cId="3821846209" sldId="314"/>
        </pc:sldMkLst>
      </pc:sldChg>
    </pc:docChg>
  </pc:docChgLst>
  <pc:docChgLst>
    <pc:chgData name="Frank-Carr, Claire (ACL) (CTR)" userId="S::claire.frank-carr@acl.hhs.gov::023a24b7-4ee5-46bf-8a1c-3b2e4b8d21fb" providerId="AD" clId="Web-{B9CB11AD-9D39-440F-8350-8BE1B63FA72B}"/>
    <pc:docChg chg="modSld">
      <pc:chgData name="Frank-Carr, Claire (ACL) (CTR)" userId="S::claire.frank-carr@acl.hhs.gov::023a24b7-4ee5-46bf-8a1c-3b2e4b8d21fb" providerId="AD" clId="Web-{B9CB11AD-9D39-440F-8350-8BE1B63FA72B}" dt="2024-10-28T21:59:13.035" v="5"/>
      <pc:docMkLst>
        <pc:docMk/>
      </pc:docMkLst>
      <pc:sldChg chg="modSp">
        <pc:chgData name="Frank-Carr, Claire (ACL) (CTR)" userId="S::claire.frank-carr@acl.hhs.gov::023a24b7-4ee5-46bf-8a1c-3b2e4b8d21fb" providerId="AD" clId="Web-{B9CB11AD-9D39-440F-8350-8BE1B63FA72B}" dt="2024-10-28T21:59:13.035" v="5"/>
        <pc:sldMkLst>
          <pc:docMk/>
          <pc:sldMk cId="1613668886" sldId="384"/>
        </pc:sldMkLst>
        <pc:graphicFrameChg chg="mod modGraphic">
          <ac:chgData name="Frank-Carr, Claire (ACL) (CTR)" userId="S::claire.frank-carr@acl.hhs.gov::023a24b7-4ee5-46bf-8a1c-3b2e4b8d21fb" providerId="AD" clId="Web-{B9CB11AD-9D39-440F-8350-8BE1B63FA72B}" dt="2024-10-28T21:59:13.035" v="5"/>
          <ac:graphicFrameMkLst>
            <pc:docMk/>
            <pc:sldMk cId="1613668886" sldId="384"/>
            <ac:graphicFrameMk id="3" creationId="{B8B6A819-4608-E1EF-7AF2-8CF7056183B1}"/>
          </ac:graphicFrameMkLst>
        </pc:graphicFrameChg>
      </pc:sldChg>
      <pc:sldChg chg="modSp">
        <pc:chgData name="Frank-Carr, Claire (ACL) (CTR)" userId="S::claire.frank-carr@acl.hhs.gov::023a24b7-4ee5-46bf-8a1c-3b2e4b8d21fb" providerId="AD" clId="Web-{B9CB11AD-9D39-440F-8350-8BE1B63FA72B}" dt="2024-10-28T21:59:04.924" v="3"/>
        <pc:sldMkLst>
          <pc:docMk/>
          <pc:sldMk cId="1622729012" sldId="387"/>
        </pc:sldMkLst>
        <pc:graphicFrameChg chg="mod modGraphic">
          <ac:chgData name="Frank-Carr, Claire (ACL) (CTR)" userId="S::claire.frank-carr@acl.hhs.gov::023a24b7-4ee5-46bf-8a1c-3b2e4b8d21fb" providerId="AD" clId="Web-{B9CB11AD-9D39-440F-8350-8BE1B63FA72B}" dt="2024-10-28T21:59:04.924" v="3"/>
          <ac:graphicFrameMkLst>
            <pc:docMk/>
            <pc:sldMk cId="1622729012" sldId="387"/>
            <ac:graphicFrameMk id="2" creationId="{8D7E1C20-75B1-93C5-3366-C5F801A6A712}"/>
          </ac:graphicFrameMkLst>
        </pc:graphicFrameChg>
      </pc:sldChg>
    </pc:docChg>
  </pc:docChgLst>
  <pc:docChgLst>
    <pc:chgData name="Frank-Carr, Claire (ACL) (CTR)" userId="023a24b7-4ee5-46bf-8a1c-3b2e4b8d21fb" providerId="ADAL" clId="{02D1038B-EF38-4287-9307-D9E62185A5C5}"/>
    <pc:docChg chg="undo redo custSel modSld">
      <pc:chgData name="Frank-Carr, Claire (ACL) (CTR)" userId="023a24b7-4ee5-46bf-8a1c-3b2e4b8d21fb" providerId="ADAL" clId="{02D1038B-EF38-4287-9307-D9E62185A5C5}" dt="2024-10-28T21:28:59.624" v="880" actId="20577"/>
      <pc:docMkLst>
        <pc:docMk/>
      </pc:docMkLst>
      <pc:sldChg chg="delCm">
        <pc:chgData name="Frank-Carr, Claire (ACL) (CTR)" userId="023a24b7-4ee5-46bf-8a1c-3b2e4b8d21fb" providerId="ADAL" clId="{02D1038B-EF38-4287-9307-D9E62185A5C5}" dt="2024-10-28T19:48:37.910" v="1"/>
        <pc:sldMkLst>
          <pc:docMk/>
          <pc:sldMk cId="0" sldId="256"/>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48:36.601" v="0"/>
              <pc2:cmMkLst xmlns:pc2="http://schemas.microsoft.com/office/powerpoint/2019/9/main/command">
                <pc:docMk/>
                <pc:sldMk cId="0" sldId="256"/>
                <pc2:cmMk id="{9E34236A-4F86-4ED4-A864-319554059C51}"/>
              </pc2:cmMkLst>
            </pc226:cmChg>
            <pc226:cmChg xmlns:pc226="http://schemas.microsoft.com/office/powerpoint/2022/06/main/command" chg="del">
              <pc226:chgData name="Frank-Carr, Claire (ACL) (CTR)" userId="023a24b7-4ee5-46bf-8a1c-3b2e4b8d21fb" providerId="ADAL" clId="{02D1038B-EF38-4287-9307-D9E62185A5C5}" dt="2024-10-28T19:48:37.910" v="1"/>
              <pc2:cmMkLst xmlns:pc2="http://schemas.microsoft.com/office/powerpoint/2019/9/main/command">
                <pc:docMk/>
                <pc:sldMk cId="0" sldId="256"/>
                <pc2:cmMk id="{D118E782-E00C-4F0D-A4FC-1AD365970D5C}"/>
              </pc2:cmMkLst>
            </pc226:cmChg>
          </p:ext>
        </pc:extLst>
      </pc:sldChg>
      <pc:sldChg chg="delCm modCm modNotesTx">
        <pc:chgData name="Frank-Carr, Claire (ACL) (CTR)" userId="023a24b7-4ee5-46bf-8a1c-3b2e4b8d21fb" providerId="ADAL" clId="{02D1038B-EF38-4287-9307-D9E62185A5C5}" dt="2024-10-28T20:07:10.940" v="375" actId="113"/>
        <pc:sldMkLst>
          <pc:docMk/>
          <pc:sldMk cId="0" sldId="257"/>
        </pc:sldMkLst>
        <pc:extLst>
          <p:ext xmlns:p="http://schemas.openxmlformats.org/presentationml/2006/main" uri="{D6D511B9-2390-475A-947B-AFAB55BFBCF1}">
            <pc226:cmChg xmlns:pc226="http://schemas.microsoft.com/office/powerpoint/2022/06/main/command" chg="del mod">
              <pc226:chgData name="Frank-Carr, Claire (ACL) (CTR)" userId="023a24b7-4ee5-46bf-8a1c-3b2e4b8d21fb" providerId="ADAL" clId="{02D1038B-EF38-4287-9307-D9E62185A5C5}" dt="2024-10-28T19:53:21.037" v="95"/>
              <pc2:cmMkLst xmlns:pc2="http://schemas.microsoft.com/office/powerpoint/2019/9/main/command">
                <pc:docMk/>
                <pc:sldMk cId="0" sldId="257"/>
                <pc2:cmMk id="{F66DF6A3-7AEE-4DF6-9325-879B9DC13CCF}"/>
              </pc2:cmMkLst>
            </pc226:cmChg>
          </p:ext>
        </pc:extLst>
      </pc:sldChg>
      <pc:sldChg chg="delCm">
        <pc:chgData name="Frank-Carr, Claire (ACL) (CTR)" userId="023a24b7-4ee5-46bf-8a1c-3b2e4b8d21fb" providerId="ADAL" clId="{02D1038B-EF38-4287-9307-D9E62185A5C5}" dt="2024-10-28T19:58:51.432" v="173"/>
        <pc:sldMkLst>
          <pc:docMk/>
          <pc:sldMk cId="3468349836" sldId="294"/>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8:51.432" v="173"/>
              <pc2:cmMkLst xmlns:pc2="http://schemas.microsoft.com/office/powerpoint/2019/9/main/command">
                <pc:docMk/>
                <pc:sldMk cId="3468349836" sldId="294"/>
                <pc2:cmMk id="{087C4862-45B8-48BF-92AA-9A604FC9E613}"/>
              </pc2:cmMkLst>
            </pc226:cmChg>
            <pc226:cmChg xmlns:pc226="http://schemas.microsoft.com/office/powerpoint/2022/06/main/command" chg="del">
              <pc226:chgData name="Frank-Carr, Claire (ACL) (CTR)" userId="023a24b7-4ee5-46bf-8a1c-3b2e4b8d21fb" providerId="ADAL" clId="{02D1038B-EF38-4287-9307-D9E62185A5C5}" dt="2024-10-28T19:58:50.238" v="172"/>
              <pc2:cmMkLst xmlns:pc2="http://schemas.microsoft.com/office/powerpoint/2019/9/main/command">
                <pc:docMk/>
                <pc:sldMk cId="3468349836" sldId="294"/>
                <pc2:cmMk id="{2B649170-276D-4DB1-BE1D-FCE731A7F8CE}"/>
              </pc2:cmMkLst>
            </pc226:cmChg>
          </p:ext>
        </pc:extLst>
      </pc:sldChg>
      <pc:sldChg chg="delCm modCm">
        <pc:chgData name="Frank-Carr, Claire (ACL) (CTR)" userId="023a24b7-4ee5-46bf-8a1c-3b2e4b8d21fb" providerId="ADAL" clId="{02D1038B-EF38-4287-9307-D9E62185A5C5}" dt="2024-10-28T19:54:23.105" v="112"/>
        <pc:sldMkLst>
          <pc:docMk/>
          <pc:sldMk cId="1819674264" sldId="318"/>
        </pc:sldMkLst>
        <pc:extLst>
          <p:ext xmlns:p="http://schemas.openxmlformats.org/presentationml/2006/main" uri="{D6D511B9-2390-475A-947B-AFAB55BFBCF1}">
            <pc226:cmChg xmlns:pc226="http://schemas.microsoft.com/office/powerpoint/2022/06/main/command" chg="del mod">
              <pc226:chgData name="Frank-Carr, Claire (ACL) (CTR)" userId="023a24b7-4ee5-46bf-8a1c-3b2e4b8d21fb" providerId="ADAL" clId="{02D1038B-EF38-4287-9307-D9E62185A5C5}" dt="2024-10-28T19:54:23.105" v="112"/>
              <pc2:cmMkLst xmlns:pc2="http://schemas.microsoft.com/office/powerpoint/2019/9/main/command">
                <pc:docMk/>
                <pc:sldMk cId="1819674264" sldId="318"/>
                <pc2:cmMk id="{388F0579-880C-4CE8-A1C2-81DFCB1BFE83}"/>
              </pc2:cmMkLst>
            </pc226:cmChg>
            <pc226:cmChg xmlns:pc226="http://schemas.microsoft.com/office/powerpoint/2022/06/main/command" chg="del">
              <pc226:chgData name="Frank-Carr, Claire (ACL) (CTR)" userId="023a24b7-4ee5-46bf-8a1c-3b2e4b8d21fb" providerId="ADAL" clId="{02D1038B-EF38-4287-9307-D9E62185A5C5}" dt="2024-10-28T19:54:18.857" v="110"/>
              <pc2:cmMkLst xmlns:pc2="http://schemas.microsoft.com/office/powerpoint/2019/9/main/command">
                <pc:docMk/>
                <pc:sldMk cId="1819674264" sldId="318"/>
                <pc2:cmMk id="{623A7988-8884-4307-85CB-09556C889431}"/>
              </pc2:cmMkLst>
            </pc226:cmChg>
            <pc226:cmChg xmlns:pc226="http://schemas.microsoft.com/office/powerpoint/2022/06/main/command" chg="del">
              <pc226:chgData name="Frank-Carr, Claire (ACL) (CTR)" userId="023a24b7-4ee5-46bf-8a1c-3b2e4b8d21fb" providerId="ADAL" clId="{02D1038B-EF38-4287-9307-D9E62185A5C5}" dt="2024-10-28T19:54:18.228" v="109"/>
              <pc2:cmMkLst xmlns:pc2="http://schemas.microsoft.com/office/powerpoint/2019/9/main/command">
                <pc:docMk/>
                <pc:sldMk cId="1819674264" sldId="318"/>
                <pc2:cmMk id="{DE86AAA4-7633-42C6-957A-72BFFFC912C7}"/>
              </pc2:cmMkLst>
            </pc226:cmChg>
          </p:ext>
        </pc:extLst>
      </pc:sldChg>
      <pc:sldChg chg="addCm delCm modCm modNotesTx">
        <pc:chgData name="Frank-Carr, Claire (ACL) (CTR)" userId="023a24b7-4ee5-46bf-8a1c-3b2e4b8d21fb" providerId="ADAL" clId="{02D1038B-EF38-4287-9307-D9E62185A5C5}" dt="2024-10-28T21:28:16.014" v="855"/>
        <pc:sldMkLst>
          <pc:docMk/>
          <pc:sldMk cId="3732273727" sldId="319"/>
        </pc:sldMkLst>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02D1038B-EF38-4287-9307-D9E62185A5C5}" dt="2024-10-28T21:28:16.014" v="855"/>
              <pc2:cmMkLst xmlns:pc2="http://schemas.microsoft.com/office/powerpoint/2019/9/main/command">
                <pc:docMk/>
                <pc:sldMk cId="3732273727" sldId="319"/>
                <pc2:cmMk id="{0AC96E02-89E6-4FDD-8AB2-C4B367961691}"/>
              </pc2:cmMkLst>
            </pc226:cmChg>
            <pc226:cmChg xmlns:pc226="http://schemas.microsoft.com/office/powerpoint/2022/06/main/command" chg="del mod">
              <pc226:chgData name="Frank-Carr, Claire (ACL) (CTR)" userId="023a24b7-4ee5-46bf-8a1c-3b2e4b8d21fb" providerId="ADAL" clId="{02D1038B-EF38-4287-9307-D9E62185A5C5}" dt="2024-10-28T19:59:08.113" v="176"/>
              <pc2:cmMkLst xmlns:pc2="http://schemas.microsoft.com/office/powerpoint/2019/9/main/command">
                <pc:docMk/>
                <pc:sldMk cId="3732273727" sldId="319"/>
                <pc2:cmMk id="{0701D515-8A9D-4711-81C5-524164294771}"/>
              </pc2:cmMkLst>
            </pc226:cmChg>
            <pc226:cmChg xmlns:pc226="http://schemas.microsoft.com/office/powerpoint/2022/06/main/command" chg="del">
              <pc226:chgData name="Frank-Carr, Claire (ACL) (CTR)" userId="023a24b7-4ee5-46bf-8a1c-3b2e4b8d21fb" providerId="ADAL" clId="{02D1038B-EF38-4287-9307-D9E62185A5C5}" dt="2024-10-28T19:58:54.669" v="174"/>
              <pc2:cmMkLst xmlns:pc2="http://schemas.microsoft.com/office/powerpoint/2019/9/main/command">
                <pc:docMk/>
                <pc:sldMk cId="3732273727" sldId="319"/>
                <pc2:cmMk id="{B3FCCFDB-B9C0-4326-B10C-4EDB13127E16}"/>
              </pc2:cmMkLst>
            </pc226:cmChg>
            <pc226:cmChg xmlns:pc226="http://schemas.microsoft.com/office/powerpoint/2022/06/main/command" chg="del mod">
              <pc226:chgData name="Frank-Carr, Claire (ACL) (CTR)" userId="023a24b7-4ee5-46bf-8a1c-3b2e4b8d21fb" providerId="ADAL" clId="{02D1038B-EF38-4287-9307-D9E62185A5C5}" dt="2024-10-28T20:00:32.681" v="373"/>
              <pc2:cmMkLst xmlns:pc2="http://schemas.microsoft.com/office/powerpoint/2019/9/main/command">
                <pc:docMk/>
                <pc:sldMk cId="3732273727" sldId="319"/>
                <pc2:cmMk id="{6F6214E3-40B8-4F64-9CD6-7164FBAA2753}"/>
              </pc2:cmMkLst>
            </pc226:cmChg>
          </p:ext>
        </pc:extLst>
      </pc:sldChg>
      <pc:sldChg chg="addCm delCm modCm modNotesTx">
        <pc:chgData name="Frank-Carr, Claire (ACL) (CTR)" userId="023a24b7-4ee5-46bf-8a1c-3b2e4b8d21fb" providerId="ADAL" clId="{02D1038B-EF38-4287-9307-D9E62185A5C5}" dt="2024-10-28T20:45:27.807" v="846"/>
        <pc:sldMkLst>
          <pc:docMk/>
          <pc:sldMk cId="661242718" sldId="321"/>
        </pc:sldMkLst>
        <pc:extLst>
          <p:ext xmlns:p="http://schemas.openxmlformats.org/presentationml/2006/main" uri="{D6D511B9-2390-475A-947B-AFAB55BFBCF1}">
            <pc226:cmChg xmlns:pc226="http://schemas.microsoft.com/office/powerpoint/2022/06/main/command" chg="del mod">
              <pc226:chgData name="Frank-Carr, Claire (ACL) (CTR)" userId="023a24b7-4ee5-46bf-8a1c-3b2e4b8d21fb" providerId="ADAL" clId="{02D1038B-EF38-4287-9307-D9E62185A5C5}" dt="2024-10-28T19:58:20.299" v="162"/>
              <pc2:cmMkLst xmlns:pc2="http://schemas.microsoft.com/office/powerpoint/2019/9/main/command">
                <pc:docMk/>
                <pc:sldMk cId="661242718" sldId="321"/>
                <pc2:cmMk id="{7666F70A-B147-4B17-8F1E-1C499A42C748}"/>
              </pc2:cmMkLst>
            </pc226:cmChg>
            <pc226:cmChg xmlns:pc226="http://schemas.microsoft.com/office/powerpoint/2022/06/main/command" chg="add">
              <pc226:chgData name="Frank-Carr, Claire (ACL) (CTR)" userId="023a24b7-4ee5-46bf-8a1c-3b2e4b8d21fb" providerId="ADAL" clId="{02D1038B-EF38-4287-9307-D9E62185A5C5}" dt="2024-10-28T20:45:27.807" v="846"/>
              <pc2:cmMkLst xmlns:pc2="http://schemas.microsoft.com/office/powerpoint/2019/9/main/command">
                <pc:docMk/>
                <pc:sldMk cId="661242718" sldId="321"/>
                <pc2:cmMk id="{37D3A12E-6809-442B-972E-58D7B8151C6E}"/>
              </pc2:cmMkLst>
            </pc226:cmChg>
          </p:ext>
        </pc:extLst>
      </pc:sldChg>
      <pc:sldChg chg="modSp mod addCm delCm modNotesTx">
        <pc:chgData name="Frank-Carr, Claire (ACL) (CTR)" userId="023a24b7-4ee5-46bf-8a1c-3b2e4b8d21fb" providerId="ADAL" clId="{02D1038B-EF38-4287-9307-D9E62185A5C5}" dt="2024-10-28T19:53:06.354" v="93" actId="20577"/>
        <pc:sldMkLst>
          <pc:docMk/>
          <pc:sldMk cId="3911390851" sldId="344"/>
        </pc:sldMkLst>
        <pc:spChg chg="mod">
          <ac:chgData name="Frank-Carr, Claire (ACL) (CTR)" userId="023a24b7-4ee5-46bf-8a1c-3b2e4b8d21fb" providerId="ADAL" clId="{02D1038B-EF38-4287-9307-D9E62185A5C5}" dt="2024-10-28T19:53:06.354" v="93" actId="20577"/>
          <ac:spMkLst>
            <pc:docMk/>
            <pc:sldMk cId="3911390851" sldId="344"/>
            <ac:spMk id="7" creationId="{307DD01B-7567-A5EC-F1C2-39B4EF495609}"/>
          </ac:spMkLst>
        </pc:spChg>
        <pc:extLst>
          <p:ext xmlns:p="http://schemas.openxmlformats.org/presentationml/2006/main" uri="{D6D511B9-2390-475A-947B-AFAB55BFBCF1}">
            <pc226:cmChg xmlns:pc226="http://schemas.microsoft.com/office/powerpoint/2022/06/main/command" chg="add del">
              <pc226:chgData name="Frank-Carr, Claire (ACL) (CTR)" userId="023a24b7-4ee5-46bf-8a1c-3b2e4b8d21fb" providerId="ADAL" clId="{02D1038B-EF38-4287-9307-D9E62185A5C5}" dt="2024-10-28T19:50:15.423" v="4"/>
              <pc2:cmMkLst xmlns:pc2="http://schemas.microsoft.com/office/powerpoint/2019/9/main/command">
                <pc:docMk/>
                <pc:sldMk cId="3911390851" sldId="344"/>
                <pc2:cmMk id="{48B55724-156E-4D84-8090-7B028131727B}"/>
              </pc2:cmMkLst>
            </pc226:cmChg>
          </p:ext>
        </pc:extLst>
      </pc:sldChg>
      <pc:sldChg chg="delCm">
        <pc:chgData name="Frank-Carr, Claire (ACL) (CTR)" userId="023a24b7-4ee5-46bf-8a1c-3b2e4b8d21fb" providerId="ADAL" clId="{02D1038B-EF38-4287-9307-D9E62185A5C5}" dt="2024-10-28T19:53:26.795" v="96"/>
        <pc:sldMkLst>
          <pc:docMk/>
          <pc:sldMk cId="3257951305" sldId="358"/>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3:26.795" v="96"/>
              <pc2:cmMkLst xmlns:pc2="http://schemas.microsoft.com/office/powerpoint/2019/9/main/command">
                <pc:docMk/>
                <pc:sldMk cId="3257951305" sldId="358"/>
                <pc2:cmMk id="{3E5E1F0B-C7EF-440B-83BC-CA8BB942C351}"/>
              </pc2:cmMkLst>
            </pc226:cmChg>
          </p:ext>
        </pc:extLst>
      </pc:sldChg>
      <pc:sldChg chg="delCm modCm modNotesTx">
        <pc:chgData name="Frank-Carr, Claire (ACL) (CTR)" userId="023a24b7-4ee5-46bf-8a1c-3b2e4b8d21fb" providerId="ADAL" clId="{02D1038B-EF38-4287-9307-D9E62185A5C5}" dt="2024-10-28T20:42:33.807" v="843" actId="20577"/>
        <pc:sldMkLst>
          <pc:docMk/>
          <pc:sldMk cId="1855092644" sldId="361"/>
        </pc:sldMkLst>
        <pc:extLst>
          <p:ext xmlns:p="http://schemas.openxmlformats.org/presentationml/2006/main" uri="{D6D511B9-2390-475A-947B-AFAB55BFBCF1}">
            <pc226:cmChg xmlns:pc226="http://schemas.microsoft.com/office/powerpoint/2022/06/main/command" chg="del mod">
              <pc226:chgData name="Frank-Carr, Claire (ACL) (CTR)" userId="023a24b7-4ee5-46bf-8a1c-3b2e4b8d21fb" providerId="ADAL" clId="{02D1038B-EF38-4287-9307-D9E62185A5C5}" dt="2024-10-28T19:58:03.138" v="160"/>
              <pc2:cmMkLst xmlns:pc2="http://schemas.microsoft.com/office/powerpoint/2019/9/main/command">
                <pc:docMk/>
                <pc:sldMk cId="1855092644" sldId="361"/>
                <pc2:cmMk id="{39446208-D87C-4220-89CB-8157BCD56046}"/>
              </pc2:cmMkLst>
            </pc226:cmChg>
            <pc226:cmChg xmlns:pc226="http://schemas.microsoft.com/office/powerpoint/2022/06/main/command" chg="del">
              <pc226:chgData name="Frank-Carr, Claire (ACL) (CTR)" userId="023a24b7-4ee5-46bf-8a1c-3b2e4b8d21fb" providerId="ADAL" clId="{02D1038B-EF38-4287-9307-D9E62185A5C5}" dt="2024-10-28T19:57:53.612" v="154"/>
              <pc2:cmMkLst xmlns:pc2="http://schemas.microsoft.com/office/powerpoint/2019/9/main/command">
                <pc:docMk/>
                <pc:sldMk cId="1855092644" sldId="361"/>
                <pc2:cmMk id="{E53C0018-A709-4300-8FBB-572A084D9C96}"/>
              </pc2:cmMkLst>
            </pc226:cmChg>
            <pc226:cmChg xmlns:pc226="http://schemas.microsoft.com/office/powerpoint/2022/06/main/command" chg="del mod">
              <pc226:chgData name="Frank-Carr, Claire (ACL) (CTR)" userId="023a24b7-4ee5-46bf-8a1c-3b2e4b8d21fb" providerId="ADAL" clId="{02D1038B-EF38-4287-9307-D9E62185A5C5}" dt="2024-10-28T19:57:56.698" v="156"/>
              <pc2:cmMkLst xmlns:pc2="http://schemas.microsoft.com/office/powerpoint/2019/9/main/command">
                <pc:docMk/>
                <pc:sldMk cId="1855092644" sldId="361"/>
                <pc2:cmMk id="{D2E87B25-9D81-4951-B0B5-E6FC0D1635FE}"/>
              </pc2:cmMkLst>
            </pc226:cmChg>
            <pc226:cmChg xmlns:pc226="http://schemas.microsoft.com/office/powerpoint/2022/06/main/command" chg="del mod">
              <pc226:chgData name="Frank-Carr, Claire (ACL) (CTR)" userId="023a24b7-4ee5-46bf-8a1c-3b2e4b8d21fb" providerId="ADAL" clId="{02D1038B-EF38-4287-9307-D9E62185A5C5}" dt="2024-10-28T19:57:59.968" v="158"/>
              <pc2:cmMkLst xmlns:pc2="http://schemas.microsoft.com/office/powerpoint/2019/9/main/command">
                <pc:docMk/>
                <pc:sldMk cId="1855092644" sldId="361"/>
                <pc2:cmMk id="{F433197E-3868-4BB3-B06A-DE2847B678D4}"/>
              </pc2:cmMkLst>
            </pc226:cmChg>
            <pc226:cmChg xmlns:pc226="http://schemas.microsoft.com/office/powerpoint/2022/06/main/command" chg="del">
              <pc226:chgData name="Frank-Carr, Claire (ACL) (CTR)" userId="023a24b7-4ee5-46bf-8a1c-3b2e4b8d21fb" providerId="ADAL" clId="{02D1038B-EF38-4287-9307-D9E62185A5C5}" dt="2024-10-28T19:57:52.967" v="153"/>
              <pc2:cmMkLst xmlns:pc2="http://schemas.microsoft.com/office/powerpoint/2019/9/main/command">
                <pc:docMk/>
                <pc:sldMk cId="1855092644" sldId="361"/>
                <pc2:cmMk id="{2D6C4DE5-3641-4FA3-B73A-C00370E1B55D}"/>
              </pc2:cmMkLst>
            </pc226:cmChg>
          </p:ext>
        </pc:extLst>
      </pc:sldChg>
      <pc:sldChg chg="delCm">
        <pc:chgData name="Frank-Carr, Claire (ACL) (CTR)" userId="023a24b7-4ee5-46bf-8a1c-3b2e4b8d21fb" providerId="ADAL" clId="{02D1038B-EF38-4287-9307-D9E62185A5C5}" dt="2024-10-28T19:53:42.844" v="99"/>
        <pc:sldMkLst>
          <pc:docMk/>
          <pc:sldMk cId="1480159262" sldId="363"/>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3:42.844" v="99"/>
              <pc2:cmMkLst xmlns:pc2="http://schemas.microsoft.com/office/powerpoint/2019/9/main/command">
                <pc:docMk/>
                <pc:sldMk cId="1480159262" sldId="363"/>
                <pc2:cmMk id="{7C597323-186D-4425-88D7-97DF71B6C3EF}"/>
              </pc2:cmMkLst>
            </pc226:cmChg>
            <pc226:cmChg xmlns:pc226="http://schemas.microsoft.com/office/powerpoint/2022/06/main/command" chg="del">
              <pc226:chgData name="Frank-Carr, Claire (ACL) (CTR)" userId="023a24b7-4ee5-46bf-8a1c-3b2e4b8d21fb" providerId="ADAL" clId="{02D1038B-EF38-4287-9307-D9E62185A5C5}" dt="2024-10-28T19:53:42.152" v="98"/>
              <pc2:cmMkLst xmlns:pc2="http://schemas.microsoft.com/office/powerpoint/2019/9/main/command">
                <pc:docMk/>
                <pc:sldMk cId="1480159262" sldId="363"/>
                <pc2:cmMk id="{A5746D94-010D-4F0C-8457-F8020CC79B83}"/>
              </pc2:cmMkLst>
            </pc226:cmChg>
          </p:ext>
        </pc:extLst>
      </pc:sldChg>
      <pc:sldChg chg="delCm">
        <pc:chgData name="Frank-Carr, Claire (ACL) (CTR)" userId="023a24b7-4ee5-46bf-8a1c-3b2e4b8d21fb" providerId="ADAL" clId="{02D1038B-EF38-4287-9307-D9E62185A5C5}" dt="2024-10-28T19:53:33.931" v="97"/>
        <pc:sldMkLst>
          <pc:docMk/>
          <pc:sldMk cId="2262484448" sldId="364"/>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3:33.931" v="97"/>
              <pc2:cmMkLst xmlns:pc2="http://schemas.microsoft.com/office/powerpoint/2019/9/main/command">
                <pc:docMk/>
                <pc:sldMk cId="2262484448" sldId="364"/>
                <pc2:cmMk id="{BB0D75D6-753C-4460-9E1E-FA5478A74BA2}"/>
              </pc2:cmMkLst>
            </pc226:cmChg>
          </p:ext>
        </pc:extLst>
      </pc:sldChg>
      <pc:sldChg chg="delCm modCm modNotesTx">
        <pc:chgData name="Frank-Carr, Claire (ACL) (CTR)" userId="023a24b7-4ee5-46bf-8a1c-3b2e4b8d21fb" providerId="ADAL" clId="{02D1038B-EF38-4287-9307-D9E62185A5C5}" dt="2024-10-28T20:08:19.215" v="377" actId="113"/>
        <pc:sldMkLst>
          <pc:docMk/>
          <pc:sldMk cId="1528587982" sldId="366"/>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4:03.143" v="107"/>
              <pc2:cmMkLst xmlns:pc2="http://schemas.microsoft.com/office/powerpoint/2019/9/main/command">
                <pc:docMk/>
                <pc:sldMk cId="1528587982" sldId="366"/>
                <pc2:cmMk id="{E2A0F92C-8C65-40A3-84D3-9135DD1FFD3E}"/>
              </pc2:cmMkLst>
            </pc226:cmChg>
            <pc226:cmChg xmlns:pc226="http://schemas.microsoft.com/office/powerpoint/2022/06/main/command" chg="del mod">
              <pc226:chgData name="Frank-Carr, Claire (ACL) (CTR)" userId="023a24b7-4ee5-46bf-8a1c-3b2e4b8d21fb" providerId="ADAL" clId="{02D1038B-EF38-4287-9307-D9E62185A5C5}" dt="2024-10-28T19:54:00.709" v="105"/>
              <pc2:cmMkLst xmlns:pc2="http://schemas.microsoft.com/office/powerpoint/2019/9/main/command">
                <pc:docMk/>
                <pc:sldMk cId="1528587982" sldId="366"/>
                <pc2:cmMk id="{1328E538-67C5-486B-BDCF-FD26DAB498C8}"/>
              </pc2:cmMkLst>
            </pc226:cmChg>
            <pc226:cmChg xmlns:pc226="http://schemas.microsoft.com/office/powerpoint/2022/06/main/command" chg="del">
              <pc226:chgData name="Frank-Carr, Claire (ACL) (CTR)" userId="023a24b7-4ee5-46bf-8a1c-3b2e4b8d21fb" providerId="ADAL" clId="{02D1038B-EF38-4287-9307-D9E62185A5C5}" dt="2024-10-28T19:53:48.899" v="101"/>
              <pc2:cmMkLst xmlns:pc2="http://schemas.microsoft.com/office/powerpoint/2019/9/main/command">
                <pc:docMk/>
                <pc:sldMk cId="1528587982" sldId="366"/>
                <pc2:cmMk id="{D7294A3D-9217-45D0-A53C-C74BD6A60BFE}"/>
              </pc2:cmMkLst>
            </pc226:cmChg>
            <pc226:cmChg xmlns:pc226="http://schemas.microsoft.com/office/powerpoint/2022/06/main/command" chg="del">
              <pc226:chgData name="Frank-Carr, Claire (ACL) (CTR)" userId="023a24b7-4ee5-46bf-8a1c-3b2e4b8d21fb" providerId="ADAL" clId="{02D1038B-EF38-4287-9307-D9E62185A5C5}" dt="2024-10-28T19:53:50.016" v="102"/>
              <pc2:cmMkLst xmlns:pc2="http://schemas.microsoft.com/office/powerpoint/2019/9/main/command">
                <pc:docMk/>
                <pc:sldMk cId="1528587982" sldId="366"/>
                <pc2:cmMk id="{3898F546-781F-4176-B4EC-CDF736AF47D5}"/>
              </pc2:cmMkLst>
            </pc226:cmChg>
            <pc226:cmChg xmlns:pc226="http://schemas.microsoft.com/office/powerpoint/2022/06/main/command" chg="del">
              <pc226:chgData name="Frank-Carr, Claire (ACL) (CTR)" userId="023a24b7-4ee5-46bf-8a1c-3b2e4b8d21fb" providerId="ADAL" clId="{02D1038B-EF38-4287-9307-D9E62185A5C5}" dt="2024-10-28T19:54:01.744" v="106"/>
              <pc2:cmMkLst xmlns:pc2="http://schemas.microsoft.com/office/powerpoint/2019/9/main/command">
                <pc:docMk/>
                <pc:sldMk cId="1528587982" sldId="366"/>
                <pc2:cmMk id="{D466128A-573D-477E-B577-AAB7DEED1F31}"/>
              </pc2:cmMkLst>
            </pc226:cmChg>
            <pc226:cmChg xmlns:pc226="http://schemas.microsoft.com/office/powerpoint/2022/06/main/command" chg="del">
              <pc226:chgData name="Frank-Carr, Claire (ACL) (CTR)" userId="023a24b7-4ee5-46bf-8a1c-3b2e4b8d21fb" providerId="ADAL" clId="{02D1038B-EF38-4287-9307-D9E62185A5C5}" dt="2024-10-28T19:53:51.090" v="103"/>
              <pc2:cmMkLst xmlns:pc2="http://schemas.microsoft.com/office/powerpoint/2019/9/main/command">
                <pc:docMk/>
                <pc:sldMk cId="1528587982" sldId="366"/>
                <pc2:cmMk id="{5A20E18A-E0EA-449D-8172-F1424F0C9379}"/>
              </pc2:cmMkLst>
            </pc226:cmChg>
            <pc226:cmChg xmlns:pc226="http://schemas.microsoft.com/office/powerpoint/2022/06/main/command" chg="del">
              <pc226:chgData name="Frank-Carr, Claire (ACL) (CTR)" userId="023a24b7-4ee5-46bf-8a1c-3b2e4b8d21fb" providerId="ADAL" clId="{02D1038B-EF38-4287-9307-D9E62185A5C5}" dt="2024-10-28T19:53:48.034" v="100"/>
              <pc2:cmMkLst xmlns:pc2="http://schemas.microsoft.com/office/powerpoint/2019/9/main/command">
                <pc:docMk/>
                <pc:sldMk cId="1528587982" sldId="366"/>
                <pc2:cmMk id="{AC42ABE7-4806-4144-A832-EA60918CC544}"/>
              </pc2:cmMkLst>
            </pc226:cmChg>
          </p:ext>
        </pc:extLst>
      </pc:sldChg>
      <pc:sldChg chg="modNotesTx">
        <pc:chgData name="Frank-Carr, Claire (ACL) (CTR)" userId="023a24b7-4ee5-46bf-8a1c-3b2e4b8d21fb" providerId="ADAL" clId="{02D1038B-EF38-4287-9307-D9E62185A5C5}" dt="2024-10-28T20:08:35.468" v="378" actId="12"/>
        <pc:sldMkLst>
          <pc:docMk/>
          <pc:sldMk cId="3172912902" sldId="367"/>
        </pc:sldMkLst>
      </pc:sldChg>
      <pc:sldChg chg="delCm">
        <pc:chgData name="Frank-Carr, Claire (ACL) (CTR)" userId="023a24b7-4ee5-46bf-8a1c-3b2e4b8d21fb" providerId="ADAL" clId="{02D1038B-EF38-4287-9307-D9E62185A5C5}" dt="2024-10-28T19:54:10.938" v="108"/>
        <pc:sldMkLst>
          <pc:docMk/>
          <pc:sldMk cId="1455526726" sldId="368"/>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4:10.938" v="108"/>
              <pc2:cmMkLst xmlns:pc2="http://schemas.microsoft.com/office/powerpoint/2019/9/main/command">
                <pc:docMk/>
                <pc:sldMk cId="1455526726" sldId="368"/>
                <pc2:cmMk id="{FBB7C468-5193-4DC8-BD63-EDCF989EE560}"/>
              </pc2:cmMkLst>
            </pc226:cmChg>
          </p:ext>
        </pc:extLst>
      </pc:sldChg>
      <pc:sldChg chg="delCm modCm modNotesTx">
        <pc:chgData name="Frank-Carr, Claire (ACL) (CTR)" userId="023a24b7-4ee5-46bf-8a1c-3b2e4b8d21fb" providerId="ADAL" clId="{02D1038B-EF38-4287-9307-D9E62185A5C5}" dt="2024-10-28T20:08:58.076" v="380" actId="113"/>
        <pc:sldMkLst>
          <pc:docMk/>
          <pc:sldMk cId="1007307997" sldId="371"/>
        </pc:sldMkLst>
        <pc:extLst>
          <p:ext xmlns:p="http://schemas.openxmlformats.org/presentationml/2006/main" uri="{D6D511B9-2390-475A-947B-AFAB55BFBCF1}">
            <pc226:cmChg xmlns:pc226="http://schemas.microsoft.com/office/powerpoint/2022/06/main/command" chg="del mod">
              <pc226:chgData name="Frank-Carr, Claire (ACL) (CTR)" userId="023a24b7-4ee5-46bf-8a1c-3b2e4b8d21fb" providerId="ADAL" clId="{02D1038B-EF38-4287-9307-D9E62185A5C5}" dt="2024-10-28T19:54:37.507" v="114"/>
              <pc2:cmMkLst xmlns:pc2="http://schemas.microsoft.com/office/powerpoint/2019/9/main/command">
                <pc:docMk/>
                <pc:sldMk cId="1007307997" sldId="371"/>
                <pc2:cmMk id="{7412E666-074D-4BCF-A3E8-19EC41246FC4}"/>
              </pc2:cmMkLst>
            </pc226:cmChg>
          </p:ext>
        </pc:extLst>
      </pc:sldChg>
      <pc:sldChg chg="delCm modNotesTx">
        <pc:chgData name="Frank-Carr, Claire (ACL) (CTR)" userId="023a24b7-4ee5-46bf-8a1c-3b2e4b8d21fb" providerId="ADAL" clId="{02D1038B-EF38-4287-9307-D9E62185A5C5}" dt="2024-10-28T20:10:13.176" v="406" actId="20577"/>
        <pc:sldMkLst>
          <pc:docMk/>
          <pc:sldMk cId="3966333995" sldId="372"/>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4:43.063" v="117"/>
              <pc2:cmMkLst xmlns:pc2="http://schemas.microsoft.com/office/powerpoint/2019/9/main/command">
                <pc:docMk/>
                <pc:sldMk cId="3966333995" sldId="372"/>
                <pc2:cmMk id="{C9CD8B01-BE3A-46A0-AF36-FBE64A93637D}"/>
              </pc2:cmMkLst>
            </pc226:cmChg>
            <pc226:cmChg xmlns:pc226="http://schemas.microsoft.com/office/powerpoint/2022/06/main/command" chg="del">
              <pc226:chgData name="Frank-Carr, Claire (ACL) (CTR)" userId="023a24b7-4ee5-46bf-8a1c-3b2e4b8d21fb" providerId="ADAL" clId="{02D1038B-EF38-4287-9307-D9E62185A5C5}" dt="2024-10-28T19:54:41.316" v="115"/>
              <pc2:cmMkLst xmlns:pc2="http://schemas.microsoft.com/office/powerpoint/2019/9/main/command">
                <pc:docMk/>
                <pc:sldMk cId="3966333995" sldId="372"/>
                <pc2:cmMk id="{48D96D69-4F16-4222-8B6E-8687CC4B564A}"/>
              </pc2:cmMkLst>
            </pc226:cmChg>
            <pc226:cmChg xmlns:pc226="http://schemas.microsoft.com/office/powerpoint/2022/06/main/command" chg="del">
              <pc226:chgData name="Frank-Carr, Claire (ACL) (CTR)" userId="023a24b7-4ee5-46bf-8a1c-3b2e4b8d21fb" providerId="ADAL" clId="{02D1038B-EF38-4287-9307-D9E62185A5C5}" dt="2024-10-28T19:54:41.937" v="116"/>
              <pc2:cmMkLst xmlns:pc2="http://schemas.microsoft.com/office/powerpoint/2019/9/main/command">
                <pc:docMk/>
                <pc:sldMk cId="3966333995" sldId="372"/>
                <pc2:cmMk id="{C5B870E9-7084-4F84-A2F9-AC2A7047F2C8}"/>
              </pc2:cmMkLst>
            </pc226:cmChg>
          </p:ext>
        </pc:extLst>
      </pc:sldChg>
      <pc:sldChg chg="delCm modNotesTx">
        <pc:chgData name="Frank-Carr, Claire (ACL) (CTR)" userId="023a24b7-4ee5-46bf-8a1c-3b2e4b8d21fb" providerId="ADAL" clId="{02D1038B-EF38-4287-9307-D9E62185A5C5}" dt="2024-10-28T20:14:36.573" v="418" actId="113"/>
        <pc:sldMkLst>
          <pc:docMk/>
          <pc:sldMk cId="3992723931" sldId="378"/>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6:19.105" v="139"/>
              <pc2:cmMkLst xmlns:pc2="http://schemas.microsoft.com/office/powerpoint/2019/9/main/command">
                <pc:docMk/>
                <pc:sldMk cId="3992723931" sldId="378"/>
                <pc2:cmMk id="{219C2C99-E8C1-4E32-B92D-F5006F74FAEF}"/>
              </pc2:cmMkLst>
            </pc226:cmChg>
          </p:ext>
        </pc:extLst>
      </pc:sldChg>
      <pc:sldChg chg="delCm modNotesTx">
        <pc:chgData name="Frank-Carr, Claire (ACL) (CTR)" userId="023a24b7-4ee5-46bf-8a1c-3b2e4b8d21fb" providerId="ADAL" clId="{02D1038B-EF38-4287-9307-D9E62185A5C5}" dt="2024-10-28T20:17:49.550" v="550" actId="20577"/>
        <pc:sldMkLst>
          <pc:docMk/>
          <pc:sldMk cId="3745459414" sldId="379"/>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6:31.584" v="141"/>
              <pc2:cmMkLst xmlns:pc2="http://schemas.microsoft.com/office/powerpoint/2019/9/main/command">
                <pc:docMk/>
                <pc:sldMk cId="3745459414" sldId="379"/>
                <pc2:cmMk id="{F5321A1F-62AB-4D57-B4EB-55EE7F0732FD}"/>
              </pc2:cmMkLst>
            </pc226:cmChg>
          </p:ext>
        </pc:extLst>
      </pc:sldChg>
      <pc:sldChg chg="modNotesTx">
        <pc:chgData name="Frank-Carr, Claire (ACL) (CTR)" userId="023a24b7-4ee5-46bf-8a1c-3b2e4b8d21fb" providerId="ADAL" clId="{02D1038B-EF38-4287-9307-D9E62185A5C5}" dt="2024-10-28T20:18:34.630" v="559" actId="20577"/>
        <pc:sldMkLst>
          <pc:docMk/>
          <pc:sldMk cId="4043854640" sldId="380"/>
        </pc:sldMkLst>
      </pc:sldChg>
      <pc:sldChg chg="delCm modCm">
        <pc:chgData name="Frank-Carr, Claire (ACL) (CTR)" userId="023a24b7-4ee5-46bf-8a1c-3b2e4b8d21fb" providerId="ADAL" clId="{02D1038B-EF38-4287-9307-D9E62185A5C5}" dt="2024-10-28T19:57:14.303" v="144"/>
        <pc:sldMkLst>
          <pc:docMk/>
          <pc:sldMk cId="3073475313" sldId="381"/>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6:38.219" v="142"/>
              <pc2:cmMkLst xmlns:pc2="http://schemas.microsoft.com/office/powerpoint/2019/9/main/command">
                <pc:docMk/>
                <pc:sldMk cId="3073475313" sldId="381"/>
                <pc2:cmMk id="{9A13A9A8-B336-4170-A73A-CD2423B09407}"/>
              </pc2:cmMkLst>
            </pc226:cmChg>
            <pc226:cmChg xmlns:pc226="http://schemas.microsoft.com/office/powerpoint/2022/06/main/command" chg="del mod">
              <pc226:chgData name="Frank-Carr, Claire (ACL) (CTR)" userId="023a24b7-4ee5-46bf-8a1c-3b2e4b8d21fb" providerId="ADAL" clId="{02D1038B-EF38-4287-9307-D9E62185A5C5}" dt="2024-10-28T19:57:14.303" v="144"/>
              <pc2:cmMkLst xmlns:pc2="http://schemas.microsoft.com/office/powerpoint/2019/9/main/command">
                <pc:docMk/>
                <pc:sldMk cId="3073475313" sldId="381"/>
                <pc2:cmMk id="{599319C1-3027-4B5F-815A-03EBFE4CE17A}"/>
              </pc2:cmMkLst>
            </pc226:cmChg>
          </p:ext>
        </pc:extLst>
      </pc:sldChg>
      <pc:sldChg chg="delCm modCm modNotesTx">
        <pc:chgData name="Frank-Carr, Claire (ACL) (CTR)" userId="023a24b7-4ee5-46bf-8a1c-3b2e4b8d21fb" providerId="ADAL" clId="{02D1038B-EF38-4287-9307-D9E62185A5C5}" dt="2024-10-28T20:22:11.617" v="577" actId="113"/>
        <pc:sldMkLst>
          <pc:docMk/>
          <pc:sldMk cId="742059086" sldId="382"/>
        </pc:sldMkLst>
        <pc:extLst>
          <p:ext xmlns:p="http://schemas.openxmlformats.org/presentationml/2006/main" uri="{D6D511B9-2390-475A-947B-AFAB55BFBCF1}">
            <pc226:cmChg xmlns:pc226="http://schemas.microsoft.com/office/powerpoint/2022/06/main/command" chg="del mod">
              <pc226:chgData name="Frank-Carr, Claire (ACL) (CTR)" userId="023a24b7-4ee5-46bf-8a1c-3b2e4b8d21fb" providerId="ADAL" clId="{02D1038B-EF38-4287-9307-D9E62185A5C5}" dt="2024-10-28T19:57:38.932" v="150"/>
              <pc2:cmMkLst xmlns:pc2="http://schemas.microsoft.com/office/powerpoint/2019/9/main/command">
                <pc:docMk/>
                <pc:sldMk cId="742059086" sldId="382"/>
                <pc2:cmMk id="{A96BDB1B-6F6A-4AFD-B82B-98BD7C063782}"/>
              </pc2:cmMkLst>
            </pc226:cmChg>
            <pc226:cmChg xmlns:pc226="http://schemas.microsoft.com/office/powerpoint/2022/06/main/command" chg="del">
              <pc226:chgData name="Frank-Carr, Claire (ACL) (CTR)" userId="023a24b7-4ee5-46bf-8a1c-3b2e4b8d21fb" providerId="ADAL" clId="{02D1038B-EF38-4287-9307-D9E62185A5C5}" dt="2024-10-28T19:57:25.681" v="148"/>
              <pc2:cmMkLst xmlns:pc2="http://schemas.microsoft.com/office/powerpoint/2019/9/main/command">
                <pc:docMk/>
                <pc:sldMk cId="742059086" sldId="382"/>
                <pc2:cmMk id="{D16EA5B8-B0D2-49A5-B9D6-511E3221DB12}"/>
              </pc2:cmMkLst>
            </pc226:cmChg>
          </p:ext>
        </pc:extLst>
      </pc:sldChg>
      <pc:sldChg chg="delCm">
        <pc:chgData name="Frank-Carr, Claire (ACL) (CTR)" userId="023a24b7-4ee5-46bf-8a1c-3b2e4b8d21fb" providerId="ADAL" clId="{02D1038B-EF38-4287-9307-D9E62185A5C5}" dt="2024-10-28T19:58:36.247" v="168"/>
        <pc:sldMkLst>
          <pc:docMk/>
          <pc:sldMk cId="1613668886" sldId="384"/>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8:32.818" v="166"/>
              <pc2:cmMkLst xmlns:pc2="http://schemas.microsoft.com/office/powerpoint/2019/9/main/command">
                <pc:docMk/>
                <pc:sldMk cId="1613668886" sldId="384"/>
                <pc2:cmMk id="{D63C4502-8D89-4D88-AD60-C7A30C95A7EA}"/>
              </pc2:cmMkLst>
            </pc226:cmChg>
            <pc226:cmChg xmlns:pc226="http://schemas.microsoft.com/office/powerpoint/2022/06/main/command" chg="del">
              <pc226:chgData name="Frank-Carr, Claire (ACL) (CTR)" userId="023a24b7-4ee5-46bf-8a1c-3b2e4b8d21fb" providerId="ADAL" clId="{02D1038B-EF38-4287-9307-D9E62185A5C5}" dt="2024-10-28T19:58:32.047" v="165"/>
              <pc2:cmMkLst xmlns:pc2="http://schemas.microsoft.com/office/powerpoint/2019/9/main/command">
                <pc:docMk/>
                <pc:sldMk cId="1613668886" sldId="384"/>
                <pc2:cmMk id="{B075E418-AB4E-4F50-AB82-CDAFAD32CFBD}"/>
              </pc2:cmMkLst>
            </pc226:cmChg>
            <pc226:cmChg xmlns:pc226="http://schemas.microsoft.com/office/powerpoint/2022/06/main/command" chg="del">
              <pc226:chgData name="Frank-Carr, Claire (ACL) (CTR)" userId="023a24b7-4ee5-46bf-8a1c-3b2e4b8d21fb" providerId="ADAL" clId="{02D1038B-EF38-4287-9307-D9E62185A5C5}" dt="2024-10-28T19:58:36.247" v="168"/>
              <pc2:cmMkLst xmlns:pc2="http://schemas.microsoft.com/office/powerpoint/2019/9/main/command">
                <pc:docMk/>
                <pc:sldMk cId="1613668886" sldId="384"/>
                <pc2:cmMk id="{49F7A8DF-6572-4883-A58C-8093727C1842}"/>
              </pc2:cmMkLst>
            </pc226:cmChg>
            <pc226:cmChg xmlns:pc226="http://schemas.microsoft.com/office/powerpoint/2022/06/main/command" chg="del">
              <pc226:chgData name="Frank-Carr, Claire (ACL) (CTR)" userId="023a24b7-4ee5-46bf-8a1c-3b2e4b8d21fb" providerId="ADAL" clId="{02D1038B-EF38-4287-9307-D9E62185A5C5}" dt="2024-10-28T19:58:33.621" v="167"/>
              <pc2:cmMkLst xmlns:pc2="http://schemas.microsoft.com/office/powerpoint/2019/9/main/command">
                <pc:docMk/>
                <pc:sldMk cId="1613668886" sldId="384"/>
                <pc2:cmMk id="{432C8FFD-809D-4A7A-8DF3-BC5722183E00}"/>
              </pc2:cmMkLst>
            </pc226:cmChg>
          </p:ext>
        </pc:extLst>
      </pc:sldChg>
      <pc:sldChg chg="delCm modCm modNotesTx">
        <pc:chgData name="Frank-Carr, Claire (ACL) (CTR)" userId="023a24b7-4ee5-46bf-8a1c-3b2e4b8d21fb" providerId="ADAL" clId="{02D1038B-EF38-4287-9307-D9E62185A5C5}" dt="2024-10-28T20:25:59.461" v="611" actId="20577"/>
        <pc:sldMkLst>
          <pc:docMk/>
          <pc:sldMk cId="1432837487" sldId="385"/>
        </pc:sldMkLst>
        <pc:extLst>
          <p:ext xmlns:p="http://schemas.openxmlformats.org/presentationml/2006/main" uri="{D6D511B9-2390-475A-947B-AFAB55BFBCF1}">
            <pc226:cmChg xmlns:pc226="http://schemas.microsoft.com/office/powerpoint/2022/06/main/command" chg="del mod">
              <pc226:chgData name="Frank-Carr, Claire (ACL) (CTR)" userId="023a24b7-4ee5-46bf-8a1c-3b2e4b8d21fb" providerId="ADAL" clId="{02D1038B-EF38-4287-9307-D9E62185A5C5}" dt="2024-10-28T19:58:45.569" v="171"/>
              <pc2:cmMkLst xmlns:pc2="http://schemas.microsoft.com/office/powerpoint/2019/9/main/command">
                <pc:docMk/>
                <pc:sldMk cId="1432837487" sldId="385"/>
                <pc2:cmMk id="{92D99734-8C5F-40AD-909E-9B4ED1BBFCBB}"/>
              </pc2:cmMkLst>
            </pc226:cmChg>
            <pc226:cmChg xmlns:pc226="http://schemas.microsoft.com/office/powerpoint/2022/06/main/command" chg="del">
              <pc226:chgData name="Frank-Carr, Claire (ACL) (CTR)" userId="023a24b7-4ee5-46bf-8a1c-3b2e4b8d21fb" providerId="ADAL" clId="{02D1038B-EF38-4287-9307-D9E62185A5C5}" dt="2024-10-28T19:58:39.939" v="169"/>
              <pc2:cmMkLst xmlns:pc2="http://schemas.microsoft.com/office/powerpoint/2019/9/main/command">
                <pc:docMk/>
                <pc:sldMk cId="1432837487" sldId="385"/>
                <pc2:cmMk id="{747722B9-0728-48FF-B4C6-431047F53415}"/>
              </pc2:cmMkLst>
            </pc226:cmChg>
          </p:ext>
        </pc:extLst>
      </pc:sldChg>
      <pc:sldChg chg="delCm">
        <pc:chgData name="Frank-Carr, Claire (ACL) (CTR)" userId="023a24b7-4ee5-46bf-8a1c-3b2e4b8d21fb" providerId="ADAL" clId="{02D1038B-EF38-4287-9307-D9E62185A5C5}" dt="2024-10-28T19:58:24.672" v="164"/>
        <pc:sldMkLst>
          <pc:docMk/>
          <pc:sldMk cId="1340692217" sldId="386"/>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8:24.672" v="164"/>
              <pc2:cmMkLst xmlns:pc2="http://schemas.microsoft.com/office/powerpoint/2019/9/main/command">
                <pc:docMk/>
                <pc:sldMk cId="1340692217" sldId="386"/>
                <pc2:cmMk id="{878A2B45-FFD4-4408-8E5E-DDF4BEA231D2}"/>
              </pc2:cmMkLst>
            </pc226:cmChg>
            <pc226:cmChg xmlns:pc226="http://schemas.microsoft.com/office/powerpoint/2022/06/main/command" chg="del">
              <pc226:chgData name="Frank-Carr, Claire (ACL) (CTR)" userId="023a24b7-4ee5-46bf-8a1c-3b2e4b8d21fb" providerId="ADAL" clId="{02D1038B-EF38-4287-9307-D9E62185A5C5}" dt="2024-10-28T19:58:23.665" v="163"/>
              <pc2:cmMkLst xmlns:pc2="http://schemas.microsoft.com/office/powerpoint/2019/9/main/command">
                <pc:docMk/>
                <pc:sldMk cId="1340692217" sldId="386"/>
                <pc2:cmMk id="{9C268656-F264-4053-BEED-01229CBBAB56}"/>
              </pc2:cmMkLst>
            </pc226:cmChg>
          </p:ext>
        </pc:extLst>
      </pc:sldChg>
      <pc:sldChg chg="modNotesTx">
        <pc:chgData name="Frank-Carr, Claire (ACL) (CTR)" userId="023a24b7-4ee5-46bf-8a1c-3b2e4b8d21fb" providerId="ADAL" clId="{02D1038B-EF38-4287-9307-D9E62185A5C5}" dt="2024-10-28T20:25:49.213" v="610" actId="20577"/>
        <pc:sldMkLst>
          <pc:docMk/>
          <pc:sldMk cId="1622729012" sldId="387"/>
        </pc:sldMkLst>
      </pc:sldChg>
      <pc:sldChg chg="addCm delCm modCm modNotesTx">
        <pc:chgData name="Frank-Carr, Claire (ACL) (CTR)" userId="023a24b7-4ee5-46bf-8a1c-3b2e4b8d21fb" providerId="ADAL" clId="{02D1038B-EF38-4287-9307-D9E62185A5C5}" dt="2024-10-28T21:27:12.557" v="854" actId="20577"/>
        <pc:sldMkLst>
          <pc:docMk/>
          <pc:sldMk cId="929152407" sldId="389"/>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7:20.816" v="147"/>
              <pc2:cmMkLst xmlns:pc2="http://schemas.microsoft.com/office/powerpoint/2019/9/main/command">
                <pc:docMk/>
                <pc:sldMk cId="929152407" sldId="389"/>
                <pc2:cmMk id="{1B1EF72F-A1AA-4A21-B897-B68D3C307980}"/>
              </pc2:cmMkLst>
            </pc226:cmChg>
            <pc226:cmChg xmlns:pc226="http://schemas.microsoft.com/office/powerpoint/2022/06/main/command" chg="del">
              <pc226:chgData name="Frank-Carr, Claire (ACL) (CTR)" userId="023a24b7-4ee5-46bf-8a1c-3b2e4b8d21fb" providerId="ADAL" clId="{02D1038B-EF38-4287-9307-D9E62185A5C5}" dt="2024-10-28T19:57:17.832" v="145"/>
              <pc2:cmMkLst xmlns:pc2="http://schemas.microsoft.com/office/powerpoint/2019/9/main/command">
                <pc:docMk/>
                <pc:sldMk cId="929152407" sldId="389"/>
                <pc2:cmMk id="{FAF85D6F-CE69-425E-9F50-DD8C455DB0DE}"/>
              </pc2:cmMkLst>
            </pc226:cmChg>
            <pc226:cmChg xmlns:pc226="http://schemas.microsoft.com/office/powerpoint/2022/06/main/command" chg="del">
              <pc226:chgData name="Frank-Carr, Claire (ACL) (CTR)" userId="023a24b7-4ee5-46bf-8a1c-3b2e4b8d21fb" providerId="ADAL" clId="{02D1038B-EF38-4287-9307-D9E62185A5C5}" dt="2024-10-28T19:57:20.156" v="146"/>
              <pc2:cmMkLst xmlns:pc2="http://schemas.microsoft.com/office/powerpoint/2019/9/main/command">
                <pc:docMk/>
                <pc:sldMk cId="929152407" sldId="389"/>
                <pc2:cmMk id="{8CE7A37F-6E74-4B6D-A0C8-97D5B3D9729B}"/>
              </pc2:cmMkLst>
            </pc226:cmChg>
            <pc226:cmChg xmlns:pc226="http://schemas.microsoft.com/office/powerpoint/2022/06/main/command" chg="add del mod">
              <pc226:chgData name="Frank-Carr, Claire (ACL) (CTR)" userId="023a24b7-4ee5-46bf-8a1c-3b2e4b8d21fb" providerId="ADAL" clId="{02D1038B-EF38-4287-9307-D9E62185A5C5}" dt="2024-10-28T21:25:28.402" v="849"/>
              <pc2:cmMkLst xmlns:pc2="http://schemas.microsoft.com/office/powerpoint/2019/9/main/command">
                <pc:docMk/>
                <pc:sldMk cId="929152407" sldId="389"/>
                <pc2:cmMk id="{259B9DB8-D228-4366-8A5A-A9367A0B1BFB}"/>
              </pc2:cmMkLst>
            </pc226:cmChg>
          </p:ext>
        </pc:extLst>
      </pc:sldChg>
      <pc:sldChg chg="delCm">
        <pc:chgData name="Frank-Carr, Claire (ACL) (CTR)" userId="023a24b7-4ee5-46bf-8a1c-3b2e4b8d21fb" providerId="ADAL" clId="{02D1038B-EF38-4287-9307-D9E62185A5C5}" dt="2024-10-28T19:56:01.229" v="135"/>
        <pc:sldMkLst>
          <pc:docMk/>
          <pc:sldMk cId="1095957467" sldId="402"/>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6:01.229" v="135"/>
              <pc2:cmMkLst xmlns:pc2="http://schemas.microsoft.com/office/powerpoint/2019/9/main/command">
                <pc:docMk/>
                <pc:sldMk cId="1095957467" sldId="402"/>
                <pc2:cmMk id="{86898F7C-6D64-4205-9659-CC7F404F6B11}"/>
              </pc2:cmMkLst>
            </pc226:cmChg>
          </p:ext>
        </pc:extLst>
      </pc:sldChg>
      <pc:sldChg chg="delCm modCm">
        <pc:chgData name="Frank-Carr, Claire (ACL) (CTR)" userId="023a24b7-4ee5-46bf-8a1c-3b2e4b8d21fb" providerId="ADAL" clId="{02D1038B-EF38-4287-9307-D9E62185A5C5}" dt="2024-10-28T19:56:11.598" v="138"/>
        <pc:sldMkLst>
          <pc:docMk/>
          <pc:sldMk cId="1253616879" sldId="403"/>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6:04.631" v="136"/>
              <pc2:cmMkLst xmlns:pc2="http://schemas.microsoft.com/office/powerpoint/2019/9/main/command">
                <pc:docMk/>
                <pc:sldMk cId="1253616879" sldId="403"/>
                <pc2:cmMk id="{49EDC41B-CF3E-4502-A371-484EFD3FA5BF}"/>
              </pc2:cmMkLst>
            </pc226:cmChg>
            <pc226:cmChg xmlns:pc226="http://schemas.microsoft.com/office/powerpoint/2022/06/main/command" chg="del mod">
              <pc226:chgData name="Frank-Carr, Claire (ACL) (CTR)" userId="023a24b7-4ee5-46bf-8a1c-3b2e4b8d21fb" providerId="ADAL" clId="{02D1038B-EF38-4287-9307-D9E62185A5C5}" dt="2024-10-28T19:56:11.598" v="138"/>
              <pc2:cmMkLst xmlns:pc2="http://schemas.microsoft.com/office/powerpoint/2019/9/main/command">
                <pc:docMk/>
                <pc:sldMk cId="1253616879" sldId="403"/>
                <pc2:cmMk id="{51071097-3934-49EA-97D4-53EC8A81AE0D}"/>
              </pc2:cmMkLst>
            </pc226:cmChg>
          </p:ext>
        </pc:extLst>
      </pc:sldChg>
      <pc:sldChg chg="delCm modCm modNotesTx">
        <pc:chgData name="Frank-Carr, Claire (ACL) (CTR)" userId="023a24b7-4ee5-46bf-8a1c-3b2e4b8d21fb" providerId="ADAL" clId="{02D1038B-EF38-4287-9307-D9E62185A5C5}" dt="2024-10-28T20:10:40.718" v="412" actId="113"/>
        <pc:sldMkLst>
          <pc:docMk/>
          <pc:sldMk cId="1641409775" sldId="404"/>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4:56.140" v="119"/>
              <pc2:cmMkLst xmlns:pc2="http://schemas.microsoft.com/office/powerpoint/2019/9/main/command">
                <pc:docMk/>
                <pc:sldMk cId="1641409775" sldId="404"/>
                <pc2:cmMk id="{D2119919-F10F-4395-B80F-4C70BFE02178}"/>
              </pc2:cmMkLst>
            </pc226:cmChg>
            <pc226:cmChg xmlns:pc226="http://schemas.microsoft.com/office/powerpoint/2022/06/main/command" chg="del mod">
              <pc226:chgData name="Frank-Carr, Claire (ACL) (CTR)" userId="023a24b7-4ee5-46bf-8a1c-3b2e4b8d21fb" providerId="ADAL" clId="{02D1038B-EF38-4287-9307-D9E62185A5C5}" dt="2024-10-28T19:55:24.349" v="124"/>
              <pc2:cmMkLst xmlns:pc2="http://schemas.microsoft.com/office/powerpoint/2019/9/main/command">
                <pc:docMk/>
                <pc:sldMk cId="1641409775" sldId="404"/>
                <pc2:cmMk id="{8F7B7935-F272-4383-B9AA-937D7B39BBC2}"/>
              </pc2:cmMkLst>
            </pc226:cmChg>
            <pc226:cmChg xmlns:pc226="http://schemas.microsoft.com/office/powerpoint/2022/06/main/command" chg="del">
              <pc226:chgData name="Frank-Carr, Claire (ACL) (CTR)" userId="023a24b7-4ee5-46bf-8a1c-3b2e4b8d21fb" providerId="ADAL" clId="{02D1038B-EF38-4287-9307-D9E62185A5C5}" dt="2024-10-28T19:54:54.334" v="118"/>
              <pc2:cmMkLst xmlns:pc2="http://schemas.microsoft.com/office/powerpoint/2019/9/main/command">
                <pc:docMk/>
                <pc:sldMk cId="1641409775" sldId="404"/>
                <pc2:cmMk id="{D1EBB43F-30C0-4B55-AFB3-FE68B2378417}"/>
              </pc2:cmMkLst>
            </pc226:cmChg>
            <pc226:cmChg xmlns:pc226="http://schemas.microsoft.com/office/powerpoint/2022/06/main/command" chg="del">
              <pc226:chgData name="Frank-Carr, Claire (ACL) (CTR)" userId="023a24b7-4ee5-46bf-8a1c-3b2e4b8d21fb" providerId="ADAL" clId="{02D1038B-EF38-4287-9307-D9E62185A5C5}" dt="2024-10-28T19:54:59.495" v="121"/>
              <pc2:cmMkLst xmlns:pc2="http://schemas.microsoft.com/office/powerpoint/2019/9/main/command">
                <pc:docMk/>
                <pc:sldMk cId="1641409775" sldId="404"/>
                <pc2:cmMk id="{6C3DC573-A7E4-4487-8C79-FD4071AC116F}"/>
              </pc2:cmMkLst>
            </pc226:cmChg>
            <pc226:cmChg xmlns:pc226="http://schemas.microsoft.com/office/powerpoint/2022/06/main/command" chg="del">
              <pc226:chgData name="Frank-Carr, Claire (ACL) (CTR)" userId="023a24b7-4ee5-46bf-8a1c-3b2e4b8d21fb" providerId="ADAL" clId="{02D1038B-EF38-4287-9307-D9E62185A5C5}" dt="2024-10-28T19:54:57.878" v="120"/>
              <pc2:cmMkLst xmlns:pc2="http://schemas.microsoft.com/office/powerpoint/2019/9/main/command">
                <pc:docMk/>
                <pc:sldMk cId="1641409775" sldId="404"/>
                <pc2:cmMk id="{C3D7FC83-27FA-41B5-B400-F73B80716166}"/>
              </pc2:cmMkLst>
            </pc226:cmChg>
            <pc226:cmChg xmlns:pc226="http://schemas.microsoft.com/office/powerpoint/2022/06/main/command" chg="del mod">
              <pc226:chgData name="Frank-Carr, Claire (ACL) (CTR)" userId="023a24b7-4ee5-46bf-8a1c-3b2e4b8d21fb" providerId="ADAL" clId="{02D1038B-EF38-4287-9307-D9E62185A5C5}" dt="2024-10-28T19:55:27.753" v="126"/>
              <pc2:cmMkLst xmlns:pc2="http://schemas.microsoft.com/office/powerpoint/2019/9/main/command">
                <pc:docMk/>
                <pc:sldMk cId="1641409775" sldId="404"/>
                <pc2:cmMk id="{EED804A2-D251-4F2F-A272-26E5CDA64D30}"/>
              </pc2:cmMkLst>
            </pc226:cmChg>
            <pc226:cmChg xmlns:pc226="http://schemas.microsoft.com/office/powerpoint/2022/06/main/command" chg="del">
              <pc226:chgData name="Frank-Carr, Claire (ACL) (CTR)" userId="023a24b7-4ee5-46bf-8a1c-3b2e4b8d21fb" providerId="ADAL" clId="{02D1038B-EF38-4287-9307-D9E62185A5C5}" dt="2024-10-28T19:55:01.041" v="122"/>
              <pc2:cmMkLst xmlns:pc2="http://schemas.microsoft.com/office/powerpoint/2019/9/main/command">
                <pc:docMk/>
                <pc:sldMk cId="1641409775" sldId="404"/>
                <pc2:cmMk id="{6CFA81CA-130C-40EF-87CD-89C746CB54CE}"/>
              </pc2:cmMkLst>
            </pc226:cmChg>
          </p:ext>
        </pc:extLst>
      </pc:sldChg>
      <pc:sldChg chg="delCm modCm modNotesTx">
        <pc:chgData name="Frank-Carr, Claire (ACL) (CTR)" userId="023a24b7-4ee5-46bf-8a1c-3b2e4b8d21fb" providerId="ADAL" clId="{02D1038B-EF38-4287-9307-D9E62185A5C5}" dt="2024-10-28T20:13:31.165" v="416" actId="20577"/>
        <pc:sldMkLst>
          <pc:docMk/>
          <pc:sldMk cId="4066466456" sldId="405"/>
        </pc:sldMkLst>
        <pc:extLst>
          <p:ext xmlns:p="http://schemas.openxmlformats.org/presentationml/2006/main" uri="{D6D511B9-2390-475A-947B-AFAB55BFBCF1}">
            <pc226:cmChg xmlns:pc226="http://schemas.microsoft.com/office/powerpoint/2022/06/main/command" chg="del mod">
              <pc226:chgData name="Frank-Carr, Claire (ACL) (CTR)" userId="023a24b7-4ee5-46bf-8a1c-3b2e4b8d21fb" providerId="ADAL" clId="{02D1038B-EF38-4287-9307-D9E62185A5C5}" dt="2024-10-28T19:55:57.262" v="134"/>
              <pc2:cmMkLst xmlns:pc2="http://schemas.microsoft.com/office/powerpoint/2019/9/main/command">
                <pc:docMk/>
                <pc:sldMk cId="4066466456" sldId="405"/>
                <pc2:cmMk id="{BFC53823-368A-4DE7-8A0C-404183C8834D}"/>
              </pc2:cmMkLst>
            </pc226:cmChg>
            <pc226:cmChg xmlns:pc226="http://schemas.microsoft.com/office/powerpoint/2022/06/main/command" chg="del mod">
              <pc226:chgData name="Frank-Carr, Claire (ACL) (CTR)" userId="023a24b7-4ee5-46bf-8a1c-3b2e4b8d21fb" providerId="ADAL" clId="{02D1038B-EF38-4287-9307-D9E62185A5C5}" dt="2024-10-28T19:55:45.734" v="132"/>
              <pc2:cmMkLst xmlns:pc2="http://schemas.microsoft.com/office/powerpoint/2019/9/main/command">
                <pc:docMk/>
                <pc:sldMk cId="4066466456" sldId="405"/>
                <pc2:cmMk id="{3D37422B-88FE-4938-8939-F2B3647B5DD0}"/>
              </pc2:cmMkLst>
            </pc226:cmChg>
            <pc226:cmChg xmlns:pc226="http://schemas.microsoft.com/office/powerpoint/2022/06/main/command" chg="del">
              <pc226:chgData name="Frank-Carr, Claire (ACL) (CTR)" userId="023a24b7-4ee5-46bf-8a1c-3b2e4b8d21fb" providerId="ADAL" clId="{02D1038B-EF38-4287-9307-D9E62185A5C5}" dt="2024-10-28T19:55:34.634" v="130"/>
              <pc2:cmMkLst xmlns:pc2="http://schemas.microsoft.com/office/powerpoint/2019/9/main/command">
                <pc:docMk/>
                <pc:sldMk cId="4066466456" sldId="405"/>
                <pc2:cmMk id="{CCA51EA3-FD3E-415F-9427-75ECC217752F}"/>
              </pc2:cmMkLst>
            </pc226:cmChg>
            <pc226:cmChg xmlns:pc226="http://schemas.microsoft.com/office/powerpoint/2022/06/main/command" chg="del">
              <pc226:chgData name="Frank-Carr, Claire (ACL) (CTR)" userId="023a24b7-4ee5-46bf-8a1c-3b2e4b8d21fb" providerId="ADAL" clId="{02D1038B-EF38-4287-9307-D9E62185A5C5}" dt="2024-10-28T19:55:33.903" v="129"/>
              <pc2:cmMkLst xmlns:pc2="http://schemas.microsoft.com/office/powerpoint/2019/9/main/command">
                <pc:docMk/>
                <pc:sldMk cId="4066466456" sldId="405"/>
                <pc2:cmMk id="{6D4761A5-4F57-4351-B082-6767CA085903}"/>
              </pc2:cmMkLst>
            </pc226:cmChg>
            <pc226:cmChg xmlns:pc226="http://schemas.microsoft.com/office/powerpoint/2022/06/main/command" chg="del mod">
              <pc226:chgData name="Frank-Carr, Claire (ACL) (CTR)" userId="023a24b7-4ee5-46bf-8a1c-3b2e4b8d21fb" providerId="ADAL" clId="{02D1038B-EF38-4287-9307-D9E62185A5C5}" dt="2024-10-28T19:55:32.919" v="128"/>
              <pc2:cmMkLst xmlns:pc2="http://schemas.microsoft.com/office/powerpoint/2019/9/main/command">
                <pc:docMk/>
                <pc:sldMk cId="4066466456" sldId="405"/>
                <pc2:cmMk id="{9C1E40D4-171E-42AC-9758-F40855C4B071}"/>
              </pc2:cmMkLst>
            </pc226:cmChg>
          </p:ext>
        </pc:extLst>
      </pc:sldChg>
      <pc:sldChg chg="delCm">
        <pc:chgData name="Frank-Carr, Claire (ACL) (CTR)" userId="023a24b7-4ee5-46bf-8a1c-3b2e4b8d21fb" providerId="ADAL" clId="{02D1038B-EF38-4287-9307-D9E62185A5C5}" dt="2024-10-28T19:56:25.337" v="140"/>
        <pc:sldMkLst>
          <pc:docMk/>
          <pc:sldMk cId="2502781739" sldId="406"/>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6:25.337" v="140"/>
              <pc2:cmMkLst xmlns:pc2="http://schemas.microsoft.com/office/powerpoint/2019/9/main/command">
                <pc:docMk/>
                <pc:sldMk cId="2502781739" sldId="406"/>
                <pc2:cmMk id="{4300EE7A-68AC-4783-A5D9-1A702C4D22A9}"/>
              </pc2:cmMkLst>
            </pc226:cmChg>
          </p:ext>
        </pc:extLst>
      </pc:sldChg>
      <pc:sldChg chg="delCm modNotesTx">
        <pc:chgData name="Frank-Carr, Claire (ACL) (CTR)" userId="023a24b7-4ee5-46bf-8a1c-3b2e4b8d21fb" providerId="ADAL" clId="{02D1038B-EF38-4287-9307-D9E62185A5C5}" dt="2024-10-28T21:28:59.624" v="880" actId="20577"/>
        <pc:sldMkLst>
          <pc:docMk/>
          <pc:sldMk cId="3976186948" sldId="407"/>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02D1038B-EF38-4287-9307-D9E62185A5C5}" dt="2024-10-28T19:57:43.588" v="152"/>
              <pc2:cmMkLst xmlns:pc2="http://schemas.microsoft.com/office/powerpoint/2019/9/main/command">
                <pc:docMk/>
                <pc:sldMk cId="3976186948" sldId="407"/>
                <pc2:cmMk id="{B3860A68-284B-4203-9729-2412AB86BD90}"/>
              </pc2:cmMkLst>
            </pc226:cmChg>
            <pc226:cmChg xmlns:pc226="http://schemas.microsoft.com/office/powerpoint/2022/06/main/command" chg="del">
              <pc226:chgData name="Frank-Carr, Claire (ACL) (CTR)" userId="023a24b7-4ee5-46bf-8a1c-3b2e4b8d21fb" providerId="ADAL" clId="{02D1038B-EF38-4287-9307-D9E62185A5C5}" dt="2024-10-28T19:57:42.534" v="151"/>
              <pc2:cmMkLst xmlns:pc2="http://schemas.microsoft.com/office/powerpoint/2019/9/main/command">
                <pc:docMk/>
                <pc:sldMk cId="3976186948" sldId="407"/>
                <pc2:cmMk id="{E73074A4-26E1-438E-96A4-A80A59555B59}"/>
              </pc2:cmMkLst>
            </pc226:cmChg>
          </p:ext>
        </pc:extLst>
      </pc:sldChg>
    </pc:docChg>
  </pc:docChgLst>
  <pc:docChgLst>
    <pc:chgData name="Frank-Carr, Claire (ACL) (CTR)" userId="S::claire.frank-carr@acl.hhs.gov::023a24b7-4ee5-46bf-8a1c-3b2e4b8d21fb" providerId="AD" clId="Web-{02E60A3A-FCE5-53DA-FFF7-E82DD9500764}"/>
    <pc:docChg chg="modSld">
      <pc:chgData name="Frank-Carr, Claire (ACL) (CTR)" userId="S::claire.frank-carr@acl.hhs.gov::023a24b7-4ee5-46bf-8a1c-3b2e4b8d21fb" providerId="AD" clId="Web-{02E60A3A-FCE5-53DA-FFF7-E82DD9500764}" dt="2024-10-25T15:14:51.922" v="26"/>
      <pc:docMkLst>
        <pc:docMk/>
      </pc:docMkLst>
      <pc:sldChg chg="modSp">
        <pc:chgData name="Frank-Carr, Claire (ACL) (CTR)" userId="S::claire.frank-carr@acl.hhs.gov::023a24b7-4ee5-46bf-8a1c-3b2e4b8d21fb" providerId="AD" clId="Web-{02E60A3A-FCE5-53DA-FFF7-E82DD9500764}" dt="2024-10-25T15:14:51.922" v="26"/>
        <pc:sldMkLst>
          <pc:docMk/>
          <pc:sldMk cId="3061498235" sldId="408"/>
        </pc:sldMkLst>
        <pc:graphicFrameChg chg="mod">
          <ac:chgData name="Frank-Carr, Claire (ACL) (CTR)" userId="S::claire.frank-carr@acl.hhs.gov::023a24b7-4ee5-46bf-8a1c-3b2e4b8d21fb" providerId="AD" clId="Web-{02E60A3A-FCE5-53DA-FFF7-E82DD9500764}" dt="2024-10-25T15:14:27.141" v="22" actId="1076"/>
          <ac:graphicFrameMkLst>
            <pc:docMk/>
            <pc:sldMk cId="3061498235" sldId="408"/>
            <ac:graphicFrameMk id="2" creationId="{B592E552-B4DF-581D-2F57-EF4603FD4CC4}"/>
          </ac:graphicFrameMkLst>
        </pc:graphicFrameChg>
        <pc:graphicFrameChg chg="mod modGraphic">
          <ac:chgData name="Frank-Carr, Claire (ACL) (CTR)" userId="S::claire.frank-carr@acl.hhs.gov::023a24b7-4ee5-46bf-8a1c-3b2e4b8d21fb" providerId="AD" clId="Web-{02E60A3A-FCE5-53DA-FFF7-E82DD9500764}" dt="2024-10-25T15:14:51.922" v="26"/>
          <ac:graphicFrameMkLst>
            <pc:docMk/>
            <pc:sldMk cId="3061498235" sldId="408"/>
            <ac:graphicFrameMk id="4" creationId="{84C1007F-670D-3653-B22C-22615D8184B7}"/>
          </ac:graphicFrameMkLst>
        </pc:graphicFrameChg>
      </pc:sldChg>
    </pc:docChg>
  </pc:docChgLst>
  <pc:docChgLst>
    <pc:chgData name="Schwartz, Rhonda (ACL)" userId="S::rhonda.schwartz@acl.hhs.gov::be491396-ab09-4a5f-bcaa-07043141a9ed" providerId="AD" clId="Web-{7F2E8932-8A80-455E-82BB-9C44BD993AD9}"/>
    <pc:docChg chg="addSld delSld modSld">
      <pc:chgData name="Schwartz, Rhonda (ACL)" userId="S::rhonda.schwartz@acl.hhs.gov::be491396-ab09-4a5f-bcaa-07043141a9ed" providerId="AD" clId="Web-{7F2E8932-8A80-455E-82BB-9C44BD993AD9}" dt="2024-10-11T16:30:00.500" v="695"/>
      <pc:docMkLst>
        <pc:docMk/>
      </pc:docMkLst>
      <pc:sldChg chg="modSp modNotes">
        <pc:chgData name="Schwartz, Rhonda (ACL)" userId="S::rhonda.schwartz@acl.hhs.gov::be491396-ab09-4a5f-bcaa-07043141a9ed" providerId="AD" clId="Web-{7F2E8932-8A80-455E-82BB-9C44BD993AD9}" dt="2024-10-11T16:19:02.380" v="668"/>
        <pc:sldMkLst>
          <pc:docMk/>
          <pc:sldMk cId="661242718" sldId="321"/>
        </pc:sldMkLst>
        <pc:spChg chg="mod">
          <ac:chgData name="Schwartz, Rhonda (ACL)" userId="S::rhonda.schwartz@acl.hhs.gov::be491396-ab09-4a5f-bcaa-07043141a9ed" providerId="AD" clId="Web-{7F2E8932-8A80-455E-82BB-9C44BD993AD9}" dt="2024-10-11T13:50:41.922" v="5" actId="20577"/>
          <ac:spMkLst>
            <pc:docMk/>
            <pc:sldMk cId="661242718" sldId="321"/>
            <ac:spMk id="2" creationId="{111B6F8B-964F-F30D-9D61-0CE932AFC453}"/>
          </ac:spMkLst>
        </pc:spChg>
      </pc:sldChg>
      <pc:sldChg chg="del">
        <pc:chgData name="Schwartz, Rhonda (ACL)" userId="S::rhonda.schwartz@acl.hhs.gov::be491396-ab09-4a5f-bcaa-07043141a9ed" providerId="AD" clId="Web-{7F2E8932-8A80-455E-82BB-9C44BD993AD9}" dt="2024-10-11T14:46:34.633" v="9"/>
        <pc:sldMkLst>
          <pc:docMk/>
          <pc:sldMk cId="627816422" sldId="346"/>
        </pc:sldMkLst>
      </pc:sldChg>
      <pc:sldChg chg="del">
        <pc:chgData name="Schwartz, Rhonda (ACL)" userId="S::rhonda.schwartz@acl.hhs.gov::be491396-ab09-4a5f-bcaa-07043141a9ed" providerId="AD" clId="Web-{7F2E8932-8A80-455E-82BB-9C44BD993AD9}" dt="2024-10-11T14:46:16.070" v="8"/>
        <pc:sldMkLst>
          <pc:docMk/>
          <pc:sldMk cId="1340692217" sldId="347"/>
        </pc:sldMkLst>
      </pc:sldChg>
      <pc:sldChg chg="del">
        <pc:chgData name="Schwartz, Rhonda (ACL)" userId="S::rhonda.schwartz@acl.hhs.gov::be491396-ab09-4a5f-bcaa-07043141a9ed" providerId="AD" clId="Web-{7F2E8932-8A80-455E-82BB-9C44BD993AD9}" dt="2024-10-11T13:51:33.595" v="6"/>
        <pc:sldMkLst>
          <pc:docMk/>
          <pc:sldMk cId="3036034950" sldId="355"/>
        </pc:sldMkLst>
      </pc:sldChg>
      <pc:sldChg chg="del">
        <pc:chgData name="Schwartz, Rhonda (ACL)" userId="S::rhonda.schwartz@acl.hhs.gov::be491396-ab09-4a5f-bcaa-07043141a9ed" providerId="AD" clId="Web-{7F2E8932-8A80-455E-82BB-9C44BD993AD9}" dt="2024-10-11T14:46:11.882" v="7"/>
        <pc:sldMkLst>
          <pc:docMk/>
          <pc:sldMk cId="518968491" sldId="356"/>
        </pc:sldMkLst>
      </pc:sldChg>
      <pc:sldChg chg="del">
        <pc:chgData name="Schwartz, Rhonda (ACL)" userId="S::rhonda.schwartz@acl.hhs.gov::be491396-ab09-4a5f-bcaa-07043141a9ed" providerId="AD" clId="Web-{7F2E8932-8A80-455E-82BB-9C44BD993AD9}" dt="2024-10-11T14:46:42.383" v="10"/>
        <pc:sldMkLst>
          <pc:docMk/>
          <pc:sldMk cId="2614105843" sldId="357"/>
        </pc:sldMkLst>
      </pc:sldChg>
      <pc:sldChg chg="modNotes">
        <pc:chgData name="Schwartz, Rhonda (ACL)" userId="S::rhonda.schwartz@acl.hhs.gov::be491396-ab09-4a5f-bcaa-07043141a9ed" providerId="AD" clId="Web-{7F2E8932-8A80-455E-82BB-9C44BD993AD9}" dt="2024-10-11T16:29:36.921" v="690"/>
        <pc:sldMkLst>
          <pc:docMk/>
          <pc:sldMk cId="1855092644" sldId="361"/>
        </pc:sldMkLst>
      </pc:sldChg>
      <pc:sldChg chg="add modNotes">
        <pc:chgData name="Schwartz, Rhonda (ACL)" userId="S::rhonda.schwartz@acl.hhs.gov::be491396-ab09-4a5f-bcaa-07043141a9ed" providerId="AD" clId="Web-{7F2E8932-8A80-455E-82BB-9C44BD993AD9}" dt="2024-10-11T15:34:36.001" v="363"/>
        <pc:sldMkLst>
          <pc:docMk/>
          <pc:sldMk cId="1613668886" sldId="384"/>
        </pc:sldMkLst>
      </pc:sldChg>
      <pc:sldChg chg="modSp add modNotes">
        <pc:chgData name="Schwartz, Rhonda (ACL)" userId="S::rhonda.schwartz@acl.hhs.gov::be491396-ab09-4a5f-bcaa-07043141a9ed" providerId="AD" clId="Web-{7F2E8932-8A80-455E-82BB-9C44BD993AD9}" dt="2024-10-11T16:19:15.177" v="671" actId="20577"/>
        <pc:sldMkLst>
          <pc:docMk/>
          <pc:sldMk cId="1432837487" sldId="385"/>
        </pc:sldMkLst>
        <pc:spChg chg="mod">
          <ac:chgData name="Schwartz, Rhonda (ACL)" userId="S::rhonda.schwartz@acl.hhs.gov::be491396-ab09-4a5f-bcaa-07043141a9ed" providerId="AD" clId="Web-{7F2E8932-8A80-455E-82BB-9C44BD993AD9}" dt="2024-10-11T16:19:15.177" v="671" actId="20577"/>
          <ac:spMkLst>
            <pc:docMk/>
            <pc:sldMk cId="1432837487" sldId="385"/>
            <ac:spMk id="4" creationId="{A980E4DA-2D51-DA0A-8D3B-ED18DCC55E7A}"/>
          </ac:spMkLst>
        </pc:spChg>
      </pc:sldChg>
      <pc:sldChg chg="add modNotes">
        <pc:chgData name="Schwartz, Rhonda (ACL)" userId="S::rhonda.schwartz@acl.hhs.gov::be491396-ab09-4a5f-bcaa-07043141a9ed" providerId="AD" clId="Web-{7F2E8932-8A80-455E-82BB-9C44BD993AD9}" dt="2024-10-11T16:30:00.500" v="695"/>
        <pc:sldMkLst>
          <pc:docMk/>
          <pc:sldMk cId="1340692217" sldId="386"/>
        </pc:sldMkLst>
      </pc:sldChg>
      <pc:sldChg chg="modSp add modNotes">
        <pc:chgData name="Schwartz, Rhonda (ACL)" userId="S::rhonda.schwartz@acl.hhs.gov::be491396-ab09-4a5f-bcaa-07043141a9ed" providerId="AD" clId="Web-{7F2E8932-8A80-455E-82BB-9C44BD993AD9}" dt="2024-10-11T16:19:35.068" v="676"/>
        <pc:sldMkLst>
          <pc:docMk/>
          <pc:sldMk cId="1622729012" sldId="387"/>
        </pc:sldMkLst>
        <pc:spChg chg="mod">
          <ac:chgData name="Schwartz, Rhonda (ACL)" userId="S::rhonda.schwartz@acl.hhs.gov::be491396-ab09-4a5f-bcaa-07043141a9ed" providerId="AD" clId="Web-{7F2E8932-8A80-455E-82BB-9C44BD993AD9}" dt="2024-10-11T16:19:22.630" v="673" actId="20577"/>
          <ac:spMkLst>
            <pc:docMk/>
            <pc:sldMk cId="1622729012" sldId="387"/>
            <ac:spMk id="4" creationId="{A980E4DA-2D51-DA0A-8D3B-ED18DCC55E7A}"/>
          </ac:spMkLst>
        </pc:spChg>
      </pc:sldChg>
    </pc:docChg>
  </pc:docChgLst>
  <pc:docChgLst>
    <pc:chgData name="Kelsey, Alice E (ACL)" userId="603999d2-ed56-403f-8777-20490e763fb9" providerId="ADAL" clId="{755F0654-EF76-4836-A54D-65C61C074E1C}"/>
    <pc:docChg chg="modSld">
      <pc:chgData name="Kelsey, Alice E (ACL)" userId="603999d2-ed56-403f-8777-20490e763fb9" providerId="ADAL" clId="{755F0654-EF76-4836-A54D-65C61C074E1C}" dt="2024-10-28T21:34:55.486" v="2"/>
      <pc:docMkLst>
        <pc:docMk/>
      </pc:docMkLst>
      <pc:sldChg chg="modCm modNotesTx">
        <pc:chgData name="Kelsey, Alice E (ACL)" userId="603999d2-ed56-403f-8777-20490e763fb9" providerId="ADAL" clId="{755F0654-EF76-4836-A54D-65C61C074E1C}" dt="2024-10-28T21:34:55.486" v="2"/>
        <pc:sldMkLst>
          <pc:docMk/>
          <pc:sldMk cId="3732273727" sldId="319"/>
        </pc:sldMkLst>
        <pc:extLst>
          <p:ext xmlns:p="http://schemas.openxmlformats.org/presentationml/2006/main" uri="{D6D511B9-2390-475A-947B-AFAB55BFBCF1}">
            <pc226:cmChg xmlns:pc226="http://schemas.microsoft.com/office/powerpoint/2022/06/main/command" chg="">
              <pc226:chgData name="Kelsey, Alice E (ACL)" userId="603999d2-ed56-403f-8777-20490e763fb9" providerId="ADAL" clId="{755F0654-EF76-4836-A54D-65C61C074E1C}" dt="2024-10-28T21:34:55.486" v="2"/>
              <pc2:cmMkLst xmlns:pc2="http://schemas.microsoft.com/office/powerpoint/2019/9/main/command">
                <pc:docMk/>
                <pc:sldMk cId="3732273727" sldId="319"/>
                <pc2:cmMk id="{0AC96E02-89E6-4FDD-8AB2-C4B367961691}"/>
              </pc2:cmMkLst>
              <pc226:cmRplyChg chg="add">
                <pc226:chgData name="Kelsey, Alice E (ACL)" userId="603999d2-ed56-403f-8777-20490e763fb9" providerId="ADAL" clId="{755F0654-EF76-4836-A54D-65C61C074E1C}" dt="2024-10-28T21:34:55.486" v="2"/>
                <pc2:cmRplyMkLst xmlns:pc2="http://schemas.microsoft.com/office/powerpoint/2019/9/main/command">
                  <pc:docMk/>
                  <pc:sldMk cId="3732273727" sldId="319"/>
                  <pc2:cmMk id="{0AC96E02-89E6-4FDD-8AB2-C4B367961691}"/>
                  <pc2:cmRplyMk id="{73A01F51-06F8-44F0-9931-B70027F92405}"/>
                </pc2:cmRplyMkLst>
              </pc226:cmRplyChg>
            </pc226:cmChg>
          </p:ext>
        </pc:extLst>
      </pc:sldChg>
      <pc:sldChg chg="modCm">
        <pc:chgData name="Kelsey, Alice E (ACL)" userId="603999d2-ed56-403f-8777-20490e763fb9" providerId="ADAL" clId="{755F0654-EF76-4836-A54D-65C61C074E1C}" dt="2024-10-22T15:52:04.382" v="0"/>
        <pc:sldMkLst>
          <pc:docMk/>
          <pc:sldMk cId="1007307997" sldId="371"/>
        </pc:sldMkLst>
        <pc:extLst>
          <p:ext xmlns:p="http://schemas.openxmlformats.org/presentationml/2006/main" uri="{D6D511B9-2390-475A-947B-AFAB55BFBCF1}">
            <pc226:cmChg xmlns:pc226="http://schemas.microsoft.com/office/powerpoint/2022/06/main/command" chg="">
              <pc226:chgData name="Kelsey, Alice E (ACL)" userId="603999d2-ed56-403f-8777-20490e763fb9" providerId="ADAL" clId="{755F0654-EF76-4836-A54D-65C61C074E1C}" dt="2024-10-22T15:52:04.382" v="0"/>
              <pc2:cmMkLst xmlns:pc2="http://schemas.microsoft.com/office/powerpoint/2019/9/main/command">
                <pc:docMk/>
                <pc:sldMk cId="1007307997" sldId="371"/>
                <pc2:cmMk id="{7412E666-074D-4BCF-A3E8-19EC41246FC4}"/>
              </pc2:cmMkLst>
              <pc226:cmRplyChg chg="add">
                <pc226:chgData name="Kelsey, Alice E (ACL)" userId="603999d2-ed56-403f-8777-20490e763fb9" providerId="ADAL" clId="{755F0654-EF76-4836-A54D-65C61C074E1C}" dt="2024-10-22T15:52:04.382" v="0"/>
                <pc2:cmRplyMkLst xmlns:pc2="http://schemas.microsoft.com/office/powerpoint/2019/9/main/command">
                  <pc:docMk/>
                  <pc:sldMk cId="1007307997" sldId="371"/>
                  <pc2:cmMk id="{7412E666-074D-4BCF-A3E8-19EC41246FC4}"/>
                  <pc2:cmRplyMk id="{E8B596BB-1D2B-4B13-97CE-30E853AC7F4B}"/>
                </pc2:cmRplyMkLst>
              </pc226:cmRplyChg>
            </pc226:cmChg>
          </p:ext>
        </pc:extLst>
      </pc:sldChg>
    </pc:docChg>
  </pc:docChgLst>
  <pc:docChgLst>
    <pc:chgData name="Becerra, Nicole (ACL)" userId="S::nicole.becerra@acl.hhs.gov::aad039dc-73cb-47a4-8ff4-a01e143eb7de" providerId="AD" clId="Web-{0737480C-6002-F7DC-4F5A-2FFB14665D02}"/>
    <pc:docChg chg="delSld">
      <pc:chgData name="Becerra, Nicole (ACL)" userId="S::nicole.becerra@acl.hhs.gov::aad039dc-73cb-47a4-8ff4-a01e143eb7de" providerId="AD" clId="Web-{0737480C-6002-F7DC-4F5A-2FFB14665D02}" dt="2024-10-09T15:16:29.058" v="0"/>
      <pc:docMkLst>
        <pc:docMk/>
      </pc:docMkLst>
      <pc:sldChg chg="del">
        <pc:chgData name="Becerra, Nicole (ACL)" userId="S::nicole.becerra@acl.hhs.gov::aad039dc-73cb-47a4-8ff4-a01e143eb7de" providerId="AD" clId="Web-{0737480C-6002-F7DC-4F5A-2FFB14665D02}" dt="2024-10-09T15:16:29.058" v="0"/>
        <pc:sldMkLst>
          <pc:docMk/>
          <pc:sldMk cId="1589143397" sldId="353"/>
        </pc:sldMkLst>
      </pc:sldChg>
    </pc:docChg>
  </pc:docChgLst>
  <pc:docChgLst>
    <pc:chgData name="Markel, Sarah (ACL)" userId="S::sarah.markel@acl.hhs.gov::934a4c8b-f354-416a-82a4-3ba6200b1911" providerId="AD" clId="Web-{16828FDA-F909-382B-376E-50F9A17100AA}"/>
    <pc:docChg chg="mod modSld modMainMaster setSldSz">
      <pc:chgData name="Markel, Sarah (ACL)" userId="S::sarah.markel@acl.hhs.gov::934a4c8b-f354-416a-82a4-3ba6200b1911" providerId="AD" clId="Web-{16828FDA-F909-382B-376E-50F9A17100AA}" dt="2024-03-25T20:30:47.497" v="3"/>
      <pc:docMkLst>
        <pc:docMk/>
      </pc:docMkLst>
      <pc:sldChg chg="modSp">
        <pc:chgData name="Markel, Sarah (ACL)" userId="S::sarah.markel@acl.hhs.gov::934a4c8b-f354-416a-82a4-3ba6200b1911" providerId="AD" clId="Web-{16828FDA-F909-382B-376E-50F9A17100AA}" dt="2024-03-25T20:30:47.497" v="3"/>
        <pc:sldMkLst>
          <pc:docMk/>
          <pc:sldMk cId="0" sldId="258"/>
        </pc:sldMkLst>
      </pc:sldChg>
      <pc:sldChg chg="modSp">
        <pc:chgData name="Markel, Sarah (ACL)" userId="S::sarah.markel@acl.hhs.gov::934a4c8b-f354-416a-82a4-3ba6200b1911" providerId="AD" clId="Web-{16828FDA-F909-382B-376E-50F9A17100AA}" dt="2024-03-25T20:30:47.497" v="3"/>
        <pc:sldMkLst>
          <pc:docMk/>
          <pc:sldMk cId="0" sldId="260"/>
        </pc:sldMkLst>
      </pc:sldChg>
      <pc:sldChg chg="modSp">
        <pc:chgData name="Markel, Sarah (ACL)" userId="S::sarah.markel@acl.hhs.gov::934a4c8b-f354-416a-82a4-3ba6200b1911" providerId="AD" clId="Web-{16828FDA-F909-382B-376E-50F9A17100AA}" dt="2024-03-25T20:30:47.497" v="3"/>
        <pc:sldMkLst>
          <pc:docMk/>
          <pc:sldMk cId="0" sldId="264"/>
        </pc:sldMkLst>
      </pc:sldChg>
      <pc:sldChg chg="modSp">
        <pc:chgData name="Markel, Sarah (ACL)" userId="S::sarah.markel@acl.hhs.gov::934a4c8b-f354-416a-82a4-3ba6200b1911" providerId="AD" clId="Web-{16828FDA-F909-382B-376E-50F9A17100AA}" dt="2024-03-25T20:30:47.497" v="3"/>
        <pc:sldMkLst>
          <pc:docMk/>
          <pc:sldMk cId="0" sldId="266"/>
        </pc:sldMkLst>
      </pc:sldChg>
      <pc:sldChg chg="modSp">
        <pc:chgData name="Markel, Sarah (ACL)" userId="S::sarah.markel@acl.hhs.gov::934a4c8b-f354-416a-82a4-3ba6200b1911" providerId="AD" clId="Web-{16828FDA-F909-382B-376E-50F9A17100AA}" dt="2024-03-25T20:30:47.497" v="3"/>
        <pc:sldMkLst>
          <pc:docMk/>
          <pc:sldMk cId="0" sldId="267"/>
        </pc:sldMkLst>
      </pc:sldChg>
      <pc:sldChg chg="modSp">
        <pc:chgData name="Markel, Sarah (ACL)" userId="S::sarah.markel@acl.hhs.gov::934a4c8b-f354-416a-82a4-3ba6200b1911" providerId="AD" clId="Web-{16828FDA-F909-382B-376E-50F9A17100AA}" dt="2024-03-25T20:30:47.497" v="3"/>
        <pc:sldMkLst>
          <pc:docMk/>
          <pc:sldMk cId="0" sldId="268"/>
        </pc:sldMkLst>
      </pc:sldChg>
      <pc:sldChg chg="modSp">
        <pc:chgData name="Markel, Sarah (ACL)" userId="S::sarah.markel@acl.hhs.gov::934a4c8b-f354-416a-82a4-3ba6200b1911" providerId="AD" clId="Web-{16828FDA-F909-382B-376E-50F9A17100AA}" dt="2024-03-25T20:30:47.497" v="3"/>
        <pc:sldMkLst>
          <pc:docMk/>
          <pc:sldMk cId="0" sldId="269"/>
        </pc:sldMkLst>
      </pc:sldChg>
      <pc:sldChg chg="modSp">
        <pc:chgData name="Markel, Sarah (ACL)" userId="S::sarah.markel@acl.hhs.gov::934a4c8b-f354-416a-82a4-3ba6200b1911" providerId="AD" clId="Web-{16828FDA-F909-382B-376E-50F9A17100AA}" dt="2024-03-25T20:30:47.497" v="3"/>
        <pc:sldMkLst>
          <pc:docMk/>
          <pc:sldMk cId="0" sldId="272"/>
        </pc:sldMkLst>
      </pc:sldChg>
      <pc:sldChg chg="modSp">
        <pc:chgData name="Markel, Sarah (ACL)" userId="S::sarah.markel@acl.hhs.gov::934a4c8b-f354-416a-82a4-3ba6200b1911" providerId="AD" clId="Web-{16828FDA-F909-382B-376E-50F9A17100AA}" dt="2024-03-25T20:30:47.497" v="3"/>
        <pc:sldMkLst>
          <pc:docMk/>
          <pc:sldMk cId="0" sldId="278"/>
        </pc:sldMkLst>
      </pc:sldChg>
      <pc:sldChg chg="modSp">
        <pc:chgData name="Markel, Sarah (ACL)" userId="S::sarah.markel@acl.hhs.gov::934a4c8b-f354-416a-82a4-3ba6200b1911" providerId="AD" clId="Web-{16828FDA-F909-382B-376E-50F9A17100AA}" dt="2024-03-25T20:30:47.497" v="3"/>
        <pc:sldMkLst>
          <pc:docMk/>
          <pc:sldMk cId="1238067102" sldId="281"/>
        </pc:sldMkLst>
      </pc:sldChg>
      <pc:sldChg chg="modSp">
        <pc:chgData name="Markel, Sarah (ACL)" userId="S::sarah.markel@acl.hhs.gov::934a4c8b-f354-416a-82a4-3ba6200b1911" providerId="AD" clId="Web-{16828FDA-F909-382B-376E-50F9A17100AA}" dt="2024-03-25T20:30:47.497" v="3"/>
        <pc:sldMkLst>
          <pc:docMk/>
          <pc:sldMk cId="3647496363" sldId="282"/>
        </pc:sldMkLst>
      </pc:sldChg>
      <pc:sldChg chg="modSp">
        <pc:chgData name="Markel, Sarah (ACL)" userId="S::sarah.markel@acl.hhs.gov::934a4c8b-f354-416a-82a4-3ba6200b1911" providerId="AD" clId="Web-{16828FDA-F909-382B-376E-50F9A17100AA}" dt="2024-03-25T20:30:47.497" v="3"/>
        <pc:sldMkLst>
          <pc:docMk/>
          <pc:sldMk cId="1118728492" sldId="283"/>
        </pc:sldMkLst>
      </pc:sldChg>
      <pc:sldChg chg="modSp">
        <pc:chgData name="Markel, Sarah (ACL)" userId="S::sarah.markel@acl.hhs.gov::934a4c8b-f354-416a-82a4-3ba6200b1911" providerId="AD" clId="Web-{16828FDA-F909-382B-376E-50F9A17100AA}" dt="2024-03-25T20:30:47.497" v="3"/>
        <pc:sldMkLst>
          <pc:docMk/>
          <pc:sldMk cId="3326870465" sldId="285"/>
        </pc:sldMkLst>
      </pc:sldChg>
      <pc:sldChg chg="modSp">
        <pc:chgData name="Markel, Sarah (ACL)" userId="S::sarah.markel@acl.hhs.gov::934a4c8b-f354-416a-82a4-3ba6200b1911" providerId="AD" clId="Web-{16828FDA-F909-382B-376E-50F9A17100AA}" dt="2024-03-25T20:30:47.497" v="3"/>
        <pc:sldMkLst>
          <pc:docMk/>
          <pc:sldMk cId="1703283992" sldId="286"/>
        </pc:sldMkLst>
      </pc:sldChg>
      <pc:sldChg chg="modSp">
        <pc:chgData name="Markel, Sarah (ACL)" userId="S::sarah.markel@acl.hhs.gov::934a4c8b-f354-416a-82a4-3ba6200b1911" providerId="AD" clId="Web-{16828FDA-F909-382B-376E-50F9A17100AA}" dt="2024-03-25T20:30:47.497" v="3"/>
        <pc:sldMkLst>
          <pc:docMk/>
          <pc:sldMk cId="2241447357" sldId="287"/>
        </pc:sldMkLst>
      </pc:sldChg>
      <pc:sldChg chg="modSp">
        <pc:chgData name="Markel, Sarah (ACL)" userId="S::sarah.markel@acl.hhs.gov::934a4c8b-f354-416a-82a4-3ba6200b1911" providerId="AD" clId="Web-{16828FDA-F909-382B-376E-50F9A17100AA}" dt="2024-03-25T20:30:47.497" v="3"/>
        <pc:sldMkLst>
          <pc:docMk/>
          <pc:sldMk cId="2881980799" sldId="288"/>
        </pc:sldMkLst>
      </pc:sldChg>
      <pc:sldChg chg="modSp">
        <pc:chgData name="Markel, Sarah (ACL)" userId="S::sarah.markel@acl.hhs.gov::934a4c8b-f354-416a-82a4-3ba6200b1911" providerId="AD" clId="Web-{16828FDA-F909-382B-376E-50F9A17100AA}" dt="2024-03-25T20:30:47.497" v="3"/>
        <pc:sldMkLst>
          <pc:docMk/>
          <pc:sldMk cId="1033583172" sldId="289"/>
        </pc:sldMkLst>
      </pc:sldChg>
      <pc:sldChg chg="modSp">
        <pc:chgData name="Markel, Sarah (ACL)" userId="S::sarah.markel@acl.hhs.gov::934a4c8b-f354-416a-82a4-3ba6200b1911" providerId="AD" clId="Web-{16828FDA-F909-382B-376E-50F9A17100AA}" dt="2024-03-25T20:30:47.497" v="3"/>
        <pc:sldMkLst>
          <pc:docMk/>
          <pc:sldMk cId="1597676334" sldId="290"/>
        </pc:sldMkLst>
      </pc:sldChg>
      <pc:sldChg chg="modSp">
        <pc:chgData name="Markel, Sarah (ACL)" userId="S::sarah.markel@acl.hhs.gov::934a4c8b-f354-416a-82a4-3ba6200b1911" providerId="AD" clId="Web-{16828FDA-F909-382B-376E-50F9A17100AA}" dt="2024-03-25T20:30:47.497" v="3"/>
        <pc:sldMkLst>
          <pc:docMk/>
          <pc:sldMk cId="410503123" sldId="292"/>
        </pc:sldMkLst>
      </pc:sldChg>
      <pc:sldChg chg="modSp">
        <pc:chgData name="Markel, Sarah (ACL)" userId="S::sarah.markel@acl.hhs.gov::934a4c8b-f354-416a-82a4-3ba6200b1911" providerId="AD" clId="Web-{16828FDA-F909-382B-376E-50F9A17100AA}" dt="2024-03-25T20:30:47.497" v="3"/>
        <pc:sldMkLst>
          <pc:docMk/>
          <pc:sldMk cId="2415035927" sldId="295"/>
        </pc:sldMkLst>
      </pc:sldChg>
      <pc:sldMasterChg chg="modSp modSldLayout">
        <pc:chgData name="Markel, Sarah (ACL)" userId="S::sarah.markel@acl.hhs.gov::934a4c8b-f354-416a-82a4-3ba6200b1911" providerId="AD" clId="Web-{16828FDA-F909-382B-376E-50F9A17100AA}" dt="2024-03-25T20:30:47.497" v="3"/>
        <pc:sldMasterMkLst>
          <pc:docMk/>
          <pc:sldMasterMk cId="0" sldId="2147483648"/>
        </pc:sldMasterMkLst>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49"/>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0"/>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1"/>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3"/>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4"/>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5"/>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7"/>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9"/>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0"/>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1"/>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2"/>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3"/>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4"/>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5"/>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6"/>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7"/>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8"/>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9"/>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0"/>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1"/>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2"/>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3"/>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548736696" sldId="2147483674"/>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273052571" sldId="2147483675"/>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3539238868" sldId="2147483677"/>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088100723" sldId="2147483678"/>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824159739" sldId="2147483679"/>
          </pc:sldLayoutMkLst>
        </pc:sldLayoutChg>
      </pc:sldMasterChg>
    </pc:docChg>
  </pc:docChgLst>
  <pc:docChgLst>
    <pc:chgData name="Frank-Carr, Claire (ACL) (CTR)" userId="023a24b7-4ee5-46bf-8a1c-3b2e4b8d21fb" providerId="ADAL" clId="{7DBEAAAE-9EDA-4EA0-9187-D14C51C6E0D1}"/>
    <pc:docChg chg="custSel addSld modSld">
      <pc:chgData name="Frank-Carr, Claire (ACL) (CTR)" userId="023a24b7-4ee5-46bf-8a1c-3b2e4b8d21fb" providerId="ADAL" clId="{7DBEAAAE-9EDA-4EA0-9187-D14C51C6E0D1}" dt="2024-07-30T16:28:47.460" v="67"/>
      <pc:docMkLst>
        <pc:docMk/>
      </pc:docMkLst>
      <pc:sldChg chg="modSp mod">
        <pc:chgData name="Frank-Carr, Claire (ACL) (CTR)" userId="023a24b7-4ee5-46bf-8a1c-3b2e4b8d21fb" providerId="ADAL" clId="{7DBEAAAE-9EDA-4EA0-9187-D14C51C6E0D1}" dt="2024-07-30T16:27:24.609" v="66" actId="13926"/>
        <pc:sldMkLst>
          <pc:docMk/>
          <pc:sldMk cId="0" sldId="256"/>
        </pc:sldMkLst>
        <pc:spChg chg="mod">
          <ac:chgData name="Frank-Carr, Claire (ACL) (CTR)" userId="023a24b7-4ee5-46bf-8a1c-3b2e4b8d21fb" providerId="ADAL" clId="{7DBEAAAE-9EDA-4EA0-9187-D14C51C6E0D1}" dt="2024-07-30T16:27:24.609" v="66" actId="13926"/>
          <ac:spMkLst>
            <pc:docMk/>
            <pc:sldMk cId="0" sldId="256"/>
            <ac:spMk id="3" creationId="{ABE3A34F-DF11-4EFC-A8AE-8CB74B3F2EB5}"/>
          </ac:spMkLst>
        </pc:spChg>
      </pc:sldChg>
      <pc:sldChg chg="modSp add mod addCm">
        <pc:chgData name="Frank-Carr, Claire (ACL) (CTR)" userId="023a24b7-4ee5-46bf-8a1c-3b2e4b8d21fb" providerId="ADAL" clId="{7DBEAAAE-9EDA-4EA0-9187-D14C51C6E0D1}" dt="2024-07-30T16:28:47.460" v="67"/>
        <pc:sldMkLst>
          <pc:docMk/>
          <pc:sldMk cId="3475068460" sldId="320"/>
        </pc:sldMkLst>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7DBEAAAE-9EDA-4EA0-9187-D14C51C6E0D1}" dt="2024-07-30T16:28:47.460" v="67"/>
              <pc2:cmMkLst xmlns:pc2="http://schemas.microsoft.com/office/powerpoint/2019/9/main/command">
                <pc:docMk/>
                <pc:sldMk cId="3475068460" sldId="320"/>
                <pc2:cmMk id="{FC585396-3C46-423C-A227-2F4D9C16DC1D}"/>
              </pc2:cmMkLst>
            </pc226:cmChg>
          </p:ext>
        </pc:extLst>
      </pc:sldChg>
    </pc:docChg>
  </pc:docChgLst>
  <pc:docChgLst>
    <pc:chgData name="Phillips, Christine (ACL)" userId="S::christine.phillips@acl.hhs.gov::a49825c3-fe1a-4788-9c55-d41e0f6a1a67" providerId="AD" clId="Web-{8C424B47-60DF-4E5E-EC4E-E54FEEF70A16}"/>
    <pc:docChg chg="modSld">
      <pc:chgData name="Phillips, Christine (ACL)" userId="S::christine.phillips@acl.hhs.gov::a49825c3-fe1a-4788-9c55-d41e0f6a1a67" providerId="AD" clId="Web-{8C424B47-60DF-4E5E-EC4E-E54FEEF70A16}" dt="2024-03-25T20:24:16.762" v="145" actId="20577"/>
      <pc:docMkLst>
        <pc:docMk/>
      </pc:docMkLst>
      <pc:sldChg chg="modSp">
        <pc:chgData name="Phillips, Christine (ACL)" userId="S::christine.phillips@acl.hhs.gov::a49825c3-fe1a-4788-9c55-d41e0f6a1a67" providerId="AD" clId="Web-{8C424B47-60DF-4E5E-EC4E-E54FEEF70A16}" dt="2024-03-25T20:24:16.762" v="145" actId="20577"/>
        <pc:sldMkLst>
          <pc:docMk/>
          <pc:sldMk cId="2241447357" sldId="287"/>
        </pc:sldMkLst>
      </pc:sldChg>
    </pc:docChg>
  </pc:docChgLst>
  <pc:docChgLst>
    <pc:chgData name="Brammeier, Cynthia (ACL)" userId="d5fe3239-33b2-4e4e-84eb-9f763d244366" providerId="ADAL" clId="{03C9E07A-84CA-4D6A-B8D0-D7223042B861}"/>
    <pc:docChg chg="">
      <pc:chgData name="Brammeier, Cynthia (ACL)" userId="d5fe3239-33b2-4e4e-84eb-9f763d244366" providerId="ADAL" clId="{03C9E07A-84CA-4D6A-B8D0-D7223042B861}" dt="2024-09-12T13:01:36.167" v="0"/>
      <pc:docMkLst>
        <pc:docMk/>
      </pc:docMkLst>
      <pc:sldChg chg="modCm">
        <pc:chgData name="Brammeier, Cynthia (ACL)" userId="d5fe3239-33b2-4e4e-84eb-9f763d244366" providerId="ADAL" clId="{03C9E07A-84CA-4D6A-B8D0-D7223042B861}" dt="2024-09-12T13:01:36.167" v="0"/>
        <pc:sldMkLst>
          <pc:docMk/>
          <pc:sldMk cId="2006410582" sldId="298"/>
        </pc:sldMkLst>
        <pc:extLst>
          <p:ext xmlns:p="http://schemas.openxmlformats.org/presentationml/2006/main" uri="{D6D511B9-2390-475A-947B-AFAB55BFBCF1}">
            <pc226:cmChg xmlns:pc226="http://schemas.microsoft.com/office/powerpoint/2022/06/main/command" chg="">
              <pc226:chgData name="Brammeier, Cynthia (ACL)" userId="d5fe3239-33b2-4e4e-84eb-9f763d244366" providerId="ADAL" clId="{03C9E07A-84CA-4D6A-B8D0-D7223042B861}" dt="2024-09-12T13:01:36.167" v="0"/>
              <pc2:cmMkLst xmlns:pc2="http://schemas.microsoft.com/office/powerpoint/2019/9/main/command">
                <pc:docMk/>
                <pc:sldMk cId="2006410582" sldId="298"/>
                <pc2:cmMk id="{6AA05DF9-AB97-456E-B0EC-FE90B7664CC0}"/>
              </pc2:cmMkLst>
              <pc226:cmRplyChg chg="add">
                <pc226:chgData name="Brammeier, Cynthia (ACL)" userId="d5fe3239-33b2-4e4e-84eb-9f763d244366" providerId="ADAL" clId="{03C9E07A-84CA-4D6A-B8D0-D7223042B861}" dt="2024-09-12T13:01:36.167" v="0"/>
                <pc2:cmRplyMkLst xmlns:pc2="http://schemas.microsoft.com/office/powerpoint/2019/9/main/command">
                  <pc:docMk/>
                  <pc:sldMk cId="2006410582" sldId="298"/>
                  <pc2:cmMk id="{6AA05DF9-AB97-456E-B0EC-FE90B7664CC0}"/>
                  <pc2:cmRplyMk id="{739D8ACF-5624-48B1-8B12-56F90D308256}"/>
                </pc2:cmRplyMkLst>
              </pc226:cmRplyChg>
            </pc226:cmChg>
          </p:ext>
        </pc:extLst>
      </pc:sldChg>
    </pc:docChg>
  </pc:docChgLst>
  <pc:docChgLst>
    <pc:chgData name="Christine Hubbard" userId="fb551d83-5fae-4a65-88e9-8717d43d2cc9" providerId="ADAL" clId="{490A31EE-4073-4AFB-9C19-B5826A119316}"/>
    <pc:docChg chg="undo custSel addSld delSld modSld sldOrd modMainMaster">
      <pc:chgData name="Christine Hubbard" userId="fb551d83-5fae-4a65-88e9-8717d43d2cc9" providerId="ADAL" clId="{490A31EE-4073-4AFB-9C19-B5826A119316}" dt="2024-03-24T18:58:16.496" v="4842" actId="962"/>
      <pc:docMkLst>
        <pc:docMk/>
      </pc:docMkLst>
      <pc:sldChg chg="addSp delSp modSp mod chgLayout">
        <pc:chgData name="Christine Hubbard" userId="fb551d83-5fae-4a65-88e9-8717d43d2cc9" providerId="ADAL" clId="{490A31EE-4073-4AFB-9C19-B5826A119316}" dt="2024-03-24T18:17:49.813" v="4282" actId="6264"/>
        <pc:sldMkLst>
          <pc:docMk/>
          <pc:sldMk cId="0" sldId="256"/>
        </pc:sldMkLst>
      </pc:sldChg>
      <pc:sldChg chg="addSp delSp modSp mod chgLayout">
        <pc:chgData name="Christine Hubbard" userId="fb551d83-5fae-4a65-88e9-8717d43d2cc9" providerId="ADAL" clId="{490A31EE-4073-4AFB-9C19-B5826A119316}" dt="2024-03-24T18:17:53.089" v="4283" actId="6264"/>
        <pc:sldMkLst>
          <pc:docMk/>
          <pc:sldMk cId="0" sldId="257"/>
        </pc:sldMkLst>
      </pc:sldChg>
      <pc:sldChg chg="addSp delSp modSp mod chgLayout">
        <pc:chgData name="Christine Hubbard" userId="fb551d83-5fae-4a65-88e9-8717d43d2cc9" providerId="ADAL" clId="{490A31EE-4073-4AFB-9C19-B5826A119316}" dt="2024-03-24T18:44:39.121" v="4673" actId="13244"/>
        <pc:sldMkLst>
          <pc:docMk/>
          <pc:sldMk cId="0" sldId="258"/>
        </pc:sldMkLst>
      </pc:sldChg>
      <pc:sldChg chg="addSp delSp modSp del mod chgLayout">
        <pc:chgData name="Christine Hubbard" userId="fb551d83-5fae-4a65-88e9-8717d43d2cc9" providerId="ADAL" clId="{490A31EE-4073-4AFB-9C19-B5826A119316}" dt="2024-03-24T01:01:00.024" v="2604" actId="47"/>
        <pc:sldMkLst>
          <pc:docMk/>
          <pc:sldMk cId="0" sldId="259"/>
        </pc:sldMkLst>
      </pc:sldChg>
      <pc:sldChg chg="addSp delSp modSp mod chgLayout">
        <pc:chgData name="Christine Hubbard" userId="fb551d83-5fae-4a65-88e9-8717d43d2cc9" providerId="ADAL" clId="{490A31EE-4073-4AFB-9C19-B5826A119316}" dt="2024-03-24T18:39:35.445" v="4608" actId="20577"/>
        <pc:sldMkLst>
          <pc:docMk/>
          <pc:sldMk cId="0" sldId="260"/>
        </pc:sldMkLst>
      </pc:sldChg>
      <pc:sldChg chg="addSp delSp modSp mod chgLayout">
        <pc:chgData name="Christine Hubbard" userId="fb551d83-5fae-4a65-88e9-8717d43d2cc9" providerId="ADAL" clId="{490A31EE-4073-4AFB-9C19-B5826A119316}" dt="2024-03-24T18:44:27.643" v="4672" actId="13244"/>
        <pc:sldMkLst>
          <pc:docMk/>
          <pc:sldMk cId="0" sldId="261"/>
        </pc:sldMkLst>
      </pc:sldChg>
      <pc:sldChg chg="addSp delSp modSp mod chgLayout">
        <pc:chgData name="Christine Hubbard" userId="fb551d83-5fae-4a65-88e9-8717d43d2cc9" providerId="ADAL" clId="{490A31EE-4073-4AFB-9C19-B5826A119316}" dt="2024-03-24T18:38:53.768" v="4606" actId="12"/>
        <pc:sldMkLst>
          <pc:docMk/>
          <pc:sldMk cId="0" sldId="262"/>
        </pc:sldMkLst>
      </pc:sldChg>
      <pc:sldChg chg="addSp delSp modSp del mod chgLayout">
        <pc:chgData name="Christine Hubbard" userId="fb551d83-5fae-4a65-88e9-8717d43d2cc9" providerId="ADAL" clId="{490A31EE-4073-4AFB-9C19-B5826A119316}" dt="2024-03-24T01:09:10.775" v="2699" actId="47"/>
        <pc:sldMkLst>
          <pc:docMk/>
          <pc:sldMk cId="0" sldId="263"/>
        </pc:sldMkLst>
      </pc:sldChg>
      <pc:sldChg chg="addSp delSp modSp mod chgLayout">
        <pc:chgData name="Christine Hubbard" userId="fb551d83-5fae-4a65-88e9-8717d43d2cc9" providerId="ADAL" clId="{490A31EE-4073-4AFB-9C19-B5826A119316}" dt="2024-03-24T18:44:00.372" v="4668" actId="13244"/>
        <pc:sldMkLst>
          <pc:docMk/>
          <pc:sldMk cId="0" sldId="264"/>
        </pc:sldMkLst>
      </pc:sldChg>
      <pc:sldChg chg="addSp delSp modSp mod chgLayout">
        <pc:chgData name="Christine Hubbard" userId="fb551d83-5fae-4a65-88e9-8717d43d2cc9" providerId="ADAL" clId="{490A31EE-4073-4AFB-9C19-B5826A119316}" dt="2024-03-24T18:46:58.952" v="4713" actId="962"/>
        <pc:sldMkLst>
          <pc:docMk/>
          <pc:sldMk cId="0" sldId="266"/>
        </pc:sldMkLst>
      </pc:sldChg>
      <pc:sldChg chg="addSp delSp modSp">
        <pc:chgData name="Christine Hubbard" userId="fb551d83-5fae-4a65-88e9-8717d43d2cc9" providerId="ADAL" clId="{490A31EE-4073-4AFB-9C19-B5826A119316}" dt="2024-03-24T17:53:23.687" v="3693" actId="962"/>
        <pc:sldMkLst>
          <pc:docMk/>
          <pc:sldMk cId="0" sldId="267"/>
        </pc:sldMkLst>
      </pc:sldChg>
      <pc:sldChg chg="addSp delSp modSp mod chgLayout">
        <pc:chgData name="Christine Hubbard" userId="fb551d83-5fae-4a65-88e9-8717d43d2cc9" providerId="ADAL" clId="{490A31EE-4073-4AFB-9C19-B5826A119316}" dt="2024-03-24T18:46:51.420" v="4711" actId="962"/>
        <pc:sldMkLst>
          <pc:docMk/>
          <pc:sldMk cId="0" sldId="268"/>
        </pc:sldMkLst>
      </pc:sldChg>
      <pc:sldChg chg="addSp delSp modSp mod modClrScheme chgLayout">
        <pc:chgData name="Christine Hubbard" userId="fb551d83-5fae-4a65-88e9-8717d43d2cc9" providerId="ADAL" clId="{490A31EE-4073-4AFB-9C19-B5826A119316}" dt="2024-03-24T02:20:40.163" v="3604" actId="13244"/>
        <pc:sldMkLst>
          <pc:docMk/>
          <pc:sldMk cId="0" sldId="269"/>
        </pc:sldMkLst>
      </pc:sldChg>
      <pc:sldChg chg="addSp delSp modSp mod chgLayout">
        <pc:chgData name="Christine Hubbard" userId="fb551d83-5fae-4a65-88e9-8717d43d2cc9" providerId="ADAL" clId="{490A31EE-4073-4AFB-9C19-B5826A119316}" dt="2024-03-24T01:25:39.598" v="2939" actId="6264"/>
        <pc:sldMkLst>
          <pc:docMk/>
          <pc:sldMk cId="0" sldId="270"/>
        </pc:sldMkLst>
      </pc:sldChg>
      <pc:sldChg chg="addSp delSp modSp del mod modClrScheme chgLayout">
        <pc:chgData name="Christine Hubbard" userId="fb551d83-5fae-4a65-88e9-8717d43d2cc9" providerId="ADAL" clId="{490A31EE-4073-4AFB-9C19-B5826A119316}" dt="2024-03-24T02:05:51.263" v="3297" actId="47"/>
        <pc:sldMkLst>
          <pc:docMk/>
          <pc:sldMk cId="0" sldId="271"/>
        </pc:sldMkLst>
      </pc:sldChg>
      <pc:sldChg chg="addSp delSp modSp mod chgLayout">
        <pc:chgData name="Christine Hubbard" userId="fb551d83-5fae-4a65-88e9-8717d43d2cc9" providerId="ADAL" clId="{490A31EE-4073-4AFB-9C19-B5826A119316}" dt="2024-03-24T18:18:37.341" v="4292" actId="478"/>
        <pc:sldMkLst>
          <pc:docMk/>
          <pc:sldMk cId="0" sldId="272"/>
        </pc:sldMkLst>
      </pc:sldChg>
      <pc:sldChg chg="addSp delSp modSp mod">
        <pc:chgData name="Christine Hubbard" userId="fb551d83-5fae-4a65-88e9-8717d43d2cc9" providerId="ADAL" clId="{490A31EE-4073-4AFB-9C19-B5826A119316}" dt="2024-03-24T18:46:04.394" v="4695" actId="962"/>
        <pc:sldMkLst>
          <pc:docMk/>
          <pc:sldMk cId="0" sldId="273"/>
        </pc:sldMkLst>
      </pc:sldChg>
      <pc:sldChg chg="addSp delSp modSp mod">
        <pc:chgData name="Christine Hubbard" userId="fb551d83-5fae-4a65-88e9-8717d43d2cc9" providerId="ADAL" clId="{490A31EE-4073-4AFB-9C19-B5826A119316}" dt="2024-03-24T18:45:17.786" v="4681" actId="962"/>
        <pc:sldMkLst>
          <pc:docMk/>
          <pc:sldMk cId="0" sldId="274"/>
        </pc:sldMkLst>
      </pc:sldChg>
      <pc:sldChg chg="addSp delSp modSp mod chgLayout">
        <pc:chgData name="Christine Hubbard" userId="fb551d83-5fae-4a65-88e9-8717d43d2cc9" providerId="ADAL" clId="{490A31EE-4073-4AFB-9C19-B5826A119316}" dt="2024-03-24T02:17:32.803" v="3596" actId="962"/>
        <pc:sldMkLst>
          <pc:docMk/>
          <pc:sldMk cId="0" sldId="275"/>
        </pc:sldMkLst>
      </pc:sldChg>
      <pc:sldChg chg="addSp delSp modSp mod chgLayout">
        <pc:chgData name="Christine Hubbard" userId="fb551d83-5fae-4a65-88e9-8717d43d2cc9" providerId="ADAL" clId="{490A31EE-4073-4AFB-9C19-B5826A119316}" dt="2024-03-24T18:46:45.736" v="4709" actId="962"/>
        <pc:sldMkLst>
          <pc:docMk/>
          <pc:sldMk cId="0" sldId="276"/>
        </pc:sldMkLst>
      </pc:sldChg>
      <pc:sldChg chg="addSp delSp modSp mod chgLayout">
        <pc:chgData name="Christine Hubbard" userId="fb551d83-5fae-4a65-88e9-8717d43d2cc9" providerId="ADAL" clId="{490A31EE-4073-4AFB-9C19-B5826A119316}" dt="2024-03-24T18:46:33.151" v="4705" actId="962"/>
        <pc:sldMkLst>
          <pc:docMk/>
          <pc:sldMk cId="0" sldId="277"/>
        </pc:sldMkLst>
      </pc:sldChg>
      <pc:sldChg chg="addSp delSp modSp mod">
        <pc:chgData name="Christine Hubbard" userId="fb551d83-5fae-4a65-88e9-8717d43d2cc9" providerId="ADAL" clId="{490A31EE-4073-4AFB-9C19-B5826A119316}" dt="2024-03-24T17:54:51.643" v="3999" actId="962"/>
        <pc:sldMkLst>
          <pc:docMk/>
          <pc:sldMk cId="0" sldId="278"/>
        </pc:sldMkLst>
      </pc:sldChg>
      <pc:sldChg chg="addSp delSp modSp mod chgLayout">
        <pc:chgData name="Christine Hubbard" userId="fb551d83-5fae-4a65-88e9-8717d43d2cc9" providerId="ADAL" clId="{490A31EE-4073-4AFB-9C19-B5826A119316}" dt="2024-03-24T02:17:05.323" v="3591" actId="13244"/>
        <pc:sldMkLst>
          <pc:docMk/>
          <pc:sldMk cId="0" sldId="279"/>
        </pc:sldMkLst>
      </pc:sldChg>
      <pc:sldChg chg="addSp delSp modSp mod chgLayout">
        <pc:chgData name="Christine Hubbard" userId="fb551d83-5fae-4a65-88e9-8717d43d2cc9" providerId="ADAL" clId="{490A31EE-4073-4AFB-9C19-B5826A119316}" dt="2024-03-24T02:15:36.358" v="3578" actId="13244"/>
        <pc:sldMkLst>
          <pc:docMk/>
          <pc:sldMk cId="0" sldId="280"/>
        </pc:sldMkLst>
      </pc:sldChg>
      <pc:sldChg chg="addSp delSp modSp mod modClrScheme chgLayout">
        <pc:chgData name="Christine Hubbard" userId="fb551d83-5fae-4a65-88e9-8717d43d2cc9" providerId="ADAL" clId="{490A31EE-4073-4AFB-9C19-B5826A119316}" dt="2024-03-24T17:53:38.585" v="3741" actId="962"/>
        <pc:sldMkLst>
          <pc:docMk/>
          <pc:sldMk cId="1238067102" sldId="281"/>
        </pc:sldMkLst>
      </pc:sldChg>
      <pc:sldChg chg="addSp delSp modSp mod">
        <pc:chgData name="Christine Hubbard" userId="fb551d83-5fae-4a65-88e9-8717d43d2cc9" providerId="ADAL" clId="{490A31EE-4073-4AFB-9C19-B5826A119316}" dt="2024-03-24T17:54:13.170" v="3873" actId="962"/>
        <pc:sldMkLst>
          <pc:docMk/>
          <pc:sldMk cId="3647496363" sldId="282"/>
        </pc:sldMkLst>
      </pc:sldChg>
      <pc:sldChg chg="addSp delSp modSp mod">
        <pc:chgData name="Christine Hubbard" userId="fb551d83-5fae-4a65-88e9-8717d43d2cc9" providerId="ADAL" clId="{490A31EE-4073-4AFB-9C19-B5826A119316}" dt="2024-03-24T17:53:54.805" v="3793" actId="962"/>
        <pc:sldMkLst>
          <pc:docMk/>
          <pc:sldMk cId="1118728492" sldId="283"/>
        </pc:sldMkLst>
      </pc:sldChg>
      <pc:sldChg chg="addSp delSp modSp mod modClrScheme chgLayout">
        <pc:chgData name="Christine Hubbard" userId="fb551d83-5fae-4a65-88e9-8717d43d2cc9" providerId="ADAL" clId="{490A31EE-4073-4AFB-9C19-B5826A119316}" dt="2024-03-24T01:54:30.021" v="3180" actId="404"/>
        <pc:sldMkLst>
          <pc:docMk/>
          <pc:sldMk cId="3326870465" sldId="285"/>
        </pc:sldMkLst>
      </pc:sldChg>
      <pc:sldChg chg="addSp delSp modSp mod modClrScheme chgLayout">
        <pc:chgData name="Christine Hubbard" userId="fb551d83-5fae-4a65-88e9-8717d43d2cc9" providerId="ADAL" clId="{490A31EE-4073-4AFB-9C19-B5826A119316}" dt="2024-03-24T17:55:08.754" v="4087" actId="962"/>
        <pc:sldMkLst>
          <pc:docMk/>
          <pc:sldMk cId="1703283992" sldId="286"/>
        </pc:sldMkLst>
      </pc:sldChg>
      <pc:sldChg chg="addSp delSp modSp new mod ord modClrScheme chgLayout">
        <pc:chgData name="Christine Hubbard" userId="fb551d83-5fae-4a65-88e9-8717d43d2cc9" providerId="ADAL" clId="{490A31EE-4073-4AFB-9C19-B5826A119316}" dt="2024-03-24T18:41:53.013" v="4664" actId="20577"/>
        <pc:sldMkLst>
          <pc:docMk/>
          <pc:sldMk cId="2241447357" sldId="287"/>
        </pc:sldMkLst>
      </pc:sldChg>
      <pc:sldChg chg="addSp delSp modSp add mod modClrScheme chgLayout">
        <pc:chgData name="Christine Hubbard" userId="fb551d83-5fae-4a65-88e9-8717d43d2cc9" providerId="ADAL" clId="{490A31EE-4073-4AFB-9C19-B5826A119316}" dt="2024-03-24T18:52:37.157" v="4762" actId="962"/>
        <pc:sldMkLst>
          <pc:docMk/>
          <pc:sldMk cId="2881980799" sldId="288"/>
        </pc:sldMkLst>
      </pc:sldChg>
      <pc:sldChg chg="add del">
        <pc:chgData name="Christine Hubbard" userId="fb551d83-5fae-4a65-88e9-8717d43d2cc9" providerId="ADAL" clId="{490A31EE-4073-4AFB-9C19-B5826A119316}" dt="2024-03-22T18:02:15.763" v="1632" actId="47"/>
        <pc:sldMkLst>
          <pc:docMk/>
          <pc:sldMk cId="850571679" sldId="289"/>
        </pc:sldMkLst>
      </pc:sldChg>
      <pc:sldChg chg="addSp delSp modSp add mod modClrScheme chgLayout">
        <pc:chgData name="Christine Hubbard" userId="fb551d83-5fae-4a65-88e9-8717d43d2cc9" providerId="ADAL" clId="{490A31EE-4073-4AFB-9C19-B5826A119316}" dt="2024-03-24T18:58:16.496" v="4842" actId="962"/>
        <pc:sldMkLst>
          <pc:docMk/>
          <pc:sldMk cId="1033583172" sldId="289"/>
        </pc:sldMkLst>
      </pc:sldChg>
      <pc:sldChg chg="new del ord">
        <pc:chgData name="Christine Hubbard" userId="fb551d83-5fae-4a65-88e9-8717d43d2cc9" providerId="ADAL" clId="{490A31EE-4073-4AFB-9C19-B5826A119316}" dt="2024-03-24T00:59:21.892" v="2590" actId="47"/>
        <pc:sldMkLst>
          <pc:docMk/>
          <pc:sldMk cId="1373567051" sldId="290"/>
        </pc:sldMkLst>
      </pc:sldChg>
      <pc:sldChg chg="addSp delSp modSp new mod modClrScheme chgLayout">
        <pc:chgData name="Christine Hubbard" userId="fb551d83-5fae-4a65-88e9-8717d43d2cc9" providerId="ADAL" clId="{490A31EE-4073-4AFB-9C19-B5826A119316}" dt="2024-03-24T18:44:57.069" v="4675" actId="962"/>
        <pc:sldMkLst>
          <pc:docMk/>
          <pc:sldMk cId="1597676334" sldId="290"/>
        </pc:sldMkLst>
      </pc:sldChg>
      <pc:sldChg chg="addSp delSp modSp new del mod modClrScheme chgLayout">
        <pc:chgData name="Christine Hubbard" userId="fb551d83-5fae-4a65-88e9-8717d43d2cc9" providerId="ADAL" clId="{490A31EE-4073-4AFB-9C19-B5826A119316}" dt="2024-03-24T18:21:46.851" v="4372" actId="47"/>
        <pc:sldMkLst>
          <pc:docMk/>
          <pc:sldMk cId="3755665928" sldId="291"/>
        </pc:sldMkLst>
      </pc:sldChg>
      <pc:sldChg chg="addSp delSp modSp new mod modClrScheme chgLayout">
        <pc:chgData name="Christine Hubbard" userId="fb551d83-5fae-4a65-88e9-8717d43d2cc9" providerId="ADAL" clId="{490A31EE-4073-4AFB-9C19-B5826A119316}" dt="2024-03-24T18:37:46.331" v="4517" actId="20577"/>
        <pc:sldMkLst>
          <pc:docMk/>
          <pc:sldMk cId="410503123" sldId="292"/>
        </pc:sldMkLst>
      </pc:sldChg>
      <pc:sldChg chg="addSp delSp modSp new mod modClrScheme chgLayout">
        <pc:chgData name="Christine Hubbard" userId="fb551d83-5fae-4a65-88e9-8717d43d2cc9" providerId="ADAL" clId="{490A31EE-4073-4AFB-9C19-B5826A119316}" dt="2024-03-24T18:18:05.430" v="4287" actId="6264"/>
        <pc:sldMkLst>
          <pc:docMk/>
          <pc:sldMk cId="270268475" sldId="293"/>
        </pc:sldMkLst>
      </pc:sldChg>
      <pc:sldChg chg="addSp delSp modSp new mod modClrScheme chgLayout">
        <pc:chgData name="Christine Hubbard" userId="fb551d83-5fae-4a65-88e9-8717d43d2cc9" providerId="ADAL" clId="{490A31EE-4073-4AFB-9C19-B5826A119316}" dt="2024-03-24T18:18:46.161" v="4294" actId="6264"/>
        <pc:sldMkLst>
          <pc:docMk/>
          <pc:sldMk cId="3468349836" sldId="294"/>
        </pc:sldMkLst>
      </pc:sldChg>
      <pc:sldChg chg="addSp delSp modSp new mod ord chgLayout">
        <pc:chgData name="Christine Hubbard" userId="fb551d83-5fae-4a65-88e9-8717d43d2cc9" providerId="ADAL" clId="{490A31EE-4073-4AFB-9C19-B5826A119316}" dt="2024-03-24T18:39:56.376" v="4613" actId="20577"/>
        <pc:sldMkLst>
          <pc:docMk/>
          <pc:sldMk cId="2415035927" sldId="295"/>
        </pc:sldMkLst>
      </pc:sldChg>
      <pc:sldMasterChg chg="modSp addSldLayout delSldLayout modSldLayout sldLayoutOrd">
        <pc:chgData name="Christine Hubbard" userId="fb551d83-5fae-4a65-88e9-8717d43d2cc9" providerId="ADAL" clId="{490A31EE-4073-4AFB-9C19-B5826A119316}" dt="2024-03-24T18:32:16.190" v="4422" actId="108"/>
        <pc:sldMasterMkLst>
          <pc:docMk/>
          <pc:sldMasterMk cId="0" sldId="2147483648"/>
        </pc:sldMasterMkLst>
        <pc:sldLayoutChg chg="addSp delSp modSp mod">
          <pc:chgData name="Christine Hubbard" userId="fb551d83-5fae-4a65-88e9-8717d43d2cc9" providerId="ADAL" clId="{490A31EE-4073-4AFB-9C19-B5826A119316}" dt="2024-03-23T19:55:34.812" v="2253" actId="14100"/>
          <pc:sldLayoutMkLst>
            <pc:docMk/>
            <pc:sldMasterMk cId="0" sldId="2147483648"/>
            <pc:sldLayoutMk cId="0" sldId="2147483649"/>
          </pc:sldLayoutMkLst>
        </pc:sldLayoutChg>
        <pc:sldLayoutChg chg="addSp delSp modSp mod ord">
          <pc:chgData name="Christine Hubbard" userId="fb551d83-5fae-4a65-88e9-8717d43d2cc9" providerId="ADAL" clId="{490A31EE-4073-4AFB-9C19-B5826A119316}" dt="2024-03-23T20:00:10.440" v="2283" actId="6014"/>
          <pc:sldLayoutMkLst>
            <pc:docMk/>
            <pc:sldMasterMk cId="0" sldId="2147483648"/>
            <pc:sldLayoutMk cId="0" sldId="2147483650"/>
          </pc:sldLayoutMkLst>
        </pc:sldLayoutChg>
        <pc:sldLayoutChg chg="addSp delSp modSp mod ord">
          <pc:chgData name="Christine Hubbard" userId="fb551d83-5fae-4a65-88e9-8717d43d2cc9" providerId="ADAL" clId="{490A31EE-4073-4AFB-9C19-B5826A119316}" dt="2024-03-24T18:13:10.986" v="4265" actId="108"/>
          <pc:sldLayoutMkLst>
            <pc:docMk/>
            <pc:sldMasterMk cId="0" sldId="2147483648"/>
            <pc:sldLayoutMk cId="0" sldId="2147483651"/>
          </pc:sldLayoutMkLst>
        </pc:sldLayoutChg>
        <pc:sldLayoutChg chg="delSp modSp del mod">
          <pc:chgData name="Christine Hubbard" userId="fb551d83-5fae-4a65-88e9-8717d43d2cc9" providerId="ADAL" clId="{490A31EE-4073-4AFB-9C19-B5826A119316}" dt="2024-03-24T01:01:00.024" v="2604" actId="47"/>
          <pc:sldLayoutMkLst>
            <pc:docMk/>
            <pc:sldMasterMk cId="0" sldId="2147483648"/>
            <pc:sldLayoutMk cId="0" sldId="2147483652"/>
          </pc:sldLayoutMkLst>
        </pc:sldLayoutChg>
        <pc:sldLayoutChg chg="addSp delSp modSp mod ord">
          <pc:chgData name="Christine Hubbard" userId="fb551d83-5fae-4a65-88e9-8717d43d2cc9" providerId="ADAL" clId="{490A31EE-4073-4AFB-9C19-B5826A119316}" dt="2024-03-24T18:13:27.435" v="4267"/>
          <pc:sldLayoutMkLst>
            <pc:docMk/>
            <pc:sldMasterMk cId="0" sldId="2147483648"/>
            <pc:sldLayoutMk cId="0" sldId="2147483653"/>
          </pc:sldLayoutMkLst>
        </pc:sldLayoutChg>
        <pc:sldLayoutChg chg="addSp delSp modSp mod">
          <pc:chgData name="Christine Hubbard" userId="fb551d83-5fae-4a65-88e9-8717d43d2cc9" providerId="ADAL" clId="{490A31EE-4073-4AFB-9C19-B5826A119316}" dt="2024-03-24T18:31:30.646" v="4418" actId="21"/>
          <pc:sldLayoutMkLst>
            <pc:docMk/>
            <pc:sldMasterMk cId="0" sldId="2147483648"/>
            <pc:sldLayoutMk cId="0" sldId="2147483654"/>
          </pc:sldLayoutMkLst>
        </pc:sldLayoutChg>
        <pc:sldLayoutChg chg="addSp delSp modSp mod">
          <pc:chgData name="Christine Hubbard" userId="fb551d83-5fae-4a65-88e9-8717d43d2cc9" providerId="ADAL" clId="{490A31EE-4073-4AFB-9C19-B5826A119316}" dt="2024-03-24T18:16:54.426" v="4281" actId="207"/>
          <pc:sldLayoutMkLst>
            <pc:docMk/>
            <pc:sldMasterMk cId="0" sldId="2147483648"/>
            <pc:sldLayoutMk cId="0" sldId="2147483655"/>
          </pc:sldLayoutMkLst>
        </pc:sldLayoutChg>
        <pc:sldLayoutChg chg="modSp del">
          <pc:chgData name="Christine Hubbard" userId="fb551d83-5fae-4a65-88e9-8717d43d2cc9" providerId="ADAL" clId="{490A31EE-4073-4AFB-9C19-B5826A119316}" dt="2024-03-24T01:09:10.775" v="2699" actId="47"/>
          <pc:sldLayoutMkLst>
            <pc:docMk/>
            <pc:sldMasterMk cId="0" sldId="2147483648"/>
            <pc:sldLayoutMk cId="0" sldId="2147483656"/>
          </pc:sldLayoutMkLst>
        </pc:sldLayoutChg>
        <pc:sldLayoutChg chg="addSp delSp modSp mod">
          <pc:chgData name="Christine Hubbard" userId="fb551d83-5fae-4a65-88e9-8717d43d2cc9" providerId="ADAL" clId="{490A31EE-4073-4AFB-9C19-B5826A119316}" dt="2024-03-24T01:49:46.207" v="3153" actId="6014"/>
          <pc:sldLayoutMkLst>
            <pc:docMk/>
            <pc:sldMasterMk cId="0" sldId="2147483648"/>
            <pc:sldLayoutMk cId="0" sldId="2147483657"/>
          </pc:sldLayoutMkLst>
        </pc:sldLayoutChg>
        <pc:sldLayoutChg chg="addSp delSp modSp mod">
          <pc:chgData name="Christine Hubbard" userId="fb551d83-5fae-4a65-88e9-8717d43d2cc9" providerId="ADAL" clId="{490A31EE-4073-4AFB-9C19-B5826A119316}" dt="2024-03-24T02:00:13.268" v="3230" actId="2711"/>
          <pc:sldLayoutMkLst>
            <pc:docMk/>
            <pc:sldMasterMk cId="0" sldId="2147483648"/>
            <pc:sldLayoutMk cId="0" sldId="2147483659"/>
          </pc:sldLayoutMkLst>
        </pc:sldLayoutChg>
        <pc:sldLayoutChg chg="addSp delSp modSp mod">
          <pc:chgData name="Christine Hubbard" userId="fb551d83-5fae-4a65-88e9-8717d43d2cc9" providerId="ADAL" clId="{490A31EE-4073-4AFB-9C19-B5826A119316}" dt="2024-03-24T01:45:10.639" v="3118" actId="6014"/>
          <pc:sldLayoutMkLst>
            <pc:docMk/>
            <pc:sldMasterMk cId="0" sldId="2147483648"/>
            <pc:sldLayoutMk cId="0" sldId="2147483660"/>
          </pc:sldLayoutMkLst>
        </pc:sldLayoutChg>
        <pc:sldLayoutChg chg="addSp delSp modSp mod">
          <pc:chgData name="Christine Hubbard" userId="fb551d83-5fae-4a65-88e9-8717d43d2cc9" providerId="ADAL" clId="{490A31EE-4073-4AFB-9C19-B5826A119316}" dt="2024-03-24T02:08:23.056" v="3341"/>
          <pc:sldLayoutMkLst>
            <pc:docMk/>
            <pc:sldMasterMk cId="0" sldId="2147483648"/>
            <pc:sldLayoutMk cId="0" sldId="2147483661"/>
          </pc:sldLayoutMkLst>
        </pc:sldLayoutChg>
        <pc:sldLayoutChg chg="addSp delSp modSp mod ord">
          <pc:chgData name="Christine Hubbard" userId="fb551d83-5fae-4a65-88e9-8717d43d2cc9" providerId="ADAL" clId="{490A31EE-4073-4AFB-9C19-B5826A119316}" dt="2024-03-24T18:32:16.190" v="4422" actId="108"/>
          <pc:sldLayoutMkLst>
            <pc:docMk/>
            <pc:sldMasterMk cId="0" sldId="2147483648"/>
            <pc:sldLayoutMk cId="0" sldId="2147483662"/>
          </pc:sldLayoutMkLst>
        </pc:sldLayoutChg>
        <pc:sldLayoutChg chg="addSp modSp mod">
          <pc:chgData name="Christine Hubbard" userId="fb551d83-5fae-4a65-88e9-8717d43d2cc9" providerId="ADAL" clId="{490A31EE-4073-4AFB-9C19-B5826A119316}" dt="2024-03-23T19:53:37.811" v="2243" actId="208"/>
          <pc:sldLayoutMkLst>
            <pc:docMk/>
            <pc:sldMasterMk cId="0" sldId="2147483648"/>
            <pc:sldLayoutMk cId="0" sldId="2147483663"/>
          </pc:sldLayoutMkLst>
        </pc:sldLayoutChg>
        <pc:sldLayoutChg chg="addSp delSp modSp mod">
          <pc:chgData name="Christine Hubbard" userId="fb551d83-5fae-4a65-88e9-8717d43d2cc9" providerId="ADAL" clId="{490A31EE-4073-4AFB-9C19-B5826A119316}" dt="2024-03-24T01:26:37.947" v="2946" actId="1076"/>
          <pc:sldLayoutMkLst>
            <pc:docMk/>
            <pc:sldMasterMk cId="0" sldId="2147483648"/>
            <pc:sldLayoutMk cId="0" sldId="2147483664"/>
          </pc:sldLayoutMkLst>
        </pc:sldLayoutChg>
        <pc:sldLayoutChg chg="addSp delSp modSp mod">
          <pc:chgData name="Christine Hubbard" userId="fb551d83-5fae-4a65-88e9-8717d43d2cc9" providerId="ADAL" clId="{490A31EE-4073-4AFB-9C19-B5826A119316}" dt="2024-03-24T18:13:45.509" v="4271" actId="14100"/>
          <pc:sldLayoutMkLst>
            <pc:docMk/>
            <pc:sldMasterMk cId="0" sldId="2147483648"/>
            <pc:sldLayoutMk cId="0" sldId="2147483665"/>
          </pc:sldLayoutMkLst>
        </pc:sldLayoutChg>
        <pc:sldLayoutChg chg="addSp delSp modSp mod">
          <pc:chgData name="Christine Hubbard" userId="fb551d83-5fae-4a65-88e9-8717d43d2cc9" providerId="ADAL" clId="{490A31EE-4073-4AFB-9C19-B5826A119316}" dt="2024-03-23T19:32:25.252" v="1883" actId="166"/>
          <pc:sldLayoutMkLst>
            <pc:docMk/>
            <pc:sldMasterMk cId="0" sldId="2147483648"/>
            <pc:sldLayoutMk cId="0" sldId="2147483666"/>
          </pc:sldLayoutMkLst>
        </pc:sldLayoutChg>
        <pc:sldLayoutChg chg="addSp delSp modSp mod">
          <pc:chgData name="Christine Hubbard" userId="fb551d83-5fae-4a65-88e9-8717d43d2cc9" providerId="ADAL" clId="{490A31EE-4073-4AFB-9C19-B5826A119316}" dt="2024-03-24T02:04:28.201" v="3277"/>
          <pc:sldLayoutMkLst>
            <pc:docMk/>
            <pc:sldMasterMk cId="0" sldId="2147483648"/>
            <pc:sldLayoutMk cId="0" sldId="2147483667"/>
          </pc:sldLayoutMkLst>
        </pc:sldLayoutChg>
        <pc:sldLayoutChg chg="addSp delSp modSp mod">
          <pc:chgData name="Christine Hubbard" userId="fb551d83-5fae-4a65-88e9-8717d43d2cc9" providerId="ADAL" clId="{490A31EE-4073-4AFB-9C19-B5826A119316}" dt="2024-03-23T19:36:30.540" v="1982" actId="6014"/>
          <pc:sldLayoutMkLst>
            <pc:docMk/>
            <pc:sldMasterMk cId="0" sldId="2147483648"/>
            <pc:sldLayoutMk cId="0" sldId="2147483668"/>
          </pc:sldLayoutMkLst>
        </pc:sldLayoutChg>
        <pc:sldLayoutChg chg="addSp delSp modSp mod">
          <pc:chgData name="Christine Hubbard" userId="fb551d83-5fae-4a65-88e9-8717d43d2cc9" providerId="ADAL" clId="{490A31EE-4073-4AFB-9C19-B5826A119316}" dt="2024-03-24T01:58:11.816" v="3220" actId="2711"/>
          <pc:sldLayoutMkLst>
            <pc:docMk/>
            <pc:sldMasterMk cId="0" sldId="2147483648"/>
            <pc:sldLayoutMk cId="0" sldId="2147483669"/>
          </pc:sldLayoutMkLst>
        </pc:sldLayoutChg>
        <pc:sldLayoutChg chg="addSp delSp modSp mod">
          <pc:chgData name="Christine Hubbard" userId="fb551d83-5fae-4a65-88e9-8717d43d2cc9" providerId="ADAL" clId="{490A31EE-4073-4AFB-9C19-B5826A119316}" dt="2024-03-24T01:57:22.682" v="3208" actId="404"/>
          <pc:sldLayoutMkLst>
            <pc:docMk/>
            <pc:sldMasterMk cId="0" sldId="2147483648"/>
            <pc:sldLayoutMk cId="0" sldId="2147483670"/>
          </pc:sldLayoutMkLst>
        </pc:sldLayoutChg>
        <pc:sldLayoutChg chg="delSp modSp mod">
          <pc:chgData name="Christine Hubbard" userId="fb551d83-5fae-4a65-88e9-8717d43d2cc9" providerId="ADAL" clId="{490A31EE-4073-4AFB-9C19-B5826A119316}" dt="2024-03-23T19:42:51.967" v="2090" actId="6014"/>
          <pc:sldLayoutMkLst>
            <pc:docMk/>
            <pc:sldMasterMk cId="0" sldId="2147483648"/>
            <pc:sldLayoutMk cId="0" sldId="2147483671"/>
          </pc:sldLayoutMkLst>
        </pc:sldLayoutChg>
        <pc:sldLayoutChg chg="addSp delSp modSp mod">
          <pc:chgData name="Christine Hubbard" userId="fb551d83-5fae-4a65-88e9-8717d43d2cc9" providerId="ADAL" clId="{490A31EE-4073-4AFB-9C19-B5826A119316}" dt="2024-03-24T17:58:05.443" v="4157" actId="207"/>
          <pc:sldLayoutMkLst>
            <pc:docMk/>
            <pc:sldMasterMk cId="0" sldId="2147483648"/>
            <pc:sldLayoutMk cId="0" sldId="2147483672"/>
          </pc:sldLayoutMkLst>
        </pc:sldLayoutChg>
        <pc:sldLayoutChg chg="addSp delSp modSp mod">
          <pc:chgData name="Christine Hubbard" userId="fb551d83-5fae-4a65-88e9-8717d43d2cc9" providerId="ADAL" clId="{490A31EE-4073-4AFB-9C19-B5826A119316}" dt="2024-03-24T17:57:46.227" v="4153" actId="179"/>
          <pc:sldLayoutMkLst>
            <pc:docMk/>
            <pc:sldMasterMk cId="0" sldId="2147483648"/>
            <pc:sldLayoutMk cId="0" sldId="2147483673"/>
          </pc:sldLayoutMkLst>
        </pc:sldLayoutChg>
        <pc:sldLayoutChg chg="addSp delSp modSp mod">
          <pc:chgData name="Christine Hubbard" userId="fb551d83-5fae-4a65-88e9-8717d43d2cc9" providerId="ADAL" clId="{490A31EE-4073-4AFB-9C19-B5826A119316}" dt="2024-03-24T02:00:24.371" v="3232" actId="2711"/>
          <pc:sldLayoutMkLst>
            <pc:docMk/>
            <pc:sldMasterMk cId="0" sldId="2147483648"/>
            <pc:sldLayoutMk cId="2548736696" sldId="2147483674"/>
          </pc:sldLayoutMkLst>
        </pc:sldLayoutChg>
        <pc:sldLayoutChg chg="addSp delSp modSp mod">
          <pc:chgData name="Christine Hubbard" userId="fb551d83-5fae-4a65-88e9-8717d43d2cc9" providerId="ADAL" clId="{490A31EE-4073-4AFB-9C19-B5826A119316}" dt="2024-03-24T01:26:54.815" v="2948" actId="1076"/>
          <pc:sldLayoutMkLst>
            <pc:docMk/>
            <pc:sldMasterMk cId="0" sldId="2147483648"/>
            <pc:sldLayoutMk cId="2273052571" sldId="2147483675"/>
          </pc:sldLayoutMkLst>
        </pc:sldLayoutChg>
        <pc:sldLayoutChg chg="delSp modSp del mod">
          <pc:chgData name="Christine Hubbard" userId="fb551d83-5fae-4a65-88e9-8717d43d2cc9" providerId="ADAL" clId="{490A31EE-4073-4AFB-9C19-B5826A119316}" dt="2024-03-24T01:55:57.254" v="3186" actId="2696"/>
          <pc:sldLayoutMkLst>
            <pc:docMk/>
            <pc:sldMasterMk cId="0" sldId="2147483648"/>
            <pc:sldLayoutMk cId="1452297511" sldId="2147483676"/>
          </pc:sldLayoutMkLst>
        </pc:sldLayoutChg>
        <pc:sldLayoutChg chg="addSp delSp modSp mod">
          <pc:chgData name="Christine Hubbard" userId="fb551d83-5fae-4a65-88e9-8717d43d2cc9" providerId="ADAL" clId="{490A31EE-4073-4AFB-9C19-B5826A119316}" dt="2024-03-24T18:26:02.315" v="4392" actId="179"/>
          <pc:sldLayoutMkLst>
            <pc:docMk/>
            <pc:sldMasterMk cId="0" sldId="2147483648"/>
            <pc:sldLayoutMk cId="3539238868" sldId="2147483677"/>
          </pc:sldLayoutMkLst>
        </pc:sldLayoutChg>
        <pc:sldLayoutChg chg="new del mod">
          <pc:chgData name="Christine Hubbard" userId="fb551d83-5fae-4a65-88e9-8717d43d2cc9" providerId="ADAL" clId="{490A31EE-4073-4AFB-9C19-B5826A119316}" dt="2024-03-24T01:11:26.539" v="2744" actId="2696"/>
          <pc:sldLayoutMkLst>
            <pc:docMk/>
            <pc:sldMasterMk cId="0" sldId="2147483648"/>
            <pc:sldLayoutMk cId="4229605962" sldId="2147483677"/>
          </pc:sldLayoutMkLst>
        </pc:sldLayoutChg>
        <pc:sldLayoutChg chg="modSp mod">
          <pc:chgData name="Christine Hubbard" userId="fb551d83-5fae-4a65-88e9-8717d43d2cc9" providerId="ADAL" clId="{490A31EE-4073-4AFB-9C19-B5826A119316}" dt="2024-03-24T01:45:15.399" v="3119" actId="6014"/>
          <pc:sldLayoutMkLst>
            <pc:docMk/>
            <pc:sldMasterMk cId="0" sldId="2147483648"/>
            <pc:sldLayoutMk cId="2088100723" sldId="2147483678"/>
          </pc:sldLayoutMkLst>
        </pc:sldLayoutChg>
        <pc:sldLayoutChg chg="addSp delSp modSp mod">
          <pc:chgData name="Christine Hubbard" userId="fb551d83-5fae-4a65-88e9-8717d43d2cc9" providerId="ADAL" clId="{490A31EE-4073-4AFB-9C19-B5826A119316}" dt="2024-03-24T01:48:38.889" v="3151" actId="6014"/>
          <pc:sldLayoutMkLst>
            <pc:docMk/>
            <pc:sldMasterMk cId="0" sldId="2147483648"/>
            <pc:sldLayoutMk cId="824159739" sldId="21474836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cl.gov/sites/default/files/about-acl/2021-12/ACLMeasuring%20OAA%20State%20Plan%20Outcomes.pd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acl.gov/sites/default/files/about-acl/2021-12/12-13-21%20-%20State%20Plan%20Guidance%20transcripts.docx" TargetMode="External"/><Relationship Id="rId4" Type="http://schemas.openxmlformats.org/officeDocument/2006/relationships/hyperlink" Target="https://youtu.be/JgVqM-EkxY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cfr.gov/current/title-45/section-1321.10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acl.gov/sites/default/files/TIII_SelectTopicAreasToReview-SUA2024_508.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p:txBody>
      </p:sp>
      <p:sp>
        <p:nvSpPr>
          <p:cNvPr id="234" name="Google Shape;2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Link:</a:t>
            </a:r>
            <a:r>
              <a:rPr lang="en-US" b="0" i="0" dirty="0">
                <a:solidFill>
                  <a:srgbClr val="000000"/>
                </a:solidFill>
                <a:effectLst/>
                <a:latin typeface="Arial"/>
                <a:cs typeface="Arial"/>
              </a:rPr>
              <a:t> </a:t>
            </a:r>
            <a:r>
              <a:rPr lang="en-US" b="0" i="0" dirty="0">
                <a:solidFill>
                  <a:srgbClr val="333333"/>
                </a:solidFill>
                <a:effectLst/>
                <a:latin typeface="Roboto"/>
                <a:cs typeface="Roboto"/>
              </a:rPr>
              <a:t>https://www.ecfr.gov/current/title-45/section-1321.27</a:t>
            </a:r>
            <a:endParaRPr lang="en-US" dirty="0">
              <a:latin typeface="Roboto"/>
              <a:cs typeface="Roboto"/>
            </a:endParaRPr>
          </a:p>
        </p:txBody>
      </p:sp>
    </p:spTree>
    <p:extLst>
      <p:ext uri="{BB962C8B-B14F-4D97-AF65-F5344CB8AC3E}">
        <p14:creationId xmlns:p14="http://schemas.microsoft.com/office/powerpoint/2010/main" val="281249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6365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9984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i="0" dirty="0"/>
          </a:p>
        </p:txBody>
      </p:sp>
    </p:spTree>
    <p:extLst>
      <p:ext uri="{BB962C8B-B14F-4D97-AF65-F5344CB8AC3E}">
        <p14:creationId xmlns:p14="http://schemas.microsoft.com/office/powerpoint/2010/main" val="121196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i="0" dirty="0"/>
          </a:p>
        </p:txBody>
      </p:sp>
    </p:spTree>
    <p:extLst>
      <p:ext uri="{BB962C8B-B14F-4D97-AF65-F5344CB8AC3E}">
        <p14:creationId xmlns:p14="http://schemas.microsoft.com/office/powerpoint/2010/main" val="159565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938224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i="0" dirty="0"/>
          </a:p>
        </p:txBody>
      </p:sp>
    </p:spTree>
    <p:extLst>
      <p:ext uri="{BB962C8B-B14F-4D97-AF65-F5344CB8AC3E}">
        <p14:creationId xmlns:p14="http://schemas.microsoft.com/office/powerpoint/2010/main" val="376574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58956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2680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Links:</a:t>
            </a:r>
          </a:p>
          <a:p>
            <a:pPr marL="158750" indent="0">
              <a:buNone/>
            </a:pPr>
            <a:r>
              <a:rPr lang="en-US" dirty="0">
                <a:hlinkClick r:id="rId3"/>
              </a:rPr>
              <a:t>-https://acl.gov/sites/default/files/about-</a:t>
            </a:r>
            <a:r>
              <a:rPr lang="en-US" dirty="0" err="1">
                <a:hlinkClick r:id="rId3"/>
              </a:rPr>
              <a:t>acl</a:t>
            </a:r>
            <a:r>
              <a:rPr lang="en-US" dirty="0">
                <a:hlinkClick r:id="rId3"/>
              </a:rPr>
              <a:t>/2021-12/</a:t>
            </a:r>
            <a:r>
              <a:rPr lang="en-US" dirty="0" err="1">
                <a:hlinkClick r:id="rId3"/>
              </a:rPr>
              <a:t>ACLMeasuring</a:t>
            </a:r>
            <a:r>
              <a:rPr lang="en-US" dirty="0">
                <a:hlinkClick r:id="rId3"/>
              </a:rPr>
              <a:t> OAA State Plan Outcomes.pdf</a:t>
            </a:r>
            <a:endParaRPr lang="en-US" dirty="0"/>
          </a:p>
          <a:p>
            <a:pPr marL="158750" indent="0">
              <a:buNone/>
            </a:pPr>
            <a:r>
              <a:rPr lang="en-US" dirty="0">
                <a:hlinkClick r:id="rId4"/>
              </a:rPr>
              <a:t>-https://youtu.be/</a:t>
            </a:r>
            <a:r>
              <a:rPr lang="en-US" dirty="0" err="1">
                <a:hlinkClick r:id="rId4"/>
              </a:rPr>
              <a:t>JgVqM-EkxYk</a:t>
            </a:r>
            <a:endParaRPr lang="en-US" dirty="0"/>
          </a:p>
          <a:p>
            <a:pPr marL="158750" indent="0">
              <a:buNone/>
            </a:pPr>
            <a:r>
              <a:rPr lang="en-US" dirty="0">
                <a:hlinkClick r:id="rId5"/>
              </a:rPr>
              <a:t>-https://acl.gov/sites/default/files/about-</a:t>
            </a:r>
            <a:r>
              <a:rPr lang="en-US" dirty="0" err="1">
                <a:hlinkClick r:id="rId5"/>
              </a:rPr>
              <a:t>acl</a:t>
            </a:r>
            <a:r>
              <a:rPr lang="en-US" dirty="0">
                <a:hlinkClick r:id="rId5"/>
              </a:rPr>
              <a:t>/2021-12/12-13-21 - State Plan Guidance transcripts.docx</a:t>
            </a:r>
            <a:endParaRPr lang="en-US" dirty="0"/>
          </a:p>
        </p:txBody>
      </p:sp>
    </p:spTree>
    <p:extLst>
      <p:ext uri="{BB962C8B-B14F-4D97-AF65-F5344CB8AC3E}">
        <p14:creationId xmlns:p14="http://schemas.microsoft.com/office/powerpoint/2010/main" val="167682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latin typeface="Calibri"/>
              <a:cs typeface="Calibri"/>
            </a:endParaRPr>
          </a:p>
        </p:txBody>
      </p:sp>
    </p:spTree>
    <p:extLst>
      <p:ext uri="{BB962C8B-B14F-4D97-AF65-F5344CB8AC3E}">
        <p14:creationId xmlns:p14="http://schemas.microsoft.com/office/powerpoint/2010/main" val="71040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27301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Links:</a:t>
            </a:r>
            <a:br>
              <a:rPr lang="en-US" dirty="0"/>
            </a:br>
            <a:r>
              <a:rPr lang="en-US" dirty="0"/>
              <a:t>-https://www.dol.gov/newsroom/releases/eta/eta20240307-0</a:t>
            </a:r>
          </a:p>
          <a:p>
            <a:pPr marL="158750" indent="0">
              <a:buNone/>
            </a:pPr>
            <a:r>
              <a:rPr lang="en-US" dirty="0"/>
              <a:t>-https://olderworkers.workforcegps.org/resources/2019/01/02/16/05/Contact_and_Communication_Protocols_2019</a:t>
            </a:r>
          </a:p>
        </p:txBody>
      </p:sp>
    </p:spTree>
    <p:extLst>
      <p:ext uri="{BB962C8B-B14F-4D97-AF65-F5344CB8AC3E}">
        <p14:creationId xmlns:p14="http://schemas.microsoft.com/office/powerpoint/2010/main" val="3574104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3546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815208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ea typeface="Calibri"/>
              <a:cs typeface="Calibri"/>
            </a:endParaRPr>
          </a:p>
        </p:txBody>
      </p:sp>
    </p:spTree>
    <p:extLst>
      <p:ext uri="{BB962C8B-B14F-4D97-AF65-F5344CB8AC3E}">
        <p14:creationId xmlns:p14="http://schemas.microsoft.com/office/powerpoint/2010/main" val="1931100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ea typeface="Calibri"/>
              <a:cs typeface="Calibri"/>
            </a:endParaRPr>
          </a:p>
        </p:txBody>
      </p:sp>
    </p:spTree>
    <p:extLst>
      <p:ext uri="{BB962C8B-B14F-4D97-AF65-F5344CB8AC3E}">
        <p14:creationId xmlns:p14="http://schemas.microsoft.com/office/powerpoint/2010/main" val="1396558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sz="1100" b="0" i="0" dirty="0"/>
          </a:p>
        </p:txBody>
      </p:sp>
    </p:spTree>
    <p:extLst>
      <p:ext uri="{BB962C8B-B14F-4D97-AF65-F5344CB8AC3E}">
        <p14:creationId xmlns:p14="http://schemas.microsoft.com/office/powerpoint/2010/main" val="235720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96913"/>
            <a:ext cx="6096000" cy="3429000"/>
          </a:xfrm>
        </p:spPr>
      </p:sp>
      <p:sp>
        <p:nvSpPr>
          <p:cNvPr id="3" name="Notes Placeholder 2"/>
          <p:cNvSpPr>
            <a:spLocks noGrp="1"/>
          </p:cNvSpPr>
          <p:nvPr>
            <p:ph type="body" idx="1"/>
          </p:nvPr>
        </p:nvSpPr>
        <p:spPr>
          <a:xfrm>
            <a:off x="219919" y="4317357"/>
            <a:ext cx="6447099" cy="4687747"/>
          </a:xfrm>
        </p:spPr>
        <p:txBody>
          <a:bodyPr/>
          <a:lstStyle/>
          <a:p>
            <a:pPr>
              <a:buNone/>
            </a:pPr>
            <a:endParaRPr lang="en-US" b="0" dirty="0">
              <a:latin typeface="Calibri"/>
              <a:ea typeface="Calibri"/>
              <a:cs typeface="Calibri"/>
            </a:endParaRPr>
          </a:p>
        </p:txBody>
      </p:sp>
    </p:spTree>
    <p:extLst>
      <p:ext uri="{BB962C8B-B14F-4D97-AF65-F5344CB8AC3E}">
        <p14:creationId xmlns:p14="http://schemas.microsoft.com/office/powerpoint/2010/main" val="3372045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b="0" i="0" dirty="0">
                <a:solidFill>
                  <a:srgbClr val="333333"/>
                </a:solidFill>
                <a:effectLst/>
                <a:latin typeface="Roboto" panose="02000000000000000000" pitchFamily="2" charset="0"/>
              </a:rPr>
              <a:t>Link: https://www.ecfr.gov/current/title-45/part-1321/subpart-B#p-1321.29(c)</a:t>
            </a:r>
            <a:endParaRPr lang="en-US" b="1" dirty="0">
              <a:latin typeface="Calibri"/>
              <a:ea typeface="Calibri"/>
              <a:cs typeface="Calibri"/>
            </a:endParaRPr>
          </a:p>
        </p:txBody>
      </p:sp>
    </p:spTree>
    <p:extLst>
      <p:ext uri="{BB962C8B-B14F-4D97-AF65-F5344CB8AC3E}">
        <p14:creationId xmlns:p14="http://schemas.microsoft.com/office/powerpoint/2010/main" val="2670530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dirty="0">
                <a:latin typeface="Calibri"/>
                <a:ea typeface="Calibri"/>
                <a:cs typeface="Calibri"/>
              </a:rPr>
              <a:t>Link: </a:t>
            </a:r>
            <a:r>
              <a:rPr lang="en-US" b="0" i="0" dirty="0">
                <a:solidFill>
                  <a:srgbClr val="333333"/>
                </a:solidFill>
                <a:effectLst/>
                <a:latin typeface="Roboto" panose="02000000000000000000" pitchFamily="2" charset="0"/>
              </a:rPr>
              <a:t>https://www.ecfr.gov/current/title-45/part-1321#p-1321.49(e)(6)</a:t>
            </a:r>
            <a:endParaRPr lang="en-US" b="0" dirty="0">
              <a:latin typeface="Calibri"/>
              <a:ea typeface="Calibri"/>
              <a:cs typeface="Calibri"/>
            </a:endParaRPr>
          </a:p>
        </p:txBody>
      </p:sp>
    </p:spTree>
    <p:extLst>
      <p:ext uri="{BB962C8B-B14F-4D97-AF65-F5344CB8AC3E}">
        <p14:creationId xmlns:p14="http://schemas.microsoft.com/office/powerpoint/2010/main" val="293421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b="0" dirty="0"/>
          </a:p>
        </p:txBody>
      </p:sp>
      <p:sp>
        <p:nvSpPr>
          <p:cNvPr id="242" name="Google Shape;2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200" b="0" u="none" dirty="0">
              <a:latin typeface="+mn-lt"/>
              <a:ea typeface="Calibri"/>
              <a:cs typeface="Calibri"/>
            </a:endParaRPr>
          </a:p>
        </p:txBody>
      </p:sp>
    </p:spTree>
    <p:extLst>
      <p:ext uri="{BB962C8B-B14F-4D97-AF65-F5344CB8AC3E}">
        <p14:creationId xmlns:p14="http://schemas.microsoft.com/office/powerpoint/2010/main" val="2463826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dirty="0">
                <a:latin typeface="Calibri"/>
                <a:ea typeface="Calibri"/>
                <a:cs typeface="Calibri"/>
              </a:rPr>
              <a:t>Link: </a:t>
            </a:r>
            <a:r>
              <a:rPr lang="en-US" dirty="0">
                <a:hlinkClick r:id="rId3"/>
              </a:rPr>
              <a:t>https://www.ecfr.gov/current/title-45/section-1321.101</a:t>
            </a:r>
            <a:endParaRPr lang="en-US" b="1" dirty="0">
              <a:latin typeface="Calibri"/>
              <a:ea typeface="Calibri"/>
              <a:cs typeface="Calibri"/>
            </a:endParaRPr>
          </a:p>
        </p:txBody>
      </p:sp>
    </p:spTree>
    <p:extLst>
      <p:ext uri="{BB962C8B-B14F-4D97-AF65-F5344CB8AC3E}">
        <p14:creationId xmlns:p14="http://schemas.microsoft.com/office/powerpoint/2010/main" val="4126695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200" b="0" i="0" dirty="0">
              <a:solidFill>
                <a:srgbClr val="000000"/>
              </a:solidFill>
              <a:effectLst/>
              <a:latin typeface="+mn-lt"/>
            </a:endParaRPr>
          </a:p>
        </p:txBody>
      </p:sp>
    </p:spTree>
    <p:extLst>
      <p:ext uri="{BB962C8B-B14F-4D97-AF65-F5344CB8AC3E}">
        <p14:creationId xmlns:p14="http://schemas.microsoft.com/office/powerpoint/2010/main" val="2406333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36731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23000"/>
              </a:lnSpc>
              <a:buNone/>
            </a:pPr>
            <a:endParaRPr lang="en-US" sz="2400" dirty="0">
              <a:effectLst/>
              <a:ea typeface="Calibri" panose="020F0502020204030204" pitchFamily="34" charset="0"/>
            </a:endParaRPr>
          </a:p>
        </p:txBody>
      </p:sp>
    </p:spTree>
    <p:extLst>
      <p:ext uri="{BB962C8B-B14F-4D97-AF65-F5344CB8AC3E}">
        <p14:creationId xmlns:p14="http://schemas.microsoft.com/office/powerpoint/2010/main" val="1148621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dirty="0">
              <a:effectLst/>
              <a:ea typeface="Calibri" panose="020F0502020204030204" pitchFamily="34" charset="0"/>
            </a:endParaRPr>
          </a:p>
        </p:txBody>
      </p:sp>
    </p:spTree>
    <p:extLst>
      <p:ext uri="{BB962C8B-B14F-4D97-AF65-F5344CB8AC3E}">
        <p14:creationId xmlns:p14="http://schemas.microsoft.com/office/powerpoint/2010/main" val="1802514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795929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789451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4144495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101899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85450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3617138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57986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rtl="0" fontAlgn="base">
              <a:buNone/>
            </a:pPr>
            <a:r>
              <a:rPr lang="en-US" sz="1800" b="0" i="0" u="none" strike="noStrike" dirty="0">
                <a:solidFill>
                  <a:srgbClr val="000000"/>
                </a:solidFill>
                <a:effectLst/>
              </a:rPr>
              <a:t>Links: </a:t>
            </a:r>
            <a:r>
              <a:rPr lang="en-US" sz="1800" b="0" i="0" dirty="0">
                <a:solidFill>
                  <a:srgbClr val="444444"/>
                </a:solidFill>
                <a:effectLst/>
              </a:rPr>
              <a:t>​</a:t>
            </a:r>
            <a:endParaRPr lang="en-US" b="0" i="0" dirty="0">
              <a:solidFill>
                <a:srgbClr val="444444"/>
              </a:solidFill>
              <a:effectLst/>
            </a:endParaRP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800" dirty="0"/>
              <a:t>https://acl.gov/sites/default/files/about-acl/2020-04/Older Americans Act Of 1965 as amended by Public Law 116-131 on 3-25-2020.pdf</a:t>
            </a:r>
            <a:endParaRPr lang="en-US" sz="1800" b="0" i="0" u="none" strike="noStrike" dirty="0">
              <a:solidFill>
                <a:srgbClr val="000000"/>
              </a:solidFill>
              <a:effectLst/>
              <a:latin typeface="Arial" panose="020B0604020202020204" pitchFamily="34" charset="0"/>
            </a:endParaRPr>
          </a:p>
          <a:p>
            <a:pPr algn="l" rtl="0" fontAlgn="base"/>
            <a:r>
              <a:rPr lang="en-US" sz="1800" b="0" i="0" u="none" strike="noStrike" dirty="0">
                <a:solidFill>
                  <a:srgbClr val="000000"/>
                </a:solidFill>
                <a:effectLst/>
              </a:rPr>
              <a:t>https://www.govinfo.gov/content/pkg/FR-2024-02-14/pdf/2024-01913.pdf ​​</a:t>
            </a:r>
            <a:r>
              <a:rPr lang="en-US" sz="1800" b="0" i="0" dirty="0">
                <a:solidFill>
                  <a:srgbClr val="444444"/>
                </a:solidFill>
                <a:effectLst/>
              </a:rPr>
              <a:t>​</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dirty="0"/>
              <a:t>https://acl.gov/OAArule</a:t>
            </a:r>
          </a:p>
          <a:p>
            <a:pPr>
              <a:defRPr/>
            </a:pPr>
            <a:r>
              <a:rPr lang="en-US" dirty="0">
                <a:hlinkClick r:id="rId3"/>
              </a:rPr>
              <a:t>https://acl.gov/sites/default/files/TIII_SelectTopicAreasToReview-SUA2024_508.pdf</a:t>
            </a:r>
            <a:endParaRPr lang="en-US" dirty="0"/>
          </a:p>
        </p:txBody>
      </p:sp>
    </p:spTree>
    <p:extLst>
      <p:ext uri="{BB962C8B-B14F-4D97-AF65-F5344CB8AC3E}">
        <p14:creationId xmlns:p14="http://schemas.microsoft.com/office/powerpoint/2010/main" val="4207638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rtl="0" fontAlgn="base">
              <a:buNone/>
            </a:pPr>
            <a:endParaRPr lang="en-US" sz="1800" b="0" i="0" dirty="0">
              <a:solidFill>
                <a:srgbClr val="444444"/>
              </a:solidFill>
              <a:effectLst/>
              <a:latin typeface="Arial" panose="020B0604020202020204" pitchFamily="34" charset="0"/>
            </a:endParaRPr>
          </a:p>
        </p:txBody>
      </p:sp>
    </p:spTree>
    <p:extLst>
      <p:ext uri="{BB962C8B-B14F-4D97-AF65-F5344CB8AC3E}">
        <p14:creationId xmlns:p14="http://schemas.microsoft.com/office/powerpoint/2010/main" val="4041480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p:txBody>
      </p:sp>
      <p:sp>
        <p:nvSpPr>
          <p:cNvPr id="504" name="Google Shape;5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61304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23000"/>
              </a:lnSpc>
              <a:buNone/>
            </a:pPr>
            <a:r>
              <a:rPr lang="en-US" sz="2400" dirty="0">
                <a:effectLst/>
                <a:ea typeface="Calibri"/>
              </a:rPr>
              <a:t>Link: https://www.federalregister.gov/documents/2024/09/26/2024-22034/agency-information-collection-activities-submission-for-omb-review-public-comment-request-acl </a:t>
            </a:r>
          </a:p>
          <a:p>
            <a:pPr marL="342900" indent="-342900">
              <a:lnSpc>
                <a:spcPct val="123000"/>
              </a:lnSpc>
            </a:pPr>
            <a:endParaRPr lang="en-US" sz="2400" dirty="0">
              <a:ea typeface="Calibri" panose="020F0502020204030204" pitchFamily="34" charset="0"/>
            </a:endParaRPr>
          </a:p>
        </p:txBody>
      </p:sp>
    </p:spTree>
    <p:extLst>
      <p:ext uri="{BB962C8B-B14F-4D97-AF65-F5344CB8AC3E}">
        <p14:creationId xmlns:p14="http://schemas.microsoft.com/office/powerpoint/2010/main" val="264965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2269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04159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37399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1-Title slide">
  <p:cSld name="Title Slide">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1" y="3090912"/>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4" y="4608218"/>
            <a:ext cx="4142873" cy="1714209"/>
          </a:xfrm>
          <a:prstGeom prst="rect">
            <a:avLst/>
          </a:prstGeom>
          <a:noFill/>
          <a:ln>
            <a:noFill/>
          </a:ln>
        </p:spPr>
        <p:txBody>
          <a:bodyPr spcFirstLastPara="1" wrap="square" lIns="91425" tIns="45700" rIns="91425" bIns="45700" anchor="t" anchorCtr="0">
            <a:normAutofit/>
          </a:bodyPr>
          <a:lstStyle>
            <a:lvl1pPr marL="127695" lvl="0" indent="893" algn="l">
              <a:lnSpc>
                <a:spcPct val="90000"/>
              </a:lnSpc>
              <a:spcBef>
                <a:spcPts val="563"/>
              </a:spcBef>
              <a:spcAft>
                <a:spcPts val="0"/>
              </a:spcAft>
              <a:buClr>
                <a:schemeClr val="dk1"/>
              </a:buClr>
              <a:buSzPts val="20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6" name="Google Shape;15;p27" descr="Administration for Community Living">
            <a:extLst>
              <a:ext uri="{FF2B5EF4-FFF2-40B4-BE49-F238E27FC236}">
                <a16:creationId xmlns:a16="http://schemas.microsoft.com/office/drawing/2014/main" id="{055A67CA-4E63-17C0-1ED2-ACD17465ECE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469898" y="5760382"/>
            <a:ext cx="1359785" cy="562045"/>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2" y="4416475"/>
            <a:ext cx="4539559" cy="45719"/>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Title slide" preserve="1" userDrawn="1">
  <p:cSld name="Banner Image 2">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1254931" y="4358090"/>
            <a:ext cx="6675412" cy="9597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18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1254932" y="5323581"/>
            <a:ext cx="9604659" cy="114328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i="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33" name="Google Shape;33;p30"/>
          <p:cNvSpPr>
            <a:spLocks noGrp="1"/>
          </p:cNvSpPr>
          <p:nvPr>
            <p:ph type="pic" idx="3"/>
          </p:nvPr>
        </p:nvSpPr>
        <p:spPr>
          <a:xfrm>
            <a:off x="3" y="751441"/>
            <a:ext cx="12191999" cy="2888055"/>
          </a:xfrm>
          <a:prstGeom prst="rect">
            <a:avLst/>
          </a:prstGeom>
          <a:noFill/>
          <a:ln>
            <a:noFill/>
          </a:ln>
        </p:spPr>
        <p:txBody>
          <a:bodyPr/>
          <a:lstStyle>
            <a:lvl1pPr>
              <a:defRPr>
                <a:latin typeface="+mj-lt"/>
              </a:defRPr>
            </a:lvl1pPr>
          </a:lstStyle>
          <a:p>
            <a:endParaRPr lang="en-US"/>
          </a:p>
        </p:txBody>
      </p:sp>
      <p:pic>
        <p:nvPicPr>
          <p:cNvPr id="8" name="Google Shape;27;p29">
            <a:extLst>
              <a:ext uri="{FF2B5EF4-FFF2-40B4-BE49-F238E27FC236}">
                <a16:creationId xmlns:a16="http://schemas.microsoft.com/office/drawing/2014/main" id="{7AA2E2F3-13D0-39CB-F541-054E851B87BE}"/>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9BFB2F77-18AC-A1A7-15DA-C933E18CEAE8}"/>
              </a:ext>
              <a:ext uri="{C183D7F6-B498-43B3-948B-1728B52AA6E4}">
                <adec:decorative xmlns:adec="http://schemas.microsoft.com/office/drawing/2017/decorative" val="1"/>
              </a:ext>
            </a:extLst>
          </p:cNvPr>
          <p:cNvCxnSpPr/>
          <p:nvPr userDrawn="1"/>
        </p:nvCxnSpPr>
        <p:spPr>
          <a:xfrm rot="10800000" flipH="1">
            <a:off x="1343861" y="4584905"/>
            <a:ext cx="1951119"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54873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section" preserve="1" userDrawn="1">
  <p:cSld name="Title and Text">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857139" y="873470"/>
            <a:ext cx="10515600" cy="791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18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 name="Google Shape;27;p29">
            <a:extLst>
              <a:ext uri="{FF2B5EF4-FFF2-40B4-BE49-F238E27FC236}">
                <a16:creationId xmlns:a16="http://schemas.microsoft.com/office/drawing/2014/main" id="{9E9438A6-51BE-5265-07DC-B018DA02A3D8}"/>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4" name="Text Placeholder 3">
            <a:extLst>
              <a:ext uri="{FF2B5EF4-FFF2-40B4-BE49-F238E27FC236}">
                <a16:creationId xmlns:a16="http://schemas.microsoft.com/office/drawing/2014/main" id="{308E77D8-7528-C2D0-266F-82F1D7C90494}"/>
              </a:ext>
            </a:extLst>
          </p:cNvPr>
          <p:cNvSpPr>
            <a:spLocks noGrp="1"/>
          </p:cNvSpPr>
          <p:nvPr>
            <p:ph type="body" sz="quarter" idx="10"/>
          </p:nvPr>
        </p:nvSpPr>
        <p:spPr>
          <a:xfrm>
            <a:off x="857249" y="1748613"/>
            <a:ext cx="10472739" cy="4568825"/>
          </a:xfrm>
        </p:spPr>
        <p:txBody>
          <a:bodyPr/>
          <a:lstStyle>
            <a:lvl1pPr marL="129481" indent="-129481">
              <a:buSzPct val="100000"/>
              <a:buFont typeface="Wingdings" panose="05000000000000000000" pitchFamily="2" charset="2"/>
              <a:buChar char="§"/>
              <a:defRPr lang="en-US" sz="900" b="0" i="0" u="none" strike="noStrike" cap="none" smtClean="0">
                <a:solidFill>
                  <a:schemeClr val="dk1"/>
                </a:solidFill>
                <a:latin typeface="+mn-lt"/>
                <a:ea typeface="Titillium Web"/>
                <a:cs typeface="Titillium Web"/>
                <a:sym typeface="Titillium Web"/>
              </a:defRPr>
            </a:lvl1pPr>
            <a:lvl2pPr marL="417017" indent="-192881">
              <a:defRPr lang="en-US" sz="900" b="0" i="0" u="none" strike="noStrike" cap="none" dirty="0" smtClean="0">
                <a:solidFill>
                  <a:schemeClr val="dk1"/>
                </a:solidFill>
                <a:latin typeface="+mn-lt"/>
                <a:ea typeface="Titillium Web"/>
                <a:cs typeface="Titillium Web"/>
                <a:sym typeface="Titillium Web"/>
              </a:defRPr>
            </a:lvl2pPr>
            <a:lvl3pPr marL="643831" indent="-192881">
              <a:defRPr lang="en-US" sz="788" b="0" i="0" u="none" strike="noStrike" cap="none" dirty="0" smtClean="0">
                <a:solidFill>
                  <a:schemeClr val="dk1"/>
                </a:solidFill>
                <a:latin typeface="+mn-lt"/>
                <a:ea typeface="Titillium Web"/>
                <a:cs typeface="Titillium Web"/>
                <a:sym typeface="Titillium Web"/>
              </a:defRPr>
            </a:lvl3pPr>
            <a:lvl4pPr marL="868859" indent="-160735">
              <a:defRPr lang="en-US" sz="675" b="0" i="0" u="none" strike="noStrike" cap="none" dirty="0" smtClean="0">
                <a:solidFill>
                  <a:schemeClr val="dk1"/>
                </a:solidFill>
                <a:latin typeface="+mn-lt"/>
                <a:ea typeface="Titillium Web"/>
                <a:cs typeface="Titillium Web"/>
                <a:sym typeface="Titillium Web"/>
              </a:defRPr>
            </a:lvl4pPr>
            <a:lvl5pPr marL="1092994" indent="-160735">
              <a:defRPr lang="en-US" sz="619" b="0" i="0" u="none" strike="noStrike" cap="none" dirty="0">
                <a:solidFill>
                  <a:schemeClr val="dk1"/>
                </a:solidFill>
                <a:latin typeface="+mn-lt"/>
                <a:ea typeface="Titillium Web"/>
                <a:cs typeface="Titillium Web"/>
                <a:sym typeface="Titillium Web"/>
              </a:defRPr>
            </a:lvl5pPr>
          </a:lstStyle>
          <a:p>
            <a:pPr lvl="0"/>
            <a:r>
              <a:rPr lang="en-US"/>
              <a:t>Click to edit Master text styles</a:t>
            </a:r>
          </a:p>
          <a:p>
            <a:pPr marL="320576" marR="0" lvl="1" indent="-96441" algn="l" rtl="0">
              <a:lnSpc>
                <a:spcPct val="90000"/>
              </a:lnSpc>
              <a:spcBef>
                <a:spcPts val="281"/>
              </a:spcBef>
              <a:spcAft>
                <a:spcPts val="0"/>
              </a:spcAft>
              <a:buClr>
                <a:schemeClr val="accent1"/>
              </a:buClr>
              <a:buSzPct val="100000"/>
              <a:buFont typeface="Arial"/>
              <a:buChar char="•"/>
            </a:pPr>
            <a:r>
              <a:rPr lang="en-US"/>
              <a:t>Second level</a:t>
            </a:r>
          </a:p>
          <a:p>
            <a:pPr marL="547391" marR="0" lvl="2" indent="-96441" algn="l" rtl="0">
              <a:lnSpc>
                <a:spcPct val="90000"/>
              </a:lnSpc>
              <a:spcBef>
                <a:spcPts val="281"/>
              </a:spcBef>
              <a:spcAft>
                <a:spcPts val="0"/>
              </a:spcAft>
              <a:buClr>
                <a:schemeClr val="accent2"/>
              </a:buClr>
              <a:buSzPct val="100000"/>
              <a:buFont typeface="Wingdings" panose="05000000000000000000" pitchFamily="2" charset="2"/>
              <a:buChar char="§"/>
            </a:pPr>
            <a:r>
              <a:rPr lang="en-US"/>
              <a:t>Third level</a:t>
            </a:r>
          </a:p>
          <a:p>
            <a:pPr marL="804566" marR="0" lvl="3" indent="-96441" algn="l" rtl="0">
              <a:lnSpc>
                <a:spcPct val="90000"/>
              </a:lnSpc>
              <a:spcBef>
                <a:spcPts val="281"/>
              </a:spcBef>
              <a:spcAft>
                <a:spcPts val="0"/>
              </a:spcAft>
              <a:buClr>
                <a:schemeClr val="accent3"/>
              </a:buClr>
              <a:buSzPct val="100000"/>
              <a:buFont typeface="Arial" panose="020B0604020202020204" pitchFamily="34" charset="0"/>
              <a:buChar char="•"/>
            </a:pPr>
            <a:r>
              <a:rPr lang="en-US"/>
              <a:t>Fourth level</a:t>
            </a:r>
          </a:p>
          <a:p>
            <a:pPr marL="1028700" marR="0" lvl="4" indent="-96441" algn="l" rtl="0">
              <a:lnSpc>
                <a:spcPct val="90000"/>
              </a:lnSpc>
              <a:spcBef>
                <a:spcPts val="281"/>
              </a:spcBef>
              <a:spcAft>
                <a:spcPts val="0"/>
              </a:spcAft>
              <a:buClr>
                <a:schemeClr val="accent4"/>
              </a:buClr>
              <a:buSzPct val="100000"/>
              <a:buFont typeface="Wingdings" panose="05000000000000000000" pitchFamily="2" charset="2"/>
              <a:buChar char="§"/>
            </a:pPr>
            <a:r>
              <a:rPr lang="en-US"/>
              <a:t>Fifth level</a:t>
            </a:r>
          </a:p>
        </p:txBody>
      </p:sp>
    </p:spTree>
    <p:extLst>
      <p:ext uri="{BB962C8B-B14F-4D97-AF65-F5344CB8AC3E}">
        <p14:creationId xmlns:p14="http://schemas.microsoft.com/office/powerpoint/2010/main" val="353923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Chart">
    <p:spTree>
      <p:nvGrpSpPr>
        <p:cNvPr id="1" name="Shape 103"/>
        <p:cNvGrpSpPr/>
        <p:nvPr/>
      </p:nvGrpSpPr>
      <p:grpSpPr>
        <a:xfrm>
          <a:off x="0" y="0"/>
          <a:ext cx="0" cy="0"/>
          <a:chOff x="0" y="0"/>
          <a:chExt cx="0" cy="0"/>
        </a:xfrm>
      </p:grpSpPr>
      <p:sp>
        <p:nvSpPr>
          <p:cNvPr id="111" name="Google Shape;111;p38"/>
          <p:cNvSpPr>
            <a:spLocks noGrp="1"/>
          </p:cNvSpPr>
          <p:nvPr>
            <p:ph type="chart" idx="7"/>
          </p:nvPr>
        </p:nvSpPr>
        <p:spPr>
          <a:xfrm>
            <a:off x="838201" y="1112111"/>
            <a:ext cx="10518059" cy="51664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2800"/>
              <a:buFont typeface="Arial"/>
              <a:buNone/>
              <a:defRPr sz="1575" b="0" i="0" u="none" strike="noStrike" cap="none">
                <a:solidFill>
                  <a:schemeClr val="dk1"/>
                </a:solidFill>
                <a:latin typeface="+mj-lt"/>
                <a:ea typeface="Titillium Web"/>
                <a:cs typeface="Titillium Web"/>
                <a:sym typeface="Titillium Web"/>
              </a:defRPr>
            </a:lvl1pPr>
            <a:lvl2pPr marR="0" lvl="1"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Titillium Web"/>
                <a:ea typeface="Titillium Web"/>
                <a:cs typeface="Titillium Web"/>
                <a:sym typeface="Titillium Web"/>
              </a:defRPr>
            </a:lvl2pPr>
            <a:lvl3pPr marR="0" lvl="2"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Titillium Web"/>
                <a:ea typeface="Titillium Web"/>
                <a:cs typeface="Titillium Web"/>
                <a:sym typeface="Titillium Web"/>
              </a:defRPr>
            </a:lvl3pPr>
            <a:lvl4pPr marR="0" lvl="3"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4pPr>
            <a:lvl5pPr marR="0" lvl="4"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451575"/>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8810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Table">
    <p:spTree>
      <p:nvGrpSpPr>
        <p:cNvPr id="1" name="Shape 103"/>
        <p:cNvGrpSpPr/>
        <p:nvPr/>
      </p:nvGrpSpPr>
      <p:grpSpPr>
        <a:xfrm>
          <a:off x="0" y="0"/>
          <a:ext cx="0" cy="0"/>
          <a:chOff x="0" y="0"/>
          <a:chExt cx="0" cy="0"/>
        </a:xfrm>
      </p:grpSpPr>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620114"/>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able Placeholder 3">
            <a:extLst>
              <a:ext uri="{FF2B5EF4-FFF2-40B4-BE49-F238E27FC236}">
                <a16:creationId xmlns:a16="http://schemas.microsoft.com/office/drawing/2014/main" id="{C36EEF6C-05D3-1E3A-4003-2E85ECD42A9D}"/>
              </a:ext>
            </a:extLst>
          </p:cNvPr>
          <p:cNvSpPr>
            <a:spLocks noGrp="1"/>
          </p:cNvSpPr>
          <p:nvPr>
            <p:ph type="tbl" sz="quarter" idx="10"/>
          </p:nvPr>
        </p:nvSpPr>
        <p:spPr>
          <a:xfrm>
            <a:off x="838200" y="1377950"/>
            <a:ext cx="10783888" cy="4821238"/>
          </a:xfrm>
        </p:spPr>
        <p:txBody>
          <a:bodyPr/>
          <a:lstStyle>
            <a:lvl1pPr>
              <a:defRPr>
                <a:latin typeface="+mj-lt"/>
              </a:defRPr>
            </a:lvl1pPr>
          </a:lstStyle>
          <a:p>
            <a:endParaRPr lang="en-US"/>
          </a:p>
        </p:txBody>
      </p:sp>
    </p:spTree>
    <p:extLst>
      <p:ext uri="{BB962C8B-B14F-4D97-AF65-F5344CB8AC3E}">
        <p14:creationId xmlns:p14="http://schemas.microsoft.com/office/powerpoint/2010/main" val="82415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Divider White">
    <p:spTree>
      <p:nvGrpSpPr>
        <p:cNvPr id="1" name="Shape 145"/>
        <p:cNvGrpSpPr/>
        <p:nvPr/>
      </p:nvGrpSpPr>
      <p:grpSpPr>
        <a:xfrm>
          <a:off x="0" y="0"/>
          <a:ext cx="0" cy="0"/>
          <a:chOff x="0" y="0"/>
          <a:chExt cx="0" cy="0"/>
        </a:xfrm>
      </p:grpSpPr>
      <p:sp>
        <p:nvSpPr>
          <p:cNvPr id="146" name="Google Shape;146;p42"/>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Google Shape;27;p29">
            <a:extLst>
              <a:ext uri="{FF2B5EF4-FFF2-40B4-BE49-F238E27FC236}">
                <a16:creationId xmlns:a16="http://schemas.microsoft.com/office/drawing/2014/main" id="{05854331-F7AF-C9B5-6D37-9C0E3CB8ADA9}"/>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3D550D6D-C9A6-2C14-2747-036EE90B54E7}"/>
              </a:ext>
              <a:ext uri="{C183D7F6-B498-43B3-948B-1728B52AA6E4}">
                <adec:decorative xmlns:adec="http://schemas.microsoft.com/office/drawing/2017/decorative" val="1"/>
              </a:ext>
            </a:extLst>
          </p:cNvPr>
          <p:cNvCxnSpPr/>
          <p:nvPr userDrawn="1"/>
        </p:nvCxnSpPr>
        <p:spPr>
          <a:xfrm rot="10800000" flipH="1">
            <a:off x="958851" y="3227743"/>
            <a:ext cx="1951119" cy="123"/>
          </a:xfrm>
          <a:prstGeom prst="straightConnector1">
            <a:avLst/>
          </a:prstGeom>
          <a:noFill/>
          <a:ln w="57150" cap="flat" cmpd="sng">
            <a:solidFill>
              <a:srgbClr val="BE1E2D"/>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reserve="1" userDrawn="1">
  <p:cSld name="Divider Blue">
    <p:bg>
      <p:bgPr>
        <a:solidFill>
          <a:srgbClr val="075190"/>
        </a:solidFill>
        <a:effectLst/>
      </p:bgPr>
    </p:bg>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46;p42">
            <a:extLst>
              <a:ext uri="{FF2B5EF4-FFF2-40B4-BE49-F238E27FC236}">
                <a16:creationId xmlns:a16="http://schemas.microsoft.com/office/drawing/2014/main" id="{0D439D33-6287-16FD-BBA7-D27183B36657}"/>
              </a:ext>
            </a:extLst>
          </p:cNvPr>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 name="Google Shape;377;p13">
            <a:extLst>
              <a:ext uri="{FF2B5EF4-FFF2-40B4-BE49-F238E27FC236}">
                <a16:creationId xmlns:a16="http://schemas.microsoft.com/office/drawing/2014/main" id="{7F95637A-936D-ECF5-7A95-DE61B6A9E11E}"/>
              </a:ext>
              <a:ext uri="{C183D7F6-B498-43B3-948B-1728B52AA6E4}">
                <adec:decorative xmlns:adec="http://schemas.microsoft.com/office/drawing/2017/decorative" val="1"/>
              </a:ext>
            </a:extLst>
          </p:cNvPr>
          <p:cNvCxnSpPr/>
          <p:nvPr userDrawn="1"/>
        </p:nvCxnSpPr>
        <p:spPr>
          <a:xfrm rot="10800000" flipH="1">
            <a:off x="954394" y="3223662"/>
            <a:ext cx="1951119"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227305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Title slide">
  <p:cSld name="Emphasis Word and Content">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839788" y="3108960"/>
            <a:ext cx="5761309"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body" idx="1"/>
          </p:nvPr>
        </p:nvSpPr>
        <p:spPr>
          <a:xfrm>
            <a:off x="838200" y="4206244"/>
            <a:ext cx="10021389" cy="2116183"/>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9" name="Google Shape;19;p28"/>
          <p:cNvSpPr txBox="1">
            <a:spLocks noGrp="1"/>
          </p:cNvSpPr>
          <p:nvPr>
            <p:ph type="body" idx="2"/>
          </p:nvPr>
        </p:nvSpPr>
        <p:spPr>
          <a:xfrm>
            <a:off x="576946" y="1597364"/>
            <a:ext cx="9475177" cy="1249178"/>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4500">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8" name="Google Shape;27;p29">
            <a:extLst>
              <a:ext uri="{FF2B5EF4-FFF2-40B4-BE49-F238E27FC236}">
                <a16:creationId xmlns:a16="http://schemas.microsoft.com/office/drawing/2014/main" id="{814DB8A8-DD98-9E4F-42FF-8A100C54A3A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3" name="Google Shape;247;p2">
            <a:extLst>
              <a:ext uri="{FF2B5EF4-FFF2-40B4-BE49-F238E27FC236}">
                <a16:creationId xmlns:a16="http://schemas.microsoft.com/office/drawing/2014/main" id="{8E6ACB80-AEDB-CA7B-2FCD-22CED5841F03}"/>
              </a:ext>
              <a:ext uri="{C183D7F6-B498-43B3-948B-1728B52AA6E4}">
                <adec:decorative xmlns:adec="http://schemas.microsoft.com/office/drawing/2017/decorative" val="1"/>
              </a:ext>
            </a:extLst>
          </p:cNvPr>
          <p:cNvCxnSpPr/>
          <p:nvPr userDrawn="1"/>
        </p:nvCxnSpPr>
        <p:spPr>
          <a:xfrm>
            <a:off x="1041917" y="2846542"/>
            <a:ext cx="0" cy="822960"/>
          </a:xfrm>
          <a:prstGeom prst="straightConnector1">
            <a:avLst/>
          </a:prstGeom>
          <a:noFill/>
          <a:ln w="57150" cap="flat" cmpd="sng">
            <a:solidFill>
              <a:srgbClr val="BE1E2D"/>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Content with Caption" userDrawn="1">
  <p:cSld name="Closing Blue">
    <p:bg>
      <p:bgPr>
        <a:solidFill>
          <a:srgbClr val="075190"/>
        </a:solidFill>
        <a:effectLst/>
      </p:bgPr>
    </p:bg>
    <p:spTree>
      <p:nvGrpSpPr>
        <p:cNvPr id="1" name="Shape 220"/>
        <p:cNvGrpSpPr/>
        <p:nvPr/>
      </p:nvGrpSpPr>
      <p:grpSpPr>
        <a:xfrm>
          <a:off x="0" y="0"/>
          <a:ext cx="0" cy="0"/>
          <a:chOff x="0" y="0"/>
          <a:chExt cx="0" cy="0"/>
        </a:xfrm>
      </p:grpSpPr>
      <p:sp>
        <p:nvSpPr>
          <p:cNvPr id="221" name="Google Shape;221;p50"/>
          <p:cNvSpPr txBox="1">
            <a:spLocks noGrp="1"/>
          </p:cNvSpPr>
          <p:nvPr>
            <p:ph type="body" idx="1"/>
          </p:nvPr>
        </p:nvSpPr>
        <p:spPr>
          <a:xfrm>
            <a:off x="839788" y="4801687"/>
            <a:ext cx="3932237" cy="156536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1600"/>
              <a:buNone/>
              <a:defRPr sz="90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22" name="Google Shape;222;p50"/>
          <p:cNvSpPr txBox="1">
            <a:spLocks noGrp="1"/>
          </p:cNvSpPr>
          <p:nvPr>
            <p:ph type="body" idx="2"/>
          </p:nvPr>
        </p:nvSpPr>
        <p:spPr>
          <a:xfrm>
            <a:off x="839788" y="4061463"/>
            <a:ext cx="3932237" cy="667295"/>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400"/>
              <a:buNone/>
              <a:defRPr sz="135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0" name="Google Shape;15;p27">
            <a:extLst>
              <a:ext uri="{FF2B5EF4-FFF2-40B4-BE49-F238E27FC236}">
                <a16:creationId xmlns:a16="http://schemas.microsoft.com/office/drawing/2014/main" id="{6A3058F1-7B9F-07E8-9994-DE41B1D9BA47}"/>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347632" y="254555"/>
            <a:ext cx="1359785" cy="562044"/>
          </a:xfrm>
          <a:prstGeom prst="rect">
            <a:avLst/>
          </a:prstGeom>
          <a:noFill/>
          <a:ln>
            <a:noFill/>
          </a:ln>
        </p:spPr>
      </p:pic>
      <p:sp>
        <p:nvSpPr>
          <p:cNvPr id="2" name="Google Shape;55;p33">
            <a:extLst>
              <a:ext uri="{FF2B5EF4-FFF2-40B4-BE49-F238E27FC236}">
                <a16:creationId xmlns:a16="http://schemas.microsoft.com/office/drawing/2014/main" id="{1DBAB69E-9E68-F732-99DC-86FDBC852793}"/>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32;p40">
            <a:extLst>
              <a:ext uri="{FF2B5EF4-FFF2-40B4-BE49-F238E27FC236}">
                <a16:creationId xmlns:a16="http://schemas.microsoft.com/office/drawing/2014/main" id="{1F595DA3-FF54-C766-29F6-B252D2897CE7}"/>
              </a:ext>
            </a:extLst>
          </p:cNvPr>
          <p:cNvSpPr txBox="1">
            <a:spLocks noGrp="1"/>
          </p:cNvSpPr>
          <p:nvPr>
            <p:ph type="title"/>
          </p:nvPr>
        </p:nvSpPr>
        <p:spPr>
          <a:xfrm>
            <a:off x="857139" y="210812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Google Shape;238;p1">
            <a:extLst>
              <a:ext uri="{FF2B5EF4-FFF2-40B4-BE49-F238E27FC236}">
                <a16:creationId xmlns:a16="http://schemas.microsoft.com/office/drawing/2014/main" id="{33151522-F92D-80DC-4A75-D96182698C3A}"/>
              </a:ext>
              <a:ext uri="{C183D7F6-B498-43B3-948B-1728B52AA6E4}">
                <adec:decorative xmlns:adec="http://schemas.microsoft.com/office/drawing/2017/decorative" val="1"/>
              </a:ext>
            </a:extLst>
          </p:cNvPr>
          <p:cNvSpPr/>
          <p:nvPr userDrawn="1"/>
        </p:nvSpPr>
        <p:spPr>
          <a:xfrm>
            <a:off x="838202" y="3531439"/>
            <a:ext cx="4539559" cy="45719"/>
          </a:xfrm>
          <a:prstGeom prst="rect">
            <a:avLst/>
          </a:prstGeom>
          <a:solidFill>
            <a:schemeClr val="bg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4563291"/>
            <a:ext cx="10515600" cy="1613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p:nvPr/>
        </p:nvSpPr>
        <p:spPr>
          <a:xfrm>
            <a:off x="2" y="6618337"/>
            <a:ext cx="11823300" cy="246888"/>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10" name="Google Shape;10;p26"/>
          <p:cNvSpPr/>
          <p:nvPr/>
        </p:nvSpPr>
        <p:spPr>
          <a:xfrm>
            <a:off x="10363200" y="6618337"/>
            <a:ext cx="1828800" cy="246888"/>
          </a:xfrm>
          <a:prstGeom prst="rect">
            <a:avLst/>
          </a:prstGeom>
          <a:solidFill>
            <a:srgbClr val="F9A21A"/>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
        <p:nvSpPr>
          <p:cNvPr id="2" name="Google Shape;10;p26">
            <a:extLst>
              <a:ext uri="{FF2B5EF4-FFF2-40B4-BE49-F238E27FC236}">
                <a16:creationId xmlns:a16="http://schemas.microsoft.com/office/drawing/2014/main" id="{39278194-149E-7248-5A15-5E78B0DCEFA0}"/>
              </a:ext>
            </a:extLst>
          </p:cNvPr>
          <p:cNvSpPr/>
          <p:nvPr userDrawn="1"/>
        </p:nvSpPr>
        <p:spPr>
          <a:xfrm>
            <a:off x="8534400" y="6618337"/>
            <a:ext cx="1828800" cy="246888"/>
          </a:xfrm>
          <a:prstGeom prst="rect">
            <a:avLst/>
          </a:prstGeom>
          <a:solidFill>
            <a:schemeClr val="accent2"/>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74" r:id="rId2"/>
    <p:sldLayoutId id="2147483677" r:id="rId3"/>
    <p:sldLayoutId id="2147483678" r:id="rId4"/>
    <p:sldLayoutId id="2147483679" r:id="rId5"/>
    <p:sldLayoutId id="2147483664" r:id="rId6"/>
    <p:sldLayoutId id="2147483675" r:id="rId7"/>
    <p:sldLayoutId id="2147483650"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45/section-1321.27"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acl.gov/sites/default/files/about-acl/2021-12/ACLMeasuring%20OAA%20State%20Plan%20Outcomes.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acl.gov/sites/default/files/about-acl/2021-12/12-13-21%20-%20State%20Plan%20Guidance%20transcripts.docx" TargetMode="External"/><Relationship Id="rId4" Type="http://schemas.openxmlformats.org/officeDocument/2006/relationships/hyperlink" Target="https://youtu.be/JgVqM-EkxY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cl.gov/OAArul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fr.gov/current/title-45/part-1321/subpart-B#p-1321.29(c)"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ecfr.gov/current/title-45/part-1321#p-1321.49(e)(6)"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urrent/title-45/section-1321.101"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acl.gov/sites/default/files/about-acl/2020-04/Older%20Americans%20Act%20Of%201965%20as%20amended%20by%20Public%20Law%20116-131%20on%203-25-2020.pdf"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acl.gov/sites/default/files/TIII_SelectTopicAreasToReview-SUA2024_508.pdf" TargetMode="External"/><Relationship Id="rId5" Type="http://schemas.openxmlformats.org/officeDocument/2006/relationships/hyperlink" Target="https://acl.gov/OAArule" TargetMode="External"/><Relationship Id="rId4" Type="http://schemas.openxmlformats.org/officeDocument/2006/relationships/hyperlink" Target="https://www.govinfo.gov/content/pkg/FR-2024-02-14/pdf/2024-01913.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federalregister.gov/documents/2024/09/26/2024-22034/agency-information-collection-activities-submission-for-omb-review-public-comment-request-ac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ECFACE5B-ED08-894A-64AF-253DF0FE54CD}"/>
              </a:ext>
            </a:extLst>
          </p:cNvPr>
          <p:cNvSpPr>
            <a:spLocks noGrp="1"/>
          </p:cNvSpPr>
          <p:nvPr>
            <p:ph type="title"/>
          </p:nvPr>
        </p:nvSpPr>
        <p:spPr>
          <a:xfrm>
            <a:off x="838201" y="3090912"/>
            <a:ext cx="10621487" cy="1325563"/>
          </a:xfrm>
        </p:spPr>
        <p:txBody>
          <a:bodyPr>
            <a:normAutofit/>
          </a:bodyPr>
          <a:lstStyle/>
          <a:p>
            <a:r>
              <a:rPr lang="en-US"/>
              <a:t>State Plan on Aging Guidance Update &amp; Corrective Action Plan Overview</a:t>
            </a:r>
          </a:p>
        </p:txBody>
      </p:sp>
      <p:sp>
        <p:nvSpPr>
          <p:cNvPr id="3" name="Text Placeholder 2">
            <a:extLst>
              <a:ext uri="{FF2B5EF4-FFF2-40B4-BE49-F238E27FC236}">
                <a16:creationId xmlns:a16="http://schemas.microsoft.com/office/drawing/2014/main" id="{ABE3A34F-DF11-4EFC-A8AE-8CB74B3F2EB5}"/>
              </a:ext>
            </a:extLst>
          </p:cNvPr>
          <p:cNvSpPr>
            <a:spLocks noGrp="1"/>
          </p:cNvSpPr>
          <p:nvPr>
            <p:ph type="body" idx="1"/>
          </p:nvPr>
        </p:nvSpPr>
        <p:spPr>
          <a:xfrm>
            <a:off x="838204" y="4608218"/>
            <a:ext cx="9148007" cy="1884022"/>
          </a:xfrm>
        </p:spPr>
        <p:txBody>
          <a:bodyPr>
            <a:normAutofit fontScale="92500" lnSpcReduction="10000"/>
          </a:bodyPr>
          <a:lstStyle/>
          <a:p>
            <a:pPr marL="127635" indent="635"/>
            <a:r>
              <a:rPr lang="en-US" sz="1700"/>
              <a:t>Kari Benson, </a:t>
            </a:r>
            <a:r>
              <a:rPr lang="en-US" sz="1700">
                <a:cs typeface="Arial"/>
              </a:rPr>
              <a:t>Deputy Assistant Secretary for Aging, Administration on Aging (</a:t>
            </a:r>
            <a:r>
              <a:rPr lang="en-US" sz="1700" err="1">
                <a:cs typeface="Arial"/>
              </a:rPr>
              <a:t>AoA</a:t>
            </a:r>
            <a:r>
              <a:rPr lang="en-US" sz="1700">
                <a:cs typeface="Arial"/>
              </a:rPr>
              <a:t>), ACL</a:t>
            </a:r>
            <a:endParaRPr lang="en-US" sz="1700"/>
          </a:p>
          <a:p>
            <a:pPr marL="127635" indent="635"/>
            <a:r>
              <a:rPr lang="en-US" sz="1700"/>
              <a:t>Nicole Becerra, Aging Services Program Specialist, </a:t>
            </a:r>
            <a:r>
              <a:rPr lang="en-US" sz="1700" err="1"/>
              <a:t>AoA</a:t>
            </a:r>
            <a:r>
              <a:rPr lang="en-US" sz="1700"/>
              <a:t>, ACL</a:t>
            </a:r>
          </a:p>
          <a:p>
            <a:pPr marL="127635" indent="635"/>
            <a:r>
              <a:rPr lang="en-US" sz="1700"/>
              <a:t>Chris Mitchell, </a:t>
            </a:r>
            <a:r>
              <a:rPr lang="en-US" sz="1700">
                <a:cs typeface="Arial"/>
              </a:rPr>
              <a:t>Aging Services Program Specialist, </a:t>
            </a:r>
            <a:r>
              <a:rPr lang="en-US" sz="1700" err="1">
                <a:cs typeface="Arial"/>
              </a:rPr>
              <a:t>AoA</a:t>
            </a:r>
            <a:r>
              <a:rPr lang="en-US" sz="1700">
                <a:cs typeface="Arial"/>
              </a:rPr>
              <a:t>, ACL</a:t>
            </a:r>
          </a:p>
          <a:p>
            <a:pPr marL="127635" indent="635"/>
            <a:r>
              <a:rPr lang="en-US" sz="1700"/>
              <a:t>Rhonda Schwartz, Regional Administrator, Region II, Center for Regional Operations (CRO) ACL</a:t>
            </a:r>
          </a:p>
          <a:p>
            <a:pPr marL="127635" indent="635"/>
            <a:endParaRPr lang="en-US" sz="1800"/>
          </a:p>
          <a:p>
            <a:pPr marL="127635" indent="635"/>
            <a:r>
              <a:rPr lang="en-US" sz="1800" i="1"/>
              <a:t>October 29,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E924-FB2C-E987-AE3D-FD5C3328BDA5}"/>
              </a:ext>
            </a:extLst>
          </p:cNvPr>
          <p:cNvSpPr>
            <a:spLocks noGrp="1"/>
          </p:cNvSpPr>
          <p:nvPr>
            <p:ph type="title"/>
          </p:nvPr>
        </p:nvSpPr>
        <p:spPr>
          <a:xfrm>
            <a:off x="857138" y="554007"/>
            <a:ext cx="10515600" cy="791702"/>
          </a:xfrm>
          <a:solidFill>
            <a:schemeClr val="accent2"/>
          </a:solidFill>
        </p:spPr>
        <p:txBody>
          <a:bodyPr>
            <a:normAutofit/>
          </a:bodyPr>
          <a:lstStyle/>
          <a:p>
            <a:pPr algn="ctr"/>
            <a:r>
              <a:rPr lang="en-US" sz="4400">
                <a:solidFill>
                  <a:schemeClr val="bg1"/>
                </a:solidFill>
              </a:rPr>
              <a:t>State Plan Guidance </a:t>
            </a:r>
            <a:r>
              <a:rPr lang="en-US">
                <a:solidFill>
                  <a:schemeClr val="bg1"/>
                </a:solidFill>
              </a:rPr>
              <a:t>(2)</a:t>
            </a:r>
          </a:p>
        </p:txBody>
      </p:sp>
      <p:sp>
        <p:nvSpPr>
          <p:cNvPr id="3" name="Text Placeholder 2">
            <a:extLst>
              <a:ext uri="{FF2B5EF4-FFF2-40B4-BE49-F238E27FC236}">
                <a16:creationId xmlns:a16="http://schemas.microsoft.com/office/drawing/2014/main" id="{06AF46B1-5953-63B0-B08E-DBCB9665C921}"/>
              </a:ext>
            </a:extLst>
          </p:cNvPr>
          <p:cNvSpPr>
            <a:spLocks noGrp="1"/>
          </p:cNvSpPr>
          <p:nvPr>
            <p:ph type="body" sz="quarter" idx="10"/>
          </p:nvPr>
        </p:nvSpPr>
        <p:spPr>
          <a:xfrm>
            <a:off x="857138" y="1541720"/>
            <a:ext cx="10515600" cy="4944139"/>
          </a:xfrm>
        </p:spPr>
        <p:txBody>
          <a:bodyPr>
            <a:noAutofit/>
          </a:bodyPr>
          <a:lstStyle/>
          <a:p>
            <a:pPr marL="128905" indent="-128905">
              <a:lnSpc>
                <a:spcPct val="100000"/>
              </a:lnSpc>
              <a:spcBef>
                <a:spcPts val="0"/>
              </a:spcBef>
            </a:pPr>
            <a:r>
              <a:rPr lang="en-US" sz="3200">
                <a:effectLst/>
                <a:ea typeface="Calibri" panose="020F0502020204030204" pitchFamily="34" charset="0"/>
                <a:cs typeface="Times New Roman"/>
              </a:rPr>
              <a:t> SUAs are the designated agencies responsible for developing and administering a multi-year State Plan</a:t>
            </a:r>
            <a:endParaRPr lang="en-US" sz="1600">
              <a:ea typeface="Calibri" panose="020F0502020204030204" pitchFamily="34" charset="0"/>
              <a:cs typeface="Times New Roman"/>
            </a:endParaRPr>
          </a:p>
          <a:p>
            <a:pPr marL="128905" indent="-128905">
              <a:lnSpc>
                <a:spcPct val="100000"/>
              </a:lnSpc>
              <a:spcBef>
                <a:spcPts val="0"/>
              </a:spcBef>
            </a:pPr>
            <a:r>
              <a:rPr lang="en-US" sz="3200">
                <a:effectLst/>
                <a:ea typeface="Calibri" panose="020F0502020204030204" pitchFamily="34" charset="0"/>
                <a:cs typeface="Times New Roman"/>
              </a:rPr>
              <a:t> State Plans </a:t>
            </a:r>
            <a:r>
              <a:rPr lang="en-US" sz="1800">
                <a:effectLst/>
                <a:ea typeface="Calibri" panose="020F0502020204030204" pitchFamily="34" charset="0"/>
                <a:cs typeface="Times New Roman"/>
              </a:rPr>
              <a:t>(OAA Section 307; </a:t>
            </a:r>
            <a:r>
              <a:rPr lang="en-US" sz="1800">
                <a:effectLst/>
                <a:ea typeface="Calibri" panose="020F0502020204030204" pitchFamily="34" charset="0"/>
                <a:cs typeface="Times New Roman"/>
                <a:hlinkClick r:id="rId3"/>
              </a:rPr>
              <a:t>45 CFR 1321.27</a:t>
            </a:r>
            <a:r>
              <a:rPr lang="en-US" sz="1800">
                <a:effectLst/>
                <a:ea typeface="Calibri" panose="020F0502020204030204" pitchFamily="34" charset="0"/>
                <a:cs typeface="Times New Roman"/>
              </a:rPr>
              <a:t>):</a:t>
            </a:r>
          </a:p>
          <a:p>
            <a:pPr marL="416560" lvl="1" indent="-192405">
              <a:lnSpc>
                <a:spcPct val="100000"/>
              </a:lnSpc>
              <a:spcBef>
                <a:spcPts val="0"/>
              </a:spcBef>
              <a:buSzPct val="100000"/>
            </a:pPr>
            <a:r>
              <a:rPr lang="en-US" sz="3000">
                <a:effectLst/>
                <a:ea typeface="Calibri" panose="020F0502020204030204" pitchFamily="34" charset="0"/>
                <a:cs typeface="Times New Roman"/>
              </a:rPr>
              <a:t>Document the tangible outcomes expected </a:t>
            </a:r>
          </a:p>
          <a:p>
            <a:pPr marL="416560" lvl="1" indent="-192405">
              <a:lnSpc>
                <a:spcPct val="100000"/>
              </a:lnSpc>
              <a:spcBef>
                <a:spcPts val="0"/>
              </a:spcBef>
              <a:buSzPct val="100000"/>
            </a:pPr>
            <a:r>
              <a:rPr lang="en-US" sz="3000">
                <a:effectLst/>
                <a:ea typeface="Calibri" panose="020F0502020204030204" pitchFamily="34" charset="0"/>
                <a:cs typeface="Times New Roman"/>
              </a:rPr>
              <a:t>Translate activities, data, and outcomes into proven best practices</a:t>
            </a:r>
          </a:p>
          <a:p>
            <a:pPr marL="416560" lvl="1" indent="-192405">
              <a:lnSpc>
                <a:spcPct val="100000"/>
              </a:lnSpc>
              <a:spcBef>
                <a:spcPts val="0"/>
              </a:spcBef>
              <a:buSzPct val="100000"/>
            </a:pPr>
            <a:r>
              <a:rPr lang="en-US" sz="3000">
                <a:effectLst/>
                <a:ea typeface="Calibri" panose="020F0502020204030204" pitchFamily="34" charset="0"/>
                <a:cs typeface="Times New Roman"/>
              </a:rPr>
              <a:t>Provide a blueprint for coordination and advocacy activities </a:t>
            </a:r>
          </a:p>
          <a:p>
            <a:pPr marL="416560" lvl="1" indent="-192405">
              <a:lnSpc>
                <a:spcPct val="100000"/>
              </a:lnSpc>
              <a:spcBef>
                <a:spcPts val="0"/>
              </a:spcBef>
              <a:buSzPct val="100000"/>
            </a:pPr>
            <a:r>
              <a:rPr lang="en-US" sz="3000">
                <a:effectLst/>
                <a:ea typeface="Calibri" panose="020F0502020204030204" pitchFamily="34" charset="0"/>
                <a:cs typeface="Times New Roman"/>
              </a:rPr>
              <a:t>Build capacity for long-term care efforts in the state</a:t>
            </a:r>
          </a:p>
          <a:p>
            <a:pPr marL="0" marR="0" lvl="0" indent="0">
              <a:lnSpc>
                <a:spcPct val="107000"/>
              </a:lnSpc>
              <a:spcBef>
                <a:spcPts val="0"/>
              </a:spcBef>
              <a:spcAft>
                <a:spcPts val="0"/>
              </a:spcAft>
              <a:buNone/>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6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E924-FB2C-E987-AE3D-FD5C3328BDA5}"/>
              </a:ext>
            </a:extLst>
          </p:cNvPr>
          <p:cNvSpPr>
            <a:spLocks noGrp="1"/>
          </p:cNvSpPr>
          <p:nvPr>
            <p:ph type="title"/>
          </p:nvPr>
        </p:nvSpPr>
        <p:spPr>
          <a:xfrm>
            <a:off x="857138" y="591077"/>
            <a:ext cx="10515600" cy="791702"/>
          </a:xfrm>
          <a:solidFill>
            <a:schemeClr val="accent2"/>
          </a:solidFill>
        </p:spPr>
        <p:txBody>
          <a:bodyPr>
            <a:normAutofit/>
          </a:bodyPr>
          <a:lstStyle/>
          <a:p>
            <a:pPr algn="ctr"/>
            <a:r>
              <a:rPr lang="en-US" sz="4400">
                <a:solidFill>
                  <a:schemeClr val="bg1"/>
                </a:solidFill>
              </a:rPr>
              <a:t>State Plan Deadlines</a:t>
            </a:r>
          </a:p>
        </p:txBody>
      </p:sp>
      <p:graphicFrame>
        <p:nvGraphicFramePr>
          <p:cNvPr id="12" name="Table 12">
            <a:extLst>
              <a:ext uri="{FF2B5EF4-FFF2-40B4-BE49-F238E27FC236}">
                <a16:creationId xmlns:a16="http://schemas.microsoft.com/office/drawing/2014/main" id="{C4351789-E28F-B517-EDFF-44A62ACAF204}"/>
              </a:ext>
            </a:extLst>
          </p:cNvPr>
          <p:cNvGraphicFramePr>
            <a:graphicFrameLocks noGrp="1"/>
          </p:cNvGraphicFramePr>
          <p:nvPr>
            <p:extLst>
              <p:ext uri="{D42A27DB-BD31-4B8C-83A1-F6EECF244321}">
                <p14:modId xmlns:p14="http://schemas.microsoft.com/office/powerpoint/2010/main" val="328010748"/>
              </p:ext>
            </p:extLst>
          </p:nvPr>
        </p:nvGraphicFramePr>
        <p:xfrm>
          <a:off x="857138" y="1555138"/>
          <a:ext cx="10515600" cy="4711785"/>
        </p:xfrm>
        <a:graphic>
          <a:graphicData uri="http://schemas.openxmlformats.org/drawingml/2006/table">
            <a:tbl>
              <a:tblPr firstRow="1" bandRow="1">
                <a:tableStyleId>{200ED9BF-9D1D-4861-8CE4-F2797EB4B9B3}</a:tableStyleId>
              </a:tblPr>
              <a:tblGrid>
                <a:gridCol w="3986711">
                  <a:extLst>
                    <a:ext uri="{9D8B030D-6E8A-4147-A177-3AD203B41FA5}">
                      <a16:colId xmlns:a16="http://schemas.microsoft.com/office/drawing/2014/main" val="1637371975"/>
                    </a:ext>
                  </a:extLst>
                </a:gridCol>
                <a:gridCol w="3993491">
                  <a:extLst>
                    <a:ext uri="{9D8B030D-6E8A-4147-A177-3AD203B41FA5}">
                      <a16:colId xmlns:a16="http://schemas.microsoft.com/office/drawing/2014/main" val="4155985886"/>
                    </a:ext>
                  </a:extLst>
                </a:gridCol>
                <a:gridCol w="2535398">
                  <a:extLst>
                    <a:ext uri="{9D8B030D-6E8A-4147-A177-3AD203B41FA5}">
                      <a16:colId xmlns:a16="http://schemas.microsoft.com/office/drawing/2014/main" val="3270197396"/>
                    </a:ext>
                  </a:extLst>
                </a:gridCol>
              </a:tblGrid>
              <a:tr h="560845">
                <a:tc>
                  <a:txBody>
                    <a:bodyPr/>
                    <a:lstStyle/>
                    <a:p>
                      <a:pPr algn="ctr"/>
                      <a:r>
                        <a:rPr lang="en-US" sz="2400">
                          <a:latin typeface="Arial" panose="020B0604020202020204" pitchFamily="34" charset="0"/>
                          <a:cs typeface="Arial" panose="020B0604020202020204" pitchFamily="34" charset="0"/>
                        </a:rPr>
                        <a:t>State Plan Related Action</a:t>
                      </a:r>
                    </a:p>
                  </a:txBody>
                  <a:tcPr/>
                </a:tc>
                <a:tc>
                  <a:txBody>
                    <a:bodyPr/>
                    <a:lstStyle/>
                    <a:p>
                      <a:pPr algn="ctr"/>
                      <a:r>
                        <a:rPr lang="en-US" sz="2400">
                          <a:latin typeface="Arial" panose="020B0604020202020204" pitchFamily="34" charset="0"/>
                          <a:cs typeface="Arial" panose="020B0604020202020204" pitchFamily="34" charset="0"/>
                        </a:rPr>
                        <a:t>Regular Timeframes</a:t>
                      </a:r>
                    </a:p>
                  </a:txBody>
                  <a:tcPr/>
                </a:tc>
                <a:tc>
                  <a:txBody>
                    <a:bodyPr/>
                    <a:lstStyle/>
                    <a:p>
                      <a:pPr algn="ctr"/>
                      <a:r>
                        <a:rPr lang="en-US" sz="2400">
                          <a:latin typeface="Arial" panose="020B0604020202020204" pitchFamily="34" charset="0"/>
                          <a:cs typeface="Arial" panose="020B0604020202020204" pitchFamily="34" charset="0"/>
                        </a:rPr>
                        <a:t>2025 Deadlines</a:t>
                      </a:r>
                    </a:p>
                  </a:txBody>
                  <a:tcPr/>
                </a:tc>
                <a:extLst>
                  <a:ext uri="{0D108BD9-81ED-4DB2-BD59-A6C34878D82A}">
                    <a16:rowId xmlns:a16="http://schemas.microsoft.com/office/drawing/2014/main" val="338737300"/>
                  </a:ext>
                </a:extLst>
              </a:tr>
              <a:tr h="968034">
                <a:tc>
                  <a:txBody>
                    <a:bodyPr/>
                    <a:lstStyle/>
                    <a:p>
                      <a:r>
                        <a:rPr lang="en-US" sz="2400" i="1">
                          <a:latin typeface="Arial" panose="020B0604020202020204" pitchFamily="34" charset="0"/>
                          <a:cs typeface="Arial" panose="020B0604020202020204" pitchFamily="34" charset="0"/>
                        </a:rPr>
                        <a:t>Suggested Public Hearing(s) to be completed </a:t>
                      </a:r>
                    </a:p>
                  </a:txBody>
                  <a:tcPr/>
                </a:tc>
                <a:tc>
                  <a:txBody>
                    <a:bodyPr/>
                    <a:lstStyle/>
                    <a:p>
                      <a:r>
                        <a:rPr lang="en-US" sz="2400" i="1">
                          <a:latin typeface="Arial" panose="020B0604020202020204" pitchFamily="34" charset="0"/>
                          <a:cs typeface="Arial" panose="020B0604020202020204" pitchFamily="34" charset="0"/>
                        </a:rPr>
                        <a:t>Suggested: 180 Days prior </a:t>
                      </a:r>
                    </a:p>
                  </a:txBody>
                  <a:tcPr/>
                </a:tc>
                <a:tc>
                  <a:txBody>
                    <a:bodyPr/>
                    <a:lstStyle/>
                    <a:p>
                      <a:r>
                        <a:rPr lang="en-US" sz="2400" i="1">
                          <a:latin typeface="Arial" panose="020B0604020202020204" pitchFamily="34" charset="0"/>
                          <a:cs typeface="Arial" panose="020B0604020202020204" pitchFamily="34" charset="0"/>
                        </a:rPr>
                        <a:t>Suggested: 4/1/2025</a:t>
                      </a:r>
                    </a:p>
                    <a:p>
                      <a:endParaRPr lang="en-US" sz="240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7167873"/>
                  </a:ext>
                </a:extLst>
              </a:tr>
              <a:tr h="968034">
                <a:tc>
                  <a:txBody>
                    <a:bodyPr/>
                    <a:lstStyle/>
                    <a:p>
                      <a:r>
                        <a:rPr lang="en-US" sz="2400">
                          <a:latin typeface="Arial" panose="020B0604020202020204" pitchFamily="34" charset="0"/>
                          <a:cs typeface="Arial" panose="020B0604020202020204" pitchFamily="34" charset="0"/>
                        </a:rPr>
                        <a:t>At least one draft version submitted to Regional Office </a:t>
                      </a:r>
                    </a:p>
                  </a:txBody>
                  <a:tcPr/>
                </a:tc>
                <a:tc>
                  <a:txBody>
                    <a:bodyPr/>
                    <a:lstStyle/>
                    <a:p>
                      <a:r>
                        <a:rPr lang="en-US" sz="2400">
                          <a:latin typeface="Arial" panose="020B0604020202020204" pitchFamily="34" charset="0"/>
                          <a:cs typeface="Arial" panose="020B0604020202020204" pitchFamily="34" charset="0"/>
                        </a:rPr>
                        <a:t>120 Days prior</a:t>
                      </a:r>
                    </a:p>
                  </a:txBody>
                  <a:tcPr/>
                </a:tc>
                <a:tc>
                  <a:txBody>
                    <a:bodyPr/>
                    <a:lstStyle/>
                    <a:p>
                      <a:r>
                        <a:rPr lang="en-US" sz="2400">
                          <a:latin typeface="Arial" panose="020B0604020202020204" pitchFamily="34" charset="0"/>
                          <a:cs typeface="Arial" panose="020B0604020202020204" pitchFamily="34" charset="0"/>
                        </a:rPr>
                        <a:t>6/1/2025</a:t>
                      </a:r>
                    </a:p>
                    <a:p>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7992366"/>
                  </a:ext>
                </a:extLst>
              </a:tr>
              <a:tr h="1212655">
                <a:tc>
                  <a:txBody>
                    <a:bodyPr/>
                    <a:lstStyle/>
                    <a:p>
                      <a:r>
                        <a:rPr lang="en-US" sz="2400">
                          <a:latin typeface="Arial" panose="020B0604020202020204" pitchFamily="34" charset="0"/>
                          <a:cs typeface="Arial" panose="020B0604020202020204" pitchFamily="34" charset="0"/>
                        </a:rPr>
                        <a:t>Final version, signed by Governor, submitted to Regional Office </a:t>
                      </a:r>
                    </a:p>
                  </a:txBody>
                  <a:tcPr/>
                </a:tc>
                <a:tc>
                  <a:txBody>
                    <a:bodyPr/>
                    <a:lstStyle/>
                    <a:p>
                      <a:r>
                        <a:rPr lang="en-US" sz="2400">
                          <a:latin typeface="Arial" panose="020B0604020202020204" pitchFamily="34" charset="0"/>
                          <a:cs typeface="Arial" panose="020B0604020202020204" pitchFamily="34" charset="0"/>
                        </a:rPr>
                        <a:t>90 Days prior</a:t>
                      </a:r>
                    </a:p>
                  </a:txBody>
                  <a:tcPr/>
                </a:tc>
                <a:tc>
                  <a:txBody>
                    <a:bodyPr/>
                    <a:lstStyle/>
                    <a:p>
                      <a:r>
                        <a:rPr lang="en-US" sz="2400">
                          <a:latin typeface="Arial" panose="020B0604020202020204" pitchFamily="34" charset="0"/>
                          <a:cs typeface="Arial" panose="020B0604020202020204" pitchFamily="34" charset="0"/>
                        </a:rPr>
                        <a:t>7/1/2025</a:t>
                      </a:r>
                    </a:p>
                    <a:p>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9704434"/>
                  </a:ext>
                </a:extLst>
              </a:tr>
              <a:tr h="560845">
                <a:tc>
                  <a:txBody>
                    <a:bodyPr/>
                    <a:lstStyle/>
                    <a:p>
                      <a:r>
                        <a:rPr lang="en-US" sz="2400">
                          <a:latin typeface="Arial" panose="020B0604020202020204" pitchFamily="34" charset="0"/>
                          <a:cs typeface="Arial" panose="020B0604020202020204" pitchFamily="34" charset="0"/>
                        </a:rPr>
                        <a:t>Effective Date</a:t>
                      </a:r>
                    </a:p>
                  </a:txBody>
                  <a:tcPr/>
                </a:tc>
                <a:tc>
                  <a:txBody>
                    <a:bodyPr/>
                    <a:lstStyle/>
                    <a:p>
                      <a:r>
                        <a:rPr lang="en-US" sz="2400">
                          <a:latin typeface="Arial" panose="020B0604020202020204" pitchFamily="34" charset="0"/>
                          <a:cs typeface="Arial" panose="020B0604020202020204" pitchFamily="34" charset="0"/>
                        </a:rPr>
                        <a:t>Federal Fiscal Year (FFY)</a:t>
                      </a:r>
                    </a:p>
                  </a:txBody>
                  <a:tcPr/>
                </a:tc>
                <a:tc>
                  <a:txBody>
                    <a:bodyPr/>
                    <a:lstStyle/>
                    <a:p>
                      <a:r>
                        <a:rPr lang="en-US" sz="2400">
                          <a:latin typeface="Arial" panose="020B0604020202020204" pitchFamily="34" charset="0"/>
                          <a:cs typeface="Arial" panose="020B0604020202020204" pitchFamily="34" charset="0"/>
                        </a:rPr>
                        <a:t>10/1/2025</a:t>
                      </a:r>
                    </a:p>
                  </a:txBody>
                  <a:tcPr/>
                </a:tc>
                <a:extLst>
                  <a:ext uri="{0D108BD9-81ED-4DB2-BD59-A6C34878D82A}">
                    <a16:rowId xmlns:a16="http://schemas.microsoft.com/office/drawing/2014/main" val="3437675736"/>
                  </a:ext>
                </a:extLst>
              </a:tr>
            </a:tbl>
          </a:graphicData>
        </a:graphic>
      </p:graphicFrame>
    </p:spTree>
    <p:extLst>
      <p:ext uri="{BB962C8B-B14F-4D97-AF65-F5344CB8AC3E}">
        <p14:creationId xmlns:p14="http://schemas.microsoft.com/office/powerpoint/2010/main" val="152858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E924-FB2C-E987-AE3D-FD5C3328BDA5}"/>
              </a:ext>
            </a:extLst>
          </p:cNvPr>
          <p:cNvSpPr>
            <a:spLocks noGrp="1"/>
          </p:cNvSpPr>
          <p:nvPr>
            <p:ph type="title"/>
          </p:nvPr>
        </p:nvSpPr>
        <p:spPr>
          <a:xfrm>
            <a:off x="857138" y="591077"/>
            <a:ext cx="10515600" cy="791702"/>
          </a:xfrm>
          <a:solidFill>
            <a:schemeClr val="accent2"/>
          </a:solidFill>
        </p:spPr>
        <p:txBody>
          <a:bodyPr>
            <a:normAutofit/>
          </a:bodyPr>
          <a:lstStyle/>
          <a:p>
            <a:pPr algn="ctr"/>
            <a:r>
              <a:rPr lang="en-US" sz="4400">
                <a:solidFill>
                  <a:schemeClr val="bg1"/>
                </a:solidFill>
              </a:rPr>
              <a:t>New Four-Year State Plan</a:t>
            </a:r>
          </a:p>
        </p:txBody>
      </p:sp>
      <p:graphicFrame>
        <p:nvGraphicFramePr>
          <p:cNvPr id="12" name="Table 12">
            <a:extLst>
              <a:ext uri="{FF2B5EF4-FFF2-40B4-BE49-F238E27FC236}">
                <a16:creationId xmlns:a16="http://schemas.microsoft.com/office/drawing/2014/main" id="{C4351789-E28F-B517-EDFF-44A62ACAF204}"/>
              </a:ext>
            </a:extLst>
          </p:cNvPr>
          <p:cNvGraphicFramePr>
            <a:graphicFrameLocks noGrp="1"/>
          </p:cNvGraphicFramePr>
          <p:nvPr>
            <p:extLst>
              <p:ext uri="{D42A27DB-BD31-4B8C-83A1-F6EECF244321}">
                <p14:modId xmlns:p14="http://schemas.microsoft.com/office/powerpoint/2010/main" val="305129075"/>
              </p:ext>
            </p:extLst>
          </p:nvPr>
        </p:nvGraphicFramePr>
        <p:xfrm>
          <a:off x="857138" y="1811269"/>
          <a:ext cx="10515600" cy="4340365"/>
        </p:xfrm>
        <a:graphic>
          <a:graphicData uri="http://schemas.openxmlformats.org/drawingml/2006/table">
            <a:tbl>
              <a:tblPr firstRow="1" bandRow="1">
                <a:tableStyleId>{200ED9BF-9D1D-4861-8CE4-F2797EB4B9B3}</a:tableStyleId>
              </a:tblPr>
              <a:tblGrid>
                <a:gridCol w="2035964">
                  <a:extLst>
                    <a:ext uri="{9D8B030D-6E8A-4147-A177-3AD203B41FA5}">
                      <a16:colId xmlns:a16="http://schemas.microsoft.com/office/drawing/2014/main" val="1637371975"/>
                    </a:ext>
                  </a:extLst>
                </a:gridCol>
                <a:gridCol w="4497049">
                  <a:extLst>
                    <a:ext uri="{9D8B030D-6E8A-4147-A177-3AD203B41FA5}">
                      <a16:colId xmlns:a16="http://schemas.microsoft.com/office/drawing/2014/main" val="4155985886"/>
                    </a:ext>
                  </a:extLst>
                </a:gridCol>
                <a:gridCol w="3982587">
                  <a:extLst>
                    <a:ext uri="{9D8B030D-6E8A-4147-A177-3AD203B41FA5}">
                      <a16:colId xmlns:a16="http://schemas.microsoft.com/office/drawing/2014/main" val="3270197396"/>
                    </a:ext>
                  </a:extLst>
                </a:gridCol>
              </a:tblGrid>
              <a:tr h="560845">
                <a:tc>
                  <a:txBody>
                    <a:bodyPr/>
                    <a:lstStyle/>
                    <a:p>
                      <a:pPr algn="ctr"/>
                      <a:r>
                        <a:rPr lang="en-US" sz="2400">
                          <a:latin typeface="Arial" panose="020B0604020202020204" pitchFamily="34" charset="0"/>
                          <a:cs typeface="Arial" panose="020B0604020202020204" pitchFamily="34" charset="0"/>
                        </a:rPr>
                        <a:t>Year</a:t>
                      </a:r>
                    </a:p>
                  </a:txBody>
                  <a:tcPr/>
                </a:tc>
                <a:tc>
                  <a:txBody>
                    <a:bodyPr/>
                    <a:lstStyle/>
                    <a:p>
                      <a:pPr algn="ctr"/>
                      <a:r>
                        <a:rPr lang="en-US" sz="2400">
                          <a:latin typeface="Arial" panose="020B0604020202020204" pitchFamily="34" charset="0"/>
                          <a:cs typeface="Arial" panose="020B0604020202020204" pitchFamily="34" charset="0"/>
                        </a:rPr>
                        <a:t>Federal Fiscal Year (FFY)</a:t>
                      </a:r>
                    </a:p>
                  </a:txBody>
                  <a:tcPr/>
                </a:tc>
                <a:tc>
                  <a:txBody>
                    <a:bodyPr/>
                    <a:lstStyle/>
                    <a:p>
                      <a:pPr algn="ctr"/>
                      <a:r>
                        <a:rPr lang="en-US" sz="2400">
                          <a:latin typeface="Arial"/>
                          <a:cs typeface="Arial"/>
                        </a:rPr>
                        <a:t>Timeframes</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737300"/>
                  </a:ext>
                </a:extLst>
              </a:tr>
              <a:tr h="745840">
                <a:tc>
                  <a:txBody>
                    <a:bodyPr/>
                    <a:lstStyle/>
                    <a:p>
                      <a:r>
                        <a:rPr lang="en-US" sz="2800" b="0">
                          <a:latin typeface="Arial" panose="020B0604020202020204" pitchFamily="34" charset="0"/>
                          <a:cs typeface="Arial" panose="020B0604020202020204" pitchFamily="34" charset="0"/>
                        </a:rPr>
                        <a:t>Year 1</a:t>
                      </a:r>
                    </a:p>
                  </a:txBody>
                  <a:tcPr/>
                </a:tc>
                <a:tc>
                  <a:txBody>
                    <a:bodyPr/>
                    <a:lstStyle/>
                    <a:p>
                      <a:r>
                        <a:rPr lang="en-US" sz="2800" b="0">
                          <a:latin typeface="Arial" panose="020B0604020202020204" pitchFamily="34" charset="0"/>
                          <a:cs typeface="Arial" panose="020B0604020202020204" pitchFamily="34" charset="0"/>
                        </a:rPr>
                        <a:t>FFY 2026</a:t>
                      </a:r>
                    </a:p>
                  </a:txBody>
                  <a:tcPr/>
                </a:tc>
                <a:tc>
                  <a:txBody>
                    <a:bodyPr/>
                    <a:lstStyle/>
                    <a:p>
                      <a:r>
                        <a:rPr lang="en-US" sz="2800" b="0">
                          <a:latin typeface="Arial" panose="020B0604020202020204" pitchFamily="34" charset="0"/>
                          <a:cs typeface="Arial" panose="020B0604020202020204" pitchFamily="34" charset="0"/>
                        </a:rPr>
                        <a:t>10/1/25 – 9/30/26</a:t>
                      </a:r>
                    </a:p>
                    <a:p>
                      <a:endParaRPr lang="en-US" sz="28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7167873"/>
                  </a:ext>
                </a:extLst>
              </a:tr>
              <a:tr h="797137">
                <a:tc>
                  <a:txBody>
                    <a:bodyPr/>
                    <a:lstStyle/>
                    <a:p>
                      <a:r>
                        <a:rPr lang="en-US" sz="2800" b="0">
                          <a:latin typeface="Arial" panose="020B0604020202020204" pitchFamily="34" charset="0"/>
                          <a:cs typeface="Arial" panose="020B0604020202020204" pitchFamily="34" charset="0"/>
                        </a:rPr>
                        <a:t>Year 2</a:t>
                      </a:r>
                    </a:p>
                  </a:txBody>
                  <a:tcPr/>
                </a:tc>
                <a:tc>
                  <a:txBody>
                    <a:bodyPr/>
                    <a:lstStyle/>
                    <a:p>
                      <a:r>
                        <a:rPr lang="en-US" sz="2800" b="0">
                          <a:latin typeface="Arial" panose="020B0604020202020204" pitchFamily="34" charset="0"/>
                          <a:cs typeface="Arial" panose="020B0604020202020204" pitchFamily="34" charset="0"/>
                        </a:rPr>
                        <a:t>FFY 2027</a:t>
                      </a:r>
                    </a:p>
                  </a:txBody>
                  <a:tcPr/>
                </a:tc>
                <a:tc>
                  <a:txBody>
                    <a:bodyPr/>
                    <a:lstStyle/>
                    <a:p>
                      <a:r>
                        <a:rPr lang="en-US" sz="2800" b="0">
                          <a:latin typeface="Arial" panose="020B0604020202020204" pitchFamily="34" charset="0"/>
                          <a:cs typeface="Arial" panose="020B0604020202020204" pitchFamily="34" charset="0"/>
                        </a:rPr>
                        <a:t>10/1/26 – 9/30/27</a:t>
                      </a:r>
                    </a:p>
                    <a:p>
                      <a:endParaRPr lang="en-US" sz="28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7992366"/>
                  </a:ext>
                </a:extLst>
              </a:tr>
              <a:tr h="818454">
                <a:tc>
                  <a:txBody>
                    <a:bodyPr/>
                    <a:lstStyle/>
                    <a:p>
                      <a:r>
                        <a:rPr lang="en-US" sz="2800" b="0">
                          <a:latin typeface="Arial" panose="020B0604020202020204" pitchFamily="34" charset="0"/>
                          <a:cs typeface="Arial" panose="020B0604020202020204" pitchFamily="34" charset="0"/>
                        </a:rPr>
                        <a:t>Year 3</a:t>
                      </a:r>
                    </a:p>
                  </a:txBody>
                  <a:tcPr/>
                </a:tc>
                <a:tc>
                  <a:txBody>
                    <a:bodyPr/>
                    <a:lstStyle/>
                    <a:p>
                      <a:r>
                        <a:rPr lang="en-US" sz="2800" b="0">
                          <a:latin typeface="Arial" panose="020B0604020202020204" pitchFamily="34" charset="0"/>
                          <a:cs typeface="Arial" panose="020B0604020202020204" pitchFamily="34" charset="0"/>
                        </a:rPr>
                        <a:t>FFY 2028</a:t>
                      </a:r>
                    </a:p>
                  </a:txBody>
                  <a:tcPr/>
                </a:tc>
                <a:tc>
                  <a:txBody>
                    <a:bodyPr/>
                    <a:lstStyle/>
                    <a:p>
                      <a:r>
                        <a:rPr lang="en-US" sz="2800" b="0">
                          <a:latin typeface="Arial" panose="020B0604020202020204" pitchFamily="34" charset="0"/>
                          <a:cs typeface="Arial" panose="020B0604020202020204" pitchFamily="34" charset="0"/>
                        </a:rPr>
                        <a:t>10/1/27 – 9/30/28</a:t>
                      </a:r>
                    </a:p>
                    <a:p>
                      <a:endParaRPr lang="en-US" sz="28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9704434"/>
                  </a:ext>
                </a:extLst>
              </a:tr>
              <a:tr h="560845">
                <a:tc>
                  <a:txBody>
                    <a:bodyPr/>
                    <a:lstStyle/>
                    <a:p>
                      <a:r>
                        <a:rPr lang="en-US" sz="2800" b="0">
                          <a:latin typeface="Arial" panose="020B0604020202020204" pitchFamily="34" charset="0"/>
                          <a:cs typeface="Arial" panose="020B0604020202020204" pitchFamily="34" charset="0"/>
                        </a:rPr>
                        <a:t>Year 4</a:t>
                      </a:r>
                    </a:p>
                    <a:p>
                      <a:endParaRPr lang="en-US" sz="2800" b="0">
                        <a:latin typeface="Arial" panose="020B0604020202020204" pitchFamily="34" charset="0"/>
                        <a:cs typeface="Arial" panose="020B0604020202020204" pitchFamily="34" charset="0"/>
                      </a:endParaRPr>
                    </a:p>
                  </a:txBody>
                  <a:tcPr/>
                </a:tc>
                <a:tc>
                  <a:txBody>
                    <a:bodyPr/>
                    <a:lstStyle/>
                    <a:p>
                      <a:r>
                        <a:rPr lang="en-US" sz="2800" b="0">
                          <a:latin typeface="Arial" panose="020B0604020202020204" pitchFamily="34" charset="0"/>
                          <a:cs typeface="Arial" panose="020B0604020202020204" pitchFamily="34" charset="0"/>
                        </a:rPr>
                        <a:t>FFY 2029</a:t>
                      </a:r>
                    </a:p>
                  </a:txBody>
                  <a:tcPr/>
                </a:tc>
                <a:tc>
                  <a:txBody>
                    <a:bodyPr/>
                    <a:lstStyle/>
                    <a:p>
                      <a:r>
                        <a:rPr lang="en-US" sz="2800" b="0">
                          <a:latin typeface="Arial" panose="020B0604020202020204" pitchFamily="34" charset="0"/>
                          <a:cs typeface="Arial" panose="020B0604020202020204" pitchFamily="34" charset="0"/>
                        </a:rPr>
                        <a:t>10/1/28 – 9/30/29</a:t>
                      </a:r>
                    </a:p>
                  </a:txBody>
                  <a:tcPr/>
                </a:tc>
                <a:extLst>
                  <a:ext uri="{0D108BD9-81ED-4DB2-BD59-A6C34878D82A}">
                    <a16:rowId xmlns:a16="http://schemas.microsoft.com/office/drawing/2014/main" val="3437675736"/>
                  </a:ext>
                </a:extLst>
              </a:tr>
            </a:tbl>
          </a:graphicData>
        </a:graphic>
      </p:graphicFrame>
    </p:spTree>
    <p:extLst>
      <p:ext uri="{BB962C8B-B14F-4D97-AF65-F5344CB8AC3E}">
        <p14:creationId xmlns:p14="http://schemas.microsoft.com/office/powerpoint/2010/main" val="317291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8BA3-9FCC-1C73-9A69-1514F4CB6227}"/>
              </a:ext>
            </a:extLst>
          </p:cNvPr>
          <p:cNvSpPr>
            <a:spLocks noGrp="1"/>
          </p:cNvSpPr>
          <p:nvPr>
            <p:ph type="title"/>
          </p:nvPr>
        </p:nvSpPr>
        <p:spPr>
          <a:solidFill>
            <a:schemeClr val="accent2"/>
          </a:solidFill>
        </p:spPr>
        <p:txBody>
          <a:bodyPr>
            <a:normAutofit/>
          </a:bodyPr>
          <a:lstStyle/>
          <a:p>
            <a:pPr algn="ctr"/>
            <a:r>
              <a:rPr lang="en-US" sz="4400">
                <a:solidFill>
                  <a:schemeClr val="bg1"/>
                </a:solidFill>
              </a:rPr>
              <a:t>States with Plans Due in 2025</a:t>
            </a:r>
          </a:p>
        </p:txBody>
      </p:sp>
      <p:sp>
        <p:nvSpPr>
          <p:cNvPr id="3" name="Text Placeholder 2">
            <a:extLst>
              <a:ext uri="{FF2B5EF4-FFF2-40B4-BE49-F238E27FC236}">
                <a16:creationId xmlns:a16="http://schemas.microsoft.com/office/drawing/2014/main" id="{F3E55DA4-79CD-DDF2-BB37-71F6ACE81E48}"/>
              </a:ext>
            </a:extLst>
          </p:cNvPr>
          <p:cNvSpPr>
            <a:spLocks noGrp="1"/>
          </p:cNvSpPr>
          <p:nvPr>
            <p:ph type="body" sz="quarter" idx="10"/>
          </p:nvPr>
        </p:nvSpPr>
        <p:spPr>
          <a:xfrm>
            <a:off x="857249" y="1748613"/>
            <a:ext cx="10472739" cy="4777917"/>
          </a:xfrm>
        </p:spPr>
        <p:txBody>
          <a:bodyPr numCol="2">
            <a:normAutofit fontScale="55000" lnSpcReduction="20000"/>
          </a:bodyPr>
          <a:lstStyle/>
          <a:p>
            <a:r>
              <a:rPr lang="en-US" sz="5800"/>
              <a:t> California</a:t>
            </a:r>
          </a:p>
          <a:p>
            <a:r>
              <a:rPr lang="en-US" sz="5800"/>
              <a:t> Florida</a:t>
            </a:r>
          </a:p>
          <a:p>
            <a:r>
              <a:rPr lang="en-US" sz="5800"/>
              <a:t> Illinois</a:t>
            </a:r>
          </a:p>
          <a:p>
            <a:r>
              <a:rPr lang="en-US" sz="5800"/>
              <a:t> Iowa</a:t>
            </a:r>
          </a:p>
          <a:p>
            <a:r>
              <a:rPr lang="en-US" sz="5800"/>
              <a:t> Kansas</a:t>
            </a:r>
          </a:p>
          <a:p>
            <a:r>
              <a:rPr lang="en-US" sz="5800"/>
              <a:t> Maryland</a:t>
            </a:r>
          </a:p>
          <a:p>
            <a:r>
              <a:rPr lang="en-US" sz="5800"/>
              <a:t> Massachusetts</a:t>
            </a:r>
          </a:p>
          <a:p>
            <a:r>
              <a:rPr lang="en-US" sz="5800"/>
              <a:t> New Jersey</a:t>
            </a:r>
          </a:p>
          <a:p>
            <a:r>
              <a:rPr lang="en-US" sz="5800"/>
              <a:t> New Mexico</a:t>
            </a:r>
          </a:p>
          <a:p>
            <a:pPr marL="0" indent="0">
              <a:buNone/>
            </a:pPr>
            <a:endParaRPr lang="en-US" sz="5800"/>
          </a:p>
          <a:p>
            <a:r>
              <a:rPr lang="en-US" sz="5800"/>
              <a:t> Puerto Rico</a:t>
            </a:r>
          </a:p>
          <a:p>
            <a:r>
              <a:rPr lang="en-US" sz="5800"/>
              <a:t> South Carolina</a:t>
            </a:r>
          </a:p>
          <a:p>
            <a:r>
              <a:rPr lang="en-US" sz="5800"/>
              <a:t> South Dakota</a:t>
            </a:r>
          </a:p>
          <a:p>
            <a:r>
              <a:rPr lang="en-US" sz="5800"/>
              <a:t> Tennessee</a:t>
            </a:r>
          </a:p>
          <a:p>
            <a:r>
              <a:rPr lang="en-US" sz="5800"/>
              <a:t> Texas</a:t>
            </a:r>
          </a:p>
          <a:p>
            <a:r>
              <a:rPr lang="en-US" sz="5800"/>
              <a:t> West Virginia</a:t>
            </a:r>
          </a:p>
          <a:p>
            <a:r>
              <a:rPr lang="en-US" sz="5800"/>
              <a:t> Wisconsin</a:t>
            </a:r>
          </a:p>
          <a:p>
            <a:r>
              <a:rPr lang="en-US" sz="5800"/>
              <a:t> Wyoming</a:t>
            </a:r>
          </a:p>
          <a:p>
            <a:endParaRPr lang="en-US" sz="2400"/>
          </a:p>
          <a:p>
            <a:endParaRPr lang="en-US" sz="2400"/>
          </a:p>
          <a:p>
            <a:endParaRPr lang="en-US" sz="2400"/>
          </a:p>
        </p:txBody>
      </p:sp>
    </p:spTree>
    <p:extLst>
      <p:ext uri="{BB962C8B-B14F-4D97-AF65-F5344CB8AC3E}">
        <p14:creationId xmlns:p14="http://schemas.microsoft.com/office/powerpoint/2010/main" val="145552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8BA3-9FCC-1C73-9A69-1514F4CB6227}"/>
              </a:ext>
            </a:extLst>
          </p:cNvPr>
          <p:cNvSpPr>
            <a:spLocks noGrp="1"/>
          </p:cNvSpPr>
          <p:nvPr>
            <p:ph type="title"/>
          </p:nvPr>
        </p:nvSpPr>
        <p:spPr>
          <a:solidFill>
            <a:schemeClr val="accent2"/>
          </a:solidFill>
        </p:spPr>
        <p:txBody>
          <a:bodyPr>
            <a:normAutofit/>
          </a:bodyPr>
          <a:lstStyle/>
          <a:p>
            <a:pPr algn="ctr"/>
            <a:r>
              <a:rPr lang="en-US" sz="4400">
                <a:solidFill>
                  <a:schemeClr val="bg1"/>
                </a:solidFill>
              </a:rPr>
              <a:t>States with Plans Due in 2026</a:t>
            </a:r>
          </a:p>
        </p:txBody>
      </p:sp>
      <p:sp>
        <p:nvSpPr>
          <p:cNvPr id="3" name="Text Placeholder 2">
            <a:extLst>
              <a:ext uri="{FF2B5EF4-FFF2-40B4-BE49-F238E27FC236}">
                <a16:creationId xmlns:a16="http://schemas.microsoft.com/office/drawing/2014/main" id="{F3E55DA4-79CD-DDF2-BB37-71F6ACE81E48}"/>
              </a:ext>
            </a:extLst>
          </p:cNvPr>
          <p:cNvSpPr>
            <a:spLocks noGrp="1"/>
          </p:cNvSpPr>
          <p:nvPr>
            <p:ph type="body" sz="quarter" idx="10"/>
          </p:nvPr>
        </p:nvSpPr>
        <p:spPr>
          <a:xfrm>
            <a:off x="857249" y="1748613"/>
            <a:ext cx="10472739" cy="4777917"/>
          </a:xfrm>
        </p:spPr>
        <p:txBody>
          <a:bodyPr numCol="2">
            <a:normAutofit/>
          </a:bodyPr>
          <a:lstStyle/>
          <a:p>
            <a:r>
              <a:rPr lang="en-US" sz="3600"/>
              <a:t> Arizona</a:t>
            </a:r>
          </a:p>
          <a:p>
            <a:r>
              <a:rPr lang="en-US" sz="3600"/>
              <a:t> Indiana</a:t>
            </a:r>
          </a:p>
          <a:p>
            <a:r>
              <a:rPr lang="en-US" sz="3600"/>
              <a:t> Michigan</a:t>
            </a:r>
          </a:p>
          <a:p>
            <a:r>
              <a:rPr lang="en-US" sz="3600"/>
              <a:t> Mississippi</a:t>
            </a:r>
          </a:p>
          <a:p>
            <a:r>
              <a:rPr lang="en-US" sz="3600"/>
              <a:t> North Dakota</a:t>
            </a:r>
          </a:p>
          <a:p>
            <a:endParaRPr lang="en-US" sz="3600"/>
          </a:p>
          <a:p>
            <a:endParaRPr lang="en-US" sz="3600"/>
          </a:p>
          <a:p>
            <a:r>
              <a:rPr lang="en-US" sz="3600"/>
              <a:t> Ohio</a:t>
            </a:r>
          </a:p>
          <a:p>
            <a:r>
              <a:rPr lang="en-US" sz="3600"/>
              <a:t> Oklahoma</a:t>
            </a:r>
          </a:p>
          <a:p>
            <a:r>
              <a:rPr lang="en-US" sz="3600"/>
              <a:t> Oregon</a:t>
            </a:r>
          </a:p>
          <a:p>
            <a:r>
              <a:rPr lang="en-US" sz="3600"/>
              <a:t> Rhode Island</a:t>
            </a:r>
          </a:p>
          <a:p>
            <a:r>
              <a:rPr lang="en-US" sz="3600"/>
              <a:t> Vermont</a:t>
            </a:r>
          </a:p>
          <a:p>
            <a:endParaRPr lang="en-US" sz="2400"/>
          </a:p>
          <a:p>
            <a:endParaRPr lang="en-US" sz="2400"/>
          </a:p>
          <a:p>
            <a:endParaRPr lang="en-US" sz="2400"/>
          </a:p>
        </p:txBody>
      </p:sp>
    </p:spTree>
    <p:extLst>
      <p:ext uri="{BB962C8B-B14F-4D97-AF65-F5344CB8AC3E}">
        <p14:creationId xmlns:p14="http://schemas.microsoft.com/office/powerpoint/2010/main" val="391422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8BA3-9FCC-1C73-9A69-1514F4CB6227}"/>
              </a:ext>
            </a:extLst>
          </p:cNvPr>
          <p:cNvSpPr>
            <a:spLocks noGrp="1"/>
          </p:cNvSpPr>
          <p:nvPr>
            <p:ph type="title"/>
          </p:nvPr>
        </p:nvSpPr>
        <p:spPr>
          <a:solidFill>
            <a:schemeClr val="accent2"/>
          </a:solidFill>
        </p:spPr>
        <p:txBody>
          <a:bodyPr>
            <a:normAutofit/>
          </a:bodyPr>
          <a:lstStyle/>
          <a:p>
            <a:pPr algn="ctr"/>
            <a:r>
              <a:rPr lang="en-US" sz="4400">
                <a:solidFill>
                  <a:schemeClr val="bg1"/>
                </a:solidFill>
              </a:rPr>
              <a:t>States with Plans Due in 2027</a:t>
            </a:r>
          </a:p>
        </p:txBody>
      </p:sp>
      <p:sp>
        <p:nvSpPr>
          <p:cNvPr id="3" name="Text Placeholder 2">
            <a:extLst>
              <a:ext uri="{FF2B5EF4-FFF2-40B4-BE49-F238E27FC236}">
                <a16:creationId xmlns:a16="http://schemas.microsoft.com/office/drawing/2014/main" id="{F3E55DA4-79CD-DDF2-BB37-71F6ACE81E48}"/>
              </a:ext>
            </a:extLst>
          </p:cNvPr>
          <p:cNvSpPr>
            <a:spLocks noGrp="1"/>
          </p:cNvSpPr>
          <p:nvPr>
            <p:ph type="body" sz="quarter" idx="10"/>
          </p:nvPr>
        </p:nvSpPr>
        <p:spPr>
          <a:xfrm>
            <a:off x="857249" y="1748613"/>
            <a:ext cx="10472739" cy="4777917"/>
          </a:xfrm>
        </p:spPr>
        <p:txBody>
          <a:bodyPr numCol="2">
            <a:normAutofit fontScale="25000" lnSpcReduction="20000"/>
          </a:bodyPr>
          <a:lstStyle/>
          <a:p>
            <a:pPr marL="128905" indent="-128905"/>
            <a:r>
              <a:rPr lang="en-US" sz="11200"/>
              <a:t> Alaska</a:t>
            </a:r>
            <a:endParaRPr lang="en-US"/>
          </a:p>
          <a:p>
            <a:pPr marL="128905" indent="-128905"/>
            <a:r>
              <a:rPr lang="en-US" sz="11200"/>
              <a:t> American Samoa</a:t>
            </a:r>
          </a:p>
          <a:p>
            <a:pPr marL="128905" indent="-128905"/>
            <a:r>
              <a:rPr lang="en-US" sz="11200"/>
              <a:t> Arkansas</a:t>
            </a:r>
          </a:p>
          <a:p>
            <a:pPr marL="128905" indent="-128905"/>
            <a:r>
              <a:rPr lang="en-US" sz="11200"/>
              <a:t> Colorado</a:t>
            </a:r>
          </a:p>
          <a:p>
            <a:pPr marL="128905" indent="-128905"/>
            <a:r>
              <a:rPr lang="en-US" sz="11200"/>
              <a:t> Connecticut</a:t>
            </a:r>
          </a:p>
          <a:p>
            <a:pPr marL="128905" indent="-128905"/>
            <a:r>
              <a:rPr lang="en-US" sz="11200"/>
              <a:t> District of Columbia</a:t>
            </a:r>
          </a:p>
          <a:p>
            <a:pPr marL="128905" indent="-128905"/>
            <a:r>
              <a:rPr lang="en-US" sz="11200"/>
              <a:t> Georgia</a:t>
            </a:r>
          </a:p>
          <a:p>
            <a:pPr marL="128905" indent="-128905"/>
            <a:r>
              <a:rPr lang="en-US" sz="11200"/>
              <a:t> Guam</a:t>
            </a:r>
          </a:p>
          <a:p>
            <a:pPr marL="128905" indent="-128905"/>
            <a:r>
              <a:rPr lang="en-US" sz="11200"/>
              <a:t> Hawaii</a:t>
            </a:r>
          </a:p>
          <a:p>
            <a:pPr marL="128905" indent="-128905"/>
            <a:r>
              <a:rPr lang="en-US" sz="11200"/>
              <a:t> Louisiana</a:t>
            </a:r>
          </a:p>
          <a:p>
            <a:pPr marL="128905" indent="-128905"/>
            <a:r>
              <a:rPr lang="en-US" sz="11200"/>
              <a:t> Minnesota</a:t>
            </a:r>
          </a:p>
          <a:p>
            <a:pPr marL="128905" indent="-128905"/>
            <a:endParaRPr lang="en-US" sz="11200"/>
          </a:p>
          <a:p>
            <a:pPr marL="128905" indent="-128905"/>
            <a:endParaRPr lang="en-US" sz="11200"/>
          </a:p>
          <a:p>
            <a:pPr marL="128905" indent="-128905"/>
            <a:r>
              <a:rPr lang="en-US" sz="11200"/>
              <a:t> Missouri</a:t>
            </a:r>
          </a:p>
          <a:p>
            <a:pPr marL="128905" indent="-128905"/>
            <a:r>
              <a:rPr lang="en-US" sz="11200"/>
              <a:t> Montana</a:t>
            </a:r>
          </a:p>
          <a:p>
            <a:pPr marL="128905" indent="-128905"/>
            <a:r>
              <a:rPr lang="en-US" sz="11200"/>
              <a:t> Nebraska</a:t>
            </a:r>
          </a:p>
          <a:p>
            <a:pPr marL="128905" indent="-128905"/>
            <a:r>
              <a:rPr lang="en-US" sz="11200"/>
              <a:t> New Hampshire</a:t>
            </a:r>
          </a:p>
          <a:p>
            <a:pPr marL="128905" indent="-128905"/>
            <a:r>
              <a:rPr lang="en-US" sz="11200"/>
              <a:t> New York</a:t>
            </a:r>
          </a:p>
          <a:p>
            <a:pPr marL="128905" indent="-128905"/>
            <a:r>
              <a:rPr lang="en-US" sz="11200"/>
              <a:t> North Carolina</a:t>
            </a:r>
          </a:p>
          <a:p>
            <a:pPr marL="128905" indent="-128905"/>
            <a:r>
              <a:rPr lang="en-US" sz="11200"/>
              <a:t> Northern Mariana Islands</a:t>
            </a:r>
          </a:p>
          <a:p>
            <a:pPr marL="128905" indent="-128905"/>
            <a:r>
              <a:rPr lang="en-US" sz="11200"/>
              <a:t> Utah</a:t>
            </a:r>
          </a:p>
          <a:p>
            <a:pPr marL="128905" indent="-128905"/>
            <a:r>
              <a:rPr lang="en-US" sz="11200"/>
              <a:t> Virginia</a:t>
            </a:r>
          </a:p>
          <a:p>
            <a:pPr marL="128905" indent="-128905"/>
            <a:r>
              <a:rPr lang="en-US" sz="11200"/>
              <a:t> Washington</a:t>
            </a:r>
          </a:p>
          <a:p>
            <a:pPr marL="128905" indent="-128905"/>
            <a:endParaRPr lang="en-US" sz="4000"/>
          </a:p>
          <a:p>
            <a:pPr marL="128905" indent="-128905"/>
            <a:endParaRPr lang="en-US" sz="2400"/>
          </a:p>
          <a:p>
            <a:pPr marL="128905" indent="-128905"/>
            <a:endParaRPr lang="en-US" sz="2400"/>
          </a:p>
          <a:p>
            <a:pPr marL="128905" indent="-128905"/>
            <a:endParaRPr lang="en-US" sz="2400"/>
          </a:p>
        </p:txBody>
      </p:sp>
    </p:spTree>
    <p:extLst>
      <p:ext uri="{BB962C8B-B14F-4D97-AF65-F5344CB8AC3E}">
        <p14:creationId xmlns:p14="http://schemas.microsoft.com/office/powerpoint/2010/main" val="269901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8BA3-9FCC-1C73-9A69-1514F4CB6227}"/>
              </a:ext>
            </a:extLst>
          </p:cNvPr>
          <p:cNvSpPr>
            <a:spLocks noGrp="1"/>
          </p:cNvSpPr>
          <p:nvPr>
            <p:ph type="title"/>
          </p:nvPr>
        </p:nvSpPr>
        <p:spPr>
          <a:solidFill>
            <a:schemeClr val="accent2"/>
          </a:solidFill>
        </p:spPr>
        <p:txBody>
          <a:bodyPr>
            <a:normAutofit/>
          </a:bodyPr>
          <a:lstStyle/>
          <a:p>
            <a:pPr algn="ctr"/>
            <a:r>
              <a:rPr lang="en-US" sz="4400">
                <a:solidFill>
                  <a:schemeClr val="bg1"/>
                </a:solidFill>
              </a:rPr>
              <a:t>States with Plans Due in 2028</a:t>
            </a:r>
          </a:p>
        </p:txBody>
      </p:sp>
      <p:sp>
        <p:nvSpPr>
          <p:cNvPr id="3" name="Text Placeholder 2">
            <a:extLst>
              <a:ext uri="{FF2B5EF4-FFF2-40B4-BE49-F238E27FC236}">
                <a16:creationId xmlns:a16="http://schemas.microsoft.com/office/drawing/2014/main" id="{F3E55DA4-79CD-DDF2-BB37-71F6ACE81E48}"/>
              </a:ext>
            </a:extLst>
          </p:cNvPr>
          <p:cNvSpPr>
            <a:spLocks noGrp="1"/>
          </p:cNvSpPr>
          <p:nvPr>
            <p:ph type="body" sz="quarter" idx="10"/>
          </p:nvPr>
        </p:nvSpPr>
        <p:spPr>
          <a:xfrm>
            <a:off x="857249" y="1806499"/>
            <a:ext cx="10498139" cy="4720032"/>
          </a:xfrm>
        </p:spPr>
        <p:txBody>
          <a:bodyPr numCol="2">
            <a:normAutofit/>
          </a:bodyPr>
          <a:lstStyle/>
          <a:p>
            <a:pPr marL="128905" indent="-128905"/>
            <a:r>
              <a:rPr lang="en-US" sz="3600"/>
              <a:t> Alabama</a:t>
            </a:r>
          </a:p>
          <a:p>
            <a:pPr marL="128905" indent="-128905"/>
            <a:r>
              <a:rPr lang="en-US" sz="3600"/>
              <a:t> Delaware</a:t>
            </a:r>
          </a:p>
          <a:p>
            <a:pPr marL="128905" indent="-128905"/>
            <a:r>
              <a:rPr lang="en-US" sz="3600"/>
              <a:t> Idaho</a:t>
            </a:r>
          </a:p>
          <a:p>
            <a:pPr marL="128905" indent="-128905"/>
            <a:r>
              <a:rPr lang="en-US" sz="3600"/>
              <a:t> Kentucky</a:t>
            </a:r>
          </a:p>
          <a:p>
            <a:pPr marL="128905" indent="-128905"/>
            <a:r>
              <a:rPr lang="en-US" sz="3600"/>
              <a:t> Maine</a:t>
            </a:r>
          </a:p>
          <a:p>
            <a:pPr marL="128905" indent="-128905"/>
            <a:r>
              <a:rPr lang="en-US" sz="3600"/>
              <a:t> Nevada</a:t>
            </a:r>
            <a:endParaRPr lang="en-US" sz="800"/>
          </a:p>
          <a:p>
            <a:pPr marL="128905" indent="-128905"/>
            <a:r>
              <a:rPr lang="en-US" sz="3600"/>
              <a:t> Pennsylvania</a:t>
            </a:r>
          </a:p>
          <a:p>
            <a:pPr marL="128905" indent="-128905"/>
            <a:endParaRPr lang="en-US" sz="4000"/>
          </a:p>
          <a:p>
            <a:pPr marL="128905" indent="-128905"/>
            <a:endParaRPr lang="en-US" sz="2400"/>
          </a:p>
          <a:p>
            <a:pPr marL="128905" indent="-128905"/>
            <a:endParaRPr lang="en-US" sz="2400"/>
          </a:p>
          <a:p>
            <a:pPr marL="128905" indent="-128905"/>
            <a:endParaRPr lang="en-US" sz="2400"/>
          </a:p>
        </p:txBody>
      </p:sp>
    </p:spTree>
    <p:extLst>
      <p:ext uri="{BB962C8B-B14F-4D97-AF65-F5344CB8AC3E}">
        <p14:creationId xmlns:p14="http://schemas.microsoft.com/office/powerpoint/2010/main" val="164825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E924-FB2C-E987-AE3D-FD5C3328BDA5}"/>
              </a:ext>
            </a:extLst>
          </p:cNvPr>
          <p:cNvSpPr>
            <a:spLocks noGrp="1"/>
          </p:cNvSpPr>
          <p:nvPr>
            <p:ph type="title"/>
          </p:nvPr>
        </p:nvSpPr>
        <p:spPr>
          <a:xfrm>
            <a:off x="857138" y="591077"/>
            <a:ext cx="10515600" cy="791702"/>
          </a:xfrm>
          <a:solidFill>
            <a:schemeClr val="accent2"/>
          </a:solidFill>
          <a:ln>
            <a:solidFill>
              <a:schemeClr val="accent2"/>
            </a:solidFill>
          </a:ln>
        </p:spPr>
        <p:txBody>
          <a:bodyPr>
            <a:normAutofit/>
          </a:bodyPr>
          <a:lstStyle/>
          <a:p>
            <a:pPr algn="ctr"/>
            <a:r>
              <a:rPr lang="en-US" sz="4400">
                <a:solidFill>
                  <a:schemeClr val="bg1"/>
                </a:solidFill>
              </a:rPr>
              <a:t>State Plan Content</a:t>
            </a:r>
          </a:p>
        </p:txBody>
      </p:sp>
      <p:sp>
        <p:nvSpPr>
          <p:cNvPr id="3" name="Text Placeholder 2">
            <a:extLst>
              <a:ext uri="{FF2B5EF4-FFF2-40B4-BE49-F238E27FC236}">
                <a16:creationId xmlns:a16="http://schemas.microsoft.com/office/drawing/2014/main" id="{06AF46B1-5953-63B0-B08E-DBCB9665C921}"/>
              </a:ext>
            </a:extLst>
          </p:cNvPr>
          <p:cNvSpPr>
            <a:spLocks noGrp="1"/>
          </p:cNvSpPr>
          <p:nvPr>
            <p:ph type="body" sz="quarter" idx="10"/>
          </p:nvPr>
        </p:nvSpPr>
        <p:spPr>
          <a:xfrm>
            <a:off x="857137" y="1541720"/>
            <a:ext cx="9460395" cy="4944139"/>
          </a:xfrm>
        </p:spPr>
        <p:txBody>
          <a:bodyPr>
            <a:noAutofit/>
          </a:bodyPr>
          <a:lstStyle/>
          <a:p>
            <a:pPr>
              <a:lnSpc>
                <a:spcPct val="107000"/>
              </a:lnSpc>
              <a:spcBef>
                <a:spcPts val="0"/>
              </a:spcBef>
            </a:pPr>
            <a:r>
              <a:rPr lang="en-US" sz="3000">
                <a:effectLst/>
                <a:ea typeface="Calibri" panose="020F0502020204030204" pitchFamily="34" charset="0"/>
                <a:cs typeface="Times New Roman"/>
              </a:rPr>
              <a:t> Verification of Intent</a:t>
            </a:r>
          </a:p>
          <a:p>
            <a:pPr>
              <a:lnSpc>
                <a:spcPct val="107000"/>
              </a:lnSpc>
              <a:spcBef>
                <a:spcPts val="0"/>
              </a:spcBef>
            </a:pPr>
            <a:r>
              <a:rPr lang="en-US" sz="3000">
                <a:effectLst/>
                <a:ea typeface="Calibri" panose="020F0502020204030204" pitchFamily="34" charset="0"/>
                <a:cs typeface="Times New Roman"/>
              </a:rPr>
              <a:t> Narrative</a:t>
            </a:r>
          </a:p>
          <a:p>
            <a:pPr>
              <a:lnSpc>
                <a:spcPct val="107000"/>
              </a:lnSpc>
              <a:spcBef>
                <a:spcPts val="0"/>
              </a:spcBef>
            </a:pPr>
            <a:r>
              <a:rPr lang="en-US" sz="3000">
                <a:ea typeface="Calibri" panose="020F0502020204030204" pitchFamily="34" charset="0"/>
                <a:cs typeface="Times New Roman"/>
              </a:rPr>
              <a:t> Key Topic Areas</a:t>
            </a:r>
          </a:p>
          <a:p>
            <a:pPr>
              <a:lnSpc>
                <a:spcPct val="107000"/>
              </a:lnSpc>
              <a:spcBef>
                <a:spcPts val="0"/>
              </a:spcBef>
            </a:pPr>
            <a:r>
              <a:rPr lang="en-US" sz="3000">
                <a:ea typeface="Calibri" panose="020F0502020204030204" pitchFamily="34" charset="0"/>
                <a:cs typeface="Times New Roman"/>
              </a:rPr>
              <a:t> Attachments  </a:t>
            </a:r>
            <a:endParaRPr lang="en-US" sz="3000">
              <a:ea typeface="Calibri" panose="020F0502020204030204" pitchFamily="34" charset="0"/>
              <a:cs typeface="Times New Roman" panose="02020603050405020304" pitchFamily="18" charset="0"/>
            </a:endParaRPr>
          </a:p>
          <a:p>
            <a:pPr lvl="1">
              <a:lnSpc>
                <a:spcPct val="107000"/>
              </a:lnSpc>
              <a:spcBef>
                <a:spcPts val="0"/>
              </a:spcBef>
              <a:buSzPct val="100000"/>
            </a:pPr>
            <a:r>
              <a:rPr lang="en-US" sz="2600">
                <a:cs typeface="Calibri"/>
              </a:rPr>
              <a:t>Attachment A – State Plan Assurances</a:t>
            </a:r>
          </a:p>
          <a:p>
            <a:pPr lvl="1">
              <a:lnSpc>
                <a:spcPct val="107000"/>
              </a:lnSpc>
              <a:spcBef>
                <a:spcPts val="0"/>
              </a:spcBef>
              <a:buSzPct val="100000"/>
            </a:pPr>
            <a:r>
              <a:rPr lang="en-US" sz="2600">
                <a:cs typeface="Calibri"/>
              </a:rPr>
              <a:t>Attachment B – Information Requirements Responses</a:t>
            </a:r>
          </a:p>
          <a:p>
            <a:pPr lvl="1">
              <a:lnSpc>
                <a:spcPct val="107000"/>
              </a:lnSpc>
              <a:spcBef>
                <a:spcPts val="0"/>
              </a:spcBef>
              <a:buSzPct val="100000"/>
            </a:pPr>
            <a:r>
              <a:rPr lang="en-US" sz="2600">
                <a:cs typeface="Calibri"/>
              </a:rPr>
              <a:t>Attachment C – Intrastate Funding Formula (IFF) / Funds Distribution Plan</a:t>
            </a:r>
          </a:p>
          <a:p>
            <a:pPr lvl="1">
              <a:lnSpc>
                <a:spcPct val="107000"/>
              </a:lnSpc>
              <a:spcBef>
                <a:spcPts val="0"/>
              </a:spcBef>
              <a:buSzPct val="100000"/>
            </a:pPr>
            <a:r>
              <a:rPr lang="en-US" sz="2600">
                <a:cs typeface="Calibri"/>
              </a:rPr>
              <a:t>Attachment D – Geographic Boundaries</a:t>
            </a:r>
          </a:p>
          <a:p>
            <a:pPr lvl="1">
              <a:lnSpc>
                <a:spcPct val="107000"/>
              </a:lnSpc>
              <a:spcBef>
                <a:spcPts val="0"/>
              </a:spcBef>
              <a:buSzPct val="100000"/>
            </a:pPr>
            <a:r>
              <a:rPr lang="en-US" sz="2600">
                <a:cs typeface="Calibri"/>
              </a:rPr>
              <a:t>Attachment E – Public Comment</a:t>
            </a:r>
          </a:p>
          <a:p>
            <a:pPr lvl="1">
              <a:lnSpc>
                <a:spcPct val="107000"/>
              </a:lnSpc>
              <a:spcBef>
                <a:spcPts val="0"/>
              </a:spcBef>
              <a:buSzPct val="100000"/>
            </a:pPr>
            <a:r>
              <a:rPr lang="en-US" sz="2600">
                <a:cs typeface="Calibri"/>
              </a:rPr>
              <a:t>Supplemental – Data Sources, Analysis</a:t>
            </a:r>
            <a:endParaRPr lang="en-US" sz="2600"/>
          </a:p>
          <a:p>
            <a:pPr marL="342900" indent="-342900">
              <a:lnSpc>
                <a:spcPct val="107000"/>
              </a:lnSpc>
              <a:spcBef>
                <a:spcPts val="0"/>
              </a:spcBef>
              <a:buFont typeface="+mj-lt"/>
              <a:buAutoNum type="arabicPeriod"/>
            </a:pPr>
            <a:endParaRPr lang="en-US" sz="2400">
              <a:latin typeface="Calibri" panose="020F050202020403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1819674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83128"/>
            <a:ext cx="10515600" cy="791702"/>
          </a:xfrm>
          <a:solidFill>
            <a:schemeClr val="accent2"/>
          </a:solidFill>
          <a:ln>
            <a:solidFill>
              <a:schemeClr val="accent2"/>
            </a:solidFill>
          </a:ln>
        </p:spPr>
        <p:txBody>
          <a:bodyPr>
            <a:normAutofit/>
          </a:bodyPr>
          <a:lstStyle/>
          <a:p>
            <a:pPr algn="ctr"/>
            <a:r>
              <a:rPr lang="en-US" sz="4400">
                <a:solidFill>
                  <a:schemeClr val="bg1"/>
                </a:solidFill>
              </a:rPr>
              <a:t>State Plans </a:t>
            </a:r>
            <a:r>
              <a:rPr lang="en-US">
                <a:solidFill>
                  <a:schemeClr val="bg1"/>
                </a:solidFill>
              </a:rPr>
              <a:t>(1)</a:t>
            </a:r>
            <a:endParaRPr lang="en-US" sz="4400">
              <a:solidFill>
                <a:schemeClr val="bg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92322"/>
            <a:ext cx="10515600" cy="4211010"/>
          </a:xfrm>
        </p:spPr>
        <p:txBody>
          <a:bodyPr>
            <a:normAutofit/>
          </a:bodyPr>
          <a:lstStyle/>
          <a:p>
            <a:pPr defTabSz="460375">
              <a:lnSpc>
                <a:spcPct val="110000"/>
              </a:lnSpc>
              <a:spcBef>
                <a:spcPts val="563"/>
              </a:spcBef>
              <a:buClrTx/>
              <a:tabLst>
                <a:tab pos="460375" algn="l"/>
              </a:tabLst>
              <a:defRPr/>
            </a:pPr>
            <a:r>
              <a:rPr lang="en-US" sz="3600"/>
              <a:t> Verification of intent – Governor or designee</a:t>
            </a:r>
            <a:endParaRPr lang="en-US" sz="1100"/>
          </a:p>
          <a:p>
            <a:pPr defTabSz="460375">
              <a:lnSpc>
                <a:spcPct val="110000"/>
              </a:lnSpc>
              <a:spcBef>
                <a:spcPts val="563"/>
              </a:spcBef>
              <a:buClrTx/>
              <a:tabLst>
                <a:tab pos="460375" algn="l"/>
              </a:tabLst>
              <a:defRPr/>
            </a:pPr>
            <a:r>
              <a:rPr lang="en-US" sz="3600"/>
              <a:t> Narrative</a:t>
            </a:r>
          </a:p>
          <a:p>
            <a:pPr marL="974725" lvl="2" indent="-514350" defTabSz="514350">
              <a:lnSpc>
                <a:spcPct val="110000"/>
              </a:lnSpc>
              <a:spcBef>
                <a:spcPts val="563"/>
              </a:spcBef>
              <a:buClrTx/>
              <a:buSzPct val="100000"/>
              <a:buAutoNum type="arabicPeriod"/>
              <a:defRPr/>
            </a:pPr>
            <a:r>
              <a:rPr lang="en-US" sz="3200"/>
              <a:t>Executive summary (3 pages)</a:t>
            </a:r>
          </a:p>
          <a:p>
            <a:pPr marL="974725" lvl="2" indent="-514350" defTabSz="514350">
              <a:lnSpc>
                <a:spcPct val="110000"/>
              </a:lnSpc>
              <a:spcBef>
                <a:spcPts val="563"/>
              </a:spcBef>
              <a:buClrTx/>
              <a:buSzPct val="100000"/>
              <a:buAutoNum type="arabicPeriod"/>
              <a:defRPr/>
            </a:pPr>
            <a:r>
              <a:rPr lang="en-US" sz="3200"/>
              <a:t>Context</a:t>
            </a:r>
          </a:p>
          <a:p>
            <a:pPr marL="974725" lvl="2" indent="-514350" defTabSz="514350">
              <a:lnSpc>
                <a:spcPct val="110000"/>
              </a:lnSpc>
              <a:spcBef>
                <a:spcPts val="563"/>
              </a:spcBef>
              <a:buClrTx/>
              <a:buSzPct val="100000"/>
              <a:buAutoNum type="arabicPeriod"/>
              <a:defRPr/>
            </a:pPr>
            <a:r>
              <a:rPr lang="en-US" sz="3200"/>
              <a:t>Stewardship &amp; oversight</a:t>
            </a:r>
          </a:p>
        </p:txBody>
      </p:sp>
      <p:sp>
        <p:nvSpPr>
          <p:cNvPr id="2" name="Star: 5 Points 1">
            <a:extLst>
              <a:ext uri="{FF2B5EF4-FFF2-40B4-BE49-F238E27FC236}">
                <a16:creationId xmlns:a16="http://schemas.microsoft.com/office/drawing/2014/main" id="{52ED9EBE-74D8-DA17-88D5-0180509A55CB}"/>
              </a:ext>
            </a:extLst>
          </p:cNvPr>
          <p:cNvSpPr/>
          <p:nvPr/>
        </p:nvSpPr>
        <p:spPr>
          <a:xfrm>
            <a:off x="6531427" y="4175741"/>
            <a:ext cx="1843316" cy="132119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t>New!</a:t>
            </a:r>
          </a:p>
        </p:txBody>
      </p:sp>
    </p:spTree>
    <p:extLst>
      <p:ext uri="{BB962C8B-B14F-4D97-AF65-F5344CB8AC3E}">
        <p14:creationId xmlns:p14="http://schemas.microsoft.com/office/powerpoint/2010/main" val="100730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83128"/>
            <a:ext cx="10515600" cy="791702"/>
          </a:xfrm>
          <a:solidFill>
            <a:schemeClr val="accent2"/>
          </a:solidFill>
          <a:ln>
            <a:solidFill>
              <a:schemeClr val="accent2"/>
            </a:solidFill>
          </a:ln>
        </p:spPr>
        <p:txBody>
          <a:bodyPr>
            <a:normAutofit/>
          </a:bodyPr>
          <a:lstStyle/>
          <a:p>
            <a:pPr algn="ctr"/>
            <a:r>
              <a:rPr lang="en-US" sz="4400">
                <a:solidFill>
                  <a:schemeClr val="bg1"/>
                </a:solidFill>
              </a:rPr>
              <a:t>State Plans </a:t>
            </a:r>
            <a:r>
              <a:rPr lang="en-US">
                <a:solidFill>
                  <a:schemeClr val="bg1"/>
                </a:solidFill>
              </a:rPr>
              <a:t>(2) </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715972"/>
            <a:ext cx="10751738" cy="4898560"/>
          </a:xfrm>
        </p:spPr>
        <p:txBody>
          <a:bodyPr>
            <a:normAutofit/>
          </a:bodyPr>
          <a:lstStyle/>
          <a:p>
            <a:pPr marL="460375" lvl="2" indent="0" defTabSz="514350">
              <a:lnSpc>
                <a:spcPct val="110000"/>
              </a:lnSpc>
              <a:spcBef>
                <a:spcPts val="563"/>
              </a:spcBef>
              <a:buClrTx/>
              <a:buSzPct val="100000"/>
              <a:buNone/>
              <a:tabLst>
                <a:tab pos="914400" algn="l"/>
              </a:tabLst>
              <a:defRPr/>
            </a:pPr>
            <a:r>
              <a:rPr lang="en-US" sz="3200"/>
              <a:t>4.  Goals, Objectives, Strategies &amp; Outcomes</a:t>
            </a:r>
          </a:p>
          <a:p>
            <a:pPr marL="1196340" lvl="3" indent="-457200" defTabSz="514350">
              <a:lnSpc>
                <a:spcPct val="110000"/>
              </a:lnSpc>
              <a:spcBef>
                <a:spcPts val="563"/>
              </a:spcBef>
              <a:buClrTx/>
              <a:buSzPct val="100000"/>
              <a:defRPr/>
            </a:pPr>
            <a:r>
              <a:rPr lang="en-US" sz="2400" b="1"/>
              <a:t>Goals</a:t>
            </a:r>
            <a:r>
              <a:rPr lang="en-US" sz="2400"/>
              <a:t> – visionary</a:t>
            </a:r>
          </a:p>
          <a:p>
            <a:pPr marL="1196340" lvl="3" indent="-457200" defTabSz="514350">
              <a:lnSpc>
                <a:spcPct val="110000"/>
              </a:lnSpc>
              <a:spcBef>
                <a:spcPts val="563"/>
              </a:spcBef>
              <a:buClrTx/>
              <a:buSzPct val="100000"/>
              <a:defRPr/>
            </a:pPr>
            <a:r>
              <a:rPr lang="en-US" sz="2400" b="1"/>
              <a:t>Objectives</a:t>
            </a:r>
            <a:r>
              <a:rPr lang="en-US" sz="2400"/>
              <a:t> – specific, measurable, attainable, relevant, timely</a:t>
            </a:r>
          </a:p>
          <a:p>
            <a:pPr marL="1196340" lvl="3" indent="-457200" defTabSz="514350">
              <a:lnSpc>
                <a:spcPct val="110000"/>
              </a:lnSpc>
              <a:spcBef>
                <a:spcPts val="563"/>
              </a:spcBef>
              <a:buClrTx/>
              <a:buSzPct val="100000"/>
              <a:defRPr/>
            </a:pPr>
            <a:r>
              <a:rPr lang="en-US" sz="2400" b="1"/>
              <a:t>Strategies</a:t>
            </a:r>
            <a:r>
              <a:rPr lang="en-US" sz="2400"/>
              <a:t> – how to achieve goals &amp; objectives</a:t>
            </a:r>
          </a:p>
          <a:p>
            <a:pPr marL="1196340" lvl="3" indent="-457200" defTabSz="514350">
              <a:lnSpc>
                <a:spcPct val="110000"/>
              </a:lnSpc>
              <a:spcBef>
                <a:spcPts val="563"/>
              </a:spcBef>
              <a:buClrTx/>
              <a:buSzPct val="100000"/>
              <a:defRPr/>
            </a:pPr>
            <a:r>
              <a:rPr lang="en-US" sz="2400" b="1"/>
              <a:t>Outcomes </a:t>
            </a:r>
            <a:r>
              <a:rPr lang="en-US" sz="2400"/>
              <a:t>– measurable benefits for older adults </a:t>
            </a:r>
          </a:p>
          <a:p>
            <a:pPr marL="1420495" lvl="4" indent="-457200" defTabSz="514350">
              <a:lnSpc>
                <a:spcPct val="110000"/>
              </a:lnSpc>
              <a:spcBef>
                <a:spcPts val="563"/>
              </a:spcBef>
              <a:buClrTx/>
              <a:buSzPct val="100000"/>
              <a:buFont typeface="Wingdings" panose="05000000000000000000" pitchFamily="2" charset="2"/>
              <a:buChar char="Ø"/>
              <a:defRPr/>
            </a:pPr>
            <a:r>
              <a:rPr lang="en-US" sz="2400"/>
              <a:t>Should be classified as short, intermediate, and long-term outcomes</a:t>
            </a:r>
          </a:p>
          <a:p>
            <a:pPr marL="287020" lvl="1" indent="0" defTabSz="514350">
              <a:spcBef>
                <a:spcPts val="563"/>
              </a:spcBef>
              <a:buClrTx/>
              <a:buSzPct val="100000"/>
              <a:buNone/>
              <a:defRPr/>
            </a:pPr>
            <a:endParaRPr lang="en-US" sz="2600" b="0" i="0">
              <a:solidFill>
                <a:srgbClr val="000000"/>
              </a:solidFill>
              <a:effectLst/>
            </a:endParaRPr>
          </a:p>
          <a:p>
            <a:pPr marL="287020" lvl="1" indent="0" defTabSz="514350">
              <a:spcBef>
                <a:spcPts val="563"/>
              </a:spcBef>
              <a:buClrTx/>
              <a:buSzPct val="100000"/>
              <a:buNone/>
              <a:defRPr/>
            </a:pPr>
            <a:r>
              <a:rPr lang="en-US" sz="2600" b="0" i="0">
                <a:solidFill>
                  <a:srgbClr val="000000"/>
                </a:solidFill>
                <a:effectLst/>
              </a:rPr>
              <a:t>Prior ACL Training: Measuring Progress Towards Achieving Your State Plan Goals/Objectives: </a:t>
            </a:r>
            <a:r>
              <a:rPr lang="en-US" sz="2600" b="0" i="0" u="sng">
                <a:solidFill>
                  <a:srgbClr val="0A5090"/>
                </a:solidFill>
                <a:effectLst/>
                <a:hlinkClick r:id="rId3" tooltip="Slides"/>
              </a:rPr>
              <a:t>Slides</a:t>
            </a:r>
            <a:r>
              <a:rPr lang="en-US" sz="2600" b="0" i="0">
                <a:solidFill>
                  <a:srgbClr val="000000"/>
                </a:solidFill>
                <a:effectLst/>
              </a:rPr>
              <a:t>, </a:t>
            </a:r>
            <a:r>
              <a:rPr lang="en-US" sz="2600" b="0" i="0" u="sng">
                <a:solidFill>
                  <a:srgbClr val="427CB0"/>
                </a:solidFill>
                <a:effectLst/>
                <a:hlinkClick r:id="rId4"/>
              </a:rPr>
              <a:t>Video</a:t>
            </a:r>
            <a:r>
              <a:rPr lang="en-US" sz="2600" b="0" i="0">
                <a:solidFill>
                  <a:srgbClr val="000000"/>
                </a:solidFill>
                <a:effectLst/>
              </a:rPr>
              <a:t>, </a:t>
            </a:r>
            <a:r>
              <a:rPr lang="en-US" sz="2600" b="0" i="0" u="sng">
                <a:solidFill>
                  <a:srgbClr val="0A5090"/>
                </a:solidFill>
                <a:effectLst/>
                <a:hlinkClick r:id="rId5" tooltip="transcript"/>
              </a:rPr>
              <a:t>Transcript</a:t>
            </a:r>
            <a:r>
              <a:rPr lang="en-US" sz="2600" b="0" i="0">
                <a:solidFill>
                  <a:srgbClr val="000000"/>
                </a:solidFill>
                <a:effectLst/>
              </a:rPr>
              <a:t>.  </a:t>
            </a:r>
          </a:p>
          <a:p>
            <a:pPr marL="287020" lvl="1" indent="0" defTabSz="514350">
              <a:spcBef>
                <a:spcPts val="563"/>
              </a:spcBef>
              <a:buClrTx/>
              <a:buSzPct val="100000"/>
              <a:buNone/>
              <a:defRPr/>
            </a:pPr>
            <a:endParaRPr lang="en-US" sz="2400"/>
          </a:p>
        </p:txBody>
      </p:sp>
    </p:spTree>
    <p:extLst>
      <p:ext uri="{BB962C8B-B14F-4D97-AF65-F5344CB8AC3E}">
        <p14:creationId xmlns:p14="http://schemas.microsoft.com/office/powerpoint/2010/main" val="396633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63217" y="558817"/>
            <a:ext cx="10265565" cy="791702"/>
          </a:xfrm>
          <a:solidFill>
            <a:schemeClr val="accent2"/>
          </a:solidFill>
          <a:ln>
            <a:solidFill>
              <a:schemeClr val="accent2"/>
            </a:solidFill>
          </a:ln>
        </p:spPr>
        <p:txBody>
          <a:bodyPr>
            <a:normAutofit/>
          </a:bodyPr>
          <a:lstStyle/>
          <a:p>
            <a:pPr algn="ctr"/>
            <a:r>
              <a:rPr lang="en-US" sz="4000">
                <a:solidFill>
                  <a:schemeClr val="bg1"/>
                </a:solidFill>
              </a:rPr>
              <a:t>Housekeeping</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24000"/>
            <a:ext cx="10515600" cy="4379332"/>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dirty="0"/>
              <a:t> This webinar is being recorded</a:t>
            </a:r>
          </a:p>
          <a:p>
            <a:pPr marL="457200" lvl="1" indent="-169863" defTabSz="514350">
              <a:lnSpc>
                <a:spcPct val="100000"/>
              </a:lnSpc>
              <a:spcBef>
                <a:spcPts val="563"/>
              </a:spcBef>
              <a:buClrTx/>
              <a:buSzPct val="100000"/>
              <a:buFont typeface="Arial" panose="020B0604020202020204" pitchFamily="34" charset="0"/>
              <a:buChar char="•"/>
              <a:defRPr/>
            </a:pPr>
            <a:r>
              <a:rPr lang="en-US" sz="2400" dirty="0"/>
              <a:t>The recording and slides from today's webinar will be posted in the coming weeks at </a:t>
            </a:r>
            <a:r>
              <a:rPr lang="en-US" sz="2400" dirty="0">
                <a:hlinkClick r:id="rId3"/>
              </a:rPr>
              <a:t>https://acl.gov/OAArule</a:t>
            </a:r>
            <a:r>
              <a:rPr lang="en-US" sz="2400" dirty="0"/>
              <a:t>.</a:t>
            </a:r>
            <a:endParaRPr lang="en-US" sz="2400" dirty="0">
              <a:highlight>
                <a:srgbClr val="FFFF00"/>
              </a:highlight>
            </a:endParaRP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dirty="0"/>
              <a:t> All attendees are in listen only mode &amp; chat feature is disabled.</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dirty="0"/>
              <a:t> Place all questions in the Question &amp; Answer (Q&amp;A) box</a:t>
            </a:r>
          </a:p>
          <a:p>
            <a:pPr marL="457200" lvl="1" indent="-169863" defTabSz="514350">
              <a:lnSpc>
                <a:spcPct val="100000"/>
              </a:lnSpc>
              <a:spcBef>
                <a:spcPts val="563"/>
              </a:spcBef>
              <a:buClrTx/>
              <a:buSzPct val="100000"/>
              <a:buFont typeface="Arial" panose="020B0604020202020204" pitchFamily="34" charset="0"/>
              <a:buChar char="•"/>
              <a:defRPr/>
            </a:pPr>
            <a:r>
              <a:rPr lang="en-US" sz="2400" dirty="0"/>
              <a:t>Questions will be answered live, time permitted</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dirty="0"/>
              <a:t> American Sign Language (ASL) and Communication Access Realtime Translation (CART) services are provided. If needed, please click the appropriate option along the bottom of your Zoom screen.</a:t>
            </a:r>
          </a:p>
        </p:txBody>
      </p:sp>
    </p:spTree>
    <p:extLst>
      <p:ext uri="{BB962C8B-B14F-4D97-AF65-F5344CB8AC3E}">
        <p14:creationId xmlns:p14="http://schemas.microsoft.com/office/powerpoint/2010/main" val="3911390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83128"/>
            <a:ext cx="10515600" cy="791702"/>
          </a:xfrm>
          <a:solidFill>
            <a:schemeClr val="accent2"/>
          </a:solidFill>
          <a:ln>
            <a:solidFill>
              <a:schemeClr val="accent2"/>
            </a:solidFill>
          </a:ln>
        </p:spPr>
        <p:txBody>
          <a:bodyPr>
            <a:normAutofit/>
          </a:bodyPr>
          <a:lstStyle/>
          <a:p>
            <a:pPr algn="ctr"/>
            <a:r>
              <a:rPr lang="en-US" sz="4400">
                <a:solidFill>
                  <a:schemeClr val="bg1"/>
                </a:solidFill>
              </a:rPr>
              <a:t>State Plans </a:t>
            </a:r>
            <a:r>
              <a:rPr lang="en-US">
                <a:solidFill>
                  <a:schemeClr val="bg1"/>
                </a:solidFill>
              </a:rPr>
              <a:t>(3)</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715972"/>
            <a:ext cx="9029700" cy="3768260"/>
          </a:xfrm>
        </p:spPr>
        <p:txBody>
          <a:bodyPr>
            <a:normAutofit lnSpcReduction="10000"/>
          </a:bodyPr>
          <a:lstStyle/>
          <a:p>
            <a:pPr marL="627063" lvl="2" indent="-336550" defTabSz="514350">
              <a:lnSpc>
                <a:spcPct val="110000"/>
              </a:lnSpc>
              <a:spcBef>
                <a:spcPts val="563"/>
              </a:spcBef>
              <a:buClrTx/>
              <a:buSzPct val="100000"/>
              <a:buFont typeface="Wingdings" panose="05000000000000000000" pitchFamily="2" charset="2"/>
              <a:buChar char="§"/>
              <a:tabLst>
                <a:tab pos="692150" algn="l"/>
              </a:tabLst>
              <a:defRPr/>
            </a:pPr>
            <a:r>
              <a:rPr lang="en-US" sz="3200"/>
              <a:t>Key Topic Areas</a:t>
            </a:r>
          </a:p>
          <a:p>
            <a:pPr marL="1196340" lvl="3" indent="-457200" defTabSz="514350">
              <a:lnSpc>
                <a:spcPct val="110000"/>
              </a:lnSpc>
              <a:spcBef>
                <a:spcPts val="563"/>
              </a:spcBef>
              <a:buClrTx/>
              <a:buSzPct val="100000"/>
              <a:buFont typeface="+mj-lt"/>
              <a:buAutoNum type="arabicPeriod"/>
              <a:defRPr/>
            </a:pPr>
            <a:r>
              <a:rPr lang="en-US" sz="2800"/>
              <a:t>OAA Core Programs</a:t>
            </a:r>
          </a:p>
          <a:p>
            <a:pPr marL="1196340" lvl="3" indent="-457200" defTabSz="514350">
              <a:lnSpc>
                <a:spcPct val="110000"/>
              </a:lnSpc>
              <a:spcBef>
                <a:spcPts val="563"/>
              </a:spcBef>
              <a:buClrTx/>
              <a:buSzPct val="100000"/>
              <a:buFont typeface="+mj-lt"/>
              <a:buAutoNum type="arabicPeriod"/>
              <a:defRPr/>
            </a:pPr>
            <a:r>
              <a:rPr lang="en-US" sz="2800"/>
              <a:t>Greatest Economic Need (GEN) and Greatest Social Need (GSN)</a:t>
            </a:r>
          </a:p>
          <a:p>
            <a:pPr marL="1196340" lvl="3" indent="-457200" defTabSz="514350">
              <a:lnSpc>
                <a:spcPct val="110000"/>
              </a:lnSpc>
              <a:spcBef>
                <a:spcPts val="563"/>
              </a:spcBef>
              <a:buClrTx/>
              <a:buSzPct val="100000"/>
              <a:buFont typeface="+mj-lt"/>
              <a:buAutoNum type="arabicPeriod"/>
              <a:defRPr/>
            </a:pPr>
            <a:r>
              <a:rPr lang="en-US" sz="2800"/>
              <a:t>Expanding Access to Home and Community Based Services (HCBS)</a:t>
            </a:r>
          </a:p>
          <a:p>
            <a:pPr marL="1196340" lvl="3" indent="-457200" defTabSz="514350">
              <a:lnSpc>
                <a:spcPct val="110000"/>
              </a:lnSpc>
              <a:spcBef>
                <a:spcPts val="563"/>
              </a:spcBef>
              <a:buClrTx/>
              <a:buSzPct val="100000"/>
              <a:buFont typeface="+mj-lt"/>
              <a:buAutoNum type="arabicPeriod"/>
              <a:defRPr/>
            </a:pPr>
            <a:r>
              <a:rPr lang="en-US" sz="2800"/>
              <a:t>Caregiving </a:t>
            </a:r>
          </a:p>
          <a:p>
            <a:pPr marL="744220" lvl="1" indent="-457200" defTabSz="514350">
              <a:spcBef>
                <a:spcPts val="563"/>
              </a:spcBef>
              <a:buClrTx/>
              <a:buSzPct val="100000"/>
              <a:buFont typeface="+mj-lt"/>
              <a:buAutoNum type="alphaLcParenR"/>
              <a:defRPr/>
            </a:pPr>
            <a:endParaRPr lang="en-US" sz="2400"/>
          </a:p>
        </p:txBody>
      </p:sp>
    </p:spTree>
    <p:extLst>
      <p:ext uri="{BB962C8B-B14F-4D97-AF65-F5344CB8AC3E}">
        <p14:creationId xmlns:p14="http://schemas.microsoft.com/office/powerpoint/2010/main" val="242675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29" y="705307"/>
            <a:ext cx="10515600" cy="791702"/>
          </a:xfrm>
          <a:solidFill>
            <a:schemeClr val="accent2"/>
          </a:solidFill>
          <a:ln>
            <a:solidFill>
              <a:schemeClr val="accent2"/>
            </a:solidFill>
          </a:ln>
        </p:spPr>
        <p:txBody>
          <a:bodyPr>
            <a:normAutofit/>
          </a:bodyPr>
          <a:lstStyle/>
          <a:p>
            <a:pPr algn="ctr"/>
            <a:r>
              <a:rPr kumimoji="0" lang="en-US" sz="4000" b="0" i="0" u="none" strike="noStrike" kern="0" cap="none" spc="0" normalizeH="0" baseline="0" noProof="0">
                <a:ln>
                  <a:noFill/>
                </a:ln>
                <a:solidFill>
                  <a:srgbClr val="FFFFFF"/>
                </a:solidFill>
                <a:effectLst/>
                <a:uLnTx/>
                <a:uFillTx/>
                <a:latin typeface="Arial"/>
                <a:sym typeface="Titillium Web"/>
              </a:rPr>
              <a:t>Key Topic Area 1: OAA Core Programs</a:t>
            </a:r>
            <a:r>
              <a:rPr kumimoji="0" lang="en-US" sz="2000" b="0" i="0" u="none" strike="noStrike" kern="0" cap="none" spc="0" normalizeH="0" baseline="0" noProof="0">
                <a:ln>
                  <a:noFill/>
                </a:ln>
                <a:solidFill>
                  <a:srgbClr val="FFFFFF"/>
                </a:solidFill>
                <a:effectLst/>
                <a:uLnTx/>
                <a:uFillTx/>
                <a:latin typeface="Arial"/>
                <a:sym typeface="Titillium Web"/>
              </a:rPr>
              <a:t> </a:t>
            </a:r>
            <a:endParaRPr lang="en-US" sz="4000">
              <a:solidFill>
                <a:schemeClr val="bg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1083" y="1497010"/>
            <a:ext cx="10515600" cy="5251454"/>
          </a:xfrm>
        </p:spPr>
        <p:txBody>
          <a:bodyPr numCol="1">
            <a:normAutofit fontScale="92500"/>
          </a:bodyPr>
          <a:lstStyle/>
          <a:p>
            <a:pPr marL="57150" lvl="3" indent="0">
              <a:lnSpc>
                <a:spcPct val="110000"/>
              </a:lnSpc>
              <a:buNone/>
            </a:pPr>
            <a:r>
              <a:rPr lang="en-US" sz="2800"/>
              <a:t>All core programs </a:t>
            </a:r>
            <a:r>
              <a:rPr lang="en-US" sz="2800" u="sng"/>
              <a:t>by each subtitle of Title III and VII</a:t>
            </a:r>
            <a:r>
              <a:rPr lang="en-US" sz="2800"/>
              <a:t> must be addressed in the State Plan.</a:t>
            </a:r>
          </a:p>
          <a:p>
            <a:pPr marL="228600" lvl="3" indent="-171450">
              <a:lnSpc>
                <a:spcPct val="110000"/>
              </a:lnSpc>
              <a:buFont typeface="Wingdings" panose="05000000000000000000" pitchFamily="2" charset="2"/>
              <a:buChar char="§"/>
            </a:pPr>
            <a:r>
              <a:rPr lang="en-US" sz="2600"/>
              <a:t>Title III areas to address include:</a:t>
            </a:r>
          </a:p>
          <a:p>
            <a:pPr marL="800100" lvl="4" indent="-342900">
              <a:lnSpc>
                <a:spcPct val="110000"/>
              </a:lnSpc>
              <a:buSzPct val="100000"/>
              <a:buFont typeface="Arial" panose="020B0604020202020204" pitchFamily="34" charset="0"/>
              <a:buChar char="•"/>
            </a:pPr>
            <a:r>
              <a:rPr lang="en-US" sz="2300"/>
              <a:t>Age &amp; dementia friendly efforts; Malnutrition; Assistive technology; and Coordination with Title VI programs, the Title V Senior Community Service Employment Program (SCSEP), and other OAA programs</a:t>
            </a:r>
          </a:p>
          <a:p>
            <a:pPr marL="342900" lvl="3" indent="-171450">
              <a:lnSpc>
                <a:spcPct val="110000"/>
              </a:lnSpc>
              <a:buFont typeface="Wingdings" panose="05000000000000000000" pitchFamily="2" charset="2"/>
              <a:buChar char="§"/>
            </a:pPr>
            <a:r>
              <a:rPr lang="en-US" sz="2600"/>
              <a:t>Title VII areas to address include:</a:t>
            </a:r>
          </a:p>
          <a:p>
            <a:pPr marL="800100" lvl="4" indent="-342900">
              <a:lnSpc>
                <a:spcPct val="110000"/>
              </a:lnSpc>
              <a:buSzPct val="100000"/>
              <a:buFont typeface="Arial" panose="020B0604020202020204" pitchFamily="34" charset="0"/>
              <a:buChar char="•"/>
            </a:pPr>
            <a:r>
              <a:rPr lang="en-US" sz="2300"/>
              <a:t>Preventing, detecting, assessing, intervening, and/or investigating elder abuse, neglect, and exploitation (ANE); Multi-disciplinary responses to ANE</a:t>
            </a:r>
          </a:p>
          <a:p>
            <a:pPr marL="342900" lvl="3" indent="-171450">
              <a:lnSpc>
                <a:spcPct val="110000"/>
              </a:lnSpc>
              <a:buFont typeface="Wingdings" panose="05000000000000000000" pitchFamily="2" charset="2"/>
              <a:buChar char="§"/>
            </a:pPr>
            <a:r>
              <a:rPr lang="en-US" sz="2600"/>
              <a:t>General areas to address include:</a:t>
            </a:r>
          </a:p>
          <a:p>
            <a:pPr marL="800100" lvl="4" indent="-342900">
              <a:lnSpc>
                <a:spcPct val="110000"/>
              </a:lnSpc>
              <a:buSzPct val="100000"/>
              <a:buFont typeface="Arial" panose="020B0604020202020204" pitchFamily="34" charset="0"/>
              <a:buChar char="•"/>
            </a:pPr>
            <a:r>
              <a:rPr lang="en-US" sz="2300"/>
              <a:t>Integrating core programs with ACL’s discretionary grant programs; Strengthening and/or expanding Title III &amp; VII services</a:t>
            </a:r>
          </a:p>
          <a:p>
            <a:pPr marL="342900" lvl="3" indent="-171450">
              <a:lnSpc>
                <a:spcPct val="110000"/>
              </a:lnSpc>
              <a:buFont typeface="Wingdings" panose="05000000000000000000" pitchFamily="2" charset="2"/>
              <a:buChar char="§"/>
            </a:pPr>
            <a:endParaRPr lang="en-US" sz="2600"/>
          </a:p>
          <a:p>
            <a:pPr marL="1457305" lvl="4" indent="0">
              <a:lnSpc>
                <a:spcPct val="110000"/>
              </a:lnSpc>
              <a:buNone/>
            </a:pPr>
            <a:endParaRPr lang="en-US" sz="1200"/>
          </a:p>
          <a:p>
            <a:pPr marL="744220" lvl="1" indent="-457200" defTabSz="514350">
              <a:spcBef>
                <a:spcPts val="563"/>
              </a:spcBef>
              <a:buClrTx/>
              <a:buSzPct val="100000"/>
              <a:buFont typeface="+mj-lt"/>
              <a:buAutoNum type="alphaLcParenR"/>
              <a:defRPr/>
            </a:pPr>
            <a:endParaRPr lang="en-US" sz="2400"/>
          </a:p>
        </p:txBody>
      </p:sp>
    </p:spTree>
    <p:extLst>
      <p:ext uri="{BB962C8B-B14F-4D97-AF65-F5344CB8AC3E}">
        <p14:creationId xmlns:p14="http://schemas.microsoft.com/office/powerpoint/2010/main" val="164140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86573B-F5FF-E3B4-C079-E879A10180EB}"/>
              </a:ext>
            </a:extLst>
          </p:cNvPr>
          <p:cNvSpPr>
            <a:spLocks noGrp="1"/>
          </p:cNvSpPr>
          <p:nvPr>
            <p:ph type="title"/>
          </p:nvPr>
        </p:nvSpPr>
        <p:spPr>
          <a:xfrm>
            <a:off x="885399" y="450100"/>
            <a:ext cx="10421202" cy="929766"/>
          </a:xfrm>
          <a:solidFill>
            <a:schemeClr val="accent2"/>
          </a:solidFill>
          <a:ln>
            <a:solidFill>
              <a:schemeClr val="accent2"/>
            </a:solidFill>
          </a:ln>
        </p:spPr>
        <p:txBody>
          <a:bodyPr>
            <a:normAutofit/>
          </a:bodyPr>
          <a:lstStyle/>
          <a:p>
            <a:pPr algn="ctr"/>
            <a:r>
              <a:rPr lang="en-US" sz="3000">
                <a:solidFill>
                  <a:schemeClr val="bg1"/>
                </a:solidFill>
              </a:rPr>
              <a:t>Key Topic Area 2: Greatest Economic Need </a:t>
            </a:r>
            <a:br>
              <a:rPr lang="en-US" sz="3000">
                <a:solidFill>
                  <a:schemeClr val="bg1"/>
                </a:solidFill>
              </a:rPr>
            </a:br>
            <a:r>
              <a:rPr lang="en-US" sz="3000">
                <a:solidFill>
                  <a:schemeClr val="bg1"/>
                </a:solidFill>
              </a:rPr>
              <a:t>and Greatest Social Need</a:t>
            </a:r>
            <a:endParaRPr lang="en-US">
              <a:solidFill>
                <a:schemeClr val="bg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85399" y="1503336"/>
            <a:ext cx="10421202" cy="5354664"/>
          </a:xfrm>
        </p:spPr>
        <p:txBody>
          <a:bodyPr numCol="1">
            <a:normAutofit fontScale="92500"/>
          </a:bodyPr>
          <a:lstStyle/>
          <a:p>
            <a:pPr marL="342900" marR="244475" lvl="0" indent="-342900">
              <a:lnSpc>
                <a:spcPct val="120000"/>
              </a:lnSpc>
              <a:spcBef>
                <a:spcPts val="5"/>
              </a:spcBef>
              <a:spcAft>
                <a:spcPts val="0"/>
              </a:spcAft>
              <a:buFont typeface="Symbol" panose="05050102010706020507" pitchFamily="18" charset="2"/>
              <a:buChar char=""/>
              <a:tabLst>
                <a:tab pos="525145" algn="l"/>
              </a:tabLst>
            </a:pPr>
            <a:r>
              <a:rPr lang="en-US" sz="2300">
                <a:effectLst/>
                <a:latin typeface="+mn-lt"/>
                <a:ea typeface="Times New Roman" panose="02020603050405020304" pitchFamily="18" charset="0"/>
              </a:rPr>
              <a:t>Determining need and effectiveness of services; conducting outreach </a:t>
            </a:r>
            <a:r>
              <a:rPr lang="en-US" sz="2300">
                <a:ea typeface="Times New Roman" panose="02020603050405020304" pitchFamily="18" charset="0"/>
              </a:rPr>
              <a:t>to identified populations;</a:t>
            </a:r>
            <a:r>
              <a:rPr lang="en-US" sz="2300">
                <a:effectLst/>
                <a:latin typeface="+mn-lt"/>
                <a:ea typeface="Times New Roman" panose="02020603050405020304" pitchFamily="18" charset="0"/>
              </a:rPr>
              <a:t> targeting services to those who meet the SUA’s definitions of </a:t>
            </a:r>
            <a:r>
              <a:rPr lang="en-US" sz="2300" spc="-20">
                <a:effectLst/>
                <a:latin typeface="+mn-lt"/>
                <a:ea typeface="Times New Roman" panose="02020603050405020304" pitchFamily="18" charset="0"/>
              </a:rPr>
              <a:t>GEN </a:t>
            </a:r>
            <a:r>
              <a:rPr lang="en-US" sz="2300">
                <a:effectLst/>
                <a:latin typeface="+mn-lt"/>
                <a:ea typeface="Times New Roman" panose="02020603050405020304" pitchFamily="18" charset="0"/>
              </a:rPr>
              <a:t>and</a:t>
            </a:r>
            <a:r>
              <a:rPr lang="en-US" sz="2300" spc="-20">
                <a:effectLst/>
                <a:latin typeface="+mn-lt"/>
                <a:ea typeface="Times New Roman" panose="02020603050405020304" pitchFamily="18" charset="0"/>
              </a:rPr>
              <a:t> </a:t>
            </a:r>
            <a:r>
              <a:rPr lang="en-US" sz="2300">
                <a:effectLst/>
                <a:latin typeface="+mn-lt"/>
                <a:ea typeface="Times New Roman" panose="02020603050405020304" pitchFamily="18" charset="0"/>
              </a:rPr>
              <a:t>GSN</a:t>
            </a:r>
          </a:p>
          <a:p>
            <a:pPr marL="342900" marR="194310" lvl="0" indent="-342900">
              <a:lnSpc>
                <a:spcPct val="120000"/>
              </a:lnSpc>
              <a:spcBef>
                <a:spcPts val="90"/>
              </a:spcBef>
              <a:spcAft>
                <a:spcPts val="0"/>
              </a:spcAft>
              <a:buFont typeface="Symbol" panose="05050102010706020507" pitchFamily="18" charset="2"/>
              <a:buChar char=""/>
              <a:tabLst>
                <a:tab pos="525145" algn="l"/>
              </a:tabLst>
            </a:pPr>
            <a:r>
              <a:rPr lang="en-US" sz="2300" spc="-10">
                <a:effectLst/>
                <a:latin typeface="+mn-lt"/>
                <a:ea typeface="Times New Roman" panose="02020603050405020304" pitchFamily="18" charset="0"/>
              </a:rPr>
              <a:t>Impacting social determinants of health of older individuals</a:t>
            </a:r>
          </a:p>
          <a:p>
            <a:pPr marL="342900" marR="194310" lvl="0" indent="-342900">
              <a:lnSpc>
                <a:spcPct val="120000"/>
              </a:lnSpc>
              <a:spcBef>
                <a:spcPts val="90"/>
              </a:spcBef>
              <a:spcAft>
                <a:spcPts val="0"/>
              </a:spcAft>
              <a:buFont typeface="Symbol" panose="05050102010706020507" pitchFamily="18" charset="2"/>
              <a:buChar char=""/>
              <a:tabLst>
                <a:tab pos="525145" algn="l"/>
              </a:tabLst>
            </a:pPr>
            <a:r>
              <a:rPr lang="en-US" sz="2300" spc="-10">
                <a:effectLst/>
                <a:latin typeface="+mn-lt"/>
                <a:ea typeface="Times New Roman" panose="02020603050405020304" pitchFamily="18" charset="0"/>
              </a:rPr>
              <a:t>Ensuring meal adjustments for cultural considerations/preferences; providing medically tailored meals; and o</a:t>
            </a:r>
            <a:r>
              <a:rPr lang="en-US" sz="2300" spc="-10">
                <a:solidFill>
                  <a:schemeClr val="tx1"/>
                </a:solidFill>
                <a:effectLst/>
                <a:latin typeface="+mn-lt"/>
                <a:ea typeface="Times New Roman" panose="02020603050405020304" pitchFamily="18" charset="0"/>
              </a:rPr>
              <a:t>ffering home-delivered meal participants the option to participate in and attend congregate meals and other activities</a:t>
            </a:r>
            <a:endParaRPr lang="en-US" sz="2300">
              <a:solidFill>
                <a:schemeClr val="tx1"/>
              </a:solidFill>
              <a:effectLst/>
              <a:latin typeface="+mn-lt"/>
              <a:ea typeface="Times New Roman" panose="02020603050405020304" pitchFamily="18" charset="0"/>
            </a:endParaRPr>
          </a:p>
          <a:p>
            <a:pPr marL="342900" marR="0" lvl="0" indent="-342900">
              <a:lnSpc>
                <a:spcPct val="120000"/>
              </a:lnSpc>
              <a:spcBef>
                <a:spcPts val="25"/>
              </a:spcBef>
              <a:spcAft>
                <a:spcPts val="0"/>
              </a:spcAft>
              <a:buFont typeface="Symbol" panose="05050102010706020507" pitchFamily="18" charset="2"/>
              <a:buChar char=""/>
            </a:pPr>
            <a:r>
              <a:rPr lang="en-US" sz="2300" b="0" spc="-10">
                <a:solidFill>
                  <a:schemeClr val="tx1"/>
                </a:solidFill>
                <a:effectLst/>
                <a:latin typeface="+mn-lt"/>
                <a:ea typeface="Times New Roman" panose="02020603050405020304" pitchFamily="18" charset="0"/>
              </a:rPr>
              <a:t>Serving older adults living with HIV/AIDS</a:t>
            </a:r>
            <a:endParaRPr lang="en-US" sz="2300" b="0">
              <a:solidFill>
                <a:schemeClr val="tx1"/>
              </a:solidFill>
              <a:effectLst/>
              <a:latin typeface="+mn-lt"/>
              <a:ea typeface="Times New Roman" panose="02020603050405020304" pitchFamily="18" charset="0"/>
            </a:endParaRPr>
          </a:p>
          <a:p>
            <a:pPr marL="342900" marR="0" lvl="0" indent="-342900">
              <a:lnSpc>
                <a:spcPct val="120000"/>
              </a:lnSpc>
              <a:spcBef>
                <a:spcPts val="25"/>
              </a:spcBef>
              <a:spcAft>
                <a:spcPts val="0"/>
              </a:spcAft>
              <a:buFont typeface="Symbol" panose="05050102010706020507" pitchFamily="18" charset="2"/>
              <a:buChar char=""/>
            </a:pPr>
            <a:r>
              <a:rPr lang="en-US" sz="2300" b="0" spc="-10">
                <a:solidFill>
                  <a:schemeClr val="tx1"/>
                </a:solidFill>
                <a:effectLst/>
                <a:latin typeface="+mn-lt"/>
                <a:ea typeface="Times New Roman" panose="02020603050405020304" pitchFamily="18" charset="0"/>
              </a:rPr>
              <a:t>Supporting participant-directed/person-centered planning for older adults and their caregivers </a:t>
            </a:r>
          </a:p>
          <a:p>
            <a:pPr marL="342900" marR="0" lvl="0" indent="-342900">
              <a:lnSpc>
                <a:spcPct val="120000"/>
              </a:lnSpc>
              <a:spcBef>
                <a:spcPts val="25"/>
              </a:spcBef>
              <a:spcAft>
                <a:spcPts val="0"/>
              </a:spcAft>
              <a:buFont typeface="Symbol" panose="05050102010706020507" pitchFamily="18" charset="2"/>
              <a:buChar char=""/>
            </a:pPr>
            <a:r>
              <a:rPr lang="en-US" sz="2300" b="0" spc="-10">
                <a:solidFill>
                  <a:schemeClr val="tx1"/>
                </a:solidFill>
                <a:effectLst/>
                <a:latin typeface="+mn-lt"/>
                <a:ea typeface="Times New Roman" panose="02020603050405020304" pitchFamily="18" charset="0"/>
              </a:rPr>
              <a:t>Incorporating innovative practices that increase access to services; and</a:t>
            </a:r>
          </a:p>
          <a:p>
            <a:pPr marL="342900" marR="0" lvl="0" indent="-342900">
              <a:lnSpc>
                <a:spcPct val="120000"/>
              </a:lnSpc>
              <a:spcBef>
                <a:spcPts val="25"/>
              </a:spcBef>
              <a:spcAft>
                <a:spcPts val="0"/>
              </a:spcAft>
              <a:buFont typeface="Symbol" panose="05050102010706020507" pitchFamily="18" charset="2"/>
              <a:buChar char=""/>
            </a:pPr>
            <a:r>
              <a:rPr lang="en-US" sz="2300" b="0" kern="0" spc="-10">
                <a:solidFill>
                  <a:schemeClr val="tx1"/>
                </a:solidFill>
                <a:effectLst/>
                <a:latin typeface="+mn-lt"/>
                <a:ea typeface="Times New Roman" panose="02020603050405020304" pitchFamily="18" charset="0"/>
              </a:rPr>
              <a:t>Educating about the prevention of, detection of, and response to negative health effects associated with social isolation</a:t>
            </a:r>
            <a:endParaRPr lang="en-US" sz="2300"/>
          </a:p>
          <a:p>
            <a:pPr marL="744220" lvl="1" indent="-457200" defTabSz="514350">
              <a:spcBef>
                <a:spcPts val="563"/>
              </a:spcBef>
              <a:buClrTx/>
              <a:buSzPct val="100000"/>
              <a:buFont typeface="+mj-lt"/>
              <a:buAutoNum type="alphaLcParenR"/>
              <a:defRPr/>
            </a:pPr>
            <a:endParaRPr lang="en-US" sz="2400"/>
          </a:p>
        </p:txBody>
      </p:sp>
    </p:spTree>
    <p:extLst>
      <p:ext uri="{BB962C8B-B14F-4D97-AF65-F5344CB8AC3E}">
        <p14:creationId xmlns:p14="http://schemas.microsoft.com/office/powerpoint/2010/main" val="406646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7786D3-A330-0A57-47E8-5853D97CC102}"/>
              </a:ext>
            </a:extLst>
          </p:cNvPr>
          <p:cNvSpPr>
            <a:spLocks noGrp="1"/>
          </p:cNvSpPr>
          <p:nvPr>
            <p:ph type="title"/>
          </p:nvPr>
        </p:nvSpPr>
        <p:spPr>
          <a:xfrm>
            <a:off x="857249" y="597981"/>
            <a:ext cx="10472739" cy="1047750"/>
          </a:xfrm>
          <a:solidFill>
            <a:schemeClr val="accent2"/>
          </a:solidFill>
          <a:ln>
            <a:solidFill>
              <a:schemeClr val="accent2"/>
            </a:solidFill>
          </a:ln>
        </p:spPr>
        <p:txBody>
          <a:bodyPr>
            <a:noAutofit/>
          </a:bodyPr>
          <a:lstStyle/>
          <a:p>
            <a:pPr algn="ctr"/>
            <a:r>
              <a:rPr lang="en-US" sz="3200">
                <a:solidFill>
                  <a:schemeClr val="bg1"/>
                </a:solidFill>
              </a:rPr>
              <a:t>Key Topic Area 3: Expanding Access to Home </a:t>
            </a:r>
            <a:br>
              <a:rPr lang="en-US" sz="3200">
                <a:solidFill>
                  <a:schemeClr val="bg1"/>
                </a:solidFill>
              </a:rPr>
            </a:br>
            <a:r>
              <a:rPr lang="en-US" sz="3200">
                <a:solidFill>
                  <a:schemeClr val="bg1"/>
                </a:solidFill>
              </a:rPr>
              <a:t>and Community Based Services</a:t>
            </a:r>
          </a:p>
        </p:txBody>
      </p:sp>
      <p:sp>
        <p:nvSpPr>
          <p:cNvPr id="3" name="Text Placeholder 2">
            <a:extLst>
              <a:ext uri="{FF2B5EF4-FFF2-40B4-BE49-F238E27FC236}">
                <a16:creationId xmlns:a16="http://schemas.microsoft.com/office/drawing/2014/main" id="{1E8D1790-3A27-FD7F-A191-64E884144079}"/>
              </a:ext>
            </a:extLst>
          </p:cNvPr>
          <p:cNvSpPr>
            <a:spLocks noGrp="1"/>
          </p:cNvSpPr>
          <p:nvPr>
            <p:ph type="body" sz="quarter" idx="10"/>
          </p:nvPr>
        </p:nvSpPr>
        <p:spPr>
          <a:xfrm>
            <a:off x="857249" y="1645731"/>
            <a:ext cx="10472739" cy="4671707"/>
          </a:xfrm>
          <a:solidFill>
            <a:schemeClr val="lt1"/>
          </a:solidFill>
        </p:spPr>
        <p:txBody>
          <a:bodyPr>
            <a:normAutofit/>
          </a:bodyPr>
          <a:lstStyle/>
          <a:p>
            <a:pPr>
              <a:lnSpc>
                <a:spcPct val="100000"/>
              </a:lnSpc>
            </a:pPr>
            <a:r>
              <a:rPr lang="en-US" sz="3200"/>
              <a:t> Managed in-home and community-based long-term care (LTC) services</a:t>
            </a:r>
          </a:p>
          <a:p>
            <a:pPr>
              <a:lnSpc>
                <a:spcPct val="100000"/>
              </a:lnSpc>
            </a:pPr>
            <a:r>
              <a:rPr lang="en-US" sz="3200"/>
              <a:t> Promoting a comprehensive system of LTC</a:t>
            </a:r>
          </a:p>
          <a:p>
            <a:pPr>
              <a:lnSpc>
                <a:spcPct val="100000"/>
              </a:lnSpc>
            </a:pPr>
            <a:r>
              <a:rPr lang="en-US" sz="3200"/>
              <a:t> Facilitate the coordination of community-based, LTC services for older individuals</a:t>
            </a:r>
          </a:p>
          <a:p>
            <a:pPr>
              <a:lnSpc>
                <a:spcPct val="100000"/>
              </a:lnSpc>
            </a:pPr>
            <a:r>
              <a:rPr lang="en-US" sz="3200"/>
              <a:t> Incorporating aging network services with HCBS funded by other entities such as Medicaid </a:t>
            </a:r>
          </a:p>
          <a:p>
            <a:pPr>
              <a:lnSpc>
                <a:spcPct val="100000"/>
              </a:lnSpc>
            </a:pPr>
            <a:endParaRPr lang="en-US" sz="2000">
              <a:latin typeface="+mj-lt"/>
            </a:endParaRPr>
          </a:p>
        </p:txBody>
      </p:sp>
    </p:spTree>
    <p:extLst>
      <p:ext uri="{BB962C8B-B14F-4D97-AF65-F5344CB8AC3E}">
        <p14:creationId xmlns:p14="http://schemas.microsoft.com/office/powerpoint/2010/main" val="109595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7786D3-A330-0A57-47E8-5853D97CC102}"/>
              </a:ext>
            </a:extLst>
          </p:cNvPr>
          <p:cNvSpPr>
            <a:spLocks noGrp="1"/>
          </p:cNvSpPr>
          <p:nvPr>
            <p:ph type="title"/>
          </p:nvPr>
        </p:nvSpPr>
        <p:spPr>
          <a:xfrm>
            <a:off x="857248" y="628650"/>
            <a:ext cx="10472739" cy="971550"/>
          </a:xfrm>
          <a:solidFill>
            <a:schemeClr val="accent2"/>
          </a:solidFill>
          <a:ln>
            <a:solidFill>
              <a:schemeClr val="accent2"/>
            </a:solidFill>
          </a:ln>
        </p:spPr>
        <p:txBody>
          <a:bodyPr>
            <a:noAutofit/>
          </a:bodyPr>
          <a:lstStyle/>
          <a:p>
            <a:pPr algn="ctr"/>
            <a:r>
              <a:rPr lang="en-US" sz="3600">
                <a:solidFill>
                  <a:schemeClr val="bg1"/>
                </a:solidFill>
              </a:rPr>
              <a:t>Key Topic Area 4: Caregiving</a:t>
            </a:r>
          </a:p>
        </p:txBody>
      </p:sp>
      <p:sp>
        <p:nvSpPr>
          <p:cNvPr id="3" name="Text Placeholder 2">
            <a:extLst>
              <a:ext uri="{FF2B5EF4-FFF2-40B4-BE49-F238E27FC236}">
                <a16:creationId xmlns:a16="http://schemas.microsoft.com/office/drawing/2014/main" id="{1E8D1790-3A27-FD7F-A191-64E884144079}"/>
              </a:ext>
            </a:extLst>
          </p:cNvPr>
          <p:cNvSpPr>
            <a:spLocks noGrp="1"/>
          </p:cNvSpPr>
          <p:nvPr>
            <p:ph type="body" sz="quarter" idx="10"/>
          </p:nvPr>
        </p:nvSpPr>
        <p:spPr>
          <a:xfrm>
            <a:off x="857249" y="1600200"/>
            <a:ext cx="10472739" cy="4717239"/>
          </a:xfrm>
          <a:solidFill>
            <a:schemeClr val="lt1"/>
          </a:solidFill>
        </p:spPr>
        <p:txBody>
          <a:bodyPr>
            <a:normAutofit/>
          </a:bodyPr>
          <a:lstStyle/>
          <a:p>
            <a:pPr>
              <a:lnSpc>
                <a:spcPct val="100000"/>
              </a:lnSpc>
            </a:pPr>
            <a:r>
              <a:rPr lang="en-US" sz="3200"/>
              <a:t> Strengthening and supporting the direct care workforce </a:t>
            </a:r>
          </a:p>
          <a:p>
            <a:pPr>
              <a:lnSpc>
                <a:spcPct val="100000"/>
              </a:lnSpc>
            </a:pPr>
            <a:r>
              <a:rPr lang="en-US" sz="3200"/>
              <a:t> Implementing the actions in the National Strategy to Support Family Caregiving</a:t>
            </a:r>
          </a:p>
          <a:p>
            <a:pPr>
              <a:lnSpc>
                <a:spcPct val="100000"/>
              </a:lnSpc>
            </a:pPr>
            <a:r>
              <a:rPr lang="en-US" sz="3200"/>
              <a:t> Coordinating Title III caregiving efforts with the Lifespan Respite Care program</a:t>
            </a:r>
          </a:p>
          <a:p>
            <a:pPr>
              <a:lnSpc>
                <a:spcPct val="100000"/>
              </a:lnSpc>
            </a:pPr>
            <a:r>
              <a:rPr lang="en-US" sz="3200"/>
              <a:t> Coordinating with the National Technical Assistance Center on Grandfamilies and Kinship Families</a:t>
            </a:r>
          </a:p>
          <a:p>
            <a:pPr>
              <a:lnSpc>
                <a:spcPct val="100000"/>
              </a:lnSpc>
            </a:pPr>
            <a:endParaRPr lang="en-US" sz="2000">
              <a:latin typeface="+mj-lt"/>
            </a:endParaRPr>
          </a:p>
        </p:txBody>
      </p:sp>
    </p:spTree>
    <p:extLst>
      <p:ext uri="{BB962C8B-B14F-4D97-AF65-F5344CB8AC3E}">
        <p14:creationId xmlns:p14="http://schemas.microsoft.com/office/powerpoint/2010/main" val="125361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4492-76EE-9F07-C6B6-0BCE18F10A84}"/>
              </a:ext>
            </a:extLst>
          </p:cNvPr>
          <p:cNvSpPr>
            <a:spLocks noGrp="1"/>
          </p:cNvSpPr>
          <p:nvPr>
            <p:ph type="title"/>
          </p:nvPr>
        </p:nvSpPr>
        <p:spPr>
          <a:solidFill>
            <a:schemeClr val="accent2"/>
          </a:solidFill>
          <a:ln>
            <a:solidFill>
              <a:schemeClr val="accent2"/>
            </a:solidFill>
          </a:ln>
        </p:spPr>
        <p:txBody>
          <a:bodyPr>
            <a:normAutofit/>
          </a:bodyPr>
          <a:lstStyle/>
          <a:p>
            <a:pPr algn="ctr"/>
            <a:r>
              <a:rPr lang="en-US" sz="4400">
                <a:solidFill>
                  <a:schemeClr val="bg1"/>
                </a:solidFill>
              </a:rPr>
              <a:t>State Plan Attachments </a:t>
            </a:r>
            <a:r>
              <a:rPr lang="en-US">
                <a:solidFill>
                  <a:schemeClr val="bg1"/>
                </a:solidFill>
              </a:rPr>
              <a:t>(A, B)</a:t>
            </a:r>
          </a:p>
        </p:txBody>
      </p:sp>
      <p:sp>
        <p:nvSpPr>
          <p:cNvPr id="3" name="Text Placeholder 2">
            <a:extLst>
              <a:ext uri="{FF2B5EF4-FFF2-40B4-BE49-F238E27FC236}">
                <a16:creationId xmlns:a16="http://schemas.microsoft.com/office/drawing/2014/main" id="{1E8D1790-3A27-FD7F-A191-64E884144079}"/>
              </a:ext>
            </a:extLst>
          </p:cNvPr>
          <p:cNvSpPr>
            <a:spLocks noGrp="1"/>
          </p:cNvSpPr>
          <p:nvPr>
            <p:ph type="body" sz="quarter" idx="10"/>
          </p:nvPr>
        </p:nvSpPr>
        <p:spPr>
          <a:solidFill>
            <a:schemeClr val="lt1"/>
          </a:solidFill>
        </p:spPr>
        <p:txBody>
          <a:bodyPr>
            <a:normAutofit/>
          </a:bodyPr>
          <a:lstStyle/>
          <a:p>
            <a:pPr>
              <a:lnSpc>
                <a:spcPct val="100000"/>
              </a:lnSpc>
            </a:pPr>
            <a:r>
              <a:rPr lang="en-US" sz="3200"/>
              <a:t> Attachments to the State Plan: </a:t>
            </a:r>
          </a:p>
          <a:p>
            <a:pPr marL="514350" lvl="1" indent="-290513">
              <a:lnSpc>
                <a:spcPct val="100000"/>
              </a:lnSpc>
              <a:buSzPct val="100000"/>
            </a:pPr>
            <a:r>
              <a:rPr lang="en-US" sz="2800" b="1">
                <a:solidFill>
                  <a:schemeClr val="tx1"/>
                </a:solidFill>
              </a:rPr>
              <a:t>Attachment A - </a:t>
            </a:r>
            <a:r>
              <a:rPr lang="en-US" sz="2800"/>
              <a:t>State Plan Assurances and Required Activities. This is signed by the SUA Director. </a:t>
            </a:r>
          </a:p>
          <a:p>
            <a:pPr marL="514350" lvl="1" indent="-290513">
              <a:lnSpc>
                <a:spcPct val="100000"/>
              </a:lnSpc>
              <a:buSzPct val="100000"/>
            </a:pPr>
            <a:r>
              <a:rPr lang="en-US" sz="2800" b="1">
                <a:solidFill>
                  <a:schemeClr val="tx1"/>
                </a:solidFill>
              </a:rPr>
              <a:t>Attachment B - </a:t>
            </a:r>
            <a:r>
              <a:rPr lang="en-US" sz="2800"/>
              <a:t>Information Requirements includes specific information requirements related to development / implementation of the State Plan.</a:t>
            </a:r>
          </a:p>
          <a:p>
            <a:pPr marL="1828800" indent="-1828800">
              <a:lnSpc>
                <a:spcPct val="100000"/>
              </a:lnSpc>
              <a:buNone/>
            </a:pPr>
            <a:endParaRPr lang="en-US" sz="2000">
              <a:latin typeface="+mj-lt"/>
            </a:endParaRPr>
          </a:p>
          <a:p>
            <a:endParaRPr lang="en-US" sz="2000">
              <a:latin typeface="+mj-lt"/>
            </a:endParaRPr>
          </a:p>
        </p:txBody>
      </p:sp>
    </p:spTree>
    <p:extLst>
      <p:ext uri="{BB962C8B-B14F-4D97-AF65-F5344CB8AC3E}">
        <p14:creationId xmlns:p14="http://schemas.microsoft.com/office/powerpoint/2010/main" val="3992723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4492-76EE-9F07-C6B6-0BCE18F10A84}"/>
              </a:ext>
            </a:extLst>
          </p:cNvPr>
          <p:cNvSpPr>
            <a:spLocks noGrp="1"/>
          </p:cNvSpPr>
          <p:nvPr>
            <p:ph type="title"/>
          </p:nvPr>
        </p:nvSpPr>
        <p:spPr>
          <a:xfrm>
            <a:off x="684150" y="356807"/>
            <a:ext cx="10548875" cy="740472"/>
          </a:xfrm>
          <a:solidFill>
            <a:schemeClr val="accent2"/>
          </a:solidFill>
          <a:ln>
            <a:solidFill>
              <a:schemeClr val="accent2"/>
            </a:solidFill>
          </a:ln>
        </p:spPr>
        <p:txBody>
          <a:bodyPr>
            <a:normAutofit/>
          </a:bodyPr>
          <a:lstStyle/>
          <a:p>
            <a:pPr algn="ctr"/>
            <a:r>
              <a:rPr lang="en-US" sz="3200">
                <a:solidFill>
                  <a:schemeClr val="bg1"/>
                </a:solidFill>
              </a:rPr>
              <a:t>State Plan Attachment B: Information Requirements</a:t>
            </a:r>
          </a:p>
        </p:txBody>
      </p:sp>
      <p:sp>
        <p:nvSpPr>
          <p:cNvPr id="3" name="Text Placeholder 2">
            <a:extLst>
              <a:ext uri="{FF2B5EF4-FFF2-40B4-BE49-F238E27FC236}">
                <a16:creationId xmlns:a16="http://schemas.microsoft.com/office/drawing/2014/main" id="{1E8D1790-3A27-FD7F-A191-64E884144079}"/>
              </a:ext>
            </a:extLst>
          </p:cNvPr>
          <p:cNvSpPr>
            <a:spLocks noGrp="1"/>
          </p:cNvSpPr>
          <p:nvPr>
            <p:ph type="body" sz="quarter" idx="10"/>
          </p:nvPr>
        </p:nvSpPr>
        <p:spPr>
          <a:xfrm>
            <a:off x="684150" y="1097279"/>
            <a:ext cx="10548875" cy="5461363"/>
          </a:xfrm>
          <a:solidFill>
            <a:schemeClr val="lt1"/>
          </a:solidFill>
        </p:spPr>
        <p:txBody>
          <a:bodyPr numCol="3">
            <a:normAutofit lnSpcReduction="10000"/>
          </a:bodyPr>
          <a:lstStyle/>
          <a:p>
            <a:pPr marL="231775" indent="-231775" rtl="0">
              <a:lnSpc>
                <a:spcPct val="120000"/>
              </a:lnSpc>
              <a:buFont typeface="+mj-lt"/>
              <a:buAutoNum type="arabicPeriod"/>
            </a:pPr>
            <a:r>
              <a:rPr lang="en-US" sz="1800" b="1"/>
              <a:t>GEN &amp; GSN</a:t>
            </a:r>
          </a:p>
          <a:p>
            <a:pPr marL="231775" indent="-231775" rtl="0">
              <a:lnSpc>
                <a:spcPct val="120000"/>
              </a:lnSpc>
              <a:buFont typeface="+mj-lt"/>
              <a:buAutoNum type="arabicPeriod"/>
            </a:pPr>
            <a:r>
              <a:rPr lang="en-US" sz="1800" b="1"/>
              <a:t>Native Americans: GEN &amp; GSN</a:t>
            </a:r>
          </a:p>
          <a:p>
            <a:pPr marL="231775" indent="-231775" rtl="0">
              <a:lnSpc>
                <a:spcPct val="120000"/>
              </a:lnSpc>
              <a:buFont typeface="+mj-lt"/>
              <a:buAutoNum type="arabicPeriod"/>
            </a:pPr>
            <a:r>
              <a:rPr lang="en-US" sz="1800" b="1"/>
              <a:t>Activities to Increase Access and Coordination for Native American Older Adults</a:t>
            </a:r>
          </a:p>
          <a:p>
            <a:pPr marL="231775" indent="-231775" rtl="0">
              <a:lnSpc>
                <a:spcPct val="120000"/>
              </a:lnSpc>
              <a:buFont typeface="+mj-lt"/>
              <a:buAutoNum type="arabicPeriod"/>
            </a:pPr>
            <a:r>
              <a:rPr lang="en-US" sz="1800"/>
              <a:t>Low Income Minority Older Adults</a:t>
            </a:r>
          </a:p>
          <a:p>
            <a:pPr marL="231775" indent="-231775" rtl="0">
              <a:lnSpc>
                <a:spcPct val="120000"/>
              </a:lnSpc>
              <a:buFont typeface="+mj-lt"/>
              <a:buAutoNum type="arabicPeriod"/>
            </a:pPr>
            <a:r>
              <a:rPr lang="en-US" sz="1800"/>
              <a:t>Rural Areas – Hold Harmless</a:t>
            </a:r>
          </a:p>
          <a:p>
            <a:pPr marL="231775" indent="-231775" rtl="0">
              <a:lnSpc>
                <a:spcPct val="120000"/>
              </a:lnSpc>
              <a:buFont typeface="+mj-lt"/>
              <a:buAutoNum type="arabicPeriod"/>
            </a:pPr>
            <a:r>
              <a:rPr lang="en-US" sz="1800"/>
              <a:t>Rural Areas – Needs and Fund Allocations</a:t>
            </a:r>
          </a:p>
          <a:p>
            <a:pPr marL="231775" indent="-231775" rtl="0">
              <a:lnSpc>
                <a:spcPct val="120000"/>
              </a:lnSpc>
              <a:buFont typeface="+mj-lt"/>
              <a:buAutoNum type="arabicPeriod"/>
            </a:pPr>
            <a:r>
              <a:rPr lang="en-US" sz="1800"/>
              <a:t>Assistive Technology</a:t>
            </a:r>
          </a:p>
          <a:p>
            <a:pPr marL="231775" indent="-231775" rtl="0">
              <a:lnSpc>
                <a:spcPct val="120000"/>
              </a:lnSpc>
              <a:buFont typeface="+mj-lt"/>
              <a:buAutoNum type="arabicPeriod"/>
            </a:pPr>
            <a:r>
              <a:rPr lang="en-US" sz="1800"/>
              <a:t>Minimum Proportion of Funds</a:t>
            </a:r>
          </a:p>
          <a:p>
            <a:pPr marL="396875" indent="-287338" rtl="0">
              <a:lnSpc>
                <a:spcPct val="120000"/>
              </a:lnSpc>
              <a:buFont typeface="+mj-lt"/>
              <a:buAutoNum type="arabicPeriod"/>
            </a:pPr>
            <a:endParaRPr lang="en-US" sz="1800"/>
          </a:p>
          <a:p>
            <a:pPr marL="396875" indent="-287338" rtl="0">
              <a:lnSpc>
                <a:spcPct val="120000"/>
              </a:lnSpc>
              <a:buFont typeface="+mj-lt"/>
              <a:buAutoNum type="arabicPeriod"/>
            </a:pPr>
            <a:r>
              <a:rPr lang="en-US" sz="1800"/>
              <a:t>Assessment of Statewide Service Delivery Model</a:t>
            </a:r>
          </a:p>
          <a:p>
            <a:pPr marL="396875" indent="-396875" rtl="0">
              <a:lnSpc>
                <a:spcPct val="120000"/>
              </a:lnSpc>
              <a:buFont typeface="+mj-lt"/>
              <a:buAutoNum type="arabicPeriod"/>
            </a:pPr>
            <a:r>
              <a:rPr lang="en-US" sz="1800" b="1"/>
              <a:t>Shelf Stable, Pick-Up, Carry-Out, Drive-Through, or Similar Meals Using Title III Congregate Nutrition (C-1) Service Funding </a:t>
            </a:r>
            <a:r>
              <a:rPr lang="en-US" sz="1800" b="1" i="1"/>
              <a:t>(Optional)</a:t>
            </a:r>
          </a:p>
          <a:p>
            <a:pPr marL="396875" indent="-396875" rtl="0">
              <a:lnSpc>
                <a:spcPct val="120000"/>
              </a:lnSpc>
              <a:buFont typeface="+mj-lt"/>
              <a:buAutoNum type="arabicPeriod"/>
            </a:pPr>
            <a:r>
              <a:rPr lang="en-US" sz="1800" b="1"/>
              <a:t>Funding Allocation – Ombudsman Program</a:t>
            </a:r>
          </a:p>
          <a:p>
            <a:pPr marL="396875" indent="-396875" rtl="0">
              <a:lnSpc>
                <a:spcPct val="120000"/>
              </a:lnSpc>
              <a:buFont typeface="+mj-lt"/>
              <a:buAutoNum type="arabicPeriod"/>
            </a:pPr>
            <a:r>
              <a:rPr lang="en-US" sz="1800" b="1"/>
              <a:t>Funding Allocation – Elder ANE</a:t>
            </a:r>
          </a:p>
          <a:p>
            <a:pPr marL="396875" indent="-396875" rtl="0">
              <a:lnSpc>
                <a:spcPct val="120000"/>
              </a:lnSpc>
              <a:buFont typeface="+mj-lt"/>
              <a:buAutoNum type="arabicPeriod"/>
            </a:pPr>
            <a:r>
              <a:rPr lang="en-US" sz="1800" b="1"/>
              <a:t>Monitoring of Assurances</a:t>
            </a:r>
          </a:p>
          <a:p>
            <a:pPr marL="396875" indent="-396875" rtl="0">
              <a:lnSpc>
                <a:spcPct val="120000"/>
              </a:lnSpc>
              <a:buFont typeface="+mj-lt"/>
              <a:buAutoNum type="arabicPeriod"/>
            </a:pPr>
            <a:r>
              <a:rPr lang="en-US" sz="1800" b="1"/>
              <a:t>State Plans Informed By and Based on Area Plans</a:t>
            </a:r>
          </a:p>
          <a:p>
            <a:pPr marL="396875" indent="-396875" rtl="0">
              <a:lnSpc>
                <a:spcPct val="120000"/>
              </a:lnSpc>
              <a:buFont typeface="+mj-lt"/>
              <a:buAutoNum type="arabicPeriod"/>
            </a:pPr>
            <a:r>
              <a:rPr lang="en-US" sz="1800" b="1"/>
              <a:t>Public Input and Review</a:t>
            </a:r>
          </a:p>
          <a:p>
            <a:pPr marL="396875" indent="-396875" rtl="0">
              <a:lnSpc>
                <a:spcPct val="120000"/>
              </a:lnSpc>
              <a:buFont typeface="+mj-lt"/>
              <a:buAutoNum type="arabicPeriod"/>
            </a:pPr>
            <a:r>
              <a:rPr lang="en-US" sz="1800" b="1"/>
              <a:t>Program Development and Coordination Activities </a:t>
            </a:r>
            <a:r>
              <a:rPr lang="en-US" sz="1800" b="1" i="1"/>
              <a:t>(Optional)</a:t>
            </a:r>
          </a:p>
          <a:p>
            <a:pPr marL="396875" indent="-396875" rtl="0">
              <a:lnSpc>
                <a:spcPct val="120000"/>
              </a:lnSpc>
              <a:buFont typeface="+mj-lt"/>
              <a:buAutoNum type="arabicPeriod"/>
            </a:pPr>
            <a:r>
              <a:rPr lang="en-US" sz="1800" b="1"/>
              <a:t>Legal Assistance Developer</a:t>
            </a:r>
          </a:p>
          <a:p>
            <a:pPr marL="396875" indent="-396875" rtl="0">
              <a:lnSpc>
                <a:spcPct val="120000"/>
              </a:lnSpc>
              <a:buFont typeface="+mj-lt"/>
              <a:buAutoNum type="arabicPeriod"/>
            </a:pPr>
            <a:r>
              <a:rPr lang="en-US" sz="1800"/>
              <a:t>Emergency Preparedness Plans – Coordination and Development</a:t>
            </a:r>
          </a:p>
          <a:p>
            <a:pPr marL="396875" indent="-396875" rtl="0">
              <a:lnSpc>
                <a:spcPct val="120000"/>
              </a:lnSpc>
              <a:buFont typeface="+mj-lt"/>
              <a:buAutoNum type="arabicPeriod"/>
            </a:pPr>
            <a:r>
              <a:rPr lang="en-US" sz="1800"/>
              <a:t>Emergency Preparedness Plans – Involvement of the head of the State agency</a:t>
            </a:r>
          </a:p>
        </p:txBody>
      </p:sp>
      <p:cxnSp>
        <p:nvCxnSpPr>
          <p:cNvPr id="5" name="Straight Connector 4">
            <a:extLst>
              <a:ext uri="{FF2B5EF4-FFF2-40B4-BE49-F238E27FC236}">
                <a16:creationId xmlns:a16="http://schemas.microsoft.com/office/drawing/2014/main" id="{6BBE3359-34BD-7A18-9AC3-A4E742003BE8}"/>
              </a:ext>
              <a:ext uri="{C183D7F6-B498-43B3-948B-1728B52AA6E4}">
                <adec:decorative xmlns:adec="http://schemas.microsoft.com/office/drawing/2017/decorative" val="1"/>
              </a:ext>
            </a:extLst>
          </p:cNvPr>
          <p:cNvCxnSpPr>
            <a:cxnSpLocks/>
          </p:cNvCxnSpPr>
          <p:nvPr/>
        </p:nvCxnSpPr>
        <p:spPr>
          <a:xfrm>
            <a:off x="4201731" y="1200150"/>
            <a:ext cx="0" cy="5358492"/>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59573C8-95DC-FC9E-CE68-1262D2823D51}"/>
              </a:ext>
              <a:ext uri="{C183D7F6-B498-43B3-948B-1728B52AA6E4}">
                <adec:decorative xmlns:adec="http://schemas.microsoft.com/office/drawing/2017/decorative" val="1"/>
              </a:ext>
            </a:extLst>
          </p:cNvPr>
          <p:cNvCxnSpPr>
            <a:cxnSpLocks/>
          </p:cNvCxnSpPr>
          <p:nvPr/>
        </p:nvCxnSpPr>
        <p:spPr>
          <a:xfrm>
            <a:off x="7644387" y="1200150"/>
            <a:ext cx="0" cy="535849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2781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4492-76EE-9F07-C6B6-0BCE18F10A84}"/>
              </a:ext>
            </a:extLst>
          </p:cNvPr>
          <p:cNvSpPr>
            <a:spLocks noGrp="1"/>
          </p:cNvSpPr>
          <p:nvPr>
            <p:ph type="title"/>
          </p:nvPr>
        </p:nvSpPr>
        <p:spPr>
          <a:xfrm>
            <a:off x="838200" y="602007"/>
            <a:ext cx="10515600" cy="791702"/>
          </a:xfrm>
          <a:solidFill>
            <a:schemeClr val="accent2"/>
          </a:solidFill>
          <a:ln>
            <a:solidFill>
              <a:schemeClr val="accent2"/>
            </a:solidFill>
          </a:ln>
        </p:spPr>
        <p:txBody>
          <a:bodyPr>
            <a:normAutofit/>
          </a:bodyPr>
          <a:lstStyle/>
          <a:p>
            <a:pPr algn="ctr"/>
            <a:r>
              <a:rPr lang="en-US" sz="4400">
                <a:solidFill>
                  <a:schemeClr val="bg1"/>
                </a:solidFill>
              </a:rPr>
              <a:t>State Plan Attachments </a:t>
            </a:r>
            <a:r>
              <a:rPr lang="en-US">
                <a:solidFill>
                  <a:schemeClr val="bg1"/>
                </a:solidFill>
              </a:rPr>
              <a:t>(C)</a:t>
            </a:r>
          </a:p>
        </p:txBody>
      </p:sp>
      <p:sp>
        <p:nvSpPr>
          <p:cNvPr id="3" name="Text Placeholder 2">
            <a:extLst>
              <a:ext uri="{FF2B5EF4-FFF2-40B4-BE49-F238E27FC236}">
                <a16:creationId xmlns:a16="http://schemas.microsoft.com/office/drawing/2014/main" id="{1E8D1790-3A27-FD7F-A191-64E884144079}"/>
              </a:ext>
            </a:extLst>
          </p:cNvPr>
          <p:cNvSpPr>
            <a:spLocks noGrp="1"/>
          </p:cNvSpPr>
          <p:nvPr>
            <p:ph type="body" sz="quarter" idx="10"/>
          </p:nvPr>
        </p:nvSpPr>
        <p:spPr>
          <a:xfrm>
            <a:off x="900000" y="1514475"/>
            <a:ext cx="10472739" cy="4898213"/>
          </a:xfrm>
          <a:solidFill>
            <a:schemeClr val="lt1"/>
          </a:solidFill>
        </p:spPr>
        <p:txBody>
          <a:bodyPr>
            <a:normAutofit/>
          </a:bodyPr>
          <a:lstStyle/>
          <a:p>
            <a:pPr lvl="1">
              <a:lnSpc>
                <a:spcPct val="100000"/>
              </a:lnSpc>
              <a:buSzPct val="100000"/>
            </a:pPr>
            <a:r>
              <a:rPr lang="en-US" sz="2800" b="1">
                <a:solidFill>
                  <a:schemeClr val="tx1"/>
                </a:solidFill>
              </a:rPr>
              <a:t>Attachment C - </a:t>
            </a:r>
            <a:r>
              <a:rPr lang="en-US" sz="2800"/>
              <a:t>IFF/Funds Distribution Plan Requirements </a:t>
            </a:r>
          </a:p>
          <a:p>
            <a:pPr marL="914400" lvl="2" indent="-463550">
              <a:lnSpc>
                <a:spcPct val="100000"/>
              </a:lnSpc>
              <a:buFont typeface="Wingdings" panose="05000000000000000000" pitchFamily="2" charset="2"/>
              <a:buChar char="Ø"/>
            </a:pPr>
            <a:r>
              <a:rPr lang="en-US" sz="2400"/>
              <a:t>This includes funds set aside for disasters; </a:t>
            </a:r>
          </a:p>
          <a:p>
            <a:pPr marL="914400" lvl="2" indent="-463550">
              <a:lnSpc>
                <a:spcPct val="100000"/>
              </a:lnSpc>
              <a:buFont typeface="Wingdings" panose="05000000000000000000" pitchFamily="2" charset="2"/>
              <a:buChar char="Ø"/>
            </a:pPr>
            <a:r>
              <a:rPr lang="en-US" sz="2400"/>
              <a:t>IFF description statement must apply GEN and GSN definitions; </a:t>
            </a:r>
          </a:p>
          <a:p>
            <a:pPr marL="914400" lvl="2" indent="-463550">
              <a:lnSpc>
                <a:spcPct val="100000"/>
              </a:lnSpc>
              <a:buFont typeface="Wingdings" panose="05000000000000000000" pitchFamily="2" charset="2"/>
              <a:buChar char="Ø"/>
            </a:pPr>
            <a:r>
              <a:rPr lang="en-US" sz="2400"/>
              <a:t>Definitions of the terms used in the mathematical formula are required; and</a:t>
            </a:r>
          </a:p>
          <a:p>
            <a:pPr marL="914400" lvl="2" indent="-463550">
              <a:lnSpc>
                <a:spcPct val="100000"/>
              </a:lnSpc>
              <a:buFont typeface="Wingdings" panose="05000000000000000000" pitchFamily="2" charset="2"/>
              <a:buChar char="Ø"/>
            </a:pPr>
            <a:r>
              <a:rPr lang="en-US" sz="2400"/>
              <a:t>Including a justification in the funds distribution plan, if the single planning and service area (PSA) state determines it meets requirements to provide services directly. </a:t>
            </a:r>
          </a:p>
          <a:p>
            <a:pPr marL="914400" lvl="2" indent="-463550">
              <a:lnSpc>
                <a:spcPct val="100000"/>
              </a:lnSpc>
            </a:pPr>
            <a:endParaRPr lang="en-US" sz="1800">
              <a:latin typeface="+mj-lt"/>
            </a:endParaRPr>
          </a:p>
          <a:p>
            <a:pPr marL="914400" lvl="2" indent="-463550">
              <a:lnSpc>
                <a:spcPct val="100000"/>
              </a:lnSpc>
            </a:pPr>
            <a:endParaRPr lang="en-US" sz="1800">
              <a:latin typeface="+mj-lt"/>
            </a:endParaRPr>
          </a:p>
          <a:p>
            <a:pPr marL="914400" lvl="2" indent="-463550">
              <a:lnSpc>
                <a:spcPct val="100000"/>
              </a:lnSpc>
            </a:pPr>
            <a:endParaRPr lang="en-US" sz="1800">
              <a:latin typeface="+mj-lt"/>
            </a:endParaRPr>
          </a:p>
          <a:p>
            <a:pPr marL="1828800" indent="-1828800">
              <a:lnSpc>
                <a:spcPct val="100000"/>
              </a:lnSpc>
              <a:buNone/>
            </a:pPr>
            <a:endParaRPr lang="en-US" sz="2000">
              <a:latin typeface="+mj-lt"/>
            </a:endParaRPr>
          </a:p>
          <a:p>
            <a:endParaRPr lang="en-US" sz="2000">
              <a:latin typeface="+mj-lt"/>
            </a:endParaRPr>
          </a:p>
        </p:txBody>
      </p:sp>
      <p:sp>
        <p:nvSpPr>
          <p:cNvPr id="10" name="Oval 9">
            <a:extLst>
              <a:ext uri="{FF2B5EF4-FFF2-40B4-BE49-F238E27FC236}">
                <a16:creationId xmlns:a16="http://schemas.microsoft.com/office/drawing/2014/main" id="{2F8BE505-AA5B-B6BB-1805-008EDA2C1C7E}"/>
              </a:ext>
            </a:extLst>
          </p:cNvPr>
          <p:cNvSpPr/>
          <p:nvPr/>
        </p:nvSpPr>
        <p:spPr>
          <a:xfrm>
            <a:off x="9586913" y="5172075"/>
            <a:ext cx="2356592" cy="1083918"/>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spc="50">
                <a:ln w="0"/>
                <a:solidFill>
                  <a:schemeClr val="bg2"/>
                </a:solidFill>
                <a:effectLst>
                  <a:innerShdw blurRad="63500" dist="50800" dir="13500000">
                    <a:srgbClr val="000000">
                      <a:alpha val="50000"/>
                    </a:srgbClr>
                  </a:innerShdw>
                </a:effectLst>
              </a:rPr>
              <a:t>Changes!</a:t>
            </a:r>
          </a:p>
        </p:txBody>
      </p:sp>
    </p:spTree>
    <p:extLst>
      <p:ext uri="{BB962C8B-B14F-4D97-AF65-F5344CB8AC3E}">
        <p14:creationId xmlns:p14="http://schemas.microsoft.com/office/powerpoint/2010/main" val="3745459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4492-76EE-9F07-C6B6-0BCE18F10A84}"/>
              </a:ext>
            </a:extLst>
          </p:cNvPr>
          <p:cNvSpPr>
            <a:spLocks noGrp="1"/>
          </p:cNvSpPr>
          <p:nvPr>
            <p:ph type="title"/>
          </p:nvPr>
        </p:nvSpPr>
        <p:spPr>
          <a:solidFill>
            <a:schemeClr val="accent2"/>
          </a:solidFill>
          <a:ln>
            <a:solidFill>
              <a:schemeClr val="accent2"/>
            </a:solidFill>
          </a:ln>
        </p:spPr>
        <p:txBody>
          <a:bodyPr>
            <a:normAutofit/>
          </a:bodyPr>
          <a:lstStyle/>
          <a:p>
            <a:pPr algn="ctr"/>
            <a:r>
              <a:rPr lang="en-US" sz="4400">
                <a:solidFill>
                  <a:schemeClr val="bg1"/>
                </a:solidFill>
              </a:rPr>
              <a:t>State Plan Attachments </a:t>
            </a:r>
            <a:r>
              <a:rPr lang="en-US">
                <a:solidFill>
                  <a:schemeClr val="bg1"/>
                </a:solidFill>
              </a:rPr>
              <a:t>(D, E)</a:t>
            </a:r>
          </a:p>
        </p:txBody>
      </p:sp>
      <p:sp>
        <p:nvSpPr>
          <p:cNvPr id="3" name="Text Placeholder 2">
            <a:extLst>
              <a:ext uri="{FF2B5EF4-FFF2-40B4-BE49-F238E27FC236}">
                <a16:creationId xmlns:a16="http://schemas.microsoft.com/office/drawing/2014/main" id="{1E8D1790-3A27-FD7F-A191-64E884144079}"/>
              </a:ext>
            </a:extLst>
          </p:cNvPr>
          <p:cNvSpPr>
            <a:spLocks noGrp="1"/>
          </p:cNvSpPr>
          <p:nvPr>
            <p:ph type="body" sz="quarter" idx="10"/>
          </p:nvPr>
        </p:nvSpPr>
        <p:spPr>
          <a:xfrm>
            <a:off x="857250" y="1748613"/>
            <a:ext cx="9377610" cy="4568825"/>
          </a:xfrm>
          <a:solidFill>
            <a:schemeClr val="lt1"/>
          </a:solidFill>
        </p:spPr>
        <p:txBody>
          <a:bodyPr>
            <a:normAutofit/>
          </a:bodyPr>
          <a:lstStyle/>
          <a:p>
            <a:pPr lvl="1">
              <a:lnSpc>
                <a:spcPct val="100000"/>
              </a:lnSpc>
              <a:buSzPct val="100000"/>
            </a:pPr>
            <a:r>
              <a:rPr lang="en-US" sz="2800" b="1">
                <a:solidFill>
                  <a:schemeClr val="tx1"/>
                </a:solidFill>
              </a:rPr>
              <a:t>Attachment D - </a:t>
            </a:r>
            <a:r>
              <a:rPr lang="en-US" sz="2800"/>
              <a:t>Identification of Geographic Boundaries. Does not apply to single PSA states.</a:t>
            </a:r>
          </a:p>
          <a:p>
            <a:pPr lvl="1">
              <a:lnSpc>
                <a:spcPct val="100000"/>
              </a:lnSpc>
              <a:buSzPct val="100000"/>
            </a:pPr>
            <a:r>
              <a:rPr lang="en-US" sz="2800" b="1">
                <a:solidFill>
                  <a:schemeClr val="tx1"/>
                </a:solidFill>
              </a:rPr>
              <a:t>Attachment E - </a:t>
            </a:r>
            <a:r>
              <a:rPr lang="en-US" sz="2800"/>
              <a:t>Evidence of Providing Minimum Comment Period. Demonstration of compliance with the minimum of at least thirty (30) calendar days, absent a waiver, for public review and comment on the new State Plan that is required pursuant to </a:t>
            </a:r>
            <a:r>
              <a:rPr lang="en-US" sz="2800">
                <a:hlinkClick r:id="rId3"/>
              </a:rPr>
              <a:t>45 CFR 1321.29(c)</a:t>
            </a:r>
            <a:r>
              <a:rPr lang="en-US" sz="2800"/>
              <a:t>.</a:t>
            </a:r>
          </a:p>
          <a:p>
            <a:pPr marL="1828800" indent="-1828800">
              <a:lnSpc>
                <a:spcPct val="100000"/>
              </a:lnSpc>
              <a:buNone/>
            </a:pPr>
            <a:endParaRPr lang="en-US" sz="2000">
              <a:latin typeface="+mj-lt"/>
            </a:endParaRPr>
          </a:p>
          <a:p>
            <a:endParaRPr lang="en-US" sz="2000">
              <a:latin typeface="+mj-lt"/>
            </a:endParaRPr>
          </a:p>
        </p:txBody>
      </p:sp>
      <p:sp>
        <p:nvSpPr>
          <p:cNvPr id="5" name="Star: 5 Points 4">
            <a:extLst>
              <a:ext uri="{FF2B5EF4-FFF2-40B4-BE49-F238E27FC236}">
                <a16:creationId xmlns:a16="http://schemas.microsoft.com/office/drawing/2014/main" id="{27876842-6C15-85C7-1FB9-43AE2EE5F4FE}"/>
              </a:ext>
            </a:extLst>
          </p:cNvPr>
          <p:cNvSpPr/>
          <p:nvPr/>
        </p:nvSpPr>
        <p:spPr>
          <a:xfrm>
            <a:off x="9663360" y="2678528"/>
            <a:ext cx="2323854" cy="16220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New!</a:t>
            </a:r>
          </a:p>
        </p:txBody>
      </p:sp>
    </p:spTree>
    <p:extLst>
      <p:ext uri="{BB962C8B-B14F-4D97-AF65-F5344CB8AC3E}">
        <p14:creationId xmlns:p14="http://schemas.microsoft.com/office/powerpoint/2010/main" val="404385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4492-76EE-9F07-C6B6-0BCE18F10A84}"/>
              </a:ext>
            </a:extLst>
          </p:cNvPr>
          <p:cNvSpPr>
            <a:spLocks noGrp="1"/>
          </p:cNvSpPr>
          <p:nvPr>
            <p:ph type="title"/>
          </p:nvPr>
        </p:nvSpPr>
        <p:spPr>
          <a:xfrm>
            <a:off x="857249" y="467113"/>
            <a:ext cx="10347780" cy="1193736"/>
          </a:xfrm>
          <a:solidFill>
            <a:schemeClr val="accent2"/>
          </a:solidFill>
          <a:ln>
            <a:solidFill>
              <a:schemeClr val="accent2"/>
            </a:solidFill>
          </a:ln>
        </p:spPr>
        <p:txBody>
          <a:bodyPr>
            <a:normAutofit fontScale="90000"/>
          </a:bodyPr>
          <a:lstStyle/>
          <a:p>
            <a:pPr algn="ctr"/>
            <a:r>
              <a:rPr lang="en-US" sz="4400">
                <a:solidFill>
                  <a:schemeClr val="bg1"/>
                </a:solidFill>
              </a:rPr>
              <a:t>State Plan (Other Topic – </a:t>
            </a:r>
            <a:br>
              <a:rPr lang="en-US" sz="4400">
                <a:solidFill>
                  <a:schemeClr val="bg1"/>
                </a:solidFill>
              </a:rPr>
            </a:br>
            <a:r>
              <a:rPr lang="en-US" sz="4400">
                <a:solidFill>
                  <a:schemeClr val="bg1"/>
                </a:solidFill>
              </a:rPr>
              <a:t>Reallocation of Funds)</a:t>
            </a:r>
          </a:p>
        </p:txBody>
      </p:sp>
      <p:sp>
        <p:nvSpPr>
          <p:cNvPr id="3" name="Text Placeholder 2">
            <a:extLst>
              <a:ext uri="{FF2B5EF4-FFF2-40B4-BE49-F238E27FC236}">
                <a16:creationId xmlns:a16="http://schemas.microsoft.com/office/drawing/2014/main" id="{1E8D1790-3A27-FD7F-A191-64E884144079}"/>
              </a:ext>
            </a:extLst>
          </p:cNvPr>
          <p:cNvSpPr>
            <a:spLocks noGrp="1"/>
          </p:cNvSpPr>
          <p:nvPr>
            <p:ph type="body" sz="quarter" idx="10"/>
          </p:nvPr>
        </p:nvSpPr>
        <p:spPr>
          <a:xfrm>
            <a:off x="857249" y="1660849"/>
            <a:ext cx="10472739" cy="4656589"/>
          </a:xfrm>
          <a:solidFill>
            <a:schemeClr val="lt1"/>
          </a:solidFill>
        </p:spPr>
        <p:txBody>
          <a:bodyPr>
            <a:normAutofit/>
          </a:bodyPr>
          <a:lstStyle/>
          <a:p>
            <a:pPr marL="128905" indent="-128905">
              <a:lnSpc>
                <a:spcPct val="100000"/>
              </a:lnSpc>
            </a:pPr>
            <a:r>
              <a:rPr lang="en-US" sz="2800">
                <a:solidFill>
                  <a:schemeClr val="tx1"/>
                </a:solidFill>
                <a:latin typeface="+mj-lt"/>
              </a:rPr>
              <a:t> </a:t>
            </a:r>
            <a:r>
              <a:rPr lang="en-US" sz="2800">
                <a:solidFill>
                  <a:schemeClr val="tx1"/>
                </a:solidFill>
              </a:rPr>
              <a:t>Reallocation of funds</a:t>
            </a:r>
            <a:r>
              <a:rPr lang="en-US" sz="2800"/>
              <a:t>	(</a:t>
            </a:r>
            <a:r>
              <a:rPr lang="en-US" sz="2800">
                <a:hlinkClick r:id="rId3"/>
              </a:rPr>
              <a:t>45 CFR 1321.49(e)(6)</a:t>
            </a:r>
            <a:r>
              <a:rPr lang="en-US" sz="2800"/>
              <a:t>)</a:t>
            </a:r>
          </a:p>
          <a:p>
            <a:pPr marL="685800" lvl="2" indent="-234950">
              <a:lnSpc>
                <a:spcPct val="100000"/>
              </a:lnSpc>
              <a:buSzPct val="100000"/>
            </a:pPr>
            <a:r>
              <a:rPr lang="en-US" sz="2400"/>
              <a:t>If a AAA voluntarily returns funds:</a:t>
            </a:r>
          </a:p>
          <a:p>
            <a:pPr marL="1018540" lvl="3" indent="-342900">
              <a:lnSpc>
                <a:spcPct val="100000"/>
              </a:lnSpc>
              <a:buFont typeface="Wingdings" panose="05000000000000000000" pitchFamily="2" charset="2"/>
              <a:buChar char="Ø"/>
            </a:pPr>
            <a:r>
              <a:rPr lang="en-US" sz="2200"/>
              <a:t>The AAA must provide evidence that its governing board or chief elected official approves the return of funds;</a:t>
            </a:r>
          </a:p>
          <a:p>
            <a:pPr marL="1018540" lvl="3" indent="-342900">
              <a:lnSpc>
                <a:spcPct val="100000"/>
              </a:lnSpc>
              <a:buFont typeface="Wingdings" panose="05000000000000000000" pitchFamily="2" charset="2"/>
              <a:buChar char="Ø"/>
            </a:pPr>
            <a:r>
              <a:rPr lang="en-US" sz="2200"/>
              <a:t>Funds must be made available to all AAAs who request funds available for reallocation;</a:t>
            </a:r>
          </a:p>
          <a:p>
            <a:pPr marL="1018540" lvl="3" indent="-342900">
              <a:lnSpc>
                <a:spcPct val="100000"/>
              </a:lnSpc>
              <a:buFont typeface="Wingdings" panose="05000000000000000000" pitchFamily="2" charset="2"/>
              <a:buChar char="Ø"/>
            </a:pPr>
            <a:r>
              <a:rPr lang="en-US" sz="2200"/>
              <a:t>The IFF shall be proportionally adjusted based on AAAs that request redistributed allocations; and</a:t>
            </a:r>
          </a:p>
          <a:p>
            <a:pPr marL="1018540" lvl="3" indent="-342900">
              <a:lnSpc>
                <a:spcPct val="100000"/>
              </a:lnSpc>
              <a:buFont typeface="Wingdings" panose="05000000000000000000" pitchFamily="2" charset="2"/>
              <a:buChar char="Ø"/>
            </a:pPr>
            <a:r>
              <a:rPr lang="en-US" sz="2200"/>
              <a:t>Title III funds subject to reallocation may only be reallocated to AAAs via the proportionally adjusted IFF.</a:t>
            </a:r>
          </a:p>
          <a:p>
            <a:pPr marL="1828800" indent="-1828800">
              <a:lnSpc>
                <a:spcPct val="100000"/>
              </a:lnSpc>
              <a:buNone/>
            </a:pPr>
            <a:endParaRPr lang="en-US" sz="2000">
              <a:highlight>
                <a:srgbClr val="FFFF00"/>
              </a:highlight>
              <a:latin typeface="+mj-lt"/>
            </a:endParaRPr>
          </a:p>
          <a:p>
            <a:pPr marL="1828800" indent="-1828800">
              <a:lnSpc>
                <a:spcPct val="100000"/>
              </a:lnSpc>
              <a:buNone/>
            </a:pPr>
            <a:endParaRPr lang="en-US" sz="2000">
              <a:highlight>
                <a:srgbClr val="FFFF00"/>
              </a:highlight>
              <a:latin typeface="+mj-lt"/>
            </a:endParaRPr>
          </a:p>
          <a:p>
            <a:pPr marL="1828800" indent="-1828800">
              <a:lnSpc>
                <a:spcPct val="100000"/>
              </a:lnSpc>
              <a:buNone/>
            </a:pPr>
            <a:endParaRPr lang="en-US" sz="2000">
              <a:latin typeface="+mj-lt"/>
            </a:endParaRPr>
          </a:p>
          <a:p>
            <a:pPr marL="128905" indent="-128905"/>
            <a:endParaRPr lang="en-US" sz="2000">
              <a:latin typeface="+mj-lt"/>
            </a:endParaRPr>
          </a:p>
        </p:txBody>
      </p:sp>
    </p:spTree>
    <p:extLst>
      <p:ext uri="{BB962C8B-B14F-4D97-AF65-F5344CB8AC3E}">
        <p14:creationId xmlns:p14="http://schemas.microsoft.com/office/powerpoint/2010/main" val="307347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Title 1">
            <a:extLst>
              <a:ext uri="{FF2B5EF4-FFF2-40B4-BE49-F238E27FC236}">
                <a16:creationId xmlns:a16="http://schemas.microsoft.com/office/drawing/2014/main" id="{131AEC11-92B0-E481-F052-325FF71809DA}"/>
              </a:ext>
            </a:extLst>
          </p:cNvPr>
          <p:cNvSpPr>
            <a:spLocks noGrp="1"/>
          </p:cNvSpPr>
          <p:nvPr>
            <p:ph type="title"/>
          </p:nvPr>
        </p:nvSpPr>
        <p:spPr>
          <a:xfrm>
            <a:off x="481549" y="1434667"/>
            <a:ext cx="9980612" cy="1005844"/>
          </a:xfrm>
        </p:spPr>
        <p:txBody>
          <a:bodyPr>
            <a:normAutofit/>
          </a:bodyPr>
          <a:lstStyle/>
          <a:p>
            <a:r>
              <a:rPr lang="en-US" sz="4500" b="0" dirty="0"/>
              <a:t>Welcome</a:t>
            </a:r>
          </a:p>
        </p:txBody>
      </p:sp>
      <p:sp>
        <p:nvSpPr>
          <p:cNvPr id="4" name="Text Placeholder 3">
            <a:extLst>
              <a:ext uri="{FF2B5EF4-FFF2-40B4-BE49-F238E27FC236}">
                <a16:creationId xmlns:a16="http://schemas.microsoft.com/office/drawing/2014/main" id="{AAFB11B3-AEA9-BED7-265C-3C638144ABC5}"/>
              </a:ext>
            </a:extLst>
          </p:cNvPr>
          <p:cNvSpPr>
            <a:spLocks noGrp="1"/>
          </p:cNvSpPr>
          <p:nvPr>
            <p:ph type="body" idx="2"/>
          </p:nvPr>
        </p:nvSpPr>
        <p:spPr>
          <a:xfrm>
            <a:off x="1158837" y="3093588"/>
            <a:ext cx="10300851" cy="670823"/>
          </a:xfrm>
        </p:spPr>
        <p:txBody>
          <a:bodyPr/>
          <a:lstStyle/>
          <a:p>
            <a:r>
              <a:rPr lang="en-US" sz="2600" b="1" dirty="0"/>
              <a:t>Kari Benson, </a:t>
            </a:r>
            <a:r>
              <a:rPr lang="en-US" sz="2600" b="1" dirty="0">
                <a:cs typeface="Arial"/>
              </a:rPr>
              <a:t>Deputy Assistant Secretary for Aging, </a:t>
            </a:r>
            <a:r>
              <a:rPr lang="en-US" sz="2600" b="1" dirty="0" err="1">
                <a:cs typeface="Arial"/>
              </a:rPr>
              <a:t>AoA</a:t>
            </a:r>
            <a:r>
              <a:rPr lang="en-US" sz="2600" b="1" dirty="0">
                <a:cs typeface="Arial"/>
              </a:rPr>
              <a:t>, ACL</a:t>
            </a:r>
            <a:endParaRPr lang="en-US" sz="26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4492-76EE-9F07-C6B6-0BCE18F10A84}"/>
              </a:ext>
            </a:extLst>
          </p:cNvPr>
          <p:cNvSpPr>
            <a:spLocks noGrp="1"/>
          </p:cNvSpPr>
          <p:nvPr>
            <p:ph type="title"/>
          </p:nvPr>
        </p:nvSpPr>
        <p:spPr>
          <a:xfrm>
            <a:off x="684150" y="356807"/>
            <a:ext cx="10548875" cy="740472"/>
          </a:xfrm>
          <a:solidFill>
            <a:schemeClr val="accent2"/>
          </a:solidFill>
          <a:ln>
            <a:solidFill>
              <a:schemeClr val="accent2"/>
            </a:solidFill>
          </a:ln>
        </p:spPr>
        <p:txBody>
          <a:bodyPr>
            <a:normAutofit/>
          </a:bodyPr>
          <a:lstStyle/>
          <a:p>
            <a:pPr algn="ctr"/>
            <a:r>
              <a:rPr lang="en-US" sz="3200">
                <a:solidFill>
                  <a:schemeClr val="bg1"/>
                </a:solidFill>
              </a:rPr>
              <a:t>State Plan Amendments </a:t>
            </a:r>
            <a:r>
              <a:rPr lang="en-US">
                <a:solidFill>
                  <a:schemeClr val="bg1"/>
                </a:solidFill>
              </a:rPr>
              <a:t>(1)</a:t>
            </a:r>
          </a:p>
        </p:txBody>
      </p:sp>
      <p:sp>
        <p:nvSpPr>
          <p:cNvPr id="3" name="Text Placeholder 2">
            <a:extLst>
              <a:ext uri="{FF2B5EF4-FFF2-40B4-BE49-F238E27FC236}">
                <a16:creationId xmlns:a16="http://schemas.microsoft.com/office/drawing/2014/main" id="{1E8D1790-3A27-FD7F-A191-64E884144079}"/>
              </a:ext>
            </a:extLst>
          </p:cNvPr>
          <p:cNvSpPr>
            <a:spLocks noGrp="1"/>
          </p:cNvSpPr>
          <p:nvPr>
            <p:ph type="body" sz="quarter" idx="10"/>
          </p:nvPr>
        </p:nvSpPr>
        <p:spPr>
          <a:xfrm>
            <a:off x="301210" y="1198880"/>
            <a:ext cx="11745648" cy="5302314"/>
          </a:xfrm>
          <a:solidFill>
            <a:schemeClr val="lt1"/>
          </a:solidFill>
        </p:spPr>
        <p:txBody>
          <a:bodyPr numCol="2">
            <a:normAutofit fontScale="70000" lnSpcReduction="20000"/>
          </a:bodyPr>
          <a:lstStyle/>
          <a:p>
            <a:pPr rtl="0">
              <a:lnSpc>
                <a:spcPct val="120000"/>
              </a:lnSpc>
            </a:pPr>
            <a:r>
              <a:rPr lang="en-US" sz="2700" b="1">
                <a:latin typeface="+mj-lt"/>
              </a:rPr>
              <a:t> For SUAs that do not have a State Plan due to take effect on October 1, 2025, it will be necessary to amend the State Plan by October 1, 2025, in order to comply with the OAA Final Rule. </a:t>
            </a:r>
          </a:p>
          <a:p>
            <a:pPr rtl="0">
              <a:lnSpc>
                <a:spcPct val="120000"/>
              </a:lnSpc>
            </a:pPr>
            <a:r>
              <a:rPr lang="en-US" sz="2900">
                <a:latin typeface="+mj-lt"/>
              </a:rPr>
              <a:t> Required Information List:</a:t>
            </a:r>
          </a:p>
          <a:p>
            <a:pPr marL="965300" lvl="2" indent="-514350">
              <a:lnSpc>
                <a:spcPct val="120000"/>
              </a:lnSpc>
              <a:buFont typeface="+mj-lt"/>
              <a:buAutoNum type="arabicPeriod"/>
            </a:pPr>
            <a:r>
              <a:rPr lang="en-US" sz="2600"/>
              <a:t>GEN and GSN</a:t>
            </a:r>
          </a:p>
          <a:p>
            <a:pPr marL="965300" lvl="2" indent="-514350">
              <a:lnSpc>
                <a:spcPct val="120000"/>
              </a:lnSpc>
              <a:buFont typeface="+mj-lt"/>
              <a:buAutoNum type="arabicPeriod"/>
            </a:pPr>
            <a:r>
              <a:rPr lang="en-US" sz="2600"/>
              <a:t>Native Americans: GEN &amp; GSN</a:t>
            </a:r>
          </a:p>
          <a:p>
            <a:pPr marL="965300" lvl="2" indent="-514350">
              <a:lnSpc>
                <a:spcPct val="120000"/>
              </a:lnSpc>
              <a:buFont typeface="+mj-lt"/>
              <a:buAutoNum type="arabicPeriod"/>
            </a:pPr>
            <a:r>
              <a:rPr lang="en-US" sz="2600"/>
              <a:t>Activities to Increase Access and Coordination for Native American Older Adults </a:t>
            </a:r>
          </a:p>
          <a:p>
            <a:pPr marL="965300" lvl="2" indent="-514350">
              <a:lnSpc>
                <a:spcPct val="120000"/>
              </a:lnSpc>
              <a:buFont typeface="+mj-lt"/>
              <a:buAutoNum type="arabicPeriod"/>
            </a:pPr>
            <a:r>
              <a:rPr lang="en-US" sz="2600"/>
              <a:t>Shelf Stable, Pick-Up, Carry-Out, Drive-Through, or Similar Meals Using Title III Congregate Nutrition (C-1) Service Funding </a:t>
            </a:r>
            <a:r>
              <a:rPr lang="en-US" sz="2600" i="1"/>
              <a:t>(Optional) </a:t>
            </a:r>
          </a:p>
          <a:p>
            <a:pPr marL="965300" lvl="2" indent="-514350">
              <a:lnSpc>
                <a:spcPct val="120000"/>
              </a:lnSpc>
              <a:buFont typeface="+mj-lt"/>
              <a:buAutoNum type="arabicPeriod"/>
            </a:pPr>
            <a:r>
              <a:rPr lang="en-US" sz="2600"/>
              <a:t>Funding Allocation – Ombudsman Program </a:t>
            </a:r>
          </a:p>
          <a:p>
            <a:pPr marL="965300" lvl="2" indent="-514350">
              <a:lnSpc>
                <a:spcPct val="120000"/>
              </a:lnSpc>
              <a:buFont typeface="+mj-lt"/>
              <a:buAutoNum type="arabicPeriod"/>
            </a:pPr>
            <a:r>
              <a:rPr lang="en-US" sz="2600"/>
              <a:t>Funding Allocation – Elder ANE</a:t>
            </a:r>
          </a:p>
          <a:p>
            <a:pPr marL="965300" lvl="2" indent="-514350">
              <a:lnSpc>
                <a:spcPct val="120000"/>
              </a:lnSpc>
              <a:buFont typeface="+mj-lt"/>
              <a:buAutoNum type="arabicPeriod"/>
            </a:pPr>
            <a:r>
              <a:rPr lang="en-US" sz="2600"/>
              <a:t>Monitoring of Assurances</a:t>
            </a:r>
          </a:p>
          <a:p>
            <a:pPr marL="965300" lvl="2" indent="-514350">
              <a:lnSpc>
                <a:spcPct val="120000"/>
              </a:lnSpc>
              <a:buFont typeface="+mj-lt"/>
              <a:buAutoNum type="arabicPeriod"/>
            </a:pPr>
            <a:r>
              <a:rPr lang="en-US" sz="2600"/>
              <a:t>State Plans Informed by and Based on Area Plans </a:t>
            </a:r>
          </a:p>
          <a:p>
            <a:pPr marL="965300" lvl="2" indent="-514350">
              <a:lnSpc>
                <a:spcPct val="120000"/>
              </a:lnSpc>
              <a:buFont typeface="+mj-lt"/>
              <a:buAutoNum type="arabicPeriod"/>
            </a:pPr>
            <a:r>
              <a:rPr lang="en-US" sz="2600"/>
              <a:t>Public Input and Review </a:t>
            </a:r>
          </a:p>
          <a:p>
            <a:pPr marL="965300" lvl="2" indent="-514350">
              <a:lnSpc>
                <a:spcPct val="120000"/>
              </a:lnSpc>
              <a:buFont typeface="+mj-lt"/>
              <a:buAutoNum type="arabicPeriod"/>
            </a:pPr>
            <a:r>
              <a:rPr lang="en-US" sz="2600" u="sng"/>
              <a:t>Evidence of Providing the Minimum Public Comment Period for Public Review of the State Plan </a:t>
            </a:r>
          </a:p>
          <a:p>
            <a:pPr marL="965300" lvl="2" indent="-514350">
              <a:lnSpc>
                <a:spcPct val="120000"/>
              </a:lnSpc>
              <a:buFont typeface="+mj-lt"/>
              <a:buAutoNum type="arabicPeriod"/>
            </a:pPr>
            <a:r>
              <a:rPr lang="en-US" sz="2600"/>
              <a:t>Program Development and Coordination Activities </a:t>
            </a:r>
            <a:r>
              <a:rPr lang="en-US" sz="2600" i="1"/>
              <a:t>(Optional) </a:t>
            </a:r>
          </a:p>
          <a:p>
            <a:pPr marL="965300" lvl="2" indent="-514350">
              <a:lnSpc>
                <a:spcPct val="120000"/>
              </a:lnSpc>
              <a:buFont typeface="+mj-lt"/>
              <a:buAutoNum type="arabicPeriod"/>
            </a:pPr>
            <a:r>
              <a:rPr lang="en-US" sz="2600"/>
              <a:t>Legal Assistance Developer</a:t>
            </a:r>
          </a:p>
          <a:p>
            <a:pPr marL="965300" lvl="2" indent="-514350">
              <a:lnSpc>
                <a:spcPct val="120000"/>
              </a:lnSpc>
              <a:buFont typeface="+mj-lt"/>
              <a:buAutoNum type="arabicPeriod"/>
            </a:pPr>
            <a:r>
              <a:rPr lang="en-US" sz="2600" u="sng"/>
              <a:t>Identification of the Geographic Boundaries </a:t>
            </a:r>
          </a:p>
          <a:p>
            <a:pPr marL="965300" lvl="2" indent="-514350">
              <a:lnSpc>
                <a:spcPct val="120000"/>
              </a:lnSpc>
              <a:buFont typeface="+mj-lt"/>
              <a:buAutoNum type="arabicPeriod"/>
            </a:pPr>
            <a:r>
              <a:rPr lang="en-US" sz="2600" u="sng"/>
              <a:t>IFF </a:t>
            </a:r>
            <a:r>
              <a:rPr lang="en-US" sz="2600" i="1" u="sng"/>
              <a:t>(For SUAs with Multiple PSAs) (please include a copy of the IFF)</a:t>
            </a:r>
          </a:p>
          <a:p>
            <a:pPr marL="965300" lvl="2" indent="-514350">
              <a:lnSpc>
                <a:spcPct val="120000"/>
              </a:lnSpc>
              <a:buFont typeface="+mj-lt"/>
              <a:buAutoNum type="arabicPeriod"/>
            </a:pPr>
            <a:r>
              <a:rPr lang="en-US" sz="2600" u="sng"/>
              <a:t>Funds Distribution Plan </a:t>
            </a:r>
            <a:r>
              <a:rPr lang="en-US" sz="2600" i="1" u="sng"/>
              <a:t>(For Single PSA SUAs)</a:t>
            </a:r>
          </a:p>
          <a:p>
            <a:pPr lvl="2"/>
            <a:endParaRPr lang="en-US" sz="1800"/>
          </a:p>
        </p:txBody>
      </p:sp>
    </p:spTree>
    <p:extLst>
      <p:ext uri="{BB962C8B-B14F-4D97-AF65-F5344CB8AC3E}">
        <p14:creationId xmlns:p14="http://schemas.microsoft.com/office/powerpoint/2010/main" val="929152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4492-76EE-9F07-C6B6-0BCE18F10A84}"/>
              </a:ext>
            </a:extLst>
          </p:cNvPr>
          <p:cNvSpPr>
            <a:spLocks noGrp="1"/>
          </p:cNvSpPr>
          <p:nvPr>
            <p:ph type="title"/>
          </p:nvPr>
        </p:nvSpPr>
        <p:spPr>
          <a:xfrm>
            <a:off x="878866" y="528122"/>
            <a:ext cx="10434267" cy="706912"/>
          </a:xfrm>
          <a:solidFill>
            <a:schemeClr val="accent2"/>
          </a:solidFill>
          <a:ln>
            <a:solidFill>
              <a:schemeClr val="accent2"/>
            </a:solidFill>
          </a:ln>
        </p:spPr>
        <p:txBody>
          <a:bodyPr>
            <a:normAutofit/>
          </a:bodyPr>
          <a:lstStyle/>
          <a:p>
            <a:pPr algn="ctr"/>
            <a:r>
              <a:rPr lang="en-US" sz="3200">
                <a:solidFill>
                  <a:schemeClr val="bg1"/>
                </a:solidFill>
              </a:rPr>
              <a:t>State Plan Amendments </a:t>
            </a:r>
            <a:r>
              <a:rPr lang="en-US">
                <a:solidFill>
                  <a:schemeClr val="bg1"/>
                </a:solidFill>
              </a:rPr>
              <a:t>(2)</a:t>
            </a:r>
          </a:p>
        </p:txBody>
      </p:sp>
      <p:graphicFrame>
        <p:nvGraphicFramePr>
          <p:cNvPr id="6" name="Table 6">
            <a:extLst>
              <a:ext uri="{FF2B5EF4-FFF2-40B4-BE49-F238E27FC236}">
                <a16:creationId xmlns:a16="http://schemas.microsoft.com/office/drawing/2014/main" id="{FB9D2A5F-598E-A7DA-101A-2FA2157E400E}"/>
              </a:ext>
            </a:extLst>
          </p:cNvPr>
          <p:cNvGraphicFramePr>
            <a:graphicFrameLocks noGrp="1"/>
          </p:cNvGraphicFramePr>
          <p:nvPr>
            <p:extLst>
              <p:ext uri="{D42A27DB-BD31-4B8C-83A1-F6EECF244321}">
                <p14:modId xmlns:p14="http://schemas.microsoft.com/office/powerpoint/2010/main" val="3823808920"/>
              </p:ext>
            </p:extLst>
          </p:nvPr>
        </p:nvGraphicFramePr>
        <p:xfrm>
          <a:off x="348342" y="1473511"/>
          <a:ext cx="11495314" cy="4812458"/>
        </p:xfrm>
        <a:graphic>
          <a:graphicData uri="http://schemas.openxmlformats.org/drawingml/2006/table">
            <a:tbl>
              <a:tblPr firstRow="1" bandRow="1">
                <a:tableStyleId>{200ED9BF-9D1D-4861-8CE4-F2797EB4B9B3}</a:tableStyleId>
              </a:tblPr>
              <a:tblGrid>
                <a:gridCol w="5747657">
                  <a:extLst>
                    <a:ext uri="{9D8B030D-6E8A-4147-A177-3AD203B41FA5}">
                      <a16:colId xmlns:a16="http://schemas.microsoft.com/office/drawing/2014/main" val="1958540596"/>
                    </a:ext>
                  </a:extLst>
                </a:gridCol>
                <a:gridCol w="5747657">
                  <a:extLst>
                    <a:ext uri="{9D8B030D-6E8A-4147-A177-3AD203B41FA5}">
                      <a16:colId xmlns:a16="http://schemas.microsoft.com/office/drawing/2014/main" val="3932999970"/>
                    </a:ext>
                  </a:extLst>
                </a:gridCol>
              </a:tblGrid>
              <a:tr h="528965">
                <a:tc>
                  <a:txBody>
                    <a:bodyPr/>
                    <a:lstStyle/>
                    <a:p>
                      <a:r>
                        <a:rPr lang="en-US" sz="2400">
                          <a:latin typeface="+mn-lt"/>
                        </a:rPr>
                        <a:t>Require prior approval by ASA</a:t>
                      </a:r>
                    </a:p>
                  </a:txBody>
                  <a:tcPr/>
                </a:tc>
                <a:tc>
                  <a:txBody>
                    <a:bodyPr/>
                    <a:lstStyle/>
                    <a:p>
                      <a:r>
                        <a:rPr lang="en-US" sz="2400">
                          <a:latin typeface="+mn-lt"/>
                        </a:rPr>
                        <a:t>Do not require prior approval by ASA; Only require notification</a:t>
                      </a:r>
                    </a:p>
                  </a:txBody>
                  <a:tcPr/>
                </a:tc>
                <a:extLst>
                  <a:ext uri="{0D108BD9-81ED-4DB2-BD59-A6C34878D82A}">
                    <a16:rowId xmlns:a16="http://schemas.microsoft.com/office/drawing/2014/main" val="3233140002"/>
                  </a:ext>
                </a:extLst>
              </a:tr>
              <a:tr h="688215">
                <a:tc>
                  <a:txBody>
                    <a:bodyPr/>
                    <a:lstStyle/>
                    <a:p>
                      <a:r>
                        <a:rPr lang="en-US" sz="2000">
                          <a:latin typeface="+mn-lt"/>
                        </a:rPr>
                        <a:t>New or revised statutes or regulations as determined by the ASA</a:t>
                      </a:r>
                    </a:p>
                  </a:txBody>
                  <a:tcPr/>
                </a:tc>
                <a:tc>
                  <a:txBody>
                    <a:bodyPr/>
                    <a:lstStyle/>
                    <a:p>
                      <a:r>
                        <a:rPr lang="en-US" sz="2000">
                          <a:latin typeface="+mn-lt"/>
                        </a:rPr>
                        <a:t>A significant change in a state law, organization, policy, or SUA operation</a:t>
                      </a:r>
                    </a:p>
                  </a:txBody>
                  <a:tcPr/>
                </a:tc>
                <a:extLst>
                  <a:ext uri="{0D108BD9-81ED-4DB2-BD59-A6C34878D82A}">
                    <a16:rowId xmlns:a16="http://schemas.microsoft.com/office/drawing/2014/main" val="2213284927"/>
                  </a:ext>
                </a:extLst>
              </a:tr>
              <a:tr h="688215">
                <a:tc>
                  <a:txBody>
                    <a:bodyPr/>
                    <a:lstStyle/>
                    <a:p>
                      <a:r>
                        <a:rPr lang="en-US" sz="2000">
                          <a:latin typeface="+mn-lt"/>
                        </a:rPr>
                        <a:t>An addition, deletion, or change to a state’s goal, assurance, or information requirement statement</a:t>
                      </a:r>
                    </a:p>
                  </a:txBody>
                  <a:tcPr/>
                </a:tc>
                <a:tc>
                  <a:txBody>
                    <a:bodyPr/>
                    <a:lstStyle/>
                    <a:p>
                      <a:r>
                        <a:rPr lang="en-US" sz="2000">
                          <a:latin typeface="+mn-lt"/>
                        </a:rPr>
                        <a:t>A change in the name or organizational placement of the SUA</a:t>
                      </a:r>
                    </a:p>
                  </a:txBody>
                  <a:tcPr/>
                </a:tc>
                <a:extLst>
                  <a:ext uri="{0D108BD9-81ED-4DB2-BD59-A6C34878D82A}">
                    <a16:rowId xmlns:a16="http://schemas.microsoft.com/office/drawing/2014/main" val="476626621"/>
                  </a:ext>
                </a:extLst>
              </a:tr>
              <a:tr h="688215">
                <a:tc>
                  <a:txBody>
                    <a:bodyPr/>
                    <a:lstStyle/>
                    <a:p>
                      <a:r>
                        <a:rPr lang="en-US" sz="2000">
                          <a:latin typeface="+mn-lt"/>
                        </a:rPr>
                        <a:t>A change in the state’s IFF or funds distribution plan</a:t>
                      </a:r>
                    </a:p>
                  </a:txBody>
                  <a:tcPr/>
                </a:tc>
                <a:tc>
                  <a:txBody>
                    <a:bodyPr/>
                    <a:lstStyle/>
                    <a:p>
                      <a:r>
                        <a:rPr lang="en-US" sz="2000">
                          <a:latin typeface="+mn-lt"/>
                        </a:rPr>
                        <a:t>Distribution of State Plan administration funds for demonstration projects</a:t>
                      </a:r>
                    </a:p>
                  </a:txBody>
                  <a:tcPr/>
                </a:tc>
                <a:extLst>
                  <a:ext uri="{0D108BD9-81ED-4DB2-BD59-A6C34878D82A}">
                    <a16:rowId xmlns:a16="http://schemas.microsoft.com/office/drawing/2014/main" val="2035866962"/>
                  </a:ext>
                </a:extLst>
              </a:tr>
              <a:tr h="484298">
                <a:tc>
                  <a:txBody>
                    <a:bodyPr/>
                    <a:lstStyle/>
                    <a:p>
                      <a:r>
                        <a:rPr lang="en-US" sz="2000">
                          <a:latin typeface="+mn-lt"/>
                        </a:rPr>
                        <a:t>A request to waive State Plan requirements </a:t>
                      </a:r>
                    </a:p>
                  </a:txBody>
                  <a:tcPr/>
                </a:tc>
                <a:tc>
                  <a:txBody>
                    <a:bodyPr/>
                    <a:lstStyle/>
                    <a:p>
                      <a:r>
                        <a:rPr lang="en-US" sz="2000">
                          <a:latin typeface="+mn-lt"/>
                        </a:rPr>
                        <a:t>Change in PSA designation</a:t>
                      </a:r>
                    </a:p>
                  </a:txBody>
                  <a:tcPr/>
                </a:tc>
                <a:extLst>
                  <a:ext uri="{0D108BD9-81ED-4DB2-BD59-A6C34878D82A}">
                    <a16:rowId xmlns:a16="http://schemas.microsoft.com/office/drawing/2014/main" val="3838827431"/>
                  </a:ext>
                </a:extLst>
              </a:tr>
              <a:tr h="484298">
                <a:tc>
                  <a:txBody>
                    <a:bodyPr/>
                    <a:lstStyle/>
                    <a:p>
                      <a:r>
                        <a:rPr lang="en-US" sz="2000">
                          <a:latin typeface="+mn-lt"/>
                        </a:rPr>
                        <a:t>Other changes as required by guidance as set forth by the ASA</a:t>
                      </a:r>
                    </a:p>
                  </a:txBody>
                  <a:tcPr/>
                </a:tc>
                <a:tc>
                  <a:txBody>
                    <a:bodyPr/>
                    <a:lstStyle/>
                    <a:p>
                      <a:r>
                        <a:rPr lang="en-US" sz="2000">
                          <a:latin typeface="+mn-lt"/>
                        </a:rPr>
                        <a:t>Change in AAA designation</a:t>
                      </a:r>
                    </a:p>
                  </a:txBody>
                  <a:tcPr/>
                </a:tc>
                <a:extLst>
                  <a:ext uri="{0D108BD9-81ED-4DB2-BD59-A6C34878D82A}">
                    <a16:rowId xmlns:a16="http://schemas.microsoft.com/office/drawing/2014/main" val="3322793759"/>
                  </a:ext>
                </a:extLst>
              </a:tr>
              <a:tr h="484298">
                <a:tc>
                  <a:txBody>
                    <a:bodyPr/>
                    <a:lstStyle/>
                    <a:p>
                      <a:endParaRPr lang="en-US" sz="2000">
                        <a:latin typeface="+mn-lt"/>
                      </a:endParaRPr>
                    </a:p>
                  </a:txBody>
                  <a:tcPr/>
                </a:tc>
                <a:tc>
                  <a:txBody>
                    <a:bodyPr/>
                    <a:lstStyle/>
                    <a:p>
                      <a:r>
                        <a:rPr lang="en-US" sz="2000">
                          <a:latin typeface="+mn-lt"/>
                        </a:rPr>
                        <a:t>Exercising of </a:t>
                      </a:r>
                      <a:r>
                        <a:rPr lang="en-US" sz="2000">
                          <a:latin typeface="+mj-lt"/>
                        </a:rPr>
                        <a:t>major disaster declaration flexibilities,</a:t>
                      </a:r>
                      <a:r>
                        <a:rPr lang="en-US" sz="2000" b="0" i="0" u="none" strike="noStrike" cap="none">
                          <a:solidFill>
                            <a:schemeClr val="dk1"/>
                          </a:solidFill>
                          <a:effectLst/>
                          <a:latin typeface="+mj-lt"/>
                          <a:ea typeface="Calibri"/>
                          <a:cs typeface="Calibri"/>
                          <a:sym typeface="Arial"/>
                        </a:rPr>
                        <a:t> as set forth in </a:t>
                      </a:r>
                      <a:r>
                        <a:rPr lang="en-US" sz="2000" b="0" i="0" u="sng" strike="noStrike" cap="none">
                          <a:solidFill>
                            <a:schemeClr val="dk1"/>
                          </a:solidFill>
                          <a:effectLst/>
                          <a:latin typeface="+mj-lt"/>
                          <a:ea typeface="Calibri"/>
                          <a:cs typeface="Calibri"/>
                          <a:sym typeface="Arial"/>
                          <a:hlinkClick r:id="rId3"/>
                        </a:rPr>
                        <a:t>§ 1321.101</a:t>
                      </a:r>
                      <a:endParaRPr lang="en-US" sz="2000">
                        <a:latin typeface="+mj-lt"/>
                      </a:endParaRPr>
                    </a:p>
                  </a:txBody>
                  <a:tcPr/>
                </a:tc>
                <a:extLst>
                  <a:ext uri="{0D108BD9-81ED-4DB2-BD59-A6C34878D82A}">
                    <a16:rowId xmlns:a16="http://schemas.microsoft.com/office/drawing/2014/main" val="1185321940"/>
                  </a:ext>
                </a:extLst>
              </a:tr>
            </a:tbl>
          </a:graphicData>
        </a:graphic>
      </p:graphicFrame>
    </p:spTree>
    <p:extLst>
      <p:ext uri="{BB962C8B-B14F-4D97-AF65-F5344CB8AC3E}">
        <p14:creationId xmlns:p14="http://schemas.microsoft.com/office/powerpoint/2010/main" val="742059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FCFD-0913-82D9-6FCD-97B8BF7E4DEE}"/>
              </a:ext>
            </a:extLst>
          </p:cNvPr>
          <p:cNvSpPr>
            <a:spLocks noGrp="1"/>
          </p:cNvSpPr>
          <p:nvPr>
            <p:ph type="title"/>
          </p:nvPr>
        </p:nvSpPr>
        <p:spPr>
          <a:xfrm>
            <a:off x="857249" y="577587"/>
            <a:ext cx="10515600" cy="685685"/>
          </a:xfrm>
          <a:solidFill>
            <a:schemeClr val="accent2"/>
          </a:solidFill>
        </p:spPr>
        <p:txBody>
          <a:bodyPr/>
          <a:lstStyle/>
          <a:p>
            <a:pPr algn="ctr"/>
            <a:r>
              <a:rPr lang="en-US" sz="3600">
                <a:solidFill>
                  <a:schemeClr val="bg1"/>
                </a:solidFill>
              </a:rPr>
              <a:t>State Plan Amendments </a:t>
            </a:r>
            <a:r>
              <a:rPr lang="en-US">
                <a:solidFill>
                  <a:schemeClr val="bg1"/>
                </a:solidFill>
              </a:rPr>
              <a:t>(3)</a:t>
            </a:r>
          </a:p>
        </p:txBody>
      </p:sp>
      <p:sp>
        <p:nvSpPr>
          <p:cNvPr id="3" name="Text Placeholder 2">
            <a:extLst>
              <a:ext uri="{FF2B5EF4-FFF2-40B4-BE49-F238E27FC236}">
                <a16:creationId xmlns:a16="http://schemas.microsoft.com/office/drawing/2014/main" id="{6C2A8CC5-5B2C-0537-B746-145548F1E486}"/>
              </a:ext>
            </a:extLst>
          </p:cNvPr>
          <p:cNvSpPr>
            <a:spLocks noGrp="1"/>
          </p:cNvSpPr>
          <p:nvPr>
            <p:ph type="body" sz="quarter" idx="10"/>
          </p:nvPr>
        </p:nvSpPr>
        <p:spPr>
          <a:xfrm>
            <a:off x="857248" y="1263272"/>
            <a:ext cx="10515601" cy="5382457"/>
          </a:xfrm>
        </p:spPr>
        <p:txBody>
          <a:bodyPr>
            <a:normAutofit fontScale="92500" lnSpcReduction="20000"/>
          </a:bodyPr>
          <a:lstStyle/>
          <a:p>
            <a:pPr>
              <a:lnSpc>
                <a:spcPct val="110000"/>
              </a:lnSpc>
            </a:pPr>
            <a:r>
              <a:rPr lang="en-US" sz="2300" u="sng">
                <a:effectLst/>
              </a:rPr>
              <a:t> For State Plan amendments that require ASA approval:</a:t>
            </a:r>
          </a:p>
          <a:p>
            <a:pPr marL="688975" lvl="1" indent="-225425">
              <a:lnSpc>
                <a:spcPct val="110000"/>
              </a:lnSpc>
            </a:pPr>
            <a:r>
              <a:rPr lang="en-US" sz="2200"/>
              <a:t>Proposed State Plan amendments that require approval must be available for a </a:t>
            </a:r>
            <a:r>
              <a:rPr lang="en-US" sz="2200" i="1"/>
              <a:t>minimum of thirty (30) calendar days for public review and comment</a:t>
            </a:r>
            <a:r>
              <a:rPr lang="en-US" sz="2200"/>
              <a:t>. </a:t>
            </a:r>
          </a:p>
          <a:p>
            <a:pPr marL="688975" lvl="1" indent="-225425">
              <a:lnSpc>
                <a:spcPct val="110000"/>
              </a:lnSpc>
            </a:pPr>
            <a:r>
              <a:rPr lang="en-US" sz="2200"/>
              <a:t>S</a:t>
            </a:r>
            <a:r>
              <a:rPr lang="en-US" sz="2200">
                <a:effectLst/>
              </a:rPr>
              <a:t>ubmit draft of plan amendment to assigned ACL Regional Office (RO):</a:t>
            </a:r>
          </a:p>
          <a:p>
            <a:pPr marL="1087438" lvl="2" indent="-225425">
              <a:lnSpc>
                <a:spcPct val="110000"/>
              </a:lnSpc>
              <a:buFont typeface="Wingdings" panose="05000000000000000000" pitchFamily="2" charset="2"/>
              <a:buChar char="Ø"/>
            </a:pPr>
            <a:r>
              <a:rPr lang="en-US" sz="2100"/>
              <a:t>A</a:t>
            </a:r>
            <a:r>
              <a:rPr lang="en-US" sz="2100">
                <a:effectLst/>
              </a:rPr>
              <a:t>t least 120 calendar days prior to the proposed effective date</a:t>
            </a:r>
          </a:p>
          <a:p>
            <a:pPr marL="1087438" lvl="2" indent="-225425">
              <a:lnSpc>
                <a:spcPct val="110000"/>
              </a:lnSpc>
              <a:buFont typeface="Wingdings" panose="05000000000000000000" pitchFamily="2" charset="2"/>
              <a:buChar char="Ø"/>
            </a:pPr>
            <a:r>
              <a:rPr lang="en-US" sz="2100" b="1"/>
              <a:t>For compliance by FFY 2026 – Draft version submitted to RO: 6/1/25</a:t>
            </a:r>
          </a:p>
          <a:p>
            <a:pPr marL="688975" lvl="1" indent="-225425">
              <a:lnSpc>
                <a:spcPct val="110000"/>
              </a:lnSpc>
            </a:pPr>
            <a:r>
              <a:rPr lang="en-US" sz="2200">
                <a:effectLst/>
              </a:rPr>
              <a:t>Submit plan amendment to assigned ACL RO for approval by the ASA:</a:t>
            </a:r>
          </a:p>
          <a:p>
            <a:pPr marL="1087438" lvl="2" indent="-225425">
              <a:lnSpc>
                <a:spcPct val="110000"/>
              </a:lnSpc>
              <a:buFont typeface="Wingdings" panose="05000000000000000000" pitchFamily="2" charset="2"/>
              <a:buChar char="Ø"/>
            </a:pPr>
            <a:r>
              <a:rPr lang="en-US" sz="2100"/>
              <a:t>A</a:t>
            </a:r>
            <a:r>
              <a:rPr lang="en-US" sz="2100">
                <a:effectLst/>
              </a:rPr>
              <a:t>t least 90 calendar days prior to the proposed effective date</a:t>
            </a:r>
          </a:p>
          <a:p>
            <a:pPr marL="1087438" lvl="2" indent="-225425">
              <a:lnSpc>
                <a:spcPct val="110000"/>
              </a:lnSpc>
              <a:buFont typeface="Wingdings" panose="05000000000000000000" pitchFamily="2" charset="2"/>
              <a:buChar char="Ø"/>
            </a:pPr>
            <a:r>
              <a:rPr lang="en-US" sz="2100" b="1">
                <a:effectLst/>
              </a:rPr>
              <a:t>For compliance by FFY 2026 – Final version, signed by Governor, submitted to RO: 7/1/25</a:t>
            </a:r>
          </a:p>
          <a:p>
            <a:pPr rtl="0">
              <a:lnSpc>
                <a:spcPct val="110000"/>
              </a:lnSpc>
            </a:pPr>
            <a:r>
              <a:rPr lang="en-US" sz="2300" u="sng">
                <a:effectLst/>
              </a:rPr>
              <a:t> For State Plan amendments that do not require ASA approval:</a:t>
            </a:r>
          </a:p>
          <a:p>
            <a:pPr marL="688975" lvl="1" indent="-225425">
              <a:lnSpc>
                <a:spcPct val="110000"/>
              </a:lnSpc>
            </a:pPr>
            <a:r>
              <a:rPr lang="en-US" sz="2200">
                <a:effectLst/>
              </a:rPr>
              <a:t>Submit plan amendment to the appropriate ACL RO within 30 days of the actio</a:t>
            </a:r>
            <a:r>
              <a:rPr lang="en-US" sz="2200"/>
              <a:t>n. </a:t>
            </a:r>
          </a:p>
          <a:p>
            <a:pPr marL="688975" lvl="1" indent="-225425">
              <a:lnSpc>
                <a:spcPct val="110000"/>
              </a:lnSpc>
            </a:pPr>
            <a:r>
              <a:rPr lang="en-US" sz="2200"/>
              <a:t>The </a:t>
            </a:r>
            <a:r>
              <a:rPr lang="en-US" sz="2200">
                <a:effectLst/>
              </a:rPr>
              <a:t>RO will review the amendment to confirm the contents do not require approval and acknowledge receipt of the State </a:t>
            </a:r>
            <a:r>
              <a:rPr lang="en-US" sz="2200"/>
              <a:t>P</a:t>
            </a:r>
            <a:r>
              <a:rPr lang="en-US" sz="2200">
                <a:effectLst/>
              </a:rPr>
              <a:t>lan amendment by notifying the head of the SUA in writing.​ </a:t>
            </a:r>
          </a:p>
          <a:p>
            <a:pPr rtl="0"/>
            <a:endParaRPr lang="en-US" sz="3800">
              <a:effectLst/>
              <a:latin typeface="-apple-system"/>
            </a:endParaRPr>
          </a:p>
        </p:txBody>
      </p:sp>
    </p:spTree>
    <p:extLst>
      <p:ext uri="{BB962C8B-B14F-4D97-AF65-F5344CB8AC3E}">
        <p14:creationId xmlns:p14="http://schemas.microsoft.com/office/powerpoint/2010/main" val="3976186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a:t>Corrective Action Plan Process</a:t>
            </a:r>
          </a:p>
        </p:txBody>
      </p:sp>
    </p:spTree>
    <p:extLst>
      <p:ext uri="{BB962C8B-B14F-4D97-AF65-F5344CB8AC3E}">
        <p14:creationId xmlns:p14="http://schemas.microsoft.com/office/powerpoint/2010/main" val="2607531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649994"/>
            <a:ext cx="10307938" cy="833749"/>
          </a:xfrm>
          <a:solidFill>
            <a:schemeClr val="accent2"/>
          </a:solidFill>
          <a:ln>
            <a:solidFill>
              <a:schemeClr val="accent2"/>
            </a:solidFill>
          </a:ln>
        </p:spPr>
        <p:txBody>
          <a:bodyPr>
            <a:noAutofit/>
          </a:bodyPr>
          <a:lstStyle/>
          <a:p>
            <a:pPr algn="ctr"/>
            <a:r>
              <a:rPr lang="en-US" sz="3600">
                <a:solidFill>
                  <a:schemeClr val="bg1"/>
                </a:solidFill>
              </a:rPr>
              <a:t>OAA Final Rule Effective &amp; Compliance Dates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04514"/>
            <a:ext cx="10307938" cy="4694670"/>
          </a:xfrm>
        </p:spPr>
        <p:txBody>
          <a:bodyPr numCol="1">
            <a:normAutofit/>
          </a:bodyPr>
          <a:lstStyle/>
          <a:p>
            <a:pPr>
              <a:lnSpc>
                <a:spcPct val="120000"/>
              </a:lnSpc>
            </a:pPr>
            <a:r>
              <a:rPr lang="en-US" sz="2400" b="1">
                <a:solidFill>
                  <a:schemeClr val="tx1"/>
                </a:solidFill>
              </a:rPr>
              <a:t> Effective Date: </a:t>
            </a:r>
            <a:r>
              <a:rPr lang="en-US" sz="2400">
                <a:solidFill>
                  <a:schemeClr val="tx1"/>
                </a:solidFill>
              </a:rPr>
              <a:t>30 days after publication in the Federal Register, March 15, 2024. </a:t>
            </a:r>
          </a:p>
          <a:p>
            <a:pPr>
              <a:lnSpc>
                <a:spcPct val="120000"/>
              </a:lnSpc>
            </a:pPr>
            <a:r>
              <a:rPr lang="en-US" sz="2400" b="1">
                <a:solidFill>
                  <a:schemeClr val="tx1"/>
                </a:solidFill>
              </a:rPr>
              <a:t> Compliance Date: </a:t>
            </a:r>
            <a:r>
              <a:rPr lang="en-US" sz="2400">
                <a:solidFill>
                  <a:schemeClr val="tx1"/>
                </a:solidFill>
              </a:rPr>
              <a:t>October 1, 2025. </a:t>
            </a:r>
          </a:p>
          <a:p>
            <a:pPr lvl="1">
              <a:lnSpc>
                <a:spcPct val="120000"/>
              </a:lnSpc>
            </a:pPr>
            <a:r>
              <a:rPr lang="en-US" sz="2400" b="1">
                <a:solidFill>
                  <a:schemeClr val="tx1"/>
                </a:solidFill>
              </a:rPr>
              <a:t>Corrective Action Plan: </a:t>
            </a:r>
            <a:r>
              <a:rPr lang="en-US" sz="2400">
                <a:solidFill>
                  <a:schemeClr val="tx1"/>
                </a:solidFill>
              </a:rPr>
              <a:t>SUAs who are unable to comply with the final rule by the October 1, 2025, date will have the ability to submit a CAP to ACL that, if approved, provides additional time to achieve compliance.</a:t>
            </a:r>
          </a:p>
          <a:p>
            <a:pPr>
              <a:lnSpc>
                <a:spcPct val="120000"/>
              </a:lnSpc>
            </a:pPr>
            <a:r>
              <a:rPr lang="en-US" sz="2400">
                <a:solidFill>
                  <a:schemeClr val="tx1"/>
                </a:solidFill>
              </a:rPr>
              <a:t> We look forward to providing robust technical assistance and working with SUAs on implementation of the final rule.</a:t>
            </a:r>
          </a:p>
        </p:txBody>
      </p:sp>
    </p:spTree>
    <p:extLst>
      <p:ext uri="{BB962C8B-B14F-4D97-AF65-F5344CB8AC3E}">
        <p14:creationId xmlns:p14="http://schemas.microsoft.com/office/powerpoint/2010/main" val="1366456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01713"/>
            <a:ext cx="10307938" cy="833749"/>
          </a:xfrm>
          <a:solidFill>
            <a:schemeClr val="accent2"/>
          </a:solidFill>
          <a:ln>
            <a:solidFill>
              <a:schemeClr val="accent2"/>
            </a:solidFill>
          </a:ln>
        </p:spPr>
        <p:txBody>
          <a:bodyPr>
            <a:noAutofit/>
          </a:bodyPr>
          <a:lstStyle/>
          <a:p>
            <a:pPr algn="ctr"/>
            <a:r>
              <a:rPr lang="en-US" sz="3600">
                <a:solidFill>
                  <a:schemeClr val="bg1"/>
                </a:solidFill>
              </a:rPr>
              <a:t>Corrective Action Plans - Instructions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335463"/>
            <a:ext cx="10307938" cy="5208212"/>
          </a:xfrm>
        </p:spPr>
        <p:txBody>
          <a:bodyPr numCol="1">
            <a:normAutofit/>
          </a:bodyPr>
          <a:lstStyle/>
          <a:p>
            <a:pPr>
              <a:lnSpc>
                <a:spcPct val="110000"/>
              </a:lnSpc>
            </a:pPr>
            <a:r>
              <a:rPr lang="en-US" sz="2200">
                <a:solidFill>
                  <a:schemeClr val="tx1"/>
                </a:solidFill>
              </a:rPr>
              <a:t> The CAP process is intended to be collaborative. ACL also expects that SUAs will make a good faith effort at achieving full compliance. </a:t>
            </a:r>
          </a:p>
          <a:p>
            <a:pPr>
              <a:lnSpc>
                <a:spcPct val="110000"/>
              </a:lnSpc>
            </a:pPr>
            <a:r>
              <a:rPr lang="en-US" sz="2200">
                <a:solidFill>
                  <a:schemeClr val="tx1"/>
                </a:solidFill>
              </a:rPr>
              <a:t> The SUA must use ACL’s CAP template.</a:t>
            </a:r>
          </a:p>
          <a:p>
            <a:pPr>
              <a:lnSpc>
                <a:spcPct val="110000"/>
              </a:lnSpc>
            </a:pPr>
            <a:r>
              <a:rPr lang="en-US" sz="2200">
                <a:solidFill>
                  <a:schemeClr val="tx1"/>
                </a:solidFill>
              </a:rPr>
              <a:t> A cover letter must accompany the CAP, and:</a:t>
            </a:r>
          </a:p>
          <a:p>
            <a:pPr lvl="1">
              <a:lnSpc>
                <a:spcPct val="110000"/>
              </a:lnSpc>
            </a:pPr>
            <a:r>
              <a:rPr lang="en-US" sz="2000">
                <a:solidFill>
                  <a:schemeClr val="tx1"/>
                </a:solidFill>
              </a:rPr>
              <a:t>Be on grantee letterhead, signed by highest ranking management official (i.e., SUA director) and LTC Ombudsman (as applicable)</a:t>
            </a:r>
          </a:p>
          <a:p>
            <a:pPr lvl="1">
              <a:lnSpc>
                <a:spcPct val="110000"/>
              </a:lnSpc>
            </a:pPr>
            <a:r>
              <a:rPr lang="en-US" sz="2000">
                <a:solidFill>
                  <a:schemeClr val="tx1"/>
                </a:solidFill>
              </a:rPr>
              <a:t>Contain certain confirmations (i.e., good faith efforts, collaborate with ACL, provide progress updates)</a:t>
            </a:r>
          </a:p>
          <a:p>
            <a:pPr lvl="1">
              <a:lnSpc>
                <a:spcPct val="110000"/>
              </a:lnSpc>
            </a:pPr>
            <a:r>
              <a:rPr lang="en-US" sz="2000">
                <a:solidFill>
                  <a:schemeClr val="tx1"/>
                </a:solidFill>
              </a:rPr>
              <a:t>Contain projected completion date </a:t>
            </a:r>
          </a:p>
          <a:p>
            <a:pPr>
              <a:lnSpc>
                <a:spcPct val="110000"/>
              </a:lnSpc>
            </a:pPr>
            <a:r>
              <a:rPr lang="en-US" sz="2200">
                <a:solidFill>
                  <a:schemeClr val="tx1"/>
                </a:solidFill>
              </a:rPr>
              <a:t> The proposed CAP and cover letter must be submitted to the SUA’s ACL Regional Administrator </a:t>
            </a:r>
            <a:r>
              <a:rPr lang="en-US" sz="2200" b="1">
                <a:solidFill>
                  <a:schemeClr val="tx1"/>
                </a:solidFill>
              </a:rPr>
              <a:t>by October 1, 2025</a:t>
            </a:r>
            <a:r>
              <a:rPr lang="en-US" sz="2200">
                <a:solidFill>
                  <a:schemeClr val="tx1"/>
                </a:solidFill>
              </a:rPr>
              <a:t>. </a:t>
            </a:r>
          </a:p>
        </p:txBody>
      </p:sp>
    </p:spTree>
    <p:extLst>
      <p:ext uri="{BB962C8B-B14F-4D97-AF65-F5344CB8AC3E}">
        <p14:creationId xmlns:p14="http://schemas.microsoft.com/office/powerpoint/2010/main" val="1855092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6F8B-964F-F30D-9D61-0CE932AFC453}"/>
              </a:ext>
            </a:extLst>
          </p:cNvPr>
          <p:cNvSpPr>
            <a:spLocks noGrp="1"/>
          </p:cNvSpPr>
          <p:nvPr>
            <p:ph type="title"/>
          </p:nvPr>
        </p:nvSpPr>
        <p:spPr>
          <a:xfrm>
            <a:off x="936539" y="379991"/>
            <a:ext cx="10318922" cy="791702"/>
          </a:xfrm>
          <a:solidFill>
            <a:schemeClr val="accent2"/>
          </a:solidFill>
          <a:ln>
            <a:solidFill>
              <a:schemeClr val="accent2"/>
            </a:solidFill>
          </a:ln>
        </p:spPr>
        <p:txBody>
          <a:bodyPr>
            <a:normAutofit/>
          </a:bodyPr>
          <a:lstStyle/>
          <a:p>
            <a:pPr algn="ctr"/>
            <a:r>
              <a:rPr lang="en-US" sz="4000">
                <a:solidFill>
                  <a:schemeClr val="bg1"/>
                </a:solidFill>
              </a:rPr>
              <a:t>Corrective Action Plan Template</a:t>
            </a:r>
          </a:p>
        </p:txBody>
      </p:sp>
      <p:pic>
        <p:nvPicPr>
          <p:cNvPr id="5" name="Picture 4" descr="Photo of Corrective Action Plan Template. Text: The purpose of this Corrective Action Plan is to establish a comprehensive plan with a feasible timeline for a grantee to come into compliance with one or more of the terms and conditions contained in a Notice of Award issued under [insert statute or other authorization for issuance of the NoA], with respect to the issue(s) identified below. There is also a space for &quot;Grantee:&quot;. The template then begins. Columns are labeled as follows: A - Specific term/condition; B - Compliance issue and specific explanation of need for time to comply; C - Grantee's action steps to address compliance issue(s) with projected completion date for each step; D - Projected compliance date; E - Status/comments. Subsequent rows are then labeled with 1, 2, etc.">
            <a:extLst>
              <a:ext uri="{FF2B5EF4-FFF2-40B4-BE49-F238E27FC236}">
                <a16:creationId xmlns:a16="http://schemas.microsoft.com/office/drawing/2014/main" id="{28B4E99E-2C43-664A-3120-7288712D2BFB}"/>
              </a:ext>
            </a:extLst>
          </p:cNvPr>
          <p:cNvPicPr>
            <a:picLocks noChangeAspect="1"/>
          </p:cNvPicPr>
          <p:nvPr/>
        </p:nvPicPr>
        <p:blipFill>
          <a:blip r:embed="rId3"/>
          <a:stretch>
            <a:fillRect/>
          </a:stretch>
        </p:blipFill>
        <p:spPr>
          <a:xfrm>
            <a:off x="0" y="1171693"/>
            <a:ext cx="12192000" cy="5423229"/>
          </a:xfrm>
          <a:prstGeom prst="rect">
            <a:avLst/>
          </a:prstGeom>
        </p:spPr>
      </p:pic>
    </p:spTree>
    <p:extLst>
      <p:ext uri="{BB962C8B-B14F-4D97-AF65-F5344CB8AC3E}">
        <p14:creationId xmlns:p14="http://schemas.microsoft.com/office/powerpoint/2010/main" val="661242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6F8B-964F-F30D-9D61-0CE932AFC453}"/>
              </a:ext>
            </a:extLst>
          </p:cNvPr>
          <p:cNvSpPr>
            <a:spLocks noGrp="1"/>
          </p:cNvSpPr>
          <p:nvPr>
            <p:ph type="title"/>
          </p:nvPr>
        </p:nvSpPr>
        <p:spPr>
          <a:xfrm>
            <a:off x="838199" y="577392"/>
            <a:ext cx="10515600" cy="656947"/>
          </a:xfrm>
          <a:solidFill>
            <a:schemeClr val="accent2"/>
          </a:solidFill>
          <a:ln>
            <a:solidFill>
              <a:schemeClr val="accent2"/>
            </a:solidFill>
          </a:ln>
        </p:spPr>
        <p:txBody>
          <a:bodyPr>
            <a:normAutofit/>
          </a:bodyPr>
          <a:lstStyle/>
          <a:p>
            <a:pPr algn="ctr"/>
            <a:r>
              <a:rPr lang="en-US" sz="4000">
                <a:solidFill>
                  <a:schemeClr val="bg1"/>
                </a:solidFill>
              </a:rPr>
              <a:t>CAP Form: Example #1 </a:t>
            </a:r>
            <a:r>
              <a:rPr lang="en-US">
                <a:solidFill>
                  <a:schemeClr val="bg1"/>
                </a:solidFill>
              </a:rPr>
              <a:t>(1)</a:t>
            </a:r>
          </a:p>
        </p:txBody>
      </p:sp>
      <p:graphicFrame>
        <p:nvGraphicFramePr>
          <p:cNvPr id="6" name="Table 3">
            <a:extLst>
              <a:ext uri="{FF2B5EF4-FFF2-40B4-BE49-F238E27FC236}">
                <a16:creationId xmlns:a16="http://schemas.microsoft.com/office/drawing/2014/main" id="{FEC8C781-91BF-52D5-DD81-D6EEB13668A3}"/>
              </a:ext>
            </a:extLst>
          </p:cNvPr>
          <p:cNvGraphicFramePr>
            <a:graphicFrameLocks noGrp="1"/>
          </p:cNvGraphicFramePr>
          <p:nvPr>
            <p:extLst>
              <p:ext uri="{D42A27DB-BD31-4B8C-83A1-F6EECF244321}">
                <p14:modId xmlns:p14="http://schemas.microsoft.com/office/powerpoint/2010/main" val="1036028762"/>
              </p:ext>
            </p:extLst>
          </p:nvPr>
        </p:nvGraphicFramePr>
        <p:xfrm>
          <a:off x="401051" y="1396362"/>
          <a:ext cx="11389895" cy="4737989"/>
        </p:xfrm>
        <a:graphic>
          <a:graphicData uri="http://schemas.openxmlformats.org/drawingml/2006/table">
            <a:tbl>
              <a:tblPr firstRow="1" bandRow="1">
                <a:tableStyleId>{200ED9BF-9D1D-4861-8CE4-F2797EB4B9B3}</a:tableStyleId>
              </a:tblPr>
              <a:tblGrid>
                <a:gridCol w="11389895">
                  <a:extLst>
                    <a:ext uri="{9D8B030D-6E8A-4147-A177-3AD203B41FA5}">
                      <a16:colId xmlns:a16="http://schemas.microsoft.com/office/drawing/2014/main" val="1700316986"/>
                    </a:ext>
                  </a:extLst>
                </a:gridCol>
              </a:tblGrid>
              <a:tr h="329055">
                <a:tc>
                  <a:txBody>
                    <a:bodyPr/>
                    <a:lstStyle/>
                    <a:p>
                      <a:pPr algn="ctr"/>
                      <a:r>
                        <a:rPr lang="en-US" sz="1800">
                          <a:solidFill>
                            <a:schemeClr val="tx1"/>
                          </a:solidFill>
                          <a:latin typeface="+mn-lt"/>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1FC"/>
                    </a:solidFill>
                  </a:tcPr>
                </a:tc>
                <a:extLst>
                  <a:ext uri="{0D108BD9-81ED-4DB2-BD59-A6C34878D82A}">
                    <a16:rowId xmlns:a16="http://schemas.microsoft.com/office/drawing/2014/main" val="1251612149"/>
                  </a:ext>
                </a:extLst>
              </a:tr>
              <a:tr h="244906">
                <a:tc>
                  <a:txBody>
                    <a:bodyPr/>
                    <a:lstStyle/>
                    <a:p>
                      <a:pPr marL="0" marR="0" algn="ctr">
                        <a:lnSpc>
                          <a:spcPct val="107000"/>
                        </a:lnSpc>
                        <a:spcBef>
                          <a:spcPts val="0"/>
                        </a:spcBef>
                        <a:spcAft>
                          <a:spcPts val="0"/>
                        </a:spcAft>
                      </a:pPr>
                      <a:r>
                        <a:rPr lang="en-US" sz="1800" b="1">
                          <a:effectLst/>
                          <a:latin typeface="+mn-lt"/>
                          <a:ea typeface="Calibri" panose="020F0502020204030204" pitchFamily="34" charset="0"/>
                          <a:cs typeface="Arial"/>
                        </a:rPr>
                        <a:t>COMPLIANCE ISSUE AND SPECIFIC EXPLANATION OF NEED FOR TIME TO COMPLY</a:t>
                      </a:r>
                      <a:endParaRPr lang="en-US" sz="1800">
                        <a:effectLst/>
                        <a:latin typeface="+mn-lt"/>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009693"/>
                  </a:ext>
                </a:extLst>
              </a:tr>
              <a:tr h="1316218">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mj-lt"/>
                        <a:buAutoNum type="alphaLcParenR"/>
                        <a:tabLst/>
                        <a:defRPr/>
                      </a:pPr>
                      <a:r>
                        <a:rPr lang="en-US" sz="1800" b="0" i="0" u="none" strike="noStrike" cap="none">
                          <a:solidFill>
                            <a:schemeClr val="dk1"/>
                          </a:solidFill>
                          <a:effectLst/>
                          <a:latin typeface="+mn-lt"/>
                          <a:ea typeface="Calibri"/>
                          <a:cs typeface="Calibri"/>
                          <a:sym typeface="Arial"/>
                        </a:rPr>
                        <a:t>45 CFR 1321.29(c) requires the SUA to establish and comply with a reasonable minimum time period (at least 30 calendar days) for public review and comment on new State Plans and State Plan amendments (SPAs) that require approval of the Assistant Secretary for Aging (ASA). The SUA is not able to comply with this requirement, because State Statute XXX limits such time period to a maximum of 15 calendar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09752273"/>
                  </a:ext>
                </a:extLst>
              </a:tr>
              <a:tr h="1809800">
                <a:tc>
                  <a:txBody>
                    <a:bodyPr/>
                    <a:lstStyle/>
                    <a:p>
                      <a:pPr marL="342900" marR="0" lvl="0" indent="-342900" algn="l" defTabSz="914400" rtl="0" eaLnBrk="1" fontAlgn="auto" latinLnBrk="0" hangingPunct="1">
                        <a:lnSpc>
                          <a:spcPct val="100000"/>
                        </a:lnSpc>
                        <a:spcBef>
                          <a:spcPts val="0"/>
                        </a:spcBef>
                        <a:spcAft>
                          <a:spcPts val="600"/>
                        </a:spcAft>
                        <a:buClr>
                          <a:srgbClr val="000000"/>
                        </a:buClr>
                        <a:buSzTx/>
                        <a:buFont typeface="+mj-lt"/>
                        <a:buAutoNum type="alphaLcParenR" startAt="2"/>
                        <a:tabLst/>
                        <a:defRPr/>
                      </a:pPr>
                      <a:r>
                        <a:rPr lang="en-US" sz="1800" b="0" i="0" u="none" strike="noStrike" cap="none">
                          <a:solidFill>
                            <a:schemeClr val="dk1"/>
                          </a:solidFill>
                          <a:effectLst/>
                          <a:latin typeface="+mn-lt"/>
                          <a:ea typeface="Calibri"/>
                          <a:cs typeface="Calibri"/>
                          <a:sym typeface="Arial"/>
                        </a:rPr>
                        <a:t>The SUA requests until July 1, 2026</a:t>
                      </a:r>
                      <a:r>
                        <a:rPr lang="en-US" sz="1800" b="0" i="0" u="none" strike="noStrike" cap="none">
                          <a:solidFill>
                            <a:schemeClr val="dk1"/>
                          </a:solidFill>
                          <a:effectLst/>
                          <a:latin typeface="+mn-lt"/>
                          <a:ea typeface="Calibri"/>
                          <a:cs typeface="Calibri"/>
                        </a:rPr>
                        <a:t>,</a:t>
                      </a:r>
                      <a:r>
                        <a:rPr lang="en-US" sz="1800" b="0" i="0" u="none" strike="noStrike" cap="none">
                          <a:solidFill>
                            <a:schemeClr val="dk1"/>
                          </a:solidFill>
                          <a:effectLst/>
                          <a:latin typeface="+mn-lt"/>
                          <a:ea typeface="Calibri"/>
                          <a:cs typeface="Calibri"/>
                          <a:sym typeface="Arial"/>
                        </a:rPr>
                        <a:t> to amend Statute XXX to allow a minimum time period of at least 30 calendar days for public review and comment on new State Plans and SPAs under the Older Americans Act (OAA) that require approval of the ASA. </a:t>
                      </a:r>
                      <a:endParaRPr lang="en-US" sz="1600" b="0" i="0" u="none" strike="noStrike" cap="none">
                        <a:solidFill>
                          <a:schemeClr val="dk1"/>
                        </a:solidFill>
                        <a:effectLst/>
                        <a:latin typeface="+mn-lt"/>
                        <a:ea typeface="Calibri"/>
                        <a:cs typeface="Calibri"/>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lphaLcParenR" startAt="2"/>
                        <a:tabLst/>
                        <a:defRPr/>
                      </a:pPr>
                      <a:r>
                        <a:rPr lang="en-US" sz="1800" b="0" i="0" u="none" strike="noStrike" cap="none">
                          <a:solidFill>
                            <a:schemeClr val="dk1"/>
                          </a:solidFill>
                          <a:effectLst/>
                          <a:latin typeface="+mn-lt"/>
                          <a:ea typeface="Calibri"/>
                          <a:cs typeface="Calibri"/>
                          <a:sym typeface="Arial"/>
                        </a:rPr>
                        <a:t>The state legislature will need to act to amend Statute XXX to comply with the minimum time period for public review and comment as set forth in 45 CFR 1321.29(c). The legislature meets every two years from January through June and next will meet in January 2026. </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lphaLcParenR" startAt="2"/>
                        <a:tabLst/>
                        <a:defRPr/>
                      </a:pPr>
                      <a:endParaRPr lang="en-US" sz="1800" b="0" i="0" u="none" strike="noStrike" cap="none">
                        <a:solidFill>
                          <a:schemeClr val="dk1"/>
                        </a:solidFill>
                        <a:effectLst/>
                        <a:latin typeface="+mn-lt"/>
                        <a:ea typeface="Calibri"/>
                        <a:cs typeface="Calibri"/>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74468848"/>
                  </a:ext>
                </a:extLst>
              </a:tr>
              <a:tr h="54908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en-US" sz="1800" b="0" i="0" u="none" strike="noStrike" cap="none">
                        <a:solidFill>
                          <a:schemeClr val="dk1"/>
                        </a:solidFill>
                        <a:effectLst/>
                        <a:latin typeface="+mn-lt"/>
                        <a:ea typeface="Calibri"/>
                        <a:cs typeface="Calibri"/>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581483"/>
                  </a:ext>
                </a:extLst>
              </a:tr>
            </a:tbl>
          </a:graphicData>
        </a:graphic>
      </p:graphicFrame>
    </p:spTree>
    <p:extLst>
      <p:ext uri="{BB962C8B-B14F-4D97-AF65-F5344CB8AC3E}">
        <p14:creationId xmlns:p14="http://schemas.microsoft.com/office/powerpoint/2010/main" val="1340692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80E4DA-2D51-DA0A-8D3B-ED18DCC55E7A}"/>
              </a:ext>
            </a:extLst>
          </p:cNvPr>
          <p:cNvSpPr>
            <a:spLocks noGrp="1"/>
          </p:cNvSpPr>
          <p:nvPr>
            <p:ph type="title"/>
          </p:nvPr>
        </p:nvSpPr>
        <p:spPr>
          <a:xfrm>
            <a:off x="838200" y="488710"/>
            <a:ext cx="10515600" cy="791702"/>
          </a:xfrm>
          <a:solidFill>
            <a:schemeClr val="accent2"/>
          </a:solidFill>
          <a:ln>
            <a:solidFill>
              <a:schemeClr val="accent2"/>
            </a:solidFill>
          </a:ln>
        </p:spPr>
        <p:txBody>
          <a:bodyPr>
            <a:normAutofit/>
          </a:bodyPr>
          <a:lstStyle/>
          <a:p>
            <a:pPr algn="ctr"/>
            <a:r>
              <a:rPr lang="en-US" sz="4000">
                <a:solidFill>
                  <a:schemeClr val="bg1"/>
                </a:solidFill>
              </a:rPr>
              <a:t>CAP Form: Example #1 </a:t>
            </a:r>
            <a:r>
              <a:rPr lang="en-US">
                <a:solidFill>
                  <a:schemeClr val="bg1"/>
                </a:solidFill>
              </a:rPr>
              <a:t>(2)</a:t>
            </a:r>
          </a:p>
        </p:txBody>
      </p:sp>
      <p:graphicFrame>
        <p:nvGraphicFramePr>
          <p:cNvPr id="2" name="Table 3">
            <a:extLst>
              <a:ext uri="{FF2B5EF4-FFF2-40B4-BE49-F238E27FC236}">
                <a16:creationId xmlns:a16="http://schemas.microsoft.com/office/drawing/2014/main" id="{8D7E1C20-75B1-93C5-3366-C5F801A6A712}"/>
              </a:ext>
            </a:extLst>
          </p:cNvPr>
          <p:cNvGraphicFramePr>
            <a:graphicFrameLocks noGrp="1"/>
          </p:cNvGraphicFramePr>
          <p:nvPr>
            <p:extLst>
              <p:ext uri="{D42A27DB-BD31-4B8C-83A1-F6EECF244321}">
                <p14:modId xmlns:p14="http://schemas.microsoft.com/office/powerpoint/2010/main" val="2401299834"/>
              </p:ext>
            </p:extLst>
          </p:nvPr>
        </p:nvGraphicFramePr>
        <p:xfrm>
          <a:off x="401052" y="1424792"/>
          <a:ext cx="11389895" cy="4771962"/>
        </p:xfrm>
        <a:graphic>
          <a:graphicData uri="http://schemas.openxmlformats.org/drawingml/2006/table">
            <a:tbl>
              <a:tblPr firstRow="1" bandRow="1">
                <a:tableStyleId>{200ED9BF-9D1D-4861-8CE4-F2797EB4B9B3}</a:tableStyleId>
              </a:tblPr>
              <a:tblGrid>
                <a:gridCol w="11389895">
                  <a:extLst>
                    <a:ext uri="{9D8B030D-6E8A-4147-A177-3AD203B41FA5}">
                      <a16:colId xmlns:a16="http://schemas.microsoft.com/office/drawing/2014/main" val="1700316986"/>
                    </a:ext>
                  </a:extLst>
                </a:gridCol>
              </a:tblGrid>
              <a:tr h="288521">
                <a:tc>
                  <a:txBody>
                    <a:bodyPr/>
                    <a:lstStyle/>
                    <a:p>
                      <a:pPr algn="ctr"/>
                      <a:r>
                        <a:rPr lang="en-US" sz="1800">
                          <a:solidFill>
                            <a:schemeClr val="tx1"/>
                          </a:solidFill>
                          <a:latin typeface="+mn-lt"/>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1FC"/>
                    </a:solidFill>
                  </a:tcPr>
                </a:tc>
                <a:extLst>
                  <a:ext uri="{0D108BD9-81ED-4DB2-BD59-A6C34878D82A}">
                    <a16:rowId xmlns:a16="http://schemas.microsoft.com/office/drawing/2014/main" val="1251612149"/>
                  </a:ext>
                </a:extLst>
              </a:tr>
              <a:tr h="461633">
                <a:tc>
                  <a:txBody>
                    <a:bodyPr/>
                    <a:lstStyle/>
                    <a:p>
                      <a:pPr marL="0" marR="0" algn="ctr">
                        <a:lnSpc>
                          <a:spcPct val="107000"/>
                        </a:lnSpc>
                        <a:spcBef>
                          <a:spcPts val="0"/>
                        </a:spcBef>
                        <a:spcAft>
                          <a:spcPts val="0"/>
                        </a:spcAft>
                      </a:pPr>
                      <a:r>
                        <a:rPr lang="en-US" sz="1800" b="1">
                          <a:effectLst/>
                          <a:latin typeface="+mn-lt"/>
                          <a:ea typeface="Calibri" panose="020F0502020204030204" pitchFamily="34" charset="0"/>
                          <a:cs typeface="Arial"/>
                        </a:rPr>
                        <a:t>GRANTEE’S ACTION STEPS TO ADDRESS COMPLIANCE ISSUE(S) WITH PROJECTED COMPLETION DATE FOR EACH STEP</a:t>
                      </a:r>
                      <a:endParaRPr lang="en-US" sz="1100" b="1">
                        <a:effectLst/>
                        <a:latin typeface="+mn-lt"/>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009693"/>
                  </a:ext>
                </a:extLst>
              </a:tr>
              <a:tr h="2149477">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mj-lt"/>
                        <a:buAutoNum type="alphaLcParenR"/>
                        <a:tabLst/>
                        <a:defRPr/>
                      </a:pPr>
                      <a:r>
                        <a:rPr lang="en-US" sz="1800" b="0" i="0" u="none" strike="noStrike" cap="none">
                          <a:solidFill>
                            <a:schemeClr val="dk1"/>
                          </a:solidFill>
                          <a:effectLst/>
                          <a:latin typeface="+mn-lt"/>
                          <a:ea typeface="Calibri"/>
                          <a:cs typeface="Calibri"/>
                          <a:sym typeface="Arial"/>
                        </a:rPr>
                        <a:t>SUA drafts proposed amendment to </a:t>
                      </a:r>
                      <a:r>
                        <a:rPr lang="en-US" sz="1800" b="0" i="0" u="none" strike="noStrike" cap="none">
                          <a:solidFill>
                            <a:schemeClr val="dk1"/>
                          </a:solidFill>
                          <a:effectLst/>
                          <a:latin typeface="+mn-lt"/>
                          <a:ea typeface="Calibri"/>
                          <a:cs typeface="Calibri"/>
                        </a:rPr>
                        <a:t>Statute</a:t>
                      </a:r>
                      <a:r>
                        <a:rPr lang="en-US" sz="1800" b="0" i="0" u="none" strike="noStrike" cap="none">
                          <a:solidFill>
                            <a:schemeClr val="dk1"/>
                          </a:solidFill>
                          <a:effectLst/>
                          <a:latin typeface="+mn-lt"/>
                          <a:ea typeface="Calibri"/>
                          <a:cs typeface="Calibri"/>
                          <a:sym typeface="Arial"/>
                        </a:rPr>
                        <a:t> XXX that will permit the SUA to provide </a:t>
                      </a:r>
                      <a:r>
                        <a:rPr kumimoji="0" lang="en-US" sz="1800" b="0" i="0" u="none" strike="noStrike" kern="0" cap="none" spc="0" normalizeH="0" baseline="0" noProof="0">
                          <a:ln>
                            <a:noFill/>
                          </a:ln>
                          <a:solidFill>
                            <a:srgbClr val="000000"/>
                          </a:solidFill>
                          <a:effectLst/>
                          <a:uLnTx/>
                          <a:uFillTx/>
                          <a:latin typeface="Arial"/>
                          <a:ea typeface="Calibri"/>
                          <a:cs typeface="Calibri"/>
                          <a:sym typeface="Arial"/>
                        </a:rPr>
                        <a:t>a minimum time period of at least 30 calendar days for public review and comment on new State Plans and SPAs under the OAA that require approval of the ASA and obtains necessary approvals to submit the amendment to the legislature. Complete by November 30, 2025.</a:t>
                      </a:r>
                    </a:p>
                    <a:p>
                      <a:pPr marL="342900" marR="0" lvl="0" indent="-342900" algn="l" defTabSz="914400" rtl="0" eaLnBrk="1" fontAlgn="auto" latinLnBrk="0" hangingPunct="1">
                        <a:lnSpc>
                          <a:spcPct val="100000"/>
                        </a:lnSpc>
                        <a:spcBef>
                          <a:spcPts val="0"/>
                        </a:spcBef>
                        <a:spcAft>
                          <a:spcPts val="1200"/>
                        </a:spcAft>
                        <a:buClr>
                          <a:srgbClr val="000000"/>
                        </a:buClr>
                        <a:buSzTx/>
                        <a:buFont typeface="+mj-lt"/>
                        <a:buAutoNum type="alphaLcParenR"/>
                        <a:tabLst/>
                        <a:defRPr/>
                      </a:pPr>
                      <a:r>
                        <a:rPr lang="en-US" sz="1800" b="0" i="0" u="none" strike="noStrike" cap="none">
                          <a:solidFill>
                            <a:schemeClr val="dk1"/>
                          </a:solidFill>
                          <a:effectLst/>
                          <a:latin typeface="+mn-lt"/>
                          <a:ea typeface="Calibri"/>
                          <a:cs typeface="Calibri"/>
                          <a:sym typeface="Arial"/>
                        </a:rPr>
                        <a:t>SUA submits the amendment to the legislature for consideration during the 2026 legislative session. Complete by 01/02/2026.</a:t>
                      </a:r>
                    </a:p>
                    <a:p>
                      <a:pPr marL="342900" marR="0" lvl="0" indent="-342900" algn="l" defTabSz="914400" rtl="0" eaLnBrk="1" fontAlgn="auto" latinLnBrk="0" hangingPunct="1">
                        <a:lnSpc>
                          <a:spcPct val="100000"/>
                        </a:lnSpc>
                        <a:spcBef>
                          <a:spcPts val="0"/>
                        </a:spcBef>
                        <a:spcAft>
                          <a:spcPts val="1200"/>
                        </a:spcAft>
                        <a:buClr>
                          <a:srgbClr val="000000"/>
                        </a:buClr>
                        <a:buSzTx/>
                        <a:buFont typeface="+mj-lt"/>
                        <a:buAutoNum type="alphaLcParenR"/>
                        <a:tabLst/>
                        <a:defRPr/>
                      </a:pPr>
                      <a:r>
                        <a:rPr lang="en-US" sz="1800" b="0" i="0" u="none" strike="noStrike" cap="none">
                          <a:solidFill>
                            <a:schemeClr val="dk1"/>
                          </a:solidFill>
                          <a:effectLst/>
                          <a:latin typeface="+mn-lt"/>
                          <a:ea typeface="Calibri"/>
                          <a:cs typeface="Calibri"/>
                          <a:sym typeface="Arial"/>
                        </a:rPr>
                        <a:t>Amendment approved by legislature and in effect. Complete by July 1, 2026.</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lphaLcParenR"/>
                        <a:tabLst/>
                        <a:defRPr/>
                      </a:pPr>
                      <a:endParaRPr lang="en-US" sz="1800" b="0" i="0" u="none" strike="noStrike" cap="none">
                        <a:solidFill>
                          <a:schemeClr val="dk1"/>
                        </a:solidFill>
                        <a:effectLst/>
                        <a:latin typeface="+mn-lt"/>
                        <a:ea typeface="Calibri"/>
                        <a:cs typeface="Calibri"/>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09752273"/>
                  </a:ext>
                </a:extLst>
              </a:tr>
              <a:tr h="2885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en-US" sz="1800" b="0" i="0" u="none" strike="noStrike" cap="none">
                        <a:solidFill>
                          <a:schemeClr val="dk1"/>
                        </a:solidFill>
                        <a:effectLst/>
                        <a:latin typeface="+mn-lt"/>
                        <a:ea typeface="Calibri"/>
                        <a:cs typeface="Calibri"/>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74468848"/>
                  </a:ext>
                </a:extLst>
              </a:tr>
              <a:tr h="2885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en-US" sz="1800" b="0" i="0" u="none" strike="noStrike" cap="none">
                        <a:solidFill>
                          <a:schemeClr val="dk1"/>
                        </a:solidFill>
                        <a:effectLst/>
                        <a:latin typeface="+mn-lt"/>
                        <a:ea typeface="Calibri"/>
                        <a:cs typeface="Calibri"/>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93581483"/>
                  </a:ext>
                </a:extLst>
              </a:tr>
              <a:tr h="2885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en-US" sz="1800" b="0" i="0" u="none" strike="noStrike" cap="none">
                        <a:solidFill>
                          <a:schemeClr val="dk1"/>
                        </a:solidFill>
                        <a:effectLst/>
                        <a:latin typeface="+mn-lt"/>
                        <a:ea typeface="Calibri"/>
                        <a:cs typeface="Calibri"/>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157042"/>
                  </a:ext>
                </a:extLst>
              </a:tr>
            </a:tbl>
          </a:graphicData>
        </a:graphic>
      </p:graphicFrame>
    </p:spTree>
    <p:extLst>
      <p:ext uri="{BB962C8B-B14F-4D97-AF65-F5344CB8AC3E}">
        <p14:creationId xmlns:p14="http://schemas.microsoft.com/office/powerpoint/2010/main" val="1622729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6F8B-964F-F30D-9D61-0CE932AFC453}"/>
              </a:ext>
            </a:extLst>
          </p:cNvPr>
          <p:cNvSpPr>
            <a:spLocks noGrp="1"/>
          </p:cNvSpPr>
          <p:nvPr>
            <p:ph type="title"/>
          </p:nvPr>
        </p:nvSpPr>
        <p:spPr>
          <a:xfrm>
            <a:off x="838200" y="548595"/>
            <a:ext cx="10515600" cy="791702"/>
          </a:xfrm>
          <a:solidFill>
            <a:schemeClr val="accent2"/>
          </a:solidFill>
          <a:ln>
            <a:solidFill>
              <a:schemeClr val="accent2"/>
            </a:solidFill>
          </a:ln>
        </p:spPr>
        <p:txBody>
          <a:bodyPr>
            <a:normAutofit/>
          </a:bodyPr>
          <a:lstStyle/>
          <a:p>
            <a:pPr algn="ctr"/>
            <a:r>
              <a:rPr lang="en-US" sz="4000">
                <a:solidFill>
                  <a:schemeClr val="bg1"/>
                </a:solidFill>
              </a:rPr>
              <a:t>CAP Form: Example #2 </a:t>
            </a:r>
            <a:r>
              <a:rPr lang="en-US">
                <a:solidFill>
                  <a:schemeClr val="bg1"/>
                </a:solidFill>
              </a:rPr>
              <a:t>(1)</a:t>
            </a:r>
          </a:p>
        </p:txBody>
      </p:sp>
      <p:graphicFrame>
        <p:nvGraphicFramePr>
          <p:cNvPr id="3" name="Table 3">
            <a:extLst>
              <a:ext uri="{FF2B5EF4-FFF2-40B4-BE49-F238E27FC236}">
                <a16:creationId xmlns:a16="http://schemas.microsoft.com/office/drawing/2014/main" id="{B8B6A819-4608-E1EF-7AF2-8CF7056183B1}"/>
              </a:ext>
            </a:extLst>
          </p:cNvPr>
          <p:cNvGraphicFramePr>
            <a:graphicFrameLocks noGrp="1"/>
          </p:cNvGraphicFramePr>
          <p:nvPr>
            <p:extLst>
              <p:ext uri="{D42A27DB-BD31-4B8C-83A1-F6EECF244321}">
                <p14:modId xmlns:p14="http://schemas.microsoft.com/office/powerpoint/2010/main" val="463879477"/>
              </p:ext>
            </p:extLst>
          </p:nvPr>
        </p:nvGraphicFramePr>
        <p:xfrm>
          <a:off x="417094" y="1475875"/>
          <a:ext cx="11389895" cy="5016627"/>
        </p:xfrm>
        <a:graphic>
          <a:graphicData uri="http://schemas.openxmlformats.org/drawingml/2006/table">
            <a:tbl>
              <a:tblPr firstRow="1" bandRow="1">
                <a:tableStyleId>{200ED9BF-9D1D-4861-8CE4-F2797EB4B9B3}</a:tableStyleId>
              </a:tblPr>
              <a:tblGrid>
                <a:gridCol w="11389895">
                  <a:extLst>
                    <a:ext uri="{9D8B030D-6E8A-4147-A177-3AD203B41FA5}">
                      <a16:colId xmlns:a16="http://schemas.microsoft.com/office/drawing/2014/main" val="1700316986"/>
                    </a:ext>
                  </a:extLst>
                </a:gridCol>
              </a:tblGrid>
              <a:tr h="355031">
                <a:tc>
                  <a:txBody>
                    <a:bodyPr/>
                    <a:lstStyle/>
                    <a:p>
                      <a:pPr algn="ctr"/>
                      <a:r>
                        <a:rPr lang="en-US" sz="1800">
                          <a:solidFill>
                            <a:schemeClr val="tx1"/>
                          </a:solidFill>
                          <a:latin typeface="+mn-lt"/>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1FC"/>
                    </a:solidFill>
                  </a:tcPr>
                </a:tc>
                <a:extLst>
                  <a:ext uri="{0D108BD9-81ED-4DB2-BD59-A6C34878D82A}">
                    <a16:rowId xmlns:a16="http://schemas.microsoft.com/office/drawing/2014/main" val="1251612149"/>
                  </a:ext>
                </a:extLst>
              </a:tr>
              <a:tr h="279265">
                <a:tc>
                  <a:txBody>
                    <a:bodyPr/>
                    <a:lstStyle/>
                    <a:p>
                      <a:pPr marL="0" marR="0" algn="ctr">
                        <a:lnSpc>
                          <a:spcPct val="107000"/>
                        </a:lnSpc>
                        <a:spcBef>
                          <a:spcPts val="0"/>
                        </a:spcBef>
                        <a:spcAft>
                          <a:spcPts val="0"/>
                        </a:spcAft>
                      </a:pPr>
                      <a:r>
                        <a:rPr lang="en-US" sz="1800" b="1">
                          <a:effectLst/>
                          <a:latin typeface="+mn-lt"/>
                          <a:ea typeface="Calibri" panose="020F0502020204030204" pitchFamily="34" charset="0"/>
                          <a:cs typeface="Arial"/>
                        </a:rPr>
                        <a:t>COMPLIANCE ISSUE AND SPECIFIC EXPLANATION OF NEED FOR TIME TO COMPLY</a:t>
                      </a:r>
                      <a:endParaRPr lang="en-US" sz="1800">
                        <a:effectLst/>
                        <a:latin typeface="+mn-lt"/>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009693"/>
                  </a:ext>
                </a:extLst>
              </a:tr>
              <a:tr h="1945370">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lphaLcParenR"/>
                        <a:tabLst/>
                        <a:defRPr/>
                      </a:pPr>
                      <a:r>
                        <a:rPr lang="en-US" sz="1800" b="0" i="0" u="none" strike="noStrike" cap="none">
                          <a:solidFill>
                            <a:schemeClr val="dk1"/>
                          </a:solidFill>
                          <a:effectLst/>
                          <a:latin typeface="+mn-lt"/>
                          <a:ea typeface="Calibri"/>
                          <a:cs typeface="Calibri"/>
                          <a:sym typeface="Arial"/>
                        </a:rPr>
                        <a:t>45 CFR 1324.303(d)(2)(</a:t>
                      </a:r>
                      <a:r>
                        <a:rPr lang="en-US" sz="1800" b="0" i="0" u="none" strike="noStrike" cap="none" err="1">
                          <a:solidFill>
                            <a:schemeClr val="dk1"/>
                          </a:solidFill>
                          <a:effectLst/>
                          <a:latin typeface="+mn-lt"/>
                          <a:ea typeface="Calibri"/>
                          <a:cs typeface="Calibri"/>
                          <a:sym typeface="Arial"/>
                        </a:rPr>
                        <a:t>i</a:t>
                      </a:r>
                      <a:r>
                        <a:rPr lang="en-US" sz="1800" b="0" i="0" u="none" strike="noStrike" cap="none">
                          <a:solidFill>
                            <a:schemeClr val="dk1"/>
                          </a:solidFill>
                          <a:effectLst/>
                          <a:latin typeface="+mn-lt"/>
                          <a:ea typeface="Calibri"/>
                          <a:cs typeface="Calibri"/>
                          <a:sym typeface="Arial"/>
                        </a:rPr>
                        <a:t>) prohibits the SUA from designating a Legal Assistance Developer (LAD) who “holds a position or perform[s] duties that could lead to decisions that are or have the potential of being contrary to the [LAD]’s duties.” Specifically, 45 CFR 1324.303(d)(3)(</a:t>
                      </a:r>
                      <a:r>
                        <a:rPr lang="en-US" sz="1800" b="0" i="0" u="none" strike="noStrike" cap="none" err="1">
                          <a:solidFill>
                            <a:schemeClr val="dk1"/>
                          </a:solidFill>
                          <a:effectLst/>
                          <a:latin typeface="+mn-lt"/>
                          <a:ea typeface="Calibri"/>
                          <a:cs typeface="Calibri"/>
                          <a:sym typeface="Arial"/>
                        </a:rPr>
                        <a:t>i</a:t>
                      </a:r>
                      <a:r>
                        <a:rPr lang="en-US" sz="1800" b="0" i="0" u="none" strike="noStrike" cap="none">
                          <a:solidFill>
                            <a:schemeClr val="dk1"/>
                          </a:solidFill>
                          <a:effectLst/>
                          <a:latin typeface="+mn-lt"/>
                          <a:ea typeface="Calibri"/>
                          <a:cs typeface="Calibri"/>
                          <a:sym typeface="Arial"/>
                        </a:rPr>
                        <a:t>) prohibits the SUA from appointing an LAD who is also serving as “a director of adult protective services, or as legal counsel of adult protective services”. The SUA currently employs one individual to serve as the LAD at 0.5 FTE, and as counsel for the adult protective services program at 0.5 FTE.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09752273"/>
                  </a:ext>
                </a:extLst>
              </a:tr>
              <a:tr h="884259">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lphaLcParenR" startAt="2"/>
                        <a:tabLst/>
                        <a:defRPr/>
                      </a:pPr>
                      <a:r>
                        <a:rPr lang="en-US" sz="1800" b="0" i="0" u="none" strike="noStrike" cap="none">
                          <a:solidFill>
                            <a:schemeClr val="dk1"/>
                          </a:solidFill>
                          <a:effectLst/>
                          <a:latin typeface="+mn-lt"/>
                          <a:ea typeface="Calibri"/>
                          <a:cs typeface="Calibri"/>
                          <a:sym typeface="Arial"/>
                        </a:rPr>
                        <a:t>SUA requests until April 30, 2026</a:t>
                      </a:r>
                      <a:r>
                        <a:rPr lang="en-US" sz="1800" b="0" i="0" u="none" strike="noStrike" cap="none">
                          <a:solidFill>
                            <a:schemeClr val="dk1"/>
                          </a:solidFill>
                          <a:effectLst/>
                          <a:latin typeface="+mn-lt"/>
                          <a:ea typeface="Calibri"/>
                          <a:cs typeface="Calibri"/>
                        </a:rPr>
                        <a:t>,</a:t>
                      </a:r>
                      <a:r>
                        <a:rPr lang="en-US" sz="1800" b="0" i="0" u="none" strike="noStrike" cap="none">
                          <a:solidFill>
                            <a:schemeClr val="dk1"/>
                          </a:solidFill>
                          <a:effectLst/>
                          <a:latin typeface="+mn-lt"/>
                          <a:ea typeface="Calibri"/>
                          <a:cs typeface="Calibri"/>
                          <a:sym typeface="Arial"/>
                        </a:rPr>
                        <a:t> to reorganize the staffing assignments to eliminate the issues noted in #1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74468848"/>
                  </a:ext>
                </a:extLst>
              </a:tr>
              <a:tr h="1541973">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lphaLcParenR" startAt="3"/>
                        <a:tabLst/>
                        <a:defRPr/>
                      </a:pPr>
                      <a:r>
                        <a:rPr lang="en-US" sz="1800" b="0" i="0" u="none" strike="noStrike" cap="none">
                          <a:solidFill>
                            <a:schemeClr val="dk1"/>
                          </a:solidFill>
                          <a:effectLst/>
                          <a:latin typeface="+mn-lt"/>
                          <a:ea typeface="Calibri"/>
                          <a:cs typeface="Calibri"/>
                          <a:sym typeface="Arial"/>
                        </a:rPr>
                        <a:t>SUA has decided to reorganize current staffing assignments to comply with 45 CFR 1324.303(d)(2)(</a:t>
                      </a:r>
                      <a:r>
                        <a:rPr lang="en-US" sz="1800" b="0" i="0" u="none" strike="noStrike" cap="none" err="1">
                          <a:solidFill>
                            <a:schemeClr val="dk1"/>
                          </a:solidFill>
                          <a:effectLst/>
                          <a:latin typeface="+mn-lt"/>
                          <a:ea typeface="Calibri"/>
                          <a:cs typeface="Calibri"/>
                          <a:sym typeface="Arial"/>
                        </a:rPr>
                        <a:t>i</a:t>
                      </a:r>
                      <a:r>
                        <a:rPr lang="en-US" sz="1800" b="0" i="0" u="none" strike="noStrike" cap="none">
                          <a:solidFill>
                            <a:schemeClr val="dk1"/>
                          </a:solidFill>
                          <a:effectLst/>
                          <a:latin typeface="+mn-lt"/>
                          <a:ea typeface="Calibri"/>
                          <a:cs typeface="Calibri"/>
                          <a:sym typeface="Arial"/>
                        </a:rPr>
                        <a:t>) and 45 CFR 1321.303(d)(3)(</a:t>
                      </a:r>
                      <a:r>
                        <a:rPr lang="en-US" sz="1800" b="0" i="0" u="none" strike="noStrike" cap="none" err="1">
                          <a:solidFill>
                            <a:schemeClr val="dk1"/>
                          </a:solidFill>
                          <a:effectLst/>
                          <a:latin typeface="+mn-lt"/>
                          <a:ea typeface="Calibri"/>
                          <a:cs typeface="Calibri"/>
                          <a:sym typeface="Arial"/>
                        </a:rPr>
                        <a:t>i</a:t>
                      </a:r>
                      <a:r>
                        <a:rPr lang="en-US" sz="1800" b="0" i="0" u="none" strike="noStrike" cap="none">
                          <a:solidFill>
                            <a:schemeClr val="dk1"/>
                          </a:solidFill>
                          <a:effectLst/>
                          <a:latin typeface="+mn-lt"/>
                          <a:ea typeface="Calibri"/>
                          <a:cs typeface="Calibri"/>
                          <a:sym typeface="Arial"/>
                        </a:rPr>
                        <a:t>). The change requires a comprehensive review of state and federal laws and regulations addressing the position requirements for a director of adult protective services and LAD, as well as requirements for the administration of programs within their respective offices. Approvals of changes to agency staffing organization and training of staff in new assignments also may be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581483"/>
                  </a:ext>
                </a:extLst>
              </a:tr>
            </a:tbl>
          </a:graphicData>
        </a:graphic>
      </p:graphicFrame>
    </p:spTree>
    <p:extLst>
      <p:ext uri="{BB962C8B-B14F-4D97-AF65-F5344CB8AC3E}">
        <p14:creationId xmlns:p14="http://schemas.microsoft.com/office/powerpoint/2010/main" val="161366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2"/>
          </a:solidFill>
          <a:ln>
            <a:solidFill>
              <a:schemeClr val="accent2"/>
            </a:solidFill>
          </a:ln>
        </p:spPr>
        <p:txBody>
          <a:bodyPr>
            <a:normAutofit/>
          </a:bodyPr>
          <a:lstStyle/>
          <a:p>
            <a:pPr algn="ctr"/>
            <a:r>
              <a:rPr lang="en-US" sz="4200">
                <a:solidFill>
                  <a:schemeClr val="bg1"/>
                </a:solidFill>
              </a:rPr>
              <a:t>Agenda </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69204"/>
            <a:ext cx="10307938" cy="4434128"/>
          </a:xfrm>
        </p:spPr>
        <p:txBody>
          <a:bodyPr>
            <a:normAutofit lnSpcReduction="10000"/>
          </a:bodyPr>
          <a:lstStyle/>
          <a:p>
            <a:pPr marL="128905" indent="-128905"/>
            <a:r>
              <a:rPr lang="en-US" sz="2800"/>
              <a:t> Information Collection</a:t>
            </a:r>
            <a:endParaRPr lang="en-US"/>
          </a:p>
          <a:p>
            <a:pPr marL="128905" indent="-128905"/>
            <a:r>
              <a:rPr lang="en-US" sz="2800"/>
              <a:t> State Plan on Aging Guidance Update</a:t>
            </a:r>
            <a:endParaRPr lang="en-US"/>
          </a:p>
          <a:p>
            <a:pPr marL="128905" indent="-128905"/>
            <a:r>
              <a:rPr lang="en-US" sz="2800"/>
              <a:t> Corrective Action Plan Process</a:t>
            </a:r>
          </a:p>
          <a:p>
            <a:pPr marL="128905" indent="-128905"/>
            <a:r>
              <a:rPr lang="en-US" sz="2800"/>
              <a:t> Summary and Resources</a:t>
            </a:r>
          </a:p>
          <a:p>
            <a:pPr marL="128905" indent="-128905"/>
            <a:endParaRPr lang="en-US" sz="2000"/>
          </a:p>
          <a:p>
            <a:pPr marL="128905" indent="-128905"/>
            <a:endParaRPr lang="en-US" sz="2000"/>
          </a:p>
          <a:p>
            <a:pPr marL="128905" indent="-128905"/>
            <a:endParaRPr lang="en-US" sz="2000"/>
          </a:p>
          <a:p>
            <a:pPr marL="128905" indent="-128905"/>
            <a:endParaRPr lang="en-US" sz="2000"/>
          </a:p>
          <a:p>
            <a:pPr marL="0" indent="0">
              <a:buNone/>
            </a:pPr>
            <a:endParaRPr lang="en-US" sz="2000"/>
          </a:p>
          <a:p>
            <a:pPr marL="0" indent="0">
              <a:buNone/>
            </a:pPr>
            <a:r>
              <a:rPr lang="en-US" sz="2000" i="1">
                <a:solidFill>
                  <a:schemeClr val="tx1"/>
                </a:solidFill>
              </a:rPr>
              <a:t>Please note: When a hyperlink is provided on a slide, the notes section will include the full website link.</a:t>
            </a:r>
            <a:endParaRPr lang="en-US" sz="2000">
              <a:solidFill>
                <a:schemeClr val="tx1"/>
              </a:solidFill>
            </a:endParaRPr>
          </a:p>
          <a:p>
            <a:pPr marL="128905" indent="-128905"/>
            <a:endParaRPr lang="en-US" sz="2000"/>
          </a:p>
        </p:txBody>
      </p:sp>
    </p:spTree>
    <p:extLst>
      <p:ext uri="{BB962C8B-B14F-4D97-AF65-F5344CB8AC3E}">
        <p14:creationId xmlns:p14="http://schemas.microsoft.com/office/powerpoint/2010/main" val="1686841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80E4DA-2D51-DA0A-8D3B-ED18DCC55E7A}"/>
              </a:ext>
            </a:extLst>
          </p:cNvPr>
          <p:cNvSpPr>
            <a:spLocks noGrp="1"/>
          </p:cNvSpPr>
          <p:nvPr>
            <p:ph type="title"/>
          </p:nvPr>
        </p:nvSpPr>
        <p:spPr>
          <a:xfrm>
            <a:off x="838200" y="520795"/>
            <a:ext cx="10515600" cy="791702"/>
          </a:xfrm>
          <a:solidFill>
            <a:schemeClr val="accent2"/>
          </a:solidFill>
          <a:ln>
            <a:solidFill>
              <a:schemeClr val="accent2"/>
            </a:solidFill>
          </a:ln>
        </p:spPr>
        <p:txBody>
          <a:bodyPr>
            <a:normAutofit/>
          </a:bodyPr>
          <a:lstStyle/>
          <a:p>
            <a:pPr algn="ctr"/>
            <a:r>
              <a:rPr lang="en-US" sz="4000">
                <a:solidFill>
                  <a:schemeClr val="bg1"/>
                </a:solidFill>
              </a:rPr>
              <a:t>CAP Form: Example #2 </a:t>
            </a:r>
            <a:r>
              <a:rPr lang="en-US">
                <a:solidFill>
                  <a:schemeClr val="bg1"/>
                </a:solidFill>
              </a:rPr>
              <a:t>(2)</a:t>
            </a:r>
          </a:p>
        </p:txBody>
      </p:sp>
      <p:graphicFrame>
        <p:nvGraphicFramePr>
          <p:cNvPr id="3" name="Table 3">
            <a:extLst>
              <a:ext uri="{FF2B5EF4-FFF2-40B4-BE49-F238E27FC236}">
                <a16:creationId xmlns:a16="http://schemas.microsoft.com/office/drawing/2014/main" id="{DE0A127F-0114-627D-6D30-44933087490B}"/>
              </a:ext>
            </a:extLst>
          </p:cNvPr>
          <p:cNvGraphicFramePr>
            <a:graphicFrameLocks noGrp="1"/>
          </p:cNvGraphicFramePr>
          <p:nvPr>
            <p:extLst>
              <p:ext uri="{D42A27DB-BD31-4B8C-83A1-F6EECF244321}">
                <p14:modId xmlns:p14="http://schemas.microsoft.com/office/powerpoint/2010/main" val="587425704"/>
              </p:ext>
            </p:extLst>
          </p:nvPr>
        </p:nvGraphicFramePr>
        <p:xfrm>
          <a:off x="401052" y="1475875"/>
          <a:ext cx="11389895" cy="4926085"/>
        </p:xfrm>
        <a:graphic>
          <a:graphicData uri="http://schemas.openxmlformats.org/drawingml/2006/table">
            <a:tbl>
              <a:tblPr firstRow="1" bandRow="1">
                <a:tableStyleId>{200ED9BF-9D1D-4861-8CE4-F2797EB4B9B3}</a:tableStyleId>
              </a:tblPr>
              <a:tblGrid>
                <a:gridCol w="11389895">
                  <a:extLst>
                    <a:ext uri="{9D8B030D-6E8A-4147-A177-3AD203B41FA5}">
                      <a16:colId xmlns:a16="http://schemas.microsoft.com/office/drawing/2014/main" val="1700316986"/>
                    </a:ext>
                  </a:extLst>
                </a:gridCol>
              </a:tblGrid>
              <a:tr h="352932">
                <a:tc>
                  <a:txBody>
                    <a:bodyPr/>
                    <a:lstStyle/>
                    <a:p>
                      <a:pPr algn="ctr"/>
                      <a:r>
                        <a:rPr lang="en-US" sz="1800">
                          <a:solidFill>
                            <a:schemeClr val="tx1"/>
                          </a:solidFill>
                          <a:latin typeface="+mn-lt"/>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1FC"/>
                    </a:solidFill>
                  </a:tcPr>
                </a:tc>
                <a:extLst>
                  <a:ext uri="{0D108BD9-81ED-4DB2-BD59-A6C34878D82A}">
                    <a16:rowId xmlns:a16="http://schemas.microsoft.com/office/drawing/2014/main" val="1251612149"/>
                  </a:ext>
                </a:extLst>
              </a:tr>
              <a:tr h="545881">
                <a:tc>
                  <a:txBody>
                    <a:bodyPr/>
                    <a:lstStyle/>
                    <a:p>
                      <a:pPr marL="0" marR="0" algn="ctr">
                        <a:lnSpc>
                          <a:spcPct val="107000"/>
                        </a:lnSpc>
                        <a:spcBef>
                          <a:spcPts val="0"/>
                        </a:spcBef>
                        <a:spcAft>
                          <a:spcPts val="0"/>
                        </a:spcAft>
                      </a:pPr>
                      <a:r>
                        <a:rPr lang="en-US" sz="1800" b="1">
                          <a:effectLst/>
                          <a:latin typeface="+mn-lt"/>
                          <a:ea typeface="Calibri" panose="020F0502020204030204" pitchFamily="34" charset="0"/>
                          <a:cs typeface="Arial" panose="020B0604020202020204" pitchFamily="34" charset="0"/>
                        </a:rPr>
                        <a:t>GRANTEE’S ACTION STEPS TO ADDRESS COMPLIANCE ISSUE(S) WITH PROJECTED COMPLETION DATE FOR EACH STEP</a:t>
                      </a:r>
                      <a:endParaRPr lang="en-US" sz="1100" b="1">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009693"/>
                  </a:ext>
                </a:extLst>
              </a:tr>
              <a:tr h="1676427">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lphaLcParenR"/>
                        <a:tabLst/>
                        <a:defRPr/>
                      </a:pPr>
                      <a:r>
                        <a:rPr lang="en-US" sz="1800" b="0" i="0" u="none" strike="noStrike" cap="none">
                          <a:solidFill>
                            <a:schemeClr val="dk1"/>
                          </a:solidFill>
                          <a:effectLst/>
                          <a:latin typeface="+mn-lt"/>
                          <a:ea typeface="Calibri"/>
                          <a:cs typeface="Calibri"/>
                          <a:sym typeface="Arial"/>
                        </a:rPr>
                        <a:t>SUA will review 45 CFR 1324.303(d)(2)(i)  and 45 CFR 1321.93(d)(3), as well as all other applicable state and federal requirements related to the position requirements for a director of adult protective services and LAD, will draft proposed job descriptions for LAD and director of adult protective services positions to ensure mandated programmatic responsibilities are adequately addressed. Complete by December 1,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09752273"/>
                  </a:ext>
                </a:extLst>
              </a:tr>
              <a:tr h="1411728">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lphaLcParenR" startAt="2"/>
                        <a:tabLst/>
                        <a:defRPr/>
                      </a:pPr>
                      <a:r>
                        <a:rPr lang="en-US" sz="1800" b="0" i="0" u="none" strike="noStrike" cap="none">
                          <a:solidFill>
                            <a:schemeClr val="dk1"/>
                          </a:solidFill>
                          <a:effectLst/>
                          <a:latin typeface="+mn-lt"/>
                          <a:ea typeface="Calibri"/>
                          <a:cs typeface="Calibri"/>
                          <a:sym typeface="Arial"/>
                        </a:rPr>
                        <a:t>SUA will draft a new organizational chart integrating the modified positions which comply with 45 CFR  1324.303(d)(2)(i) and 45 CFR 1321.93(d)(3) and other relevant state and federal requirements, will evaluate current staff and budget to determine new staffing assignments, and will obtain all needed internal (departmental) approvals of the revised position descriptions. Complete by March 1, 2026.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74468848"/>
                  </a:ext>
                </a:extLst>
              </a:tr>
              <a:tr h="906448">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lphaLcParenR" startAt="3"/>
                        <a:tabLst/>
                        <a:defRPr/>
                      </a:pPr>
                      <a:r>
                        <a:rPr lang="en-US" sz="1800" b="0" i="0" u="none" strike="noStrike" cap="none">
                          <a:solidFill>
                            <a:schemeClr val="dk1"/>
                          </a:solidFill>
                          <a:effectLst/>
                          <a:latin typeface="+mn-lt"/>
                          <a:ea typeface="Calibri"/>
                          <a:cs typeface="Calibri"/>
                          <a:sym typeface="Arial"/>
                        </a:rPr>
                        <a:t>SUA will complete all necessary steps (e.g., training) to have new staffing assignments effective. Complete by April 30,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581483"/>
                  </a:ext>
                </a:extLst>
              </a:tr>
            </a:tbl>
          </a:graphicData>
        </a:graphic>
      </p:graphicFrame>
    </p:spTree>
    <p:extLst>
      <p:ext uri="{BB962C8B-B14F-4D97-AF65-F5344CB8AC3E}">
        <p14:creationId xmlns:p14="http://schemas.microsoft.com/office/powerpoint/2010/main" val="1432837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a:t>Summary and Resources</a:t>
            </a:r>
          </a:p>
        </p:txBody>
      </p:sp>
    </p:spTree>
    <p:extLst>
      <p:ext uri="{BB962C8B-B14F-4D97-AF65-F5344CB8AC3E}">
        <p14:creationId xmlns:p14="http://schemas.microsoft.com/office/powerpoint/2010/main" val="3468349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688376"/>
            <a:ext cx="10515600" cy="791702"/>
          </a:xfrm>
          <a:solidFill>
            <a:schemeClr val="accent2"/>
          </a:solidFill>
          <a:ln>
            <a:solidFill>
              <a:schemeClr val="accent2"/>
            </a:solidFill>
          </a:ln>
        </p:spPr>
        <p:txBody>
          <a:bodyPr>
            <a:normAutofit/>
          </a:bodyPr>
          <a:lstStyle/>
          <a:p>
            <a:pPr algn="ctr"/>
            <a:r>
              <a:rPr lang="en-US" sz="4000">
                <a:solidFill>
                  <a:schemeClr val="accent6"/>
                </a:solidFill>
              </a:rPr>
              <a:t>Resources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90261"/>
            <a:ext cx="10515600" cy="4982817"/>
          </a:xfrm>
        </p:spPr>
        <p:txBody>
          <a:bodyPr>
            <a:normAutofit fontScale="70000" lnSpcReduction="20000"/>
          </a:bodyPr>
          <a:lstStyle/>
          <a:p>
            <a:pPr marL="95885" marR="0" lvl="0" indent="-95885"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3000"/>
              <a:t> Coming soon: Updated SPG, CAP template &amp; instructions, slides and recording of this webinar</a:t>
            </a:r>
          </a:p>
          <a:p>
            <a:pPr marL="95885" marR="0" lvl="0" indent="-95885"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3000">
                <a:hlinkClick r:id="rId3"/>
              </a:rPr>
              <a:t> Older Americans Act</a:t>
            </a:r>
            <a:endParaRPr lang="en-US" sz="3000"/>
          </a:p>
          <a:p>
            <a:pPr marL="95885" indent="-95885" defTabSz="514350">
              <a:lnSpc>
                <a:spcPct val="120000"/>
              </a:lnSpc>
              <a:spcBef>
                <a:spcPts val="563"/>
              </a:spcBef>
              <a:buClrTx/>
              <a:defRPr/>
            </a:pPr>
            <a:r>
              <a:rPr lang="en-US" sz="3000"/>
              <a:t> The Older Americans Act </a:t>
            </a:r>
            <a:r>
              <a:rPr lang="en-US" sz="3000">
                <a:hlinkClick r:id="rId4"/>
              </a:rPr>
              <a:t>Final Rule</a:t>
            </a:r>
            <a:endParaRPr lang="en-US" sz="3000"/>
          </a:p>
          <a:p>
            <a:pPr marL="95885" marR="0" lvl="0" indent="-95885"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3000"/>
              <a:t> ACL's OAA Regulations webpage: </a:t>
            </a:r>
            <a:r>
              <a:rPr lang="en-US" sz="3000">
                <a:hlinkClick r:id="rId5"/>
              </a:rPr>
              <a:t>https://acl.gov/OAArule</a:t>
            </a:r>
            <a:r>
              <a:rPr lang="en-US" sz="3000"/>
              <a:t>, including ACL’s Back to Basics webinar on State Plans on Aging, Area Plans on Aging, Intra- and Inter-state Funding Formulas  </a:t>
            </a:r>
          </a:p>
          <a:p>
            <a:pPr marL="383540" lvl="1" indent="-95885" defTabSz="514350">
              <a:lnSpc>
                <a:spcPct val="120000"/>
              </a:lnSpc>
              <a:spcBef>
                <a:spcPts val="563"/>
              </a:spcBef>
              <a:buClrTx/>
              <a:buSzPct val="100000"/>
              <a:buFont typeface="Wingdings" panose="05000000000000000000" pitchFamily="2" charset="2"/>
              <a:buChar char="§"/>
              <a:defRPr/>
            </a:pPr>
            <a:r>
              <a:rPr lang="en-US" sz="2900"/>
              <a:t> Recordings of webinars</a:t>
            </a:r>
          </a:p>
          <a:p>
            <a:pPr marL="383540" lvl="1" indent="-95885" defTabSz="514350">
              <a:lnSpc>
                <a:spcPct val="120000"/>
              </a:lnSpc>
              <a:spcBef>
                <a:spcPts val="563"/>
              </a:spcBef>
              <a:buClrTx/>
              <a:buSzPct val="100000"/>
              <a:buFont typeface="Wingdings" panose="05000000000000000000" pitchFamily="2" charset="2"/>
              <a:buChar char="§"/>
              <a:defRPr/>
            </a:pPr>
            <a:r>
              <a:rPr lang="en-US" sz="2900"/>
              <a:t> Information on upcoming webinars or trainings: Save the date for November 7th at 2pm Eastern for the next Back to Basics webinar on Contracts and Commercial Relationships</a:t>
            </a:r>
          </a:p>
          <a:p>
            <a:pPr marL="383540" lvl="1" indent="-95885" defTabSz="514350">
              <a:lnSpc>
                <a:spcPct val="120000"/>
              </a:lnSpc>
              <a:spcBef>
                <a:spcPts val="563"/>
              </a:spcBef>
              <a:buClrTx/>
              <a:buSzPct val="100000"/>
              <a:buFont typeface="Wingdings" panose="05000000000000000000" pitchFamily="2" charset="2"/>
              <a:buChar char="§"/>
              <a:defRPr/>
            </a:pPr>
            <a:r>
              <a:rPr lang="en-US" sz="2900"/>
              <a:t> Fact sheets </a:t>
            </a:r>
          </a:p>
          <a:p>
            <a:pPr marL="383540" lvl="1" indent="-95885" defTabSz="514350">
              <a:lnSpc>
                <a:spcPct val="120000"/>
              </a:lnSpc>
              <a:spcBef>
                <a:spcPts val="563"/>
              </a:spcBef>
              <a:buClrTx/>
              <a:buSzPct val="100000"/>
              <a:buFont typeface="Wingdings" panose="05000000000000000000" pitchFamily="2" charset="2"/>
              <a:buChar char="§"/>
              <a:defRPr/>
            </a:pPr>
            <a:r>
              <a:rPr lang="en-US" sz="2900"/>
              <a:t> Additional resources, for example: </a:t>
            </a:r>
            <a:r>
              <a:rPr lang="en-US" sz="2900">
                <a:hlinkClick r:id="rId6"/>
              </a:rPr>
              <a:t>Title III Select Topic Areas to Review for SUAs</a:t>
            </a:r>
            <a:endParaRPr lang="en-US" sz="2900"/>
          </a:p>
        </p:txBody>
      </p:sp>
    </p:spTree>
    <p:extLst>
      <p:ext uri="{BB962C8B-B14F-4D97-AF65-F5344CB8AC3E}">
        <p14:creationId xmlns:p14="http://schemas.microsoft.com/office/powerpoint/2010/main" val="3732273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518559"/>
            <a:ext cx="10515600" cy="791702"/>
          </a:xfrm>
          <a:solidFill>
            <a:schemeClr val="accent2"/>
          </a:solidFill>
          <a:ln>
            <a:solidFill>
              <a:schemeClr val="accent2"/>
            </a:solidFill>
          </a:ln>
        </p:spPr>
        <p:txBody>
          <a:bodyPr>
            <a:normAutofit/>
          </a:bodyPr>
          <a:lstStyle/>
          <a:p>
            <a:pPr algn="ctr"/>
            <a:r>
              <a:rPr lang="en-US" sz="4000">
                <a:solidFill>
                  <a:schemeClr val="accent6"/>
                </a:solidFill>
              </a:rPr>
              <a:t>Acronyms / Abbreviations</a:t>
            </a:r>
          </a:p>
        </p:txBody>
      </p:sp>
      <p:graphicFrame>
        <p:nvGraphicFramePr>
          <p:cNvPr id="2" name="Table 2">
            <a:extLst>
              <a:ext uri="{FF2B5EF4-FFF2-40B4-BE49-F238E27FC236}">
                <a16:creationId xmlns:a16="http://schemas.microsoft.com/office/drawing/2014/main" id="{B592E552-B4DF-581D-2F57-EF4603FD4CC4}"/>
              </a:ext>
            </a:extLst>
          </p:cNvPr>
          <p:cNvGraphicFramePr>
            <a:graphicFrameLocks noGrp="1"/>
          </p:cNvGraphicFramePr>
          <p:nvPr>
            <p:extLst>
              <p:ext uri="{D42A27DB-BD31-4B8C-83A1-F6EECF244321}">
                <p14:modId xmlns:p14="http://schemas.microsoft.com/office/powerpoint/2010/main" val="221715622"/>
              </p:ext>
            </p:extLst>
          </p:nvPr>
        </p:nvGraphicFramePr>
        <p:xfrm>
          <a:off x="506331" y="1402056"/>
          <a:ext cx="5406516" cy="5036499"/>
        </p:xfrm>
        <a:graphic>
          <a:graphicData uri="http://schemas.openxmlformats.org/drawingml/2006/table">
            <a:tbl>
              <a:tblPr firstRow="1" bandRow="1">
                <a:tableStyleId>{5940675A-B579-460E-94D1-54222C63F5DA}</a:tableStyleId>
              </a:tblPr>
              <a:tblGrid>
                <a:gridCol w="4191671">
                  <a:extLst>
                    <a:ext uri="{9D8B030D-6E8A-4147-A177-3AD203B41FA5}">
                      <a16:colId xmlns:a16="http://schemas.microsoft.com/office/drawing/2014/main" val="794710803"/>
                    </a:ext>
                  </a:extLst>
                </a:gridCol>
                <a:gridCol w="1214845">
                  <a:extLst>
                    <a:ext uri="{9D8B030D-6E8A-4147-A177-3AD203B41FA5}">
                      <a16:colId xmlns:a16="http://schemas.microsoft.com/office/drawing/2014/main" val="1383669145"/>
                    </a:ext>
                  </a:extLst>
                </a:gridCol>
              </a:tblGrid>
              <a:tr h="387423">
                <a:tc>
                  <a:txBody>
                    <a:bodyPr/>
                    <a:lstStyle/>
                    <a:p>
                      <a:r>
                        <a:rPr lang="en-US" sz="1800"/>
                        <a:t>Abuse, neglect, and exploitation</a:t>
                      </a:r>
                    </a:p>
                  </a:txBody>
                  <a:tcPr/>
                </a:tc>
                <a:tc>
                  <a:txBody>
                    <a:bodyPr/>
                    <a:lstStyle/>
                    <a:p>
                      <a:r>
                        <a:rPr lang="en-US" sz="1800"/>
                        <a:t>ANE</a:t>
                      </a:r>
                    </a:p>
                  </a:txBody>
                  <a:tcPr/>
                </a:tc>
                <a:extLst>
                  <a:ext uri="{0D108BD9-81ED-4DB2-BD59-A6C34878D82A}">
                    <a16:rowId xmlns:a16="http://schemas.microsoft.com/office/drawing/2014/main" val="1393458816"/>
                  </a:ext>
                </a:extLst>
              </a:tr>
              <a:tr h="387423">
                <a:tc>
                  <a:txBody>
                    <a:bodyPr/>
                    <a:lstStyle/>
                    <a:p>
                      <a:r>
                        <a:rPr lang="en-US" sz="1800"/>
                        <a:t>Administration on Aging</a:t>
                      </a:r>
                    </a:p>
                  </a:txBody>
                  <a:tcPr/>
                </a:tc>
                <a:tc>
                  <a:txBody>
                    <a:bodyPr/>
                    <a:lstStyle/>
                    <a:p>
                      <a:r>
                        <a:rPr lang="en-US" sz="1800"/>
                        <a:t>AoA</a:t>
                      </a:r>
                    </a:p>
                  </a:txBody>
                  <a:tcPr/>
                </a:tc>
                <a:extLst>
                  <a:ext uri="{0D108BD9-81ED-4DB2-BD59-A6C34878D82A}">
                    <a16:rowId xmlns:a16="http://schemas.microsoft.com/office/drawing/2014/main" val="1840657656"/>
                  </a:ext>
                </a:extLst>
              </a:tr>
              <a:tr h="387423">
                <a:tc>
                  <a:txBody>
                    <a:bodyPr/>
                    <a:lstStyle/>
                    <a:p>
                      <a:r>
                        <a:rPr lang="en-US" sz="1800"/>
                        <a:t>Area Agency on Aging</a:t>
                      </a:r>
                    </a:p>
                  </a:txBody>
                  <a:tcPr/>
                </a:tc>
                <a:tc>
                  <a:txBody>
                    <a:bodyPr/>
                    <a:lstStyle/>
                    <a:p>
                      <a:r>
                        <a:rPr lang="en-US" sz="1800"/>
                        <a:t>AAA</a:t>
                      </a:r>
                    </a:p>
                  </a:txBody>
                  <a:tcPr/>
                </a:tc>
                <a:extLst>
                  <a:ext uri="{0D108BD9-81ED-4DB2-BD59-A6C34878D82A}">
                    <a16:rowId xmlns:a16="http://schemas.microsoft.com/office/drawing/2014/main" val="4029995387"/>
                  </a:ext>
                </a:extLst>
              </a:tr>
              <a:tr h="387423">
                <a:tc>
                  <a:txBody>
                    <a:bodyPr/>
                    <a:lstStyle/>
                    <a:p>
                      <a:r>
                        <a:rPr lang="en-US" sz="1800"/>
                        <a:t>Assistant Secretary for Aging</a:t>
                      </a:r>
                    </a:p>
                  </a:txBody>
                  <a:tcPr/>
                </a:tc>
                <a:tc>
                  <a:txBody>
                    <a:bodyPr/>
                    <a:lstStyle/>
                    <a:p>
                      <a:r>
                        <a:rPr lang="en-US" sz="1800"/>
                        <a:t>ASA</a:t>
                      </a:r>
                    </a:p>
                  </a:txBody>
                  <a:tcPr/>
                </a:tc>
                <a:extLst>
                  <a:ext uri="{0D108BD9-81ED-4DB2-BD59-A6C34878D82A}">
                    <a16:rowId xmlns:a16="http://schemas.microsoft.com/office/drawing/2014/main" val="1449806061"/>
                  </a:ext>
                </a:extLst>
              </a:tr>
              <a:tr h="387423">
                <a:tc>
                  <a:txBody>
                    <a:bodyPr/>
                    <a:lstStyle/>
                    <a:p>
                      <a:r>
                        <a:rPr lang="en-US" sz="1800"/>
                        <a:t>Code of Federal Regulations</a:t>
                      </a:r>
                    </a:p>
                  </a:txBody>
                  <a:tcPr/>
                </a:tc>
                <a:tc>
                  <a:txBody>
                    <a:bodyPr/>
                    <a:lstStyle/>
                    <a:p>
                      <a:r>
                        <a:rPr lang="en-US" sz="1800"/>
                        <a:t>CFR</a:t>
                      </a:r>
                    </a:p>
                  </a:txBody>
                  <a:tcPr/>
                </a:tc>
                <a:extLst>
                  <a:ext uri="{0D108BD9-81ED-4DB2-BD59-A6C34878D82A}">
                    <a16:rowId xmlns:a16="http://schemas.microsoft.com/office/drawing/2014/main" val="214542694"/>
                  </a:ext>
                </a:extLst>
              </a:tr>
              <a:tr h="387423">
                <a:tc>
                  <a:txBody>
                    <a:bodyPr/>
                    <a:lstStyle/>
                    <a:p>
                      <a:r>
                        <a:rPr lang="en-US" sz="1800"/>
                        <a:t>Corrective Action Plan</a:t>
                      </a:r>
                    </a:p>
                  </a:txBody>
                  <a:tcPr/>
                </a:tc>
                <a:tc>
                  <a:txBody>
                    <a:bodyPr/>
                    <a:lstStyle/>
                    <a:p>
                      <a:r>
                        <a:rPr lang="en-US" sz="1800"/>
                        <a:t>CAP</a:t>
                      </a:r>
                    </a:p>
                  </a:txBody>
                  <a:tcPr/>
                </a:tc>
                <a:extLst>
                  <a:ext uri="{0D108BD9-81ED-4DB2-BD59-A6C34878D82A}">
                    <a16:rowId xmlns:a16="http://schemas.microsoft.com/office/drawing/2014/main" val="3876905814"/>
                  </a:ext>
                </a:extLst>
              </a:tr>
              <a:tr h="387423">
                <a:tc>
                  <a:txBody>
                    <a:bodyPr/>
                    <a:lstStyle/>
                    <a:p>
                      <a:r>
                        <a:rPr lang="en-US" sz="1800"/>
                        <a:t>Federal Fiscal Year</a:t>
                      </a:r>
                    </a:p>
                  </a:txBody>
                  <a:tcPr/>
                </a:tc>
                <a:tc>
                  <a:txBody>
                    <a:bodyPr/>
                    <a:lstStyle/>
                    <a:p>
                      <a:r>
                        <a:rPr lang="en-US" sz="1800"/>
                        <a:t>FFY</a:t>
                      </a:r>
                    </a:p>
                  </a:txBody>
                  <a:tcPr/>
                </a:tc>
                <a:extLst>
                  <a:ext uri="{0D108BD9-81ED-4DB2-BD59-A6C34878D82A}">
                    <a16:rowId xmlns:a16="http://schemas.microsoft.com/office/drawing/2014/main" val="2871811520"/>
                  </a:ext>
                </a:extLst>
              </a:tr>
              <a:tr h="387423">
                <a:tc>
                  <a:txBody>
                    <a:bodyPr/>
                    <a:lstStyle/>
                    <a:p>
                      <a:r>
                        <a:rPr lang="en-US" sz="1800"/>
                        <a:t>Federal Register</a:t>
                      </a:r>
                    </a:p>
                  </a:txBody>
                  <a:tcPr/>
                </a:tc>
                <a:tc>
                  <a:txBody>
                    <a:bodyPr/>
                    <a:lstStyle/>
                    <a:p>
                      <a:r>
                        <a:rPr lang="en-US" sz="1800"/>
                        <a:t>FR</a:t>
                      </a:r>
                    </a:p>
                  </a:txBody>
                  <a:tcPr/>
                </a:tc>
                <a:extLst>
                  <a:ext uri="{0D108BD9-81ED-4DB2-BD59-A6C34878D82A}">
                    <a16:rowId xmlns:a16="http://schemas.microsoft.com/office/drawing/2014/main" val="1913156937"/>
                  </a:ext>
                </a:extLst>
              </a:tr>
              <a:tr h="387423">
                <a:tc>
                  <a:txBody>
                    <a:bodyPr/>
                    <a:lstStyle/>
                    <a:p>
                      <a:r>
                        <a:rPr lang="en-US" sz="1800"/>
                        <a:t>Full-time equivalent</a:t>
                      </a:r>
                    </a:p>
                  </a:txBody>
                  <a:tcPr/>
                </a:tc>
                <a:tc>
                  <a:txBody>
                    <a:bodyPr/>
                    <a:lstStyle/>
                    <a:p>
                      <a:r>
                        <a:rPr lang="en-US" sz="1800"/>
                        <a:t>FTE</a:t>
                      </a:r>
                    </a:p>
                  </a:txBody>
                  <a:tcPr/>
                </a:tc>
                <a:extLst>
                  <a:ext uri="{0D108BD9-81ED-4DB2-BD59-A6C34878D82A}">
                    <a16:rowId xmlns:a16="http://schemas.microsoft.com/office/drawing/2014/main" val="2009989622"/>
                  </a:ext>
                </a:extLst>
              </a:tr>
              <a:tr h="387423">
                <a:tc>
                  <a:txBody>
                    <a:bodyPr/>
                    <a:lstStyle/>
                    <a:p>
                      <a:r>
                        <a:rPr lang="en-US" sz="1800"/>
                        <a:t>Greatest economic need</a:t>
                      </a:r>
                    </a:p>
                  </a:txBody>
                  <a:tcPr/>
                </a:tc>
                <a:tc>
                  <a:txBody>
                    <a:bodyPr/>
                    <a:lstStyle/>
                    <a:p>
                      <a:r>
                        <a:rPr lang="en-US" sz="1800"/>
                        <a:t>GEN</a:t>
                      </a:r>
                    </a:p>
                  </a:txBody>
                  <a:tcPr/>
                </a:tc>
                <a:extLst>
                  <a:ext uri="{0D108BD9-81ED-4DB2-BD59-A6C34878D82A}">
                    <a16:rowId xmlns:a16="http://schemas.microsoft.com/office/drawing/2014/main" val="1271747224"/>
                  </a:ext>
                </a:extLst>
              </a:tr>
              <a:tr h="387423">
                <a:tc>
                  <a:txBody>
                    <a:bodyPr/>
                    <a:lstStyle/>
                    <a:p>
                      <a:r>
                        <a:rPr lang="en-US" sz="1800"/>
                        <a:t>Greatest social need</a:t>
                      </a:r>
                    </a:p>
                  </a:txBody>
                  <a:tcPr/>
                </a:tc>
                <a:tc>
                  <a:txBody>
                    <a:bodyPr/>
                    <a:lstStyle/>
                    <a:p>
                      <a:r>
                        <a:rPr lang="en-US" sz="1800"/>
                        <a:t>GSN</a:t>
                      </a:r>
                    </a:p>
                  </a:txBody>
                  <a:tcPr/>
                </a:tc>
                <a:extLst>
                  <a:ext uri="{0D108BD9-81ED-4DB2-BD59-A6C34878D82A}">
                    <a16:rowId xmlns:a16="http://schemas.microsoft.com/office/drawing/2014/main" val="508166239"/>
                  </a:ext>
                </a:extLst>
              </a:tr>
              <a:tr h="387423">
                <a:tc>
                  <a:txBody>
                    <a:bodyPr/>
                    <a:lstStyle/>
                    <a:p>
                      <a:r>
                        <a:rPr lang="en-US" sz="1800"/>
                        <a:t>Home- and community-based services</a:t>
                      </a:r>
                    </a:p>
                  </a:txBody>
                  <a:tcPr/>
                </a:tc>
                <a:tc>
                  <a:txBody>
                    <a:bodyPr/>
                    <a:lstStyle/>
                    <a:p>
                      <a:r>
                        <a:rPr lang="en-US" sz="1800"/>
                        <a:t>HCBS</a:t>
                      </a:r>
                    </a:p>
                  </a:txBody>
                  <a:tcPr/>
                </a:tc>
                <a:extLst>
                  <a:ext uri="{0D108BD9-81ED-4DB2-BD59-A6C34878D82A}">
                    <a16:rowId xmlns:a16="http://schemas.microsoft.com/office/drawing/2014/main" val="3237457762"/>
                  </a:ext>
                </a:extLst>
              </a:tr>
              <a:tr h="387423">
                <a:tc>
                  <a:txBody>
                    <a:bodyPr/>
                    <a:lstStyle/>
                    <a:p>
                      <a:r>
                        <a:rPr lang="en-US" sz="1800"/>
                        <a:t>Information Collection</a:t>
                      </a:r>
                    </a:p>
                  </a:txBody>
                  <a:tcPr/>
                </a:tc>
                <a:tc>
                  <a:txBody>
                    <a:bodyPr/>
                    <a:lstStyle/>
                    <a:p>
                      <a:r>
                        <a:rPr lang="en-US" sz="1800"/>
                        <a:t>IC</a:t>
                      </a:r>
                    </a:p>
                  </a:txBody>
                  <a:tcPr/>
                </a:tc>
                <a:extLst>
                  <a:ext uri="{0D108BD9-81ED-4DB2-BD59-A6C34878D82A}">
                    <a16:rowId xmlns:a16="http://schemas.microsoft.com/office/drawing/2014/main" val="3674722530"/>
                  </a:ext>
                </a:extLst>
              </a:tr>
            </a:tbl>
          </a:graphicData>
        </a:graphic>
      </p:graphicFrame>
      <p:graphicFrame>
        <p:nvGraphicFramePr>
          <p:cNvPr id="4" name="Table 3">
            <a:extLst>
              <a:ext uri="{FF2B5EF4-FFF2-40B4-BE49-F238E27FC236}">
                <a16:creationId xmlns:a16="http://schemas.microsoft.com/office/drawing/2014/main" id="{84C1007F-670D-3653-B22C-22615D8184B7}"/>
              </a:ext>
            </a:extLst>
          </p:cNvPr>
          <p:cNvGraphicFramePr>
            <a:graphicFrameLocks noGrp="1"/>
          </p:cNvGraphicFramePr>
          <p:nvPr>
            <p:extLst>
              <p:ext uri="{D42A27DB-BD31-4B8C-83A1-F6EECF244321}">
                <p14:modId xmlns:p14="http://schemas.microsoft.com/office/powerpoint/2010/main" val="95994584"/>
              </p:ext>
            </p:extLst>
          </p:nvPr>
        </p:nvGraphicFramePr>
        <p:xfrm>
          <a:off x="6202952" y="1402056"/>
          <a:ext cx="5620836" cy="5154390"/>
        </p:xfrm>
        <a:graphic>
          <a:graphicData uri="http://schemas.openxmlformats.org/drawingml/2006/table">
            <a:tbl>
              <a:tblPr firstRow="1" bandRow="1">
                <a:tableStyleId>{5940675A-B579-460E-94D1-54222C63F5DA}</a:tableStyleId>
              </a:tblPr>
              <a:tblGrid>
                <a:gridCol w="3876440">
                  <a:extLst>
                    <a:ext uri="{9D8B030D-6E8A-4147-A177-3AD203B41FA5}">
                      <a16:colId xmlns:a16="http://schemas.microsoft.com/office/drawing/2014/main" val="1614034656"/>
                    </a:ext>
                  </a:extLst>
                </a:gridCol>
                <a:gridCol w="1744396">
                  <a:extLst>
                    <a:ext uri="{9D8B030D-6E8A-4147-A177-3AD203B41FA5}">
                      <a16:colId xmlns:a16="http://schemas.microsoft.com/office/drawing/2014/main" val="710128277"/>
                    </a:ext>
                  </a:extLst>
                </a:gridCol>
              </a:tblGrid>
              <a:tr h="387423">
                <a:tc>
                  <a:txBody>
                    <a:bodyPr/>
                    <a:lstStyle/>
                    <a:p>
                      <a:r>
                        <a:rPr lang="en-US" sz="1800"/>
                        <a:t>Intrastate Funding Formula</a:t>
                      </a:r>
                    </a:p>
                  </a:txBody>
                  <a:tcPr/>
                </a:tc>
                <a:tc>
                  <a:txBody>
                    <a:bodyPr/>
                    <a:lstStyle/>
                    <a:p>
                      <a:r>
                        <a:rPr lang="en-US" sz="1800"/>
                        <a:t>IFF</a:t>
                      </a:r>
                    </a:p>
                  </a:txBody>
                  <a:tcPr/>
                </a:tc>
                <a:extLst>
                  <a:ext uri="{0D108BD9-81ED-4DB2-BD59-A6C34878D82A}">
                    <a16:rowId xmlns:a16="http://schemas.microsoft.com/office/drawing/2014/main" val="902986532"/>
                  </a:ext>
                </a:extLst>
              </a:tr>
              <a:tr h="387423">
                <a:tc>
                  <a:txBody>
                    <a:bodyPr/>
                    <a:lstStyle/>
                    <a:p>
                      <a:r>
                        <a:rPr lang="en-US" sz="1800"/>
                        <a:t>Legal Assistance Developer</a:t>
                      </a:r>
                    </a:p>
                  </a:txBody>
                  <a:tcPr/>
                </a:tc>
                <a:tc>
                  <a:txBody>
                    <a:bodyPr/>
                    <a:lstStyle/>
                    <a:p>
                      <a:r>
                        <a:rPr lang="en-US" sz="1800"/>
                        <a:t>LAD</a:t>
                      </a:r>
                    </a:p>
                  </a:txBody>
                  <a:tcPr/>
                </a:tc>
                <a:extLst>
                  <a:ext uri="{0D108BD9-81ED-4DB2-BD59-A6C34878D82A}">
                    <a16:rowId xmlns:a16="http://schemas.microsoft.com/office/drawing/2014/main" val="719131127"/>
                  </a:ext>
                </a:extLst>
              </a:tr>
              <a:tr h="387423">
                <a:tc>
                  <a:txBody>
                    <a:bodyPr/>
                    <a:lstStyle/>
                    <a:p>
                      <a:r>
                        <a:rPr lang="en-US" sz="1800"/>
                        <a:t>Long-term care</a:t>
                      </a:r>
                    </a:p>
                  </a:txBody>
                  <a:tcPr/>
                </a:tc>
                <a:tc>
                  <a:txBody>
                    <a:bodyPr/>
                    <a:lstStyle/>
                    <a:p>
                      <a:r>
                        <a:rPr lang="en-US" sz="1800"/>
                        <a:t>LTC</a:t>
                      </a:r>
                    </a:p>
                  </a:txBody>
                  <a:tcPr/>
                </a:tc>
                <a:extLst>
                  <a:ext uri="{0D108BD9-81ED-4DB2-BD59-A6C34878D82A}">
                    <a16:rowId xmlns:a16="http://schemas.microsoft.com/office/drawing/2014/main" val="2581711119"/>
                  </a:ext>
                </a:extLst>
              </a:tr>
              <a:tr h="387423">
                <a:tc>
                  <a:txBody>
                    <a:bodyPr/>
                    <a:lstStyle/>
                    <a:p>
                      <a:r>
                        <a:rPr lang="en-US" sz="1800"/>
                        <a:t>Long-term services and supports</a:t>
                      </a:r>
                    </a:p>
                  </a:txBody>
                  <a:tcPr/>
                </a:tc>
                <a:tc>
                  <a:txBody>
                    <a:bodyPr/>
                    <a:lstStyle/>
                    <a:p>
                      <a:r>
                        <a:rPr lang="en-US" sz="1800"/>
                        <a:t>LTSS</a:t>
                      </a:r>
                    </a:p>
                  </a:txBody>
                  <a:tcPr/>
                </a:tc>
                <a:extLst>
                  <a:ext uri="{0D108BD9-81ED-4DB2-BD59-A6C34878D82A}">
                    <a16:rowId xmlns:a16="http://schemas.microsoft.com/office/drawing/2014/main" val="1459750296"/>
                  </a:ext>
                </a:extLst>
              </a:tr>
              <a:tr h="387423">
                <a:tc>
                  <a:txBody>
                    <a:bodyPr/>
                    <a:lstStyle/>
                    <a:p>
                      <a:r>
                        <a:rPr lang="en-US" sz="1800"/>
                        <a:t>Older Americans Act</a:t>
                      </a:r>
                    </a:p>
                  </a:txBody>
                  <a:tcPr/>
                </a:tc>
                <a:tc>
                  <a:txBody>
                    <a:bodyPr/>
                    <a:lstStyle/>
                    <a:p>
                      <a:r>
                        <a:rPr lang="en-US" sz="1800"/>
                        <a:t>OAA, the Act</a:t>
                      </a:r>
                    </a:p>
                  </a:txBody>
                  <a:tcPr/>
                </a:tc>
                <a:extLst>
                  <a:ext uri="{0D108BD9-81ED-4DB2-BD59-A6C34878D82A}">
                    <a16:rowId xmlns:a16="http://schemas.microsoft.com/office/drawing/2014/main" val="3436824216"/>
                  </a:ext>
                </a:extLst>
              </a:tr>
              <a:tr h="387423">
                <a:tc>
                  <a:txBody>
                    <a:bodyPr/>
                    <a:lstStyle/>
                    <a:p>
                      <a:r>
                        <a:rPr lang="en-US" sz="1800"/>
                        <a:t>Planning and service area</a:t>
                      </a:r>
                    </a:p>
                  </a:txBody>
                  <a:tcPr/>
                </a:tc>
                <a:tc>
                  <a:txBody>
                    <a:bodyPr/>
                    <a:lstStyle/>
                    <a:p>
                      <a:r>
                        <a:rPr lang="en-US" sz="1800"/>
                        <a:t>PSA</a:t>
                      </a:r>
                    </a:p>
                  </a:txBody>
                  <a:tcPr/>
                </a:tc>
                <a:extLst>
                  <a:ext uri="{0D108BD9-81ED-4DB2-BD59-A6C34878D82A}">
                    <a16:rowId xmlns:a16="http://schemas.microsoft.com/office/drawing/2014/main" val="1781435519"/>
                  </a:ext>
                </a:extLst>
              </a:tr>
              <a:tr h="387423">
                <a:tc>
                  <a:txBody>
                    <a:bodyPr/>
                    <a:lstStyle/>
                    <a:p>
                      <a:r>
                        <a:rPr lang="en-US" sz="1800"/>
                        <a:t>Regional Office</a:t>
                      </a:r>
                    </a:p>
                  </a:txBody>
                  <a:tcPr/>
                </a:tc>
                <a:tc>
                  <a:txBody>
                    <a:bodyPr/>
                    <a:lstStyle/>
                    <a:p>
                      <a:r>
                        <a:rPr lang="en-US" sz="1800"/>
                        <a:t>RO</a:t>
                      </a:r>
                    </a:p>
                  </a:txBody>
                  <a:tcPr/>
                </a:tc>
                <a:extLst>
                  <a:ext uri="{0D108BD9-81ED-4DB2-BD59-A6C34878D82A}">
                    <a16:rowId xmlns:a16="http://schemas.microsoft.com/office/drawing/2014/main" val="3096472306"/>
                  </a:ext>
                </a:extLst>
              </a:tr>
              <a:tr h="387423">
                <a:tc>
                  <a:txBody>
                    <a:bodyPr/>
                    <a:lstStyle/>
                    <a:p>
                      <a:r>
                        <a:rPr lang="en-US" sz="1800"/>
                        <a:t>Senior Community Service Employment Program</a:t>
                      </a:r>
                    </a:p>
                  </a:txBody>
                  <a:tcPr/>
                </a:tc>
                <a:tc>
                  <a:txBody>
                    <a:bodyPr/>
                    <a:lstStyle/>
                    <a:p>
                      <a:r>
                        <a:rPr lang="en-US" sz="1800"/>
                        <a:t>SCSEP</a:t>
                      </a:r>
                    </a:p>
                  </a:txBody>
                  <a:tcPr/>
                </a:tc>
                <a:extLst>
                  <a:ext uri="{0D108BD9-81ED-4DB2-BD59-A6C34878D82A}">
                    <a16:rowId xmlns:a16="http://schemas.microsoft.com/office/drawing/2014/main" val="3969885206"/>
                  </a:ext>
                </a:extLst>
              </a:tr>
              <a:tr h="387423">
                <a:tc>
                  <a:txBody>
                    <a:bodyPr/>
                    <a:lstStyle/>
                    <a:p>
                      <a:r>
                        <a:rPr lang="en-US" sz="1800"/>
                        <a:t>State Plan Guidance</a:t>
                      </a:r>
                    </a:p>
                  </a:txBody>
                  <a:tcPr/>
                </a:tc>
                <a:tc>
                  <a:txBody>
                    <a:bodyPr/>
                    <a:lstStyle/>
                    <a:p>
                      <a:r>
                        <a:rPr lang="en-US" sz="1800"/>
                        <a:t>SPG</a:t>
                      </a:r>
                    </a:p>
                  </a:txBody>
                  <a:tcPr/>
                </a:tc>
                <a:extLst>
                  <a:ext uri="{0D108BD9-81ED-4DB2-BD59-A6C34878D82A}">
                    <a16:rowId xmlns:a16="http://schemas.microsoft.com/office/drawing/2014/main" val="1021257833"/>
                  </a:ext>
                </a:extLst>
              </a:tr>
              <a:tr h="387423">
                <a:tc>
                  <a:txBody>
                    <a:bodyPr/>
                    <a:lstStyle/>
                    <a:p>
                      <a:r>
                        <a:rPr lang="en-US" sz="1800"/>
                        <a:t>State Plan on Aging</a:t>
                      </a:r>
                    </a:p>
                  </a:txBody>
                  <a:tcPr/>
                </a:tc>
                <a:tc>
                  <a:txBody>
                    <a:bodyPr/>
                    <a:lstStyle/>
                    <a:p>
                      <a:r>
                        <a:rPr lang="en-US" sz="1800"/>
                        <a:t>SPoA, State Plan</a:t>
                      </a:r>
                    </a:p>
                  </a:txBody>
                  <a:tcPr/>
                </a:tc>
                <a:extLst>
                  <a:ext uri="{0D108BD9-81ED-4DB2-BD59-A6C34878D82A}">
                    <a16:rowId xmlns:a16="http://schemas.microsoft.com/office/drawing/2014/main" val="294732830"/>
                  </a:ext>
                </a:extLst>
              </a:tr>
              <a:tr h="387423">
                <a:tc>
                  <a:txBody>
                    <a:bodyPr/>
                    <a:lstStyle/>
                    <a:p>
                      <a:r>
                        <a:rPr lang="en-US" sz="1800"/>
                        <a:t>State Plan amendment</a:t>
                      </a:r>
                    </a:p>
                  </a:txBody>
                  <a:tcPr/>
                </a:tc>
                <a:tc>
                  <a:txBody>
                    <a:bodyPr/>
                    <a:lstStyle/>
                    <a:p>
                      <a:r>
                        <a:rPr lang="en-US" sz="1800"/>
                        <a:t>SPA</a:t>
                      </a:r>
                    </a:p>
                  </a:txBody>
                  <a:tcPr/>
                </a:tc>
                <a:extLst>
                  <a:ext uri="{0D108BD9-81ED-4DB2-BD59-A6C34878D82A}">
                    <a16:rowId xmlns:a16="http://schemas.microsoft.com/office/drawing/2014/main" val="1933475627"/>
                  </a:ext>
                </a:extLst>
              </a:tr>
              <a:tr h="387423">
                <a:tc>
                  <a:txBody>
                    <a:bodyPr/>
                    <a:lstStyle/>
                    <a:p>
                      <a:r>
                        <a:rPr lang="en-US" sz="1800"/>
                        <a:t>State Unit on Aging</a:t>
                      </a:r>
                    </a:p>
                  </a:txBody>
                  <a:tcPr/>
                </a:tc>
                <a:tc>
                  <a:txBody>
                    <a:bodyPr/>
                    <a:lstStyle/>
                    <a:p>
                      <a:r>
                        <a:rPr lang="en-US" sz="1800"/>
                        <a:t>SUA</a:t>
                      </a:r>
                    </a:p>
                  </a:txBody>
                  <a:tcPr/>
                </a:tc>
                <a:extLst>
                  <a:ext uri="{0D108BD9-81ED-4DB2-BD59-A6C34878D82A}">
                    <a16:rowId xmlns:a16="http://schemas.microsoft.com/office/drawing/2014/main" val="137581409"/>
                  </a:ext>
                </a:extLst>
              </a:tr>
            </a:tbl>
          </a:graphicData>
        </a:graphic>
      </p:graphicFrame>
    </p:spTree>
    <p:extLst>
      <p:ext uri="{BB962C8B-B14F-4D97-AF65-F5344CB8AC3E}">
        <p14:creationId xmlns:p14="http://schemas.microsoft.com/office/powerpoint/2010/main" val="3061498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11" name="Title 10">
            <a:extLst>
              <a:ext uri="{FF2B5EF4-FFF2-40B4-BE49-F238E27FC236}">
                <a16:creationId xmlns:a16="http://schemas.microsoft.com/office/drawing/2014/main" id="{DFF8AEB3-BCC4-B0EC-DE6C-9B6E25BDD1D3}"/>
              </a:ext>
            </a:extLst>
          </p:cNvPr>
          <p:cNvSpPr>
            <a:spLocks noGrp="1"/>
          </p:cNvSpPr>
          <p:nvPr>
            <p:ph type="title"/>
          </p:nvPr>
        </p:nvSpPr>
        <p:spPr/>
        <p:txBody>
          <a:bodyPr/>
          <a:lstStyle/>
          <a:p>
            <a:r>
              <a:rPr lang="en-US"/>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a:xfrm>
            <a:off x="838200" y="3429000"/>
            <a:ext cx="10515600" cy="1325563"/>
          </a:xfrm>
        </p:spPr>
        <p:txBody>
          <a:bodyPr/>
          <a:lstStyle/>
          <a:p>
            <a:r>
              <a:rPr lang="en-US"/>
              <a:t>Information Collection Published in the Federal Register </a:t>
            </a:r>
          </a:p>
        </p:txBody>
      </p:sp>
    </p:spTree>
    <p:extLst>
      <p:ext uri="{BB962C8B-B14F-4D97-AF65-F5344CB8AC3E}">
        <p14:creationId xmlns:p14="http://schemas.microsoft.com/office/powerpoint/2010/main" val="325795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19366"/>
            <a:ext cx="10307938" cy="954520"/>
          </a:xfrm>
          <a:solidFill>
            <a:schemeClr val="accent2"/>
          </a:solidFill>
          <a:ln>
            <a:solidFill>
              <a:schemeClr val="accent2"/>
            </a:solidFill>
          </a:ln>
        </p:spPr>
        <p:txBody>
          <a:bodyPr>
            <a:noAutofit/>
          </a:bodyPr>
          <a:lstStyle/>
          <a:p>
            <a:pPr algn="ctr"/>
            <a:r>
              <a:rPr lang="en-US" sz="3200">
                <a:solidFill>
                  <a:schemeClr val="bg1"/>
                </a:solidFill>
              </a:rPr>
              <a:t>Information Collection (IC) in the Federal Register related to OAA Programs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73887"/>
            <a:ext cx="10307938" cy="5101084"/>
          </a:xfrm>
        </p:spPr>
        <p:txBody>
          <a:bodyPr numCol="1">
            <a:normAutofit/>
          </a:bodyPr>
          <a:lstStyle/>
          <a:p>
            <a:pPr>
              <a:lnSpc>
                <a:spcPct val="120000"/>
              </a:lnSpc>
            </a:pPr>
            <a:r>
              <a:rPr lang="en-US" sz="2400" b="1">
                <a:solidFill>
                  <a:schemeClr val="tx1"/>
                </a:solidFill>
              </a:rPr>
              <a:t> </a:t>
            </a:r>
            <a:r>
              <a:rPr lang="en-US" sz="2400">
                <a:solidFill>
                  <a:schemeClr val="tx1"/>
                </a:solidFill>
              </a:rPr>
              <a:t>60-day notice published in the Federal Register (FR) on October 18, 2023</a:t>
            </a:r>
          </a:p>
          <a:p>
            <a:pPr>
              <a:lnSpc>
                <a:spcPct val="120000"/>
              </a:lnSpc>
            </a:pPr>
            <a:r>
              <a:rPr lang="en-US" sz="2400">
                <a:solidFill>
                  <a:schemeClr val="tx1"/>
                </a:solidFill>
              </a:rPr>
              <a:t> </a:t>
            </a:r>
            <a:r>
              <a:rPr lang="en-US" sz="2400">
                <a:solidFill>
                  <a:schemeClr val="tx1"/>
                </a:solidFill>
                <a:hlinkClick r:id="rId3"/>
              </a:rPr>
              <a:t>30-day notice </a:t>
            </a:r>
            <a:r>
              <a:rPr lang="en-US" sz="2400">
                <a:solidFill>
                  <a:schemeClr val="tx1"/>
                </a:solidFill>
              </a:rPr>
              <a:t>published in the FR on September 26, 2024 </a:t>
            </a:r>
          </a:p>
          <a:p>
            <a:pPr lvl="1">
              <a:lnSpc>
                <a:spcPct val="120000"/>
              </a:lnSpc>
            </a:pPr>
            <a:r>
              <a:rPr lang="en-US" sz="2400">
                <a:solidFill>
                  <a:schemeClr val="tx1"/>
                </a:solidFill>
              </a:rPr>
              <a:t>Public comment period closed October 28, 2024</a:t>
            </a:r>
          </a:p>
          <a:p>
            <a:pPr>
              <a:lnSpc>
                <a:spcPct val="120000"/>
              </a:lnSpc>
            </a:pPr>
            <a:r>
              <a:rPr lang="en-US" sz="2400">
                <a:solidFill>
                  <a:schemeClr val="tx1"/>
                </a:solidFill>
              </a:rPr>
              <a:t> IC included the following instruments: </a:t>
            </a:r>
          </a:p>
          <a:p>
            <a:pPr lvl="1">
              <a:lnSpc>
                <a:spcPct val="120000"/>
              </a:lnSpc>
            </a:pPr>
            <a:r>
              <a:rPr lang="en-US" sz="2400">
                <a:solidFill>
                  <a:schemeClr val="tx1"/>
                </a:solidFill>
              </a:rPr>
              <a:t>New State Plan Guidance (SPG) for 2024; </a:t>
            </a:r>
          </a:p>
          <a:p>
            <a:pPr lvl="1">
              <a:lnSpc>
                <a:spcPct val="120000"/>
              </a:lnSpc>
            </a:pPr>
            <a:r>
              <a:rPr lang="en-US" sz="2400">
                <a:solidFill>
                  <a:schemeClr val="tx1"/>
                </a:solidFill>
              </a:rPr>
              <a:t>Corrective Action Plan (CAP) template &amp; instructions; and </a:t>
            </a:r>
          </a:p>
          <a:p>
            <a:pPr lvl="1">
              <a:lnSpc>
                <a:spcPct val="120000"/>
              </a:lnSpc>
            </a:pPr>
            <a:r>
              <a:rPr lang="en-US" sz="2400">
                <a:solidFill>
                  <a:schemeClr val="tx1"/>
                </a:solidFill>
              </a:rPr>
              <a:t>Financial forms and instructions related to OAA program management.</a:t>
            </a:r>
          </a:p>
        </p:txBody>
      </p:sp>
    </p:spTree>
    <p:extLst>
      <p:ext uri="{BB962C8B-B14F-4D97-AF65-F5344CB8AC3E}">
        <p14:creationId xmlns:p14="http://schemas.microsoft.com/office/powerpoint/2010/main" val="355440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a:t>State Plan Guidance Update</a:t>
            </a:r>
          </a:p>
        </p:txBody>
      </p:sp>
    </p:spTree>
    <p:extLst>
      <p:ext uri="{BB962C8B-B14F-4D97-AF65-F5344CB8AC3E}">
        <p14:creationId xmlns:p14="http://schemas.microsoft.com/office/powerpoint/2010/main" val="115895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E924-FB2C-E987-AE3D-FD5C3328BDA5}"/>
              </a:ext>
            </a:extLst>
          </p:cNvPr>
          <p:cNvSpPr>
            <a:spLocks noGrp="1"/>
          </p:cNvSpPr>
          <p:nvPr>
            <p:ph type="title"/>
          </p:nvPr>
        </p:nvSpPr>
        <p:spPr>
          <a:xfrm>
            <a:off x="857138" y="591077"/>
            <a:ext cx="10515600" cy="791702"/>
          </a:xfrm>
          <a:solidFill>
            <a:schemeClr val="accent2"/>
          </a:solidFill>
        </p:spPr>
        <p:txBody>
          <a:bodyPr>
            <a:normAutofit/>
          </a:bodyPr>
          <a:lstStyle/>
          <a:p>
            <a:pPr algn="ctr"/>
            <a:r>
              <a:rPr lang="en-US" sz="4400">
                <a:solidFill>
                  <a:schemeClr val="bg1"/>
                </a:solidFill>
              </a:rPr>
              <a:t>Background</a:t>
            </a:r>
          </a:p>
        </p:txBody>
      </p:sp>
      <p:sp>
        <p:nvSpPr>
          <p:cNvPr id="3" name="Text Placeholder 2">
            <a:extLst>
              <a:ext uri="{FF2B5EF4-FFF2-40B4-BE49-F238E27FC236}">
                <a16:creationId xmlns:a16="http://schemas.microsoft.com/office/drawing/2014/main" id="{06AF46B1-5953-63B0-B08E-DBCB9665C921}"/>
              </a:ext>
            </a:extLst>
          </p:cNvPr>
          <p:cNvSpPr>
            <a:spLocks noGrp="1"/>
          </p:cNvSpPr>
          <p:nvPr>
            <p:ph type="body" sz="quarter" idx="10"/>
          </p:nvPr>
        </p:nvSpPr>
        <p:spPr>
          <a:xfrm>
            <a:off x="857138" y="1515290"/>
            <a:ext cx="10515600" cy="4970569"/>
          </a:xfrm>
        </p:spPr>
        <p:txBody>
          <a:bodyPr>
            <a:noAutofit/>
          </a:bodyPr>
          <a:lstStyle/>
          <a:p>
            <a:pPr>
              <a:lnSpc>
                <a:spcPct val="100000"/>
              </a:lnSpc>
              <a:spcBef>
                <a:spcPts val="0"/>
              </a:spcBef>
              <a:spcAft>
                <a:spcPts val="600"/>
              </a:spcAft>
            </a:pPr>
            <a:r>
              <a:rPr lang="en-US" sz="2400">
                <a:ea typeface="Calibri" panose="020F0502020204030204" pitchFamily="34" charset="0"/>
                <a:cs typeface="Times New Roman" panose="02020603050405020304" pitchFamily="18" charset="0"/>
              </a:rPr>
              <a:t> T</a:t>
            </a:r>
            <a:r>
              <a:rPr lang="en-US" sz="2400">
                <a:effectLst/>
                <a:ea typeface="Calibri" panose="020F0502020204030204" pitchFamily="34" charset="0"/>
                <a:cs typeface="Times New Roman" panose="02020603050405020304" pitchFamily="18" charset="0"/>
              </a:rPr>
              <a:t>he Older Americans Act (OAA) originally passed in 1965. </a:t>
            </a:r>
          </a:p>
          <a:p>
            <a:pPr lvl="1">
              <a:lnSpc>
                <a:spcPct val="100000"/>
              </a:lnSpc>
              <a:spcBef>
                <a:spcPts val="0"/>
              </a:spcBef>
              <a:spcAft>
                <a:spcPts val="600"/>
              </a:spcAft>
            </a:pPr>
            <a:r>
              <a:rPr lang="en-US" sz="2400">
                <a:ea typeface="Calibri" panose="020F0502020204030204" pitchFamily="34" charset="0"/>
                <a:cs typeface="Times New Roman" panose="02020603050405020304" pitchFamily="18" charset="0"/>
              </a:rPr>
              <a:t>E</a:t>
            </a:r>
            <a:r>
              <a:rPr lang="en-US" sz="2400">
                <a:effectLst/>
                <a:ea typeface="Calibri" panose="020F0502020204030204" pitchFamily="34" charset="0"/>
                <a:cs typeface="Times New Roman" panose="02020603050405020304" pitchFamily="18" charset="0"/>
              </a:rPr>
              <a:t>stablished authority for grants to states for:</a:t>
            </a:r>
          </a:p>
          <a:p>
            <a:pPr lvl="2">
              <a:lnSpc>
                <a:spcPct val="100000"/>
              </a:lnSpc>
              <a:spcBef>
                <a:spcPts val="0"/>
              </a:spcBef>
              <a:spcAft>
                <a:spcPts val="600"/>
              </a:spcAft>
              <a:buFont typeface="Wingdings" panose="05000000000000000000" pitchFamily="2" charset="2"/>
              <a:buChar char="Ø"/>
            </a:pPr>
            <a:r>
              <a:rPr lang="en-US" sz="2088">
                <a:effectLst/>
                <a:ea typeface="Calibri" panose="020F0502020204030204" pitchFamily="34" charset="0"/>
                <a:cs typeface="Times New Roman" panose="02020603050405020304" pitchFamily="18" charset="0"/>
              </a:rPr>
              <a:t> community planning and social services</a:t>
            </a:r>
          </a:p>
          <a:p>
            <a:pPr lvl="2">
              <a:lnSpc>
                <a:spcPct val="100000"/>
              </a:lnSpc>
              <a:spcBef>
                <a:spcPts val="0"/>
              </a:spcBef>
              <a:spcAft>
                <a:spcPts val="600"/>
              </a:spcAft>
              <a:buFont typeface="Wingdings" panose="05000000000000000000" pitchFamily="2" charset="2"/>
              <a:buChar char="Ø"/>
            </a:pPr>
            <a:r>
              <a:rPr lang="en-US" sz="2088">
                <a:effectLst/>
                <a:ea typeface="Calibri" panose="020F0502020204030204" pitchFamily="34" charset="0"/>
                <a:cs typeface="Times New Roman" panose="02020603050405020304" pitchFamily="18" charset="0"/>
              </a:rPr>
              <a:t> research and development projects</a:t>
            </a:r>
          </a:p>
          <a:p>
            <a:pPr lvl="2">
              <a:lnSpc>
                <a:spcPct val="100000"/>
              </a:lnSpc>
              <a:spcBef>
                <a:spcPts val="0"/>
              </a:spcBef>
              <a:spcAft>
                <a:spcPts val="600"/>
              </a:spcAft>
              <a:buFont typeface="Wingdings" panose="05000000000000000000" pitchFamily="2" charset="2"/>
              <a:buChar char="Ø"/>
            </a:pPr>
            <a:r>
              <a:rPr lang="en-US" sz="2088">
                <a:effectLst/>
                <a:ea typeface="Calibri" panose="020F0502020204030204" pitchFamily="34" charset="0"/>
                <a:cs typeface="Times New Roman" panose="02020603050405020304" pitchFamily="18" charset="0"/>
              </a:rPr>
              <a:t> personnel training in the field of aging</a:t>
            </a:r>
          </a:p>
          <a:p>
            <a:pPr lvl="1">
              <a:lnSpc>
                <a:spcPct val="100000"/>
              </a:lnSpc>
              <a:spcBef>
                <a:spcPts val="0"/>
              </a:spcBef>
              <a:spcAft>
                <a:spcPts val="600"/>
              </a:spcAft>
            </a:pPr>
            <a:r>
              <a:rPr lang="en-US" sz="2400">
                <a:ea typeface="Calibri" panose="020F0502020204030204" pitchFamily="34" charset="0"/>
                <a:cs typeface="Times New Roman" panose="02020603050405020304" pitchFamily="18" charset="0"/>
              </a:rPr>
              <a:t>Section 307 of the OAA, as amended in 2020, authorizes the Assistant Secretary for Aging (ASA) to prescribe criteria for State Plan on Aging (State Plan) development and content.</a:t>
            </a:r>
            <a:endParaRPr lang="en-US" sz="2400">
              <a:effectLst/>
              <a:ea typeface="Calibri" panose="020F0502020204030204" pitchFamily="34" charset="0"/>
              <a:cs typeface="Times New Roman" panose="02020603050405020304" pitchFamily="18" charset="0"/>
            </a:endParaRPr>
          </a:p>
          <a:p>
            <a:pPr>
              <a:lnSpc>
                <a:spcPct val="100000"/>
              </a:lnSpc>
              <a:spcBef>
                <a:spcPts val="0"/>
              </a:spcBef>
              <a:spcAft>
                <a:spcPts val="600"/>
              </a:spcAft>
            </a:pPr>
            <a:r>
              <a:rPr lang="en-US" sz="2400">
                <a:effectLst/>
                <a:ea typeface="Calibri" panose="020F0502020204030204" pitchFamily="34" charset="0"/>
                <a:cs typeface="Times New Roman" panose="02020603050405020304" pitchFamily="18" charset="0"/>
              </a:rPr>
              <a:t> The OAA provides the foundation for the National Aging Network, which includes the Administration on Aging (</a:t>
            </a:r>
            <a:r>
              <a:rPr lang="en-US" sz="2400" err="1">
                <a:effectLst/>
                <a:ea typeface="Calibri" panose="020F0502020204030204" pitchFamily="34" charset="0"/>
                <a:cs typeface="Times New Roman" panose="02020603050405020304" pitchFamily="18" charset="0"/>
              </a:rPr>
              <a:t>AoA</a:t>
            </a:r>
            <a:r>
              <a:rPr lang="en-US" sz="2400">
                <a:effectLst/>
                <a:ea typeface="Calibri" panose="020F0502020204030204" pitchFamily="34" charset="0"/>
                <a:cs typeface="Times New Roman" panose="02020603050405020304" pitchFamily="18" charset="0"/>
              </a:rPr>
              <a:t>), state unit on aging (SUAs), area agencies on aging (AAAs), tribal organizations, service providers and volunteers.</a:t>
            </a:r>
          </a:p>
        </p:txBody>
      </p:sp>
    </p:spTree>
    <p:extLst>
      <p:ext uri="{BB962C8B-B14F-4D97-AF65-F5344CB8AC3E}">
        <p14:creationId xmlns:p14="http://schemas.microsoft.com/office/powerpoint/2010/main" val="226248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E924-FB2C-E987-AE3D-FD5C3328BDA5}"/>
              </a:ext>
            </a:extLst>
          </p:cNvPr>
          <p:cNvSpPr>
            <a:spLocks noGrp="1"/>
          </p:cNvSpPr>
          <p:nvPr>
            <p:ph type="title"/>
          </p:nvPr>
        </p:nvSpPr>
        <p:spPr>
          <a:xfrm>
            <a:off x="857138" y="591077"/>
            <a:ext cx="10515600" cy="791702"/>
          </a:xfrm>
          <a:solidFill>
            <a:schemeClr val="accent2"/>
          </a:solidFill>
        </p:spPr>
        <p:txBody>
          <a:bodyPr>
            <a:normAutofit/>
          </a:bodyPr>
          <a:lstStyle/>
          <a:p>
            <a:pPr algn="ctr"/>
            <a:r>
              <a:rPr lang="en-US" sz="4400">
                <a:solidFill>
                  <a:schemeClr val="bg1"/>
                </a:solidFill>
              </a:rPr>
              <a:t>State Plan Guidance </a:t>
            </a:r>
            <a:r>
              <a:rPr lang="en-US">
                <a:solidFill>
                  <a:schemeClr val="bg1"/>
                </a:solidFill>
              </a:rPr>
              <a:t>(1)</a:t>
            </a:r>
            <a:endParaRPr lang="en-US" sz="4400">
              <a:solidFill>
                <a:schemeClr val="bg1"/>
              </a:solidFill>
            </a:endParaRPr>
          </a:p>
        </p:txBody>
      </p:sp>
      <p:sp>
        <p:nvSpPr>
          <p:cNvPr id="3" name="Text Placeholder 2">
            <a:extLst>
              <a:ext uri="{FF2B5EF4-FFF2-40B4-BE49-F238E27FC236}">
                <a16:creationId xmlns:a16="http://schemas.microsoft.com/office/drawing/2014/main" id="{06AF46B1-5953-63B0-B08E-DBCB9665C921}"/>
              </a:ext>
            </a:extLst>
          </p:cNvPr>
          <p:cNvSpPr>
            <a:spLocks noGrp="1"/>
          </p:cNvSpPr>
          <p:nvPr>
            <p:ph type="body" sz="quarter" idx="10"/>
          </p:nvPr>
        </p:nvSpPr>
        <p:spPr>
          <a:xfrm>
            <a:off x="857138" y="1541720"/>
            <a:ext cx="10515600" cy="4944139"/>
          </a:xfrm>
        </p:spPr>
        <p:txBody>
          <a:bodyPr>
            <a:noAutofit/>
          </a:bodyPr>
          <a:lstStyle/>
          <a:p>
            <a:pPr marL="128905" indent="-128905">
              <a:lnSpc>
                <a:spcPct val="107000"/>
              </a:lnSpc>
              <a:spcBef>
                <a:spcPts val="0"/>
              </a:spcBef>
            </a:pPr>
            <a:r>
              <a:rPr lang="en-US" sz="3600">
                <a:effectLst/>
                <a:ea typeface="Calibri"/>
                <a:cs typeface="Times New Roman"/>
              </a:rPr>
              <a:t> </a:t>
            </a:r>
            <a:r>
              <a:rPr lang="en-US" sz="3200">
                <a:effectLst/>
                <a:ea typeface="Calibri"/>
                <a:cs typeface="Times New Roman"/>
              </a:rPr>
              <a:t>This guidance is for any new State Plan taking effect on or after October 1, 2025. </a:t>
            </a:r>
            <a:endParaRPr lang="en-US" sz="3200">
              <a:ea typeface="Calibri"/>
              <a:cs typeface="Times New Roman"/>
            </a:endParaRPr>
          </a:p>
          <a:p>
            <a:pPr marL="128905" indent="-128905">
              <a:lnSpc>
                <a:spcPct val="107000"/>
              </a:lnSpc>
              <a:spcBef>
                <a:spcPts val="0"/>
              </a:spcBef>
            </a:pPr>
            <a:r>
              <a:rPr lang="en-US" sz="3200">
                <a:ea typeface="Calibri"/>
                <a:cs typeface="Times New Roman"/>
              </a:rPr>
              <a:t> </a:t>
            </a:r>
            <a:r>
              <a:rPr lang="en-US" sz="3200">
                <a:effectLst/>
                <a:ea typeface="Calibri"/>
                <a:cs typeface="Times New Roman"/>
              </a:rPr>
              <a:t>This guidance is consistent with the OAA as amended in 2020 and reflects changes to the OAA program regulations (effective date – March 15, 2024; compliance date – October 1, 2025) at 45 Code of Federal Regulations (CFR) part 1321 et seq.</a:t>
            </a:r>
          </a:p>
          <a:p>
            <a:pPr marL="0" marR="0" lvl="0" indent="0">
              <a:lnSpc>
                <a:spcPct val="107000"/>
              </a:lnSpc>
              <a:spcBef>
                <a:spcPts val="0"/>
              </a:spcBef>
              <a:spcAft>
                <a:spcPts val="0"/>
              </a:spcAft>
              <a:buNone/>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159262"/>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075190"/>
      </a:accent1>
      <a:accent2>
        <a:srgbClr val="BE1E2D"/>
      </a:accent2>
      <a:accent3>
        <a:srgbClr val="F9A21A"/>
      </a:accent3>
      <a:accent4>
        <a:srgbClr val="7F7F7F"/>
      </a:accent4>
      <a:accent5>
        <a:srgbClr val="F2F2F2"/>
      </a:accent5>
      <a:accent6>
        <a:srgbClr val="FFFFFF"/>
      </a:accent6>
      <a:hlink>
        <a:srgbClr val="075190"/>
      </a:hlink>
      <a:folHlink>
        <a:srgbClr val="0070C0"/>
      </a:folHlink>
    </a:clrScheme>
    <a:fontScheme name="AC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6FCA19E4E0C04AB4895331DF78A03C" ma:contentTypeVersion="10" ma:contentTypeDescription="Create a new document." ma:contentTypeScope="" ma:versionID="7aec84e5253365d0557374585bd654c0">
  <xsd:schema xmlns:xsd="http://www.w3.org/2001/XMLSchema" xmlns:xs="http://www.w3.org/2001/XMLSchema" xmlns:p="http://schemas.microsoft.com/office/2006/metadata/properties" xmlns:ns2="60c1a028-3e0f-4113-a478-03ee188c9c48" xmlns:ns3="b2197649-5bdb-4465-b191-eb09a1078fdc" targetNamespace="http://schemas.microsoft.com/office/2006/metadata/properties" ma:root="true" ma:fieldsID="8cd1957978f45f7b7df13488c53d693b" ns2:_="" ns3:_="">
    <xsd:import namespace="60c1a028-3e0f-4113-a478-03ee188c9c48"/>
    <xsd:import namespace="b2197649-5bdb-4465-b191-eb09a1078f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a028-3e0f-4113-a478-03ee188c9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197649-5bdb-4465-b191-eb09a1078fd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2197649-5bdb-4465-b191-eb09a1078fdc">
      <UserInfo>
        <DisplayName>Brammeier, Cynthia (ACL)</DisplayName>
        <AccountId>45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0C7DBD-AF03-4BE9-96BA-D69DBBF7901B}">
  <ds:schemaRefs>
    <ds:schemaRef ds:uri="60c1a028-3e0f-4113-a478-03ee188c9c48"/>
    <ds:schemaRef ds:uri="b2197649-5bdb-4465-b191-eb09a1078f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050190-E35A-456E-BEFF-640F5A7A4E22}">
  <ds:schemaRefs>
    <ds:schemaRef ds:uri="http://purl.org/dc/terms/"/>
    <ds:schemaRef ds:uri="http://purl.org/dc/dcmitype/"/>
    <ds:schemaRef ds:uri="b2197649-5bdb-4465-b191-eb09a1078fdc"/>
    <ds:schemaRef ds:uri="60c1a028-3e0f-4113-a478-03ee188c9c48"/>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C10175-0784-4310-8648-E04F1CF434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TotalTime>
  <Words>3872</Words>
  <Application>Microsoft Office PowerPoint</Application>
  <PresentationFormat>Widescreen</PresentationFormat>
  <Paragraphs>426</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Titillium Web</vt:lpstr>
      <vt:lpstr>Roboto</vt:lpstr>
      <vt:lpstr>Calibri</vt:lpstr>
      <vt:lpstr>Wingdings</vt:lpstr>
      <vt:lpstr>Symbol</vt:lpstr>
      <vt:lpstr>Titillium Web SemiBold</vt:lpstr>
      <vt:lpstr>-apple-system</vt:lpstr>
      <vt:lpstr>Office Theme</vt:lpstr>
      <vt:lpstr>State Plan on Aging Guidance Update &amp; Corrective Action Plan Overview</vt:lpstr>
      <vt:lpstr>Housekeeping</vt:lpstr>
      <vt:lpstr>Welcome</vt:lpstr>
      <vt:lpstr>Agenda </vt:lpstr>
      <vt:lpstr>Information Collection Published in the Federal Register </vt:lpstr>
      <vt:lpstr>Information Collection (IC) in the Federal Register related to OAA Programs</vt:lpstr>
      <vt:lpstr>State Plan Guidance Update</vt:lpstr>
      <vt:lpstr>Background</vt:lpstr>
      <vt:lpstr>State Plan Guidance (1)</vt:lpstr>
      <vt:lpstr>State Plan Guidance (2)</vt:lpstr>
      <vt:lpstr>State Plan Deadlines</vt:lpstr>
      <vt:lpstr>New Four-Year State Plan</vt:lpstr>
      <vt:lpstr>States with Plans Due in 2025</vt:lpstr>
      <vt:lpstr>States with Plans Due in 2026</vt:lpstr>
      <vt:lpstr>States with Plans Due in 2027</vt:lpstr>
      <vt:lpstr>States with Plans Due in 2028</vt:lpstr>
      <vt:lpstr>State Plan Content</vt:lpstr>
      <vt:lpstr>State Plans (1)</vt:lpstr>
      <vt:lpstr>State Plans (2) </vt:lpstr>
      <vt:lpstr>State Plans (3)</vt:lpstr>
      <vt:lpstr>Key Topic Area 1: OAA Core Programs </vt:lpstr>
      <vt:lpstr>Key Topic Area 2: Greatest Economic Need  and Greatest Social Need</vt:lpstr>
      <vt:lpstr>Key Topic Area 3: Expanding Access to Home  and Community Based Services</vt:lpstr>
      <vt:lpstr>Key Topic Area 4: Caregiving</vt:lpstr>
      <vt:lpstr>State Plan Attachments (A, B)</vt:lpstr>
      <vt:lpstr>State Plan Attachment B: Information Requirements</vt:lpstr>
      <vt:lpstr>State Plan Attachments (C)</vt:lpstr>
      <vt:lpstr>State Plan Attachments (D, E)</vt:lpstr>
      <vt:lpstr>State Plan (Other Topic –  Reallocation of Funds)</vt:lpstr>
      <vt:lpstr>State Plan Amendments (1)</vt:lpstr>
      <vt:lpstr>State Plan Amendments (2)</vt:lpstr>
      <vt:lpstr>State Plan Amendments (3)</vt:lpstr>
      <vt:lpstr>Corrective Action Plan Process</vt:lpstr>
      <vt:lpstr>OAA Final Rule Effective &amp; Compliance Dates</vt:lpstr>
      <vt:lpstr>Corrective Action Plans - Instructions</vt:lpstr>
      <vt:lpstr>Corrective Action Plan Template</vt:lpstr>
      <vt:lpstr>CAP Form: Example #1 (1)</vt:lpstr>
      <vt:lpstr>CAP Form: Example #1 (2)</vt:lpstr>
      <vt:lpstr>CAP Form: Example #2 (1)</vt:lpstr>
      <vt:lpstr>CAP Form: Example #2 (2)</vt:lpstr>
      <vt:lpstr>Summary and Resources</vt:lpstr>
      <vt:lpstr>Resources</vt:lpstr>
      <vt:lpstr>Acronyms / Abbreviations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Plan on Aging Guidance &amp; Corrective Action Plan Webinar</dc:title>
  <dc:creator>Administration for Community Living</dc:creator>
  <cp:lastModifiedBy>Frank-Carr, Claire (ACL) (CTR)</cp:lastModifiedBy>
  <cp:revision>1</cp:revision>
  <dcterms:created xsi:type="dcterms:W3CDTF">2023-04-11T16:01:26Z</dcterms:created>
  <dcterms:modified xsi:type="dcterms:W3CDTF">2024-10-29T20:56:39Z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0x010100256FCA19E4E0C04AB4895331DF78A03C</vt:lpwstr>
  </property>
  <property fmtid="{D5CDD505-2E9C-101B-9397-08002B2CF9AE}" pid="3" name="MediaServiceImageTags">
    <vt:lpwstr/>
  </property>
</Properties>
</file>