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7"/>
  </p:notesMasterIdLst>
  <p:sldIdLst>
    <p:sldId id="256" r:id="rId5"/>
    <p:sldId id="345" r:id="rId6"/>
    <p:sldId id="257" r:id="rId7"/>
    <p:sldId id="295" r:id="rId8"/>
    <p:sldId id="377" r:id="rId9"/>
    <p:sldId id="309" r:id="rId10"/>
    <p:sldId id="386" r:id="rId11"/>
    <p:sldId id="379" r:id="rId12"/>
    <p:sldId id="378" r:id="rId13"/>
    <p:sldId id="356" r:id="rId14"/>
    <p:sldId id="380" r:id="rId15"/>
    <p:sldId id="381" r:id="rId16"/>
    <p:sldId id="382" r:id="rId17"/>
    <p:sldId id="383" r:id="rId18"/>
    <p:sldId id="384" r:id="rId19"/>
    <p:sldId id="385" r:id="rId20"/>
    <p:sldId id="376" r:id="rId21"/>
    <p:sldId id="387" r:id="rId22"/>
    <p:sldId id="388" r:id="rId23"/>
    <p:sldId id="392" r:id="rId24"/>
    <p:sldId id="389" r:id="rId25"/>
    <p:sldId id="298" r:id="rId26"/>
    <p:sldId id="363" r:id="rId27"/>
    <p:sldId id="361" r:id="rId28"/>
    <p:sldId id="362" r:id="rId29"/>
    <p:sldId id="390" r:id="rId30"/>
    <p:sldId id="364" r:id="rId31"/>
    <p:sldId id="366" r:id="rId32"/>
    <p:sldId id="373" r:id="rId33"/>
    <p:sldId id="374" r:id="rId34"/>
    <p:sldId id="375" r:id="rId35"/>
    <p:sldId id="365" r:id="rId36"/>
    <p:sldId id="368" r:id="rId37"/>
    <p:sldId id="367" r:id="rId38"/>
    <p:sldId id="369" r:id="rId39"/>
    <p:sldId id="370" r:id="rId40"/>
    <p:sldId id="371" r:id="rId41"/>
    <p:sldId id="372" r:id="rId42"/>
    <p:sldId id="299" r:id="rId43"/>
    <p:sldId id="346" r:id="rId44"/>
    <p:sldId id="303" r:id="rId45"/>
    <p:sldId id="318" r:id="rId46"/>
    <p:sldId id="344" r:id="rId47"/>
    <p:sldId id="352" r:id="rId48"/>
    <p:sldId id="354" r:id="rId49"/>
    <p:sldId id="353" r:id="rId50"/>
    <p:sldId id="360" r:id="rId51"/>
    <p:sldId id="355" r:id="rId52"/>
    <p:sldId id="349" r:id="rId53"/>
    <p:sldId id="350" r:id="rId54"/>
    <p:sldId id="306" r:id="rId55"/>
    <p:sldId id="351" r:id="rId56"/>
  </p:sldIdLst>
  <p:sldSz cx="12192000" cy="6858000"/>
  <p:notesSz cx="7102475" cy="9388475"/>
  <p:embeddedFontLst>
    <p:embeddedFont>
      <p:font typeface="Calibri" panose="020F0502020204030204" pitchFamily="34" charset="0"/>
      <p:regular r:id="rId58"/>
      <p:bold r:id="rId59"/>
      <p:italic r:id="rId60"/>
      <p:boldItalic r:id="rId61"/>
    </p:embeddedFont>
    <p:embeddedFont>
      <p:font typeface="Roboto" panose="02000000000000000000" pitchFamily="2" charset="0"/>
      <p:regular r:id="rId62"/>
      <p:bold r:id="rId63"/>
      <p:italic r:id="rId64"/>
      <p:boldItalic r:id="rId65"/>
    </p:embeddedFont>
    <p:embeddedFont>
      <p:font typeface="Titillium Web" panose="00000500000000000000" pitchFamily="2" charset="0"/>
      <p:regular r:id="rId66"/>
      <p:bold r:id="rId67"/>
      <p:italic r:id="rId68"/>
      <p:boldItalic r:id="rId69"/>
    </p:embeddedFont>
    <p:embeddedFont>
      <p:font typeface="Titillium Web SemiBold" panose="00000700000000000000" pitchFamily="2" charset="0"/>
      <p:bold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77" roundtripDataSignature="AMtx7mik5AF6+0WCC9DsNPwq7uKaVTC/6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15941-32D0-DE92-3CB7-1EC23D2E02F7}" name="Frank-Carr, Claire (ACL) (CTR)" initials="FCC((" userId="S::Claire.Frank-carr@acl.hhs.gov::023a24b7-4ee5-46bf-8a1c-3b2e4b8d21fb" providerId="AD"/>
  <p188:author id="{4D832947-CB5E-F35E-6D3A-B90E6AB124D7}" name="Kennedy, Elliot (ACL)" initials="EJK" userId="Kennedy, Elliot (ACL)" providerId="None"/>
  <p188:author id="{02A4F35E-26F2-ECA5-3D55-BC85DEEF69B8}" name="Wiatr-Rodriguez, Amy (ACL)" initials="W(" userId="S::amy.wiatr-rodriguez@acl.hhs.gov::c0cc0f9c-2144-4fff-96fa-b7fe924e9c14" providerId="AD"/>
  <p188:author id="{FF45EFA4-4833-1506-60FC-1683A5AC4CE4}" name="Kennedy, Elliot (ACL)" initials="K(" userId="S::elliot.kennedy@acl.hhs.gov::27ff92e8-ef68-4dbe-9b48-b26e362d2aed" providerId="AD"/>
  <p188:author id="{B0B058A8-5F7D-7D8F-C9F5-41AD6BC2A646}" name="Mosey, Adam (ACL)" initials="MA(" userId="S::Adam.Mosey@acl.hhs.gov::fd712309-00fe-48f8-906f-39a689e4f7db" providerId="AD"/>
  <p188:author id="{C18527AB-A0B2-55B8-C431-469F24D139E7}" name="Frank-Carr, Claire (ACL) (CTR)" initials="F(" userId="S::claire.frank-carr@acl.hhs.gov::023a24b7-4ee5-46bf-8a1c-3b2e4b8d21fb" providerId="AD"/>
  <p188:author id="{B0ADEBB1-7C73-5536-98DD-735ACA5365F6}" name="Rhonda Schwartz" initials="RES" userId="Rhonda Schwartz" providerId="None"/>
  <p188:author id="{7BC7F1B5-B1DE-E26D-B8BD-F19C9EFCCF28}" name="Schwartz, Rhonda (ACL)" initials="S(" userId="S::rhonda.schwartz@acl.hhs.gov::be491396-ab09-4a5f-bcaa-07043141a9ed" providerId="AD"/>
  <p188:author id="{F3FF99C9-31F7-A497-853C-EB20D8DEB351}" name="Wiatr-Rodriguez, Amy (ACL)" initials="WRA(" userId="S::Amy.Wiatr-Rodriguez@acl.hhs.gov::c0cc0f9c-2144-4fff-96fa-b7fe924e9c14" providerId="AD"/>
  <p188:author id="{9639F9F3-59FE-EEE0-26D0-99B99DDB0E08}" name="Brammeier, Cynthia (ACL)" initials="B(" userId="S::cynthia.brammeier@acl.hhs.gov::d5fe3239-33b2-4e4e-84eb-9f763d2443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FDB"/>
    <a:srgbClr val="E6E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B4677-8D0B-4EEC-A73F-FAC06562EFC6}" v="2" dt="2024-11-07T22:21:47.891"/>
    <p1510:client id="{0D6FC161-C01C-43EF-9373-0F0AEED39606}" v="111" vWet="113" dt="2024-11-07T20:37:37.328"/>
    <p1510:client id="{30916D75-6676-49CA-8D7E-54314E736147}" v="184" dt="2024-11-07T20:45:15.341"/>
    <p1510:client id="{ED6C83F9-35B1-409F-A1B2-1A45AA6A7051}" v="2620" dt="2024-11-07T18:09:54.717"/>
  </p1510:revLst>
</p1510:revInfo>
</file>

<file path=ppt/tableStyles.xml><?xml version="1.0" encoding="utf-8"?>
<a:tblStyleLst xmlns:a="http://schemas.openxmlformats.org/drawingml/2006/main" def="{200ED9BF-9D1D-4861-8CE4-F2797EB4B9B3}">
  <a:tblStyle styleId="{200ED9BF-9D1D-4861-8CE4-F2797EB4B9B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E"/>
          </a:solidFill>
        </a:fill>
      </a:tcStyle>
    </a:wholeTbl>
    <a:band1H>
      <a:tcTxStyle b="off" i="off"/>
      <a:tcStyle>
        <a:tcBdr/>
        <a:fill>
          <a:solidFill>
            <a:srgbClr val="CACFDB"/>
          </a:solidFill>
        </a:fill>
      </a:tcStyle>
    </a:band1H>
    <a:band2H>
      <a:tcTxStyle b="off" i="off"/>
      <a:tcStyle>
        <a:tcBdr/>
      </a:tcStyle>
    </a:band2H>
    <a:band1V>
      <a:tcTxStyle b="off" i="off"/>
      <a:tcStyle>
        <a:tcBdr/>
        <a:fill>
          <a:solidFill>
            <a:srgbClr val="CACFD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38F9B8A-2C53-42EA-BEEE-5DBB675C68AD}"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66" autoAdjust="0"/>
  </p:normalViewPr>
  <p:slideViewPr>
    <p:cSldViewPr snapToGrid="0">
      <p:cViewPr varScale="1">
        <p:scale>
          <a:sx n="87" d="100"/>
          <a:sy n="87" d="100"/>
        </p:scale>
        <p:origin x="76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6.fntdata"/><Relationship Id="rId68" Type="http://schemas.openxmlformats.org/officeDocument/2006/relationships/font" Target="fonts/font11.fntdata"/><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font" Target="fonts/font9.fntdata"/><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4.fntdata"/><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7.fntdata"/><Relationship Id="rId69" Type="http://schemas.openxmlformats.org/officeDocument/2006/relationships/font" Target="fonts/font12.fntdata"/><Relationship Id="rId77" Type="http://customschemas.google.com/relationships/presentationmetadata" Target="metadata"/><Relationship Id="rId8" Type="http://schemas.openxmlformats.org/officeDocument/2006/relationships/slide" Target="slides/slide4.xml"/><Relationship Id="rId51" Type="http://schemas.openxmlformats.org/officeDocument/2006/relationships/slide" Target="slides/slide4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70" Type="http://schemas.openxmlformats.org/officeDocument/2006/relationships/font" Target="fonts/font13.fntdata"/><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font" Target="fonts/font8.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font" Target="fonts/font14.fntdata"/><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Alice E (ACL)" userId="603999d2-ed56-403f-8777-20490e763fb9" providerId="ADAL" clId="{FFF7EF27-7DF2-4C47-8664-69B8A5642F83}"/>
    <pc:docChg chg="modSld">
      <pc:chgData name="Kelsey, Alice E (ACL)" userId="603999d2-ed56-403f-8777-20490e763fb9" providerId="ADAL" clId="{FFF7EF27-7DF2-4C47-8664-69B8A5642F83}" dt="2024-11-01T13:34:49.633" v="5" actId="20577"/>
      <pc:docMkLst>
        <pc:docMk/>
      </pc:docMkLst>
      <pc:sldChg chg="modNotesTx">
        <pc:chgData name="Kelsey, Alice E (ACL)" userId="603999d2-ed56-403f-8777-20490e763fb9" providerId="ADAL" clId="{FFF7EF27-7DF2-4C47-8664-69B8A5642F83}" dt="2024-11-01T13:34:49.633" v="5" actId="20577"/>
        <pc:sldMkLst>
          <pc:docMk/>
          <pc:sldMk cId="1323994241" sldId="309"/>
        </pc:sldMkLst>
      </pc:sldChg>
    </pc:docChg>
  </pc:docChgLst>
  <pc:docChgLst>
    <pc:chgData name="Phillips, Christine (ACL)" userId="S::christine.phillips@acl.hhs.gov::a49825c3-fe1a-4788-9c55-d41e0f6a1a67" providerId="AD" clId="Web-{8C424B47-60DF-4E5E-EC4E-E54FEEF70A16}"/>
    <pc:docChg chg="modSld">
      <pc:chgData name="Phillips, Christine (ACL)" userId="S::christine.phillips@acl.hhs.gov::a49825c3-fe1a-4788-9c55-d41e0f6a1a67" providerId="AD" clId="Web-{8C424B47-60DF-4E5E-EC4E-E54FEEF70A16}" dt="2024-03-25T20:24:16.762" v="145" actId="20577"/>
      <pc:docMkLst>
        <pc:docMk/>
      </pc:docMkLst>
      <pc:sldChg chg="modSp">
        <pc:chgData name="Phillips, Christine (ACL)" userId="S::christine.phillips@acl.hhs.gov::a49825c3-fe1a-4788-9c55-d41e0f6a1a67" providerId="AD" clId="Web-{8C424B47-60DF-4E5E-EC4E-E54FEEF70A16}" dt="2024-03-25T20:24:16.762" v="145" actId="20577"/>
        <pc:sldMkLst>
          <pc:docMk/>
          <pc:sldMk cId="2241447357" sldId="287"/>
        </pc:sldMkLst>
      </pc:sldChg>
    </pc:docChg>
  </pc:docChgLst>
  <pc:docChgLst>
    <pc:chgData name="Frank-Carr, Claire (ACL) (CTR)" userId="023a24b7-4ee5-46bf-8a1c-3b2e4b8d21fb" providerId="ADAL" clId="{B7412D42-64A3-42A1-9D71-E0B4F44B8636}"/>
    <pc:docChg chg="undo redo custSel addSld delSld modSld sldOrd">
      <pc:chgData name="Frank-Carr, Claire (ACL) (CTR)" userId="023a24b7-4ee5-46bf-8a1c-3b2e4b8d21fb" providerId="ADAL" clId="{B7412D42-64A3-42A1-9D71-E0B4F44B8636}" dt="2024-04-18T19:27:40.777" v="460"/>
      <pc:docMkLst>
        <pc:docMk/>
      </pc:docMkLst>
      <pc:sldChg chg="modSp mod">
        <pc:chgData name="Frank-Carr, Claire (ACL) (CTR)" userId="023a24b7-4ee5-46bf-8a1c-3b2e4b8d21fb" providerId="ADAL" clId="{B7412D42-64A3-42A1-9D71-E0B4F44B8636}" dt="2024-04-18T19:04:20.880" v="110" actId="255"/>
        <pc:sldMkLst>
          <pc:docMk/>
          <pc:sldMk cId="0" sldId="256"/>
        </pc:sldMkLst>
      </pc:sldChg>
      <pc:sldChg chg="delSp modSp mod">
        <pc:chgData name="Frank-Carr, Claire (ACL) (CTR)" userId="023a24b7-4ee5-46bf-8a1c-3b2e4b8d21fb" providerId="ADAL" clId="{B7412D42-64A3-42A1-9D71-E0B4F44B8636}" dt="2024-04-18T19:06:10.699" v="180" actId="478"/>
        <pc:sldMkLst>
          <pc:docMk/>
          <pc:sldMk cId="0" sldId="257"/>
        </pc:sldMkLst>
      </pc:sldChg>
      <pc:sldChg chg="del">
        <pc:chgData name="Frank-Carr, Claire (ACL) (CTR)" userId="023a24b7-4ee5-46bf-8a1c-3b2e4b8d21fb" providerId="ADAL" clId="{B7412D42-64A3-42A1-9D71-E0B4F44B8636}" dt="2024-04-18T19:19:10.575" v="434" actId="47"/>
        <pc:sldMkLst>
          <pc:docMk/>
          <pc:sldMk cId="0" sldId="258"/>
        </pc:sldMkLst>
      </pc:sldChg>
      <pc:sldChg chg="addSp delSp modSp mod modShow addCm modCm">
        <pc:chgData name="Frank-Carr, Claire (ACL) (CTR)" userId="023a24b7-4ee5-46bf-8a1c-3b2e4b8d21fb" providerId="ADAL" clId="{B7412D42-64A3-42A1-9D71-E0B4F44B8636}" dt="2024-04-18T19:27:02.371" v="459"/>
        <pc:sldMkLst>
          <pc:docMk/>
          <pc:sldMk cId="0" sldId="260"/>
        </pc:sldMkLst>
      </pc:sldChg>
      <pc:sldChg chg="mod modShow">
        <pc:chgData name="Frank-Carr, Claire (ACL) (CTR)" userId="023a24b7-4ee5-46bf-8a1c-3b2e4b8d21fb" providerId="ADAL" clId="{B7412D42-64A3-42A1-9D71-E0B4F44B8636}" dt="2024-04-18T19:19:48.325" v="437" actId="729"/>
        <pc:sldMkLst>
          <pc:docMk/>
          <pc:sldMk cId="0" sldId="261"/>
        </pc:sldMkLst>
      </pc:sldChg>
      <pc:sldChg chg="mod modShow">
        <pc:chgData name="Frank-Carr, Claire (ACL) (CTR)" userId="023a24b7-4ee5-46bf-8a1c-3b2e4b8d21fb" providerId="ADAL" clId="{B7412D42-64A3-42A1-9D71-E0B4F44B8636}" dt="2024-04-18T19:19:54.979" v="439" actId="729"/>
        <pc:sldMkLst>
          <pc:docMk/>
          <pc:sldMk cId="0" sldId="262"/>
        </pc:sldMkLst>
      </pc:sldChg>
      <pc:sldChg chg="add del mod modShow">
        <pc:chgData name="Frank-Carr, Claire (ACL) (CTR)" userId="023a24b7-4ee5-46bf-8a1c-3b2e4b8d21fb" providerId="ADAL" clId="{B7412D42-64A3-42A1-9D71-E0B4F44B8636}" dt="2024-04-18T19:20:48.100" v="441" actId="729"/>
        <pc:sldMkLst>
          <pc:docMk/>
          <pc:sldMk cId="0" sldId="264"/>
        </pc:sldMkLst>
      </pc:sldChg>
      <pc:sldChg chg="del">
        <pc:chgData name="Frank-Carr, Claire (ACL) (CTR)" userId="023a24b7-4ee5-46bf-8a1c-3b2e4b8d21fb" providerId="ADAL" clId="{B7412D42-64A3-42A1-9D71-E0B4F44B8636}" dt="2024-04-18T19:17:14.658" v="415" actId="47"/>
        <pc:sldMkLst>
          <pc:docMk/>
          <pc:sldMk cId="0" sldId="266"/>
        </pc:sldMkLst>
      </pc:sldChg>
      <pc:sldChg chg="del">
        <pc:chgData name="Frank-Carr, Claire (ACL) (CTR)" userId="023a24b7-4ee5-46bf-8a1c-3b2e4b8d21fb" providerId="ADAL" clId="{B7412D42-64A3-42A1-9D71-E0B4F44B8636}" dt="2024-04-18T19:18:23.834" v="430" actId="47"/>
        <pc:sldMkLst>
          <pc:docMk/>
          <pc:sldMk cId="0" sldId="267"/>
        </pc:sldMkLst>
      </pc:sldChg>
      <pc:sldChg chg="add del mod ord modShow">
        <pc:chgData name="Frank-Carr, Claire (ACL) (CTR)" userId="023a24b7-4ee5-46bf-8a1c-3b2e4b8d21fb" providerId="ADAL" clId="{B7412D42-64A3-42A1-9D71-E0B4F44B8636}" dt="2024-04-18T19:23:40.304" v="455"/>
        <pc:sldMkLst>
          <pc:docMk/>
          <pc:sldMk cId="0" sldId="268"/>
        </pc:sldMkLst>
      </pc:sldChg>
      <pc:sldChg chg="add del mod modShow">
        <pc:chgData name="Frank-Carr, Claire (ACL) (CTR)" userId="023a24b7-4ee5-46bf-8a1c-3b2e4b8d21fb" providerId="ADAL" clId="{B7412D42-64A3-42A1-9D71-E0B4F44B8636}" dt="2024-04-18T19:23:23.295" v="451" actId="729"/>
        <pc:sldMkLst>
          <pc:docMk/>
          <pc:sldMk cId="0" sldId="269"/>
        </pc:sldMkLst>
      </pc:sldChg>
      <pc:sldChg chg="del">
        <pc:chgData name="Frank-Carr, Claire (ACL) (CTR)" userId="023a24b7-4ee5-46bf-8a1c-3b2e4b8d21fb" providerId="ADAL" clId="{B7412D42-64A3-42A1-9D71-E0B4F44B8636}" dt="2024-04-18T19:17:18.745" v="418" actId="47"/>
        <pc:sldMkLst>
          <pc:docMk/>
          <pc:sldMk cId="0" sldId="270"/>
        </pc:sldMkLst>
      </pc:sldChg>
      <pc:sldChg chg="del">
        <pc:chgData name="Frank-Carr, Claire (ACL) (CTR)" userId="023a24b7-4ee5-46bf-8a1c-3b2e4b8d21fb" providerId="ADAL" clId="{B7412D42-64A3-42A1-9D71-E0B4F44B8636}" dt="2024-04-18T19:18:19.724" v="428" actId="47"/>
        <pc:sldMkLst>
          <pc:docMk/>
          <pc:sldMk cId="0" sldId="272"/>
        </pc:sldMkLst>
      </pc:sldChg>
      <pc:sldChg chg="del">
        <pc:chgData name="Frank-Carr, Claire (ACL) (CTR)" userId="023a24b7-4ee5-46bf-8a1c-3b2e4b8d21fb" providerId="ADAL" clId="{B7412D42-64A3-42A1-9D71-E0B4F44B8636}" dt="2024-04-18T19:17:19.548" v="419" actId="47"/>
        <pc:sldMkLst>
          <pc:docMk/>
          <pc:sldMk cId="0" sldId="273"/>
        </pc:sldMkLst>
      </pc:sldChg>
      <pc:sldChg chg="del">
        <pc:chgData name="Frank-Carr, Claire (ACL) (CTR)" userId="023a24b7-4ee5-46bf-8a1c-3b2e4b8d21fb" providerId="ADAL" clId="{B7412D42-64A3-42A1-9D71-E0B4F44B8636}" dt="2024-04-18T19:17:22.143" v="420" actId="47"/>
        <pc:sldMkLst>
          <pc:docMk/>
          <pc:sldMk cId="0" sldId="274"/>
        </pc:sldMkLst>
      </pc:sldChg>
      <pc:sldChg chg="del">
        <pc:chgData name="Frank-Carr, Claire (ACL) (CTR)" userId="023a24b7-4ee5-46bf-8a1c-3b2e4b8d21fb" providerId="ADAL" clId="{B7412D42-64A3-42A1-9D71-E0B4F44B8636}" dt="2024-04-18T19:17:24.677" v="421" actId="47"/>
        <pc:sldMkLst>
          <pc:docMk/>
          <pc:sldMk cId="0" sldId="275"/>
        </pc:sldMkLst>
      </pc:sldChg>
      <pc:sldChg chg="del">
        <pc:chgData name="Frank-Carr, Claire (ACL) (CTR)" userId="023a24b7-4ee5-46bf-8a1c-3b2e4b8d21fb" providerId="ADAL" clId="{B7412D42-64A3-42A1-9D71-E0B4F44B8636}" dt="2024-04-18T19:17:27.280" v="422" actId="47"/>
        <pc:sldMkLst>
          <pc:docMk/>
          <pc:sldMk cId="0" sldId="276"/>
        </pc:sldMkLst>
      </pc:sldChg>
      <pc:sldChg chg="mod ord modShow">
        <pc:chgData name="Frank-Carr, Claire (ACL) (CTR)" userId="023a24b7-4ee5-46bf-8a1c-3b2e4b8d21fb" providerId="ADAL" clId="{B7412D42-64A3-42A1-9D71-E0B4F44B8636}" dt="2024-04-18T19:20:49.909" v="442" actId="729"/>
        <pc:sldMkLst>
          <pc:docMk/>
          <pc:sldMk cId="0" sldId="277"/>
        </pc:sldMkLst>
      </pc:sldChg>
      <pc:sldChg chg="del">
        <pc:chgData name="Frank-Carr, Claire (ACL) (CTR)" userId="023a24b7-4ee5-46bf-8a1c-3b2e4b8d21fb" providerId="ADAL" clId="{B7412D42-64A3-42A1-9D71-E0B4F44B8636}" dt="2024-04-18T19:17:39.615" v="425" actId="47"/>
        <pc:sldMkLst>
          <pc:docMk/>
          <pc:sldMk cId="0" sldId="278"/>
        </pc:sldMkLst>
      </pc:sldChg>
      <pc:sldChg chg="modSp mod">
        <pc:chgData name="Frank-Carr, Claire (ACL) (CTR)" userId="023a24b7-4ee5-46bf-8a1c-3b2e4b8d21fb" providerId="ADAL" clId="{B7412D42-64A3-42A1-9D71-E0B4F44B8636}" dt="2024-04-18T19:15:34.585" v="380" actId="20577"/>
        <pc:sldMkLst>
          <pc:docMk/>
          <pc:sldMk cId="0" sldId="279"/>
        </pc:sldMkLst>
      </pc:sldChg>
      <pc:sldChg chg="del">
        <pc:chgData name="Frank-Carr, Claire (ACL) (CTR)" userId="023a24b7-4ee5-46bf-8a1c-3b2e4b8d21fb" providerId="ADAL" clId="{B7412D42-64A3-42A1-9D71-E0B4F44B8636}" dt="2024-04-18T19:16:16.380" v="383" actId="47"/>
        <pc:sldMkLst>
          <pc:docMk/>
          <pc:sldMk cId="0" sldId="280"/>
        </pc:sldMkLst>
      </pc:sldChg>
      <pc:sldChg chg="add del mod modShow">
        <pc:chgData name="Frank-Carr, Claire (ACL) (CTR)" userId="023a24b7-4ee5-46bf-8a1c-3b2e4b8d21fb" providerId="ADAL" clId="{B7412D42-64A3-42A1-9D71-E0B4F44B8636}" dt="2024-04-18T19:21:14.523" v="444" actId="729"/>
        <pc:sldMkLst>
          <pc:docMk/>
          <pc:sldMk cId="1238067102" sldId="281"/>
        </pc:sldMkLst>
      </pc:sldChg>
      <pc:sldChg chg="del">
        <pc:chgData name="Frank-Carr, Claire (ACL) (CTR)" userId="023a24b7-4ee5-46bf-8a1c-3b2e4b8d21fb" providerId="ADAL" clId="{B7412D42-64A3-42A1-9D71-E0B4F44B8636}" dt="2024-04-18T19:17:07.862" v="410" actId="47"/>
        <pc:sldMkLst>
          <pc:docMk/>
          <pc:sldMk cId="3647496363" sldId="282"/>
        </pc:sldMkLst>
      </pc:sldChg>
      <pc:sldChg chg="del">
        <pc:chgData name="Frank-Carr, Claire (ACL) (CTR)" userId="023a24b7-4ee5-46bf-8a1c-3b2e4b8d21fb" providerId="ADAL" clId="{B7412D42-64A3-42A1-9D71-E0B4F44B8636}" dt="2024-04-18T19:17:08.553" v="411" actId="47"/>
        <pc:sldMkLst>
          <pc:docMk/>
          <pc:sldMk cId="1118728492" sldId="283"/>
        </pc:sldMkLst>
      </pc:sldChg>
      <pc:sldChg chg="del">
        <pc:chgData name="Frank-Carr, Claire (ACL) (CTR)" userId="023a24b7-4ee5-46bf-8a1c-3b2e4b8d21fb" providerId="ADAL" clId="{B7412D42-64A3-42A1-9D71-E0B4F44B8636}" dt="2024-04-18T19:17:12.410" v="414" actId="47"/>
        <pc:sldMkLst>
          <pc:docMk/>
          <pc:sldMk cId="3326870465" sldId="285"/>
        </pc:sldMkLst>
      </pc:sldChg>
      <pc:sldChg chg="del">
        <pc:chgData name="Frank-Carr, Claire (ACL) (CTR)" userId="023a24b7-4ee5-46bf-8a1c-3b2e4b8d21fb" providerId="ADAL" clId="{B7412D42-64A3-42A1-9D71-E0B4F44B8636}" dt="2024-04-18T19:17:11.024" v="413" actId="47"/>
        <pc:sldMkLst>
          <pc:docMk/>
          <pc:sldMk cId="1703283992" sldId="286"/>
        </pc:sldMkLst>
      </pc:sldChg>
      <pc:sldChg chg="mod modShow">
        <pc:chgData name="Frank-Carr, Claire (ACL) (CTR)" userId="023a24b7-4ee5-46bf-8a1c-3b2e4b8d21fb" providerId="ADAL" clId="{B7412D42-64A3-42A1-9D71-E0B4F44B8636}" dt="2024-04-18T19:16:21.918" v="384" actId="729"/>
        <pc:sldMkLst>
          <pc:docMk/>
          <pc:sldMk cId="2241447357" sldId="287"/>
        </pc:sldMkLst>
      </pc:sldChg>
      <pc:sldChg chg="mod modShow">
        <pc:chgData name="Frank-Carr, Claire (ACL) (CTR)" userId="023a24b7-4ee5-46bf-8a1c-3b2e4b8d21fb" providerId="ADAL" clId="{B7412D42-64A3-42A1-9D71-E0B4F44B8636}" dt="2024-04-18T19:15:53.198" v="381" actId="729"/>
        <pc:sldMkLst>
          <pc:docMk/>
          <pc:sldMk cId="2881980799" sldId="288"/>
        </pc:sldMkLst>
      </pc:sldChg>
      <pc:sldChg chg="del">
        <pc:chgData name="Frank-Carr, Claire (ACL) (CTR)" userId="023a24b7-4ee5-46bf-8a1c-3b2e4b8d21fb" providerId="ADAL" clId="{B7412D42-64A3-42A1-9D71-E0B4F44B8636}" dt="2024-04-18T19:18:51.125" v="433" actId="47"/>
        <pc:sldMkLst>
          <pc:docMk/>
          <pc:sldMk cId="1597676334" sldId="290"/>
        </pc:sldMkLst>
      </pc:sldChg>
      <pc:sldChg chg="mod modShow">
        <pc:chgData name="Frank-Carr, Claire (ACL) (CTR)" userId="023a24b7-4ee5-46bf-8a1c-3b2e4b8d21fb" providerId="ADAL" clId="{B7412D42-64A3-42A1-9D71-E0B4F44B8636}" dt="2024-04-18T19:19:52.660" v="438" actId="729"/>
        <pc:sldMkLst>
          <pc:docMk/>
          <pc:sldMk cId="410503123" sldId="292"/>
        </pc:sldMkLst>
      </pc:sldChg>
      <pc:sldChg chg="addSp delSp modSp mod ord">
        <pc:chgData name="Frank-Carr, Claire (ACL) (CTR)" userId="023a24b7-4ee5-46bf-8a1c-3b2e4b8d21fb" providerId="ADAL" clId="{B7412D42-64A3-42A1-9D71-E0B4F44B8636}" dt="2024-04-18T19:21:47.596" v="448" actId="20577"/>
        <pc:sldMkLst>
          <pc:docMk/>
          <pc:sldMk cId="270268475" sldId="293"/>
        </pc:sldMkLst>
      </pc:sldChg>
      <pc:sldChg chg="modSp mod">
        <pc:chgData name="Frank-Carr, Claire (ACL) (CTR)" userId="023a24b7-4ee5-46bf-8a1c-3b2e4b8d21fb" providerId="ADAL" clId="{B7412D42-64A3-42A1-9D71-E0B4F44B8636}" dt="2024-04-18T19:17:03.501" v="409" actId="20577"/>
        <pc:sldMkLst>
          <pc:docMk/>
          <pc:sldMk cId="3468349836" sldId="294"/>
        </pc:sldMkLst>
      </pc:sldChg>
      <pc:sldChg chg="addSp modSp mod">
        <pc:chgData name="Frank-Carr, Claire (ACL) (CTR)" userId="023a24b7-4ee5-46bf-8a1c-3b2e4b8d21fb" providerId="ADAL" clId="{B7412D42-64A3-42A1-9D71-E0B4F44B8636}" dt="2024-04-18T19:10:59.326" v="302" actId="1076"/>
        <pc:sldMkLst>
          <pc:docMk/>
          <pc:sldMk cId="2415035927" sldId="295"/>
        </pc:sldMkLst>
      </pc:sldChg>
      <pc:sldChg chg="mod modShow">
        <pc:chgData name="Frank-Carr, Claire (ACL) (CTR)" userId="023a24b7-4ee5-46bf-8a1c-3b2e4b8d21fb" providerId="ADAL" clId="{B7412D42-64A3-42A1-9D71-E0B4F44B8636}" dt="2024-04-18T19:15:55.065" v="382" actId="729"/>
        <pc:sldMkLst>
          <pc:docMk/>
          <pc:sldMk cId="2431634846" sldId="296"/>
        </pc:sldMkLst>
      </pc:sldChg>
      <pc:sldChg chg="delSp modSp add mod addCm">
        <pc:chgData name="Frank-Carr, Claire (ACL) (CTR)" userId="023a24b7-4ee5-46bf-8a1c-3b2e4b8d21fb" providerId="ADAL" clId="{B7412D42-64A3-42A1-9D71-E0B4F44B8636}" dt="2024-04-18T19:27:40.777" v="460"/>
        <pc:sldMkLst>
          <pc:docMk/>
          <pc:sldMk cId="596363296" sldId="297"/>
        </pc:sldMkLst>
      </pc:sldChg>
      <pc:sldChg chg="add del">
        <pc:chgData name="Frank-Carr, Claire (ACL) (CTR)" userId="023a24b7-4ee5-46bf-8a1c-3b2e4b8d21fb" providerId="ADAL" clId="{B7412D42-64A3-42A1-9D71-E0B4F44B8636}" dt="2024-04-18T19:16:27.498" v="385" actId="47"/>
        <pc:sldMkLst>
          <pc:docMk/>
          <pc:sldMk cId="1527538221" sldId="298"/>
        </pc:sldMkLst>
      </pc:sldChg>
      <pc:sldChg chg="add del">
        <pc:chgData name="Frank-Carr, Claire (ACL) (CTR)" userId="023a24b7-4ee5-46bf-8a1c-3b2e4b8d21fb" providerId="ADAL" clId="{B7412D42-64A3-42A1-9D71-E0B4F44B8636}" dt="2024-04-18T19:16:28.313" v="386" actId="47"/>
        <pc:sldMkLst>
          <pc:docMk/>
          <pc:sldMk cId="781992776" sldId="299"/>
        </pc:sldMkLst>
      </pc:sldChg>
      <pc:sldChg chg="add del">
        <pc:chgData name="Frank-Carr, Claire (ACL) (CTR)" userId="023a24b7-4ee5-46bf-8a1c-3b2e4b8d21fb" providerId="ADAL" clId="{B7412D42-64A3-42A1-9D71-E0B4F44B8636}" dt="2024-04-18T19:16:29.068" v="387" actId="47"/>
        <pc:sldMkLst>
          <pc:docMk/>
          <pc:sldMk cId="4111470108" sldId="300"/>
        </pc:sldMkLst>
      </pc:sldChg>
      <pc:sldChg chg="add del">
        <pc:chgData name="Frank-Carr, Claire (ACL) (CTR)" userId="023a24b7-4ee5-46bf-8a1c-3b2e4b8d21fb" providerId="ADAL" clId="{B7412D42-64A3-42A1-9D71-E0B4F44B8636}" dt="2024-04-18T19:16:30.247" v="388" actId="47"/>
        <pc:sldMkLst>
          <pc:docMk/>
          <pc:sldMk cId="3445829148" sldId="301"/>
        </pc:sldMkLst>
      </pc:sldChg>
      <pc:sldMasterChg chg="addSldLayout delSldLayout">
        <pc:chgData name="Frank-Carr, Claire (ACL) (CTR)" userId="023a24b7-4ee5-46bf-8a1c-3b2e4b8d21fb" providerId="ADAL" clId="{B7412D42-64A3-42A1-9D71-E0B4F44B8636}" dt="2024-04-18T19:19:10.575" v="434" actId="47"/>
        <pc:sldMasterMkLst>
          <pc:docMk/>
          <pc:sldMasterMk cId="0" sldId="2147483648"/>
        </pc:sldMasterMkLst>
        <pc:sldLayoutChg chg="del">
          <pc:chgData name="Frank-Carr, Claire (ACL) (CTR)" userId="023a24b7-4ee5-46bf-8a1c-3b2e4b8d21fb" providerId="ADAL" clId="{B7412D42-64A3-42A1-9D71-E0B4F44B8636}" dt="2024-04-18T19:19:10.575" v="434" actId="47"/>
          <pc:sldLayoutMkLst>
            <pc:docMk/>
            <pc:sldMasterMk cId="0" sldId="2147483648"/>
            <pc:sldLayoutMk cId="0" sldId="2147483651"/>
          </pc:sldLayoutMkLst>
        </pc:sldLayoutChg>
        <pc:sldLayoutChg chg="add del">
          <pc:chgData name="Frank-Carr, Claire (ACL) (CTR)" userId="023a24b7-4ee5-46bf-8a1c-3b2e4b8d21fb" providerId="ADAL" clId="{B7412D42-64A3-42A1-9D71-E0B4F44B8636}" dt="2024-04-18T19:18:20.624" v="429" actId="47"/>
          <pc:sldLayoutMkLst>
            <pc:docMk/>
            <pc:sldMasterMk cId="0" sldId="2147483648"/>
            <pc:sldLayoutMk cId="0" sldId="2147483657"/>
          </pc:sldLayoutMkLst>
        </pc:sldLayoutChg>
        <pc:sldLayoutChg chg="del">
          <pc:chgData name="Frank-Carr, Claire (ACL) (CTR)" userId="023a24b7-4ee5-46bf-8a1c-3b2e4b8d21fb" providerId="ADAL" clId="{B7412D42-64A3-42A1-9D71-E0B4F44B8636}" dt="2024-04-18T19:17:14.658" v="415" actId="47"/>
          <pc:sldLayoutMkLst>
            <pc:docMk/>
            <pc:sldMasterMk cId="0" sldId="2147483648"/>
            <pc:sldLayoutMk cId="0" sldId="2147483659"/>
          </pc:sldLayoutMkLst>
        </pc:sldLayoutChg>
        <pc:sldLayoutChg chg="del">
          <pc:chgData name="Frank-Carr, Claire (ACL) (CTR)" userId="023a24b7-4ee5-46bf-8a1c-3b2e4b8d21fb" providerId="ADAL" clId="{B7412D42-64A3-42A1-9D71-E0B4F44B8636}" dt="2024-04-18T19:18:23.834" v="430" actId="47"/>
          <pc:sldLayoutMkLst>
            <pc:docMk/>
            <pc:sldMasterMk cId="0" sldId="2147483648"/>
            <pc:sldLayoutMk cId="0" sldId="2147483660"/>
          </pc:sldLayoutMkLst>
        </pc:sldLayoutChg>
        <pc:sldLayoutChg chg="del">
          <pc:chgData name="Frank-Carr, Claire (ACL) (CTR)" userId="023a24b7-4ee5-46bf-8a1c-3b2e4b8d21fb" providerId="ADAL" clId="{B7412D42-64A3-42A1-9D71-E0B4F44B8636}" dt="2024-04-18T19:17:16.465" v="416" actId="47"/>
          <pc:sldLayoutMkLst>
            <pc:docMk/>
            <pc:sldMasterMk cId="0" sldId="2147483648"/>
            <pc:sldLayoutMk cId="0" sldId="2147483661"/>
          </pc:sldLayoutMkLst>
        </pc:sldLayoutChg>
        <pc:sldLayoutChg chg="del">
          <pc:chgData name="Frank-Carr, Claire (ACL) (CTR)" userId="023a24b7-4ee5-46bf-8a1c-3b2e4b8d21fb" providerId="ADAL" clId="{B7412D42-64A3-42A1-9D71-E0B4F44B8636}" dt="2024-04-18T19:17:18.745" v="418" actId="47"/>
          <pc:sldLayoutMkLst>
            <pc:docMk/>
            <pc:sldMasterMk cId="0" sldId="2147483648"/>
            <pc:sldLayoutMk cId="0" sldId="2147483663"/>
          </pc:sldLayoutMkLst>
        </pc:sldLayoutChg>
        <pc:sldLayoutChg chg="del">
          <pc:chgData name="Frank-Carr, Claire (ACL) (CTR)" userId="023a24b7-4ee5-46bf-8a1c-3b2e4b8d21fb" providerId="ADAL" clId="{B7412D42-64A3-42A1-9D71-E0B4F44B8636}" dt="2024-04-18T19:18:19.724" v="428" actId="47"/>
          <pc:sldLayoutMkLst>
            <pc:docMk/>
            <pc:sldMasterMk cId="0" sldId="2147483648"/>
            <pc:sldLayoutMk cId="0" sldId="2147483665"/>
          </pc:sldLayoutMkLst>
        </pc:sldLayoutChg>
        <pc:sldLayoutChg chg="del">
          <pc:chgData name="Frank-Carr, Claire (ACL) (CTR)" userId="023a24b7-4ee5-46bf-8a1c-3b2e4b8d21fb" providerId="ADAL" clId="{B7412D42-64A3-42A1-9D71-E0B4F44B8636}" dt="2024-04-18T19:17:19.548" v="419" actId="47"/>
          <pc:sldLayoutMkLst>
            <pc:docMk/>
            <pc:sldMasterMk cId="0" sldId="2147483648"/>
            <pc:sldLayoutMk cId="0" sldId="2147483666"/>
          </pc:sldLayoutMkLst>
        </pc:sldLayoutChg>
        <pc:sldLayoutChg chg="del">
          <pc:chgData name="Frank-Carr, Claire (ACL) (CTR)" userId="023a24b7-4ee5-46bf-8a1c-3b2e4b8d21fb" providerId="ADAL" clId="{B7412D42-64A3-42A1-9D71-E0B4F44B8636}" dt="2024-04-18T19:17:22.143" v="420" actId="47"/>
          <pc:sldLayoutMkLst>
            <pc:docMk/>
            <pc:sldMasterMk cId="0" sldId="2147483648"/>
            <pc:sldLayoutMk cId="0" sldId="2147483667"/>
          </pc:sldLayoutMkLst>
        </pc:sldLayoutChg>
        <pc:sldLayoutChg chg="del">
          <pc:chgData name="Frank-Carr, Claire (ACL) (CTR)" userId="023a24b7-4ee5-46bf-8a1c-3b2e4b8d21fb" providerId="ADAL" clId="{B7412D42-64A3-42A1-9D71-E0B4F44B8636}" dt="2024-04-18T19:17:24.677" v="421" actId="47"/>
          <pc:sldLayoutMkLst>
            <pc:docMk/>
            <pc:sldMasterMk cId="0" sldId="2147483648"/>
            <pc:sldLayoutMk cId="0" sldId="2147483668"/>
          </pc:sldLayoutMkLst>
        </pc:sldLayoutChg>
        <pc:sldLayoutChg chg="del">
          <pc:chgData name="Frank-Carr, Claire (ACL) (CTR)" userId="023a24b7-4ee5-46bf-8a1c-3b2e4b8d21fb" providerId="ADAL" clId="{B7412D42-64A3-42A1-9D71-E0B4F44B8636}" dt="2024-04-18T19:17:27.280" v="422" actId="47"/>
          <pc:sldLayoutMkLst>
            <pc:docMk/>
            <pc:sldMasterMk cId="0" sldId="2147483648"/>
            <pc:sldLayoutMk cId="0" sldId="2147483669"/>
          </pc:sldLayoutMkLst>
        </pc:sldLayoutChg>
        <pc:sldLayoutChg chg="del">
          <pc:chgData name="Frank-Carr, Claire (ACL) (CTR)" userId="023a24b7-4ee5-46bf-8a1c-3b2e4b8d21fb" providerId="ADAL" clId="{B7412D42-64A3-42A1-9D71-E0B4F44B8636}" dt="2024-04-18T19:17:39.615" v="425" actId="47"/>
          <pc:sldLayoutMkLst>
            <pc:docMk/>
            <pc:sldMasterMk cId="0" sldId="2147483648"/>
            <pc:sldLayoutMk cId="0" sldId="2147483671"/>
          </pc:sldLayoutMkLst>
        </pc:sldLayoutChg>
        <pc:sldLayoutChg chg="del">
          <pc:chgData name="Frank-Carr, Claire (ACL) (CTR)" userId="023a24b7-4ee5-46bf-8a1c-3b2e4b8d21fb" providerId="ADAL" clId="{B7412D42-64A3-42A1-9D71-E0B4F44B8636}" dt="2024-04-18T19:16:16.380" v="383" actId="47"/>
          <pc:sldLayoutMkLst>
            <pc:docMk/>
            <pc:sldMasterMk cId="0" sldId="2147483648"/>
            <pc:sldLayoutMk cId="0" sldId="2147483673"/>
          </pc:sldLayoutMkLst>
        </pc:sldLayoutChg>
      </pc:sldMasterChg>
    </pc:docChg>
  </pc:docChgLst>
  <pc:docChgLst>
    <pc:chgData name="Frank-Carr, Claire (ACL) (CTR)" userId="023a24b7-4ee5-46bf-8a1c-3b2e4b8d21fb" providerId="ADAL" clId="{30916D75-6676-49CA-8D7E-54314E736147}"/>
    <pc:docChg chg="undo custSel modSld">
      <pc:chgData name="Frank-Carr, Claire (ACL) (CTR)" userId="023a24b7-4ee5-46bf-8a1c-3b2e4b8d21fb" providerId="ADAL" clId="{30916D75-6676-49CA-8D7E-54314E736147}" dt="2024-11-07T20:45:15.342" v="178" actId="20577"/>
      <pc:docMkLst>
        <pc:docMk/>
      </pc:docMkLst>
      <pc:sldChg chg="delCm">
        <pc:chgData name="Frank-Carr, Claire (ACL) (CTR)" userId="023a24b7-4ee5-46bf-8a1c-3b2e4b8d21fb" providerId="ADAL" clId="{30916D75-6676-49CA-8D7E-54314E736147}" dt="2024-11-07T18:11:22.079" v="0"/>
        <pc:sldMkLst>
          <pc:docMk/>
          <pc:sldMk cId="0" sldId="256"/>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30916D75-6676-49CA-8D7E-54314E736147}" dt="2024-11-07T18:11:22.079" v="0"/>
              <pc2:cmMkLst xmlns:pc2="http://schemas.microsoft.com/office/powerpoint/2019/9/main/command">
                <pc:docMk/>
                <pc:sldMk cId="0" sldId="256"/>
                <pc2:cmMk id="{01F061F1-3AEE-4E7D-9296-AEF8D3823451}"/>
              </pc2:cmMkLst>
            </pc226:cmChg>
          </p:ext>
        </pc:extLst>
      </pc:sldChg>
      <pc:sldChg chg="modNotesTx">
        <pc:chgData name="Frank-Carr, Claire (ACL) (CTR)" userId="023a24b7-4ee5-46bf-8a1c-3b2e4b8d21fb" providerId="ADAL" clId="{30916D75-6676-49CA-8D7E-54314E736147}" dt="2024-11-07T18:41:14.662" v="99" actId="15"/>
        <pc:sldMkLst>
          <pc:docMk/>
          <pc:sldMk cId="71027902" sldId="303"/>
        </pc:sldMkLst>
      </pc:sldChg>
      <pc:sldChg chg="delCm">
        <pc:chgData name="Frank-Carr, Claire (ACL) (CTR)" userId="023a24b7-4ee5-46bf-8a1c-3b2e4b8d21fb" providerId="ADAL" clId="{30916D75-6676-49CA-8D7E-54314E736147}" dt="2024-11-07T18:13:58.773" v="21"/>
        <pc:sldMkLst>
          <pc:docMk/>
          <pc:sldMk cId="3732273727" sldId="306"/>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30916D75-6676-49CA-8D7E-54314E736147}" dt="2024-11-07T18:13:58.773" v="21"/>
              <pc2:cmMkLst xmlns:pc2="http://schemas.microsoft.com/office/powerpoint/2019/9/main/command">
                <pc:docMk/>
                <pc:sldMk cId="3732273727" sldId="306"/>
                <pc2:cmMk id="{A5BC13A8-24B9-4810-8BCF-AF2251A650D7}"/>
              </pc2:cmMkLst>
            </pc226:cmChg>
          </p:ext>
        </pc:extLst>
      </pc:sldChg>
      <pc:sldChg chg="modNotesTx">
        <pc:chgData name="Frank-Carr, Claire (ACL) (CTR)" userId="023a24b7-4ee5-46bf-8a1c-3b2e4b8d21fb" providerId="ADAL" clId="{30916D75-6676-49CA-8D7E-54314E736147}" dt="2024-11-07T18:34:59.910" v="24" actId="20577"/>
        <pc:sldMkLst>
          <pc:docMk/>
          <pc:sldMk cId="1323994241" sldId="309"/>
        </pc:sldMkLst>
      </pc:sldChg>
      <pc:sldChg chg="modNotesTx">
        <pc:chgData name="Frank-Carr, Claire (ACL) (CTR)" userId="023a24b7-4ee5-46bf-8a1c-3b2e4b8d21fb" providerId="ADAL" clId="{30916D75-6676-49CA-8D7E-54314E736147}" dt="2024-11-07T18:40:52.799" v="93" actId="15"/>
        <pc:sldMkLst>
          <pc:docMk/>
          <pc:sldMk cId="303425355" sldId="344"/>
        </pc:sldMkLst>
      </pc:sldChg>
      <pc:sldChg chg="modSp mod delCm modNotesTx">
        <pc:chgData name="Frank-Carr, Claire (ACL) (CTR)" userId="023a24b7-4ee5-46bf-8a1c-3b2e4b8d21fb" providerId="ADAL" clId="{30916D75-6676-49CA-8D7E-54314E736147}" dt="2024-11-07T20:45:15.342" v="178" actId="20577"/>
        <pc:sldMkLst>
          <pc:docMk/>
          <pc:sldMk cId="3911390851" sldId="345"/>
        </pc:sldMkLst>
        <pc:spChg chg="mod">
          <ac:chgData name="Frank-Carr, Claire (ACL) (CTR)" userId="023a24b7-4ee5-46bf-8a1c-3b2e4b8d21fb" providerId="ADAL" clId="{30916D75-6676-49CA-8D7E-54314E736147}" dt="2024-11-07T20:45:15.342" v="178" actId="20577"/>
          <ac:spMkLst>
            <pc:docMk/>
            <pc:sldMk cId="3911390851" sldId="345"/>
            <ac:spMk id="7" creationId="{307DD01B-7567-A5EC-F1C2-39B4EF495609}"/>
          </ac:spMkLst>
        </pc:spChg>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30916D75-6676-49CA-8D7E-54314E736147}" dt="2024-11-07T18:11:25.627" v="1"/>
              <pc2:cmMkLst xmlns:pc2="http://schemas.microsoft.com/office/powerpoint/2019/9/main/command">
                <pc:docMk/>
                <pc:sldMk cId="3911390851" sldId="345"/>
                <pc2:cmMk id="{C85F13B2-4F6D-47ED-86B0-E8AFA08FBA9E}"/>
              </pc2:cmMkLst>
            </pc226:cmChg>
          </p:ext>
        </pc:extLst>
      </pc:sldChg>
      <pc:sldChg chg="modNotesTx">
        <pc:chgData name="Frank-Carr, Claire (ACL) (CTR)" userId="023a24b7-4ee5-46bf-8a1c-3b2e4b8d21fb" providerId="ADAL" clId="{30916D75-6676-49CA-8D7E-54314E736147}" dt="2024-11-07T18:38:53.701" v="69" actId="12"/>
        <pc:sldMkLst>
          <pc:docMk/>
          <pc:sldMk cId="857348148" sldId="346"/>
        </pc:sldMkLst>
      </pc:sldChg>
      <pc:sldChg chg="modSp mod modNotesTx">
        <pc:chgData name="Frank-Carr, Claire (ACL) (CTR)" userId="023a24b7-4ee5-46bf-8a1c-3b2e4b8d21fb" providerId="ADAL" clId="{30916D75-6676-49CA-8D7E-54314E736147}" dt="2024-11-07T18:40:30.512" v="89" actId="12"/>
        <pc:sldMkLst>
          <pc:docMk/>
          <pc:sldMk cId="3267790748" sldId="352"/>
        </pc:sldMkLst>
        <pc:spChg chg="mod">
          <ac:chgData name="Frank-Carr, Claire (ACL) (CTR)" userId="023a24b7-4ee5-46bf-8a1c-3b2e4b8d21fb" providerId="ADAL" clId="{30916D75-6676-49CA-8D7E-54314E736147}" dt="2024-11-07T18:40:04.827" v="86" actId="12"/>
          <ac:spMkLst>
            <pc:docMk/>
            <pc:sldMk cId="3267790748" sldId="352"/>
            <ac:spMk id="7" creationId="{307DD01B-7567-A5EC-F1C2-39B4EF495609}"/>
          </ac:spMkLst>
        </pc:spChg>
      </pc:sldChg>
      <pc:sldChg chg="modNotesTx">
        <pc:chgData name="Frank-Carr, Claire (ACL) (CTR)" userId="023a24b7-4ee5-46bf-8a1c-3b2e4b8d21fb" providerId="ADAL" clId="{30916D75-6676-49CA-8D7E-54314E736147}" dt="2024-11-07T18:39:26.542" v="83" actId="15"/>
        <pc:sldMkLst>
          <pc:docMk/>
          <pc:sldMk cId="2517904155" sldId="353"/>
        </pc:sldMkLst>
      </pc:sldChg>
      <pc:sldChg chg="modSp mod delCm">
        <pc:chgData name="Frank-Carr, Claire (ACL) (CTR)" userId="023a24b7-4ee5-46bf-8a1c-3b2e4b8d21fb" providerId="ADAL" clId="{30916D75-6676-49CA-8D7E-54314E736147}" dt="2024-11-07T18:40:13.701" v="88" actId="12"/>
        <pc:sldMkLst>
          <pc:docMk/>
          <pc:sldMk cId="2506309903" sldId="354"/>
        </pc:sldMkLst>
        <pc:spChg chg="mod">
          <ac:chgData name="Frank-Carr, Claire (ACL) (CTR)" userId="023a24b7-4ee5-46bf-8a1c-3b2e4b8d21fb" providerId="ADAL" clId="{30916D75-6676-49CA-8D7E-54314E736147}" dt="2024-11-07T18:40:13.701" v="88" actId="12"/>
          <ac:spMkLst>
            <pc:docMk/>
            <pc:sldMk cId="2506309903" sldId="354"/>
            <ac:spMk id="7" creationId="{307DD01B-7567-A5EC-F1C2-39B4EF495609}"/>
          </ac:spMkLst>
        </pc:spChg>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30916D75-6676-49CA-8D7E-54314E736147}" dt="2024-11-07T18:13:43.883" v="18"/>
              <pc2:cmMkLst xmlns:pc2="http://schemas.microsoft.com/office/powerpoint/2019/9/main/command">
                <pc:docMk/>
                <pc:sldMk cId="2506309903" sldId="354"/>
                <pc2:cmMk id="{2564C513-4148-4369-9EBE-042E2B20752D}"/>
              </pc2:cmMkLst>
            </pc226:cmChg>
          </p:ext>
        </pc:extLst>
      </pc:sldChg>
      <pc:sldChg chg="delCm modNotesTx">
        <pc:chgData name="Frank-Carr, Claire (ACL) (CTR)" userId="023a24b7-4ee5-46bf-8a1c-3b2e4b8d21fb" providerId="ADAL" clId="{30916D75-6676-49CA-8D7E-54314E736147}" dt="2024-11-07T18:39:42.778" v="85" actId="12"/>
        <pc:sldMkLst>
          <pc:docMk/>
          <pc:sldMk cId="2541294026" sldId="355"/>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30916D75-6676-49CA-8D7E-54314E736147}" dt="2024-11-07T18:13:52.295" v="20"/>
              <pc2:cmMkLst xmlns:pc2="http://schemas.microsoft.com/office/powerpoint/2019/9/main/command">
                <pc:docMk/>
                <pc:sldMk cId="2541294026" sldId="355"/>
                <pc2:cmMk id="{36DF34A6-D715-4DA8-8C0E-AEB7324FB030}"/>
              </pc2:cmMkLst>
            </pc226:cmChg>
          </p:ext>
        </pc:extLst>
      </pc:sldChg>
      <pc:sldChg chg="delCm modNotesTx">
        <pc:chgData name="Frank-Carr, Claire (ACL) (CTR)" userId="023a24b7-4ee5-46bf-8a1c-3b2e4b8d21fb" providerId="ADAL" clId="{30916D75-6676-49CA-8D7E-54314E736147}" dt="2024-11-07T18:39:36.191" v="84" actId="12"/>
        <pc:sldMkLst>
          <pc:docMk/>
          <pc:sldMk cId="3995163318" sldId="360"/>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30916D75-6676-49CA-8D7E-54314E736147}" dt="2024-11-07T18:13:49.707" v="19"/>
              <pc2:cmMkLst xmlns:pc2="http://schemas.microsoft.com/office/powerpoint/2019/9/main/command">
                <pc:docMk/>
                <pc:sldMk cId="3995163318" sldId="360"/>
                <pc2:cmMk id="{29F545A2-33CA-4EB3-B83A-323AD304EC19}"/>
              </pc2:cmMkLst>
            </pc226:cmChg>
          </p:ext>
        </pc:extLst>
      </pc:sldChg>
      <pc:sldChg chg="delCm">
        <pc:chgData name="Frank-Carr, Claire (ACL) (CTR)" userId="023a24b7-4ee5-46bf-8a1c-3b2e4b8d21fb" providerId="ADAL" clId="{30916D75-6676-49CA-8D7E-54314E736147}" dt="2024-11-07T18:12:35.533" v="12"/>
        <pc:sldMkLst>
          <pc:docMk/>
          <pc:sldMk cId="2159939654" sldId="363"/>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30916D75-6676-49CA-8D7E-54314E736147}" dt="2024-11-07T18:12:35.533" v="12"/>
              <pc2:cmMkLst xmlns:pc2="http://schemas.microsoft.com/office/powerpoint/2019/9/main/command">
                <pc:docMk/>
                <pc:sldMk cId="2159939654" sldId="363"/>
                <pc2:cmMk id="{03E4C2B9-A01E-4027-B113-B8001CAFB757}"/>
              </pc2:cmMkLst>
            </pc226:cmChg>
          </p:ext>
        </pc:extLst>
      </pc:sldChg>
      <pc:sldChg chg="modSp mod">
        <pc:chgData name="Frank-Carr, Claire (ACL) (CTR)" userId="023a24b7-4ee5-46bf-8a1c-3b2e4b8d21fb" providerId="ADAL" clId="{30916D75-6676-49CA-8D7E-54314E736147}" dt="2024-11-07T18:12:54.967" v="14" actId="255"/>
        <pc:sldMkLst>
          <pc:docMk/>
          <pc:sldMk cId="2116512467" sldId="366"/>
        </pc:sldMkLst>
        <pc:spChg chg="mod">
          <ac:chgData name="Frank-Carr, Claire (ACL) (CTR)" userId="023a24b7-4ee5-46bf-8a1c-3b2e4b8d21fb" providerId="ADAL" clId="{30916D75-6676-49CA-8D7E-54314E736147}" dt="2024-11-07T18:12:54.967" v="14" actId="255"/>
          <ac:spMkLst>
            <pc:docMk/>
            <pc:sldMk cId="2116512467" sldId="366"/>
            <ac:spMk id="7" creationId="{307DD01B-7567-A5EC-F1C2-39B4EF495609}"/>
          </ac:spMkLst>
        </pc:spChg>
      </pc:sldChg>
      <pc:sldChg chg="delCm">
        <pc:chgData name="Frank-Carr, Claire (ACL) (CTR)" userId="023a24b7-4ee5-46bf-8a1c-3b2e4b8d21fb" providerId="ADAL" clId="{30916D75-6676-49CA-8D7E-54314E736147}" dt="2024-11-07T18:13:15.047" v="16"/>
        <pc:sldMkLst>
          <pc:docMk/>
          <pc:sldMk cId="1723274560" sldId="370"/>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30916D75-6676-49CA-8D7E-54314E736147}" dt="2024-11-07T18:13:15.047" v="16"/>
              <pc2:cmMkLst xmlns:pc2="http://schemas.microsoft.com/office/powerpoint/2019/9/main/command">
                <pc:docMk/>
                <pc:sldMk cId="1723274560" sldId="370"/>
                <pc2:cmMk id="{CFF567A6-0AFC-416F-AC99-3E241A137A4F}"/>
              </pc2:cmMkLst>
            </pc226:cmChg>
          </p:ext>
        </pc:extLst>
      </pc:sldChg>
      <pc:sldChg chg="delCm modNotesTx">
        <pc:chgData name="Frank-Carr, Claire (ACL) (CTR)" userId="023a24b7-4ee5-46bf-8a1c-3b2e4b8d21fb" providerId="ADAL" clId="{30916D75-6676-49CA-8D7E-54314E736147}" dt="2024-11-07T18:38:42.628" v="68" actId="20577"/>
        <pc:sldMkLst>
          <pc:docMk/>
          <pc:sldMk cId="3381432692" sldId="371"/>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30916D75-6676-49CA-8D7E-54314E736147}" dt="2024-11-07T18:13:17.825" v="17"/>
              <pc2:cmMkLst xmlns:pc2="http://schemas.microsoft.com/office/powerpoint/2019/9/main/command">
                <pc:docMk/>
                <pc:sldMk cId="3381432692" sldId="371"/>
                <pc2:cmMk id="{AD546532-455B-4C52-AECB-0B66B65B4567}"/>
              </pc2:cmMkLst>
            </pc226:cmChg>
          </p:ext>
        </pc:extLst>
      </pc:sldChg>
      <pc:sldChg chg="delCm">
        <pc:chgData name="Frank-Carr, Claire (ACL) (CTR)" userId="023a24b7-4ee5-46bf-8a1c-3b2e4b8d21fb" providerId="ADAL" clId="{30916D75-6676-49CA-8D7E-54314E736147}" dt="2024-11-07T18:13:02.223" v="15"/>
        <pc:sldMkLst>
          <pc:docMk/>
          <pc:sldMk cId="3184549052" sldId="374"/>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30916D75-6676-49CA-8D7E-54314E736147}" dt="2024-11-07T18:13:02.223" v="15"/>
              <pc2:cmMkLst xmlns:pc2="http://schemas.microsoft.com/office/powerpoint/2019/9/main/command">
                <pc:docMk/>
                <pc:sldMk cId="3184549052" sldId="374"/>
                <pc2:cmMk id="{6FA0E9FD-59AA-42F0-A45B-622B2449E7ED}"/>
              </pc2:cmMkLst>
            </pc226:cmChg>
          </p:ext>
        </pc:extLst>
      </pc:sldChg>
      <pc:sldChg chg="delCm">
        <pc:chgData name="Frank-Carr, Claire (ACL) (CTR)" userId="023a24b7-4ee5-46bf-8a1c-3b2e4b8d21fb" providerId="ADAL" clId="{30916D75-6676-49CA-8D7E-54314E736147}" dt="2024-11-07T18:11:42.458" v="6"/>
        <pc:sldMkLst>
          <pc:docMk/>
          <pc:sldMk cId="874537543" sldId="378"/>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30916D75-6676-49CA-8D7E-54314E736147}" dt="2024-11-07T18:11:42.458" v="6"/>
              <pc2:cmMkLst xmlns:pc2="http://schemas.microsoft.com/office/powerpoint/2019/9/main/command">
                <pc:docMk/>
                <pc:sldMk cId="874537543" sldId="378"/>
                <pc2:cmMk id="{A5C71ACD-A55E-4A09-B39F-CCEDEF30113C}"/>
              </pc2:cmMkLst>
            </pc226:cmChg>
          </p:ext>
        </pc:extLst>
      </pc:sldChg>
      <pc:sldChg chg="delCm modNotesTx">
        <pc:chgData name="Frank-Carr, Claire (ACL) (CTR)" userId="023a24b7-4ee5-46bf-8a1c-3b2e4b8d21fb" providerId="ADAL" clId="{30916D75-6676-49CA-8D7E-54314E736147}" dt="2024-11-07T18:35:38.043" v="30" actId="20577"/>
        <pc:sldMkLst>
          <pc:docMk/>
          <pc:sldMk cId="3629233373" sldId="380"/>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30916D75-6676-49CA-8D7E-54314E736147}" dt="2024-11-07T18:11:46.383" v="7"/>
              <pc2:cmMkLst xmlns:pc2="http://schemas.microsoft.com/office/powerpoint/2019/9/main/command">
                <pc:docMk/>
                <pc:sldMk cId="3629233373" sldId="380"/>
                <pc2:cmMk id="{AE5C2F73-A506-4512-B2A1-DF754B508530}"/>
              </pc2:cmMkLst>
            </pc226:cmChg>
          </p:ext>
        </pc:extLst>
      </pc:sldChg>
      <pc:sldChg chg="modNotesTx">
        <pc:chgData name="Frank-Carr, Claire (ACL) (CTR)" userId="023a24b7-4ee5-46bf-8a1c-3b2e4b8d21fb" providerId="ADAL" clId="{30916D75-6676-49CA-8D7E-54314E736147}" dt="2024-11-07T18:35:48.784" v="31" actId="12"/>
        <pc:sldMkLst>
          <pc:docMk/>
          <pc:sldMk cId="1510635685" sldId="382"/>
        </pc:sldMkLst>
      </pc:sldChg>
      <pc:sldChg chg="delCm">
        <pc:chgData name="Frank-Carr, Claire (ACL) (CTR)" userId="023a24b7-4ee5-46bf-8a1c-3b2e4b8d21fb" providerId="ADAL" clId="{30916D75-6676-49CA-8D7E-54314E736147}" dt="2024-11-07T18:11:55.531" v="8"/>
        <pc:sldMkLst>
          <pc:docMk/>
          <pc:sldMk cId="425632126" sldId="384"/>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30916D75-6676-49CA-8D7E-54314E736147}" dt="2024-11-07T18:11:55.531" v="8"/>
              <pc2:cmMkLst xmlns:pc2="http://schemas.microsoft.com/office/powerpoint/2019/9/main/command">
                <pc:docMk/>
                <pc:sldMk cId="425632126" sldId="384"/>
                <pc2:cmMk id="{96AA1180-4E91-44DE-A51C-6DBEF39FAF0B}"/>
              </pc2:cmMkLst>
            </pc226:cmChg>
          </p:ext>
        </pc:extLst>
      </pc:sldChg>
      <pc:sldChg chg="modSp mod delCm">
        <pc:chgData name="Frank-Carr, Claire (ACL) (CTR)" userId="023a24b7-4ee5-46bf-8a1c-3b2e4b8d21fb" providerId="ADAL" clId="{30916D75-6676-49CA-8D7E-54314E736147}" dt="2024-11-07T18:11:37.581" v="5" actId="1035"/>
        <pc:sldMkLst>
          <pc:docMk/>
          <pc:sldMk cId="4094058799" sldId="386"/>
        </pc:sldMkLst>
        <pc:spChg chg="mod">
          <ac:chgData name="Frank-Carr, Claire (ACL) (CTR)" userId="023a24b7-4ee5-46bf-8a1c-3b2e4b8d21fb" providerId="ADAL" clId="{30916D75-6676-49CA-8D7E-54314E736147}" dt="2024-11-07T18:11:37.581" v="5" actId="1035"/>
          <ac:spMkLst>
            <pc:docMk/>
            <pc:sldMk cId="4094058799" sldId="386"/>
            <ac:spMk id="7" creationId="{307DD01B-7567-A5EC-F1C2-39B4EF495609}"/>
          </ac:spMkLst>
        </pc:spChg>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30916D75-6676-49CA-8D7E-54314E736147}" dt="2024-11-07T18:11:34.657" v="3"/>
              <pc2:cmMkLst xmlns:pc2="http://schemas.microsoft.com/office/powerpoint/2019/9/main/command">
                <pc:docMk/>
                <pc:sldMk cId="4094058799" sldId="386"/>
                <pc2:cmMk id="{C67E0C1E-FAD9-4BE8-892F-34A14EC445D5}"/>
              </pc2:cmMkLst>
            </pc226:cmChg>
            <pc226:cmChg xmlns:pc226="http://schemas.microsoft.com/office/powerpoint/2022/06/main/command" chg="del">
              <pc226:chgData name="Frank-Carr, Claire (ACL) (CTR)" userId="023a24b7-4ee5-46bf-8a1c-3b2e4b8d21fb" providerId="ADAL" clId="{30916D75-6676-49CA-8D7E-54314E736147}" dt="2024-11-07T18:11:33.813" v="2"/>
              <pc2:cmMkLst xmlns:pc2="http://schemas.microsoft.com/office/powerpoint/2019/9/main/command">
                <pc:docMk/>
                <pc:sldMk cId="4094058799" sldId="386"/>
                <pc2:cmMk id="{8075782B-6A65-4258-BE99-07A6A8F8D960}"/>
              </pc2:cmMkLst>
            </pc226:cmChg>
          </p:ext>
        </pc:extLst>
      </pc:sldChg>
      <pc:sldChg chg="modNotesTx">
        <pc:chgData name="Frank-Carr, Claire (ACL) (CTR)" userId="023a24b7-4ee5-46bf-8a1c-3b2e4b8d21fb" providerId="ADAL" clId="{30916D75-6676-49CA-8D7E-54314E736147}" dt="2024-11-07T18:36:22.288" v="35" actId="12"/>
        <pc:sldMkLst>
          <pc:docMk/>
          <pc:sldMk cId="3987669801" sldId="387"/>
        </pc:sldMkLst>
      </pc:sldChg>
      <pc:sldChg chg="modSp mod">
        <pc:chgData name="Frank-Carr, Claire (ACL) (CTR)" userId="023a24b7-4ee5-46bf-8a1c-3b2e4b8d21fb" providerId="ADAL" clId="{30916D75-6676-49CA-8D7E-54314E736147}" dt="2024-11-07T18:12:18.230" v="11" actId="14100"/>
        <pc:sldMkLst>
          <pc:docMk/>
          <pc:sldMk cId="545872078" sldId="389"/>
        </pc:sldMkLst>
        <pc:spChg chg="mod">
          <ac:chgData name="Frank-Carr, Claire (ACL) (CTR)" userId="023a24b7-4ee5-46bf-8a1c-3b2e4b8d21fb" providerId="ADAL" clId="{30916D75-6676-49CA-8D7E-54314E736147}" dt="2024-11-07T18:12:18.230" v="11" actId="14100"/>
          <ac:spMkLst>
            <pc:docMk/>
            <pc:sldMk cId="545872078" sldId="389"/>
            <ac:spMk id="7" creationId="{307DD01B-7567-A5EC-F1C2-39B4EF495609}"/>
          </ac:spMkLst>
        </pc:spChg>
        <pc:spChg chg="mod">
          <ac:chgData name="Frank-Carr, Claire (ACL) (CTR)" userId="023a24b7-4ee5-46bf-8a1c-3b2e4b8d21fb" providerId="ADAL" clId="{30916D75-6676-49CA-8D7E-54314E736147}" dt="2024-11-07T18:12:13.375" v="10" actId="1076"/>
          <ac:spMkLst>
            <pc:docMk/>
            <pc:sldMk cId="545872078" sldId="389"/>
            <ac:spMk id="9" creationId="{616548FE-0E5A-BC2E-050A-D8935EF967EE}"/>
          </ac:spMkLst>
        </pc:spChg>
      </pc:sldChg>
    </pc:docChg>
  </pc:docChgLst>
  <pc:docChgLst>
    <pc:chgData name="Frank-Carr, Claire (ACL) (CTR)" userId="023a24b7-4ee5-46bf-8a1c-3b2e4b8d21fb" providerId="ADAL" clId="{183A801F-4F1D-4027-B8A5-FB92CD56DB3C}"/>
    <pc:docChg chg="undo redo custSel addSld delSld modSld">
      <pc:chgData name="Frank-Carr, Claire (ACL) (CTR)" userId="023a24b7-4ee5-46bf-8a1c-3b2e4b8d21fb" providerId="ADAL" clId="{183A801F-4F1D-4027-B8A5-FB92CD56DB3C}" dt="2024-06-21T18:27:47.693" v="4311" actId="20577"/>
      <pc:docMkLst>
        <pc:docMk/>
      </pc:docMkLst>
      <pc:sldChg chg="modNotesTx">
        <pc:chgData name="Frank-Carr, Claire (ACL) (CTR)" userId="023a24b7-4ee5-46bf-8a1c-3b2e4b8d21fb" providerId="ADAL" clId="{183A801F-4F1D-4027-B8A5-FB92CD56DB3C}" dt="2024-06-20T21:28:56.817" v="164" actId="20577"/>
        <pc:sldMkLst>
          <pc:docMk/>
          <pc:sldMk cId="0" sldId="256"/>
        </pc:sldMkLst>
      </pc:sldChg>
      <pc:sldChg chg="modNotesTx">
        <pc:chgData name="Frank-Carr, Claire (ACL) (CTR)" userId="023a24b7-4ee5-46bf-8a1c-3b2e4b8d21fb" providerId="ADAL" clId="{183A801F-4F1D-4027-B8A5-FB92CD56DB3C}" dt="2024-06-20T21:28:13.931" v="79" actId="20577"/>
        <pc:sldMkLst>
          <pc:docMk/>
          <pc:sldMk cId="0" sldId="257"/>
        </pc:sldMkLst>
      </pc:sldChg>
      <pc:sldChg chg="del">
        <pc:chgData name="Frank-Carr, Claire (ACL) (CTR)" userId="023a24b7-4ee5-46bf-8a1c-3b2e4b8d21fb" providerId="ADAL" clId="{183A801F-4F1D-4027-B8A5-FB92CD56DB3C}" dt="2024-06-20T22:01:23.334" v="1763" actId="47"/>
        <pc:sldMkLst>
          <pc:docMk/>
          <pc:sldMk cId="0" sldId="279"/>
        </pc:sldMkLst>
      </pc:sldChg>
      <pc:sldChg chg="add del modNotesTx">
        <pc:chgData name="Frank-Carr, Claire (ACL) (CTR)" userId="023a24b7-4ee5-46bf-8a1c-3b2e4b8d21fb" providerId="ADAL" clId="{183A801F-4F1D-4027-B8A5-FB92CD56DB3C}" dt="2024-06-20T21:43:25.963" v="902" actId="114"/>
        <pc:sldMkLst>
          <pc:docMk/>
          <pc:sldMk cId="270268475" sldId="293"/>
        </pc:sldMkLst>
      </pc:sldChg>
      <pc:sldChg chg="del">
        <pc:chgData name="Frank-Carr, Claire (ACL) (CTR)" userId="023a24b7-4ee5-46bf-8a1c-3b2e4b8d21fb" providerId="ADAL" clId="{183A801F-4F1D-4027-B8A5-FB92CD56DB3C}" dt="2024-06-20T22:03:03.647" v="1841" actId="47"/>
        <pc:sldMkLst>
          <pc:docMk/>
          <pc:sldMk cId="3468349836" sldId="294"/>
        </pc:sldMkLst>
      </pc:sldChg>
      <pc:sldChg chg="modSp mod modNotesTx">
        <pc:chgData name="Frank-Carr, Claire (ACL) (CTR)" userId="023a24b7-4ee5-46bf-8a1c-3b2e4b8d21fb" providerId="ADAL" clId="{183A801F-4F1D-4027-B8A5-FB92CD56DB3C}" dt="2024-06-20T22:39:16.559" v="3336" actId="20577"/>
        <pc:sldMkLst>
          <pc:docMk/>
          <pc:sldMk cId="2415035927" sldId="295"/>
        </pc:sldMkLst>
      </pc:sldChg>
      <pc:sldChg chg="modNotesTx">
        <pc:chgData name="Frank-Carr, Claire (ACL) (CTR)" userId="023a24b7-4ee5-46bf-8a1c-3b2e4b8d21fb" providerId="ADAL" clId="{183A801F-4F1D-4027-B8A5-FB92CD56DB3C}" dt="2024-06-20T21:33:00.412" v="479" actId="20577"/>
        <pc:sldMkLst>
          <pc:docMk/>
          <pc:sldMk cId="193302233" sldId="298"/>
        </pc:sldMkLst>
      </pc:sldChg>
      <pc:sldChg chg="modNotesTx">
        <pc:chgData name="Frank-Carr, Claire (ACL) (CTR)" userId="023a24b7-4ee5-46bf-8a1c-3b2e4b8d21fb" providerId="ADAL" clId="{183A801F-4F1D-4027-B8A5-FB92CD56DB3C}" dt="2024-06-20T21:35:58.786" v="637" actId="20577"/>
        <pc:sldMkLst>
          <pc:docMk/>
          <pc:sldMk cId="2936578380" sldId="299"/>
        </pc:sldMkLst>
      </pc:sldChg>
      <pc:sldChg chg="del">
        <pc:chgData name="Frank-Carr, Claire (ACL) (CTR)" userId="023a24b7-4ee5-46bf-8a1c-3b2e4b8d21fb" providerId="ADAL" clId="{183A801F-4F1D-4027-B8A5-FB92CD56DB3C}" dt="2024-06-20T21:33:06.163" v="480" actId="47"/>
        <pc:sldMkLst>
          <pc:docMk/>
          <pc:sldMk cId="3284780943" sldId="300"/>
        </pc:sldMkLst>
      </pc:sldChg>
      <pc:sldChg chg="del">
        <pc:chgData name="Frank-Carr, Claire (ACL) (CTR)" userId="023a24b7-4ee5-46bf-8a1c-3b2e4b8d21fb" providerId="ADAL" clId="{183A801F-4F1D-4027-B8A5-FB92CD56DB3C}" dt="2024-06-20T21:37:40.919" v="650" actId="47"/>
        <pc:sldMkLst>
          <pc:docMk/>
          <pc:sldMk cId="422086280" sldId="302"/>
        </pc:sldMkLst>
      </pc:sldChg>
      <pc:sldChg chg="add del delCm modNotesTx">
        <pc:chgData name="Frank-Carr, Claire (ACL) (CTR)" userId="023a24b7-4ee5-46bf-8a1c-3b2e4b8d21fb" providerId="ADAL" clId="{183A801F-4F1D-4027-B8A5-FB92CD56DB3C}" dt="2024-06-20T21:38:43.611" v="676" actId="20577"/>
        <pc:sldMkLst>
          <pc:docMk/>
          <pc:sldMk cId="71027902" sldId="303"/>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183A801F-4F1D-4027-B8A5-FB92CD56DB3C}" dt="2024-06-20T21:38:12.327" v="658"/>
              <pc2:cmMkLst xmlns:pc2="http://schemas.microsoft.com/office/powerpoint/2019/9/main/command">
                <pc:docMk/>
                <pc:sldMk cId="71027902" sldId="303"/>
                <pc2:cmMk id="{74FEBB39-FC49-486E-9245-3CF28F55ED19}"/>
              </pc2:cmMkLst>
            </pc226:cmChg>
          </p:ext>
        </pc:extLst>
      </pc:sldChg>
      <pc:sldChg chg="del">
        <pc:chgData name="Frank-Carr, Claire (ACL) (CTR)" userId="023a24b7-4ee5-46bf-8a1c-3b2e4b8d21fb" providerId="ADAL" clId="{183A801F-4F1D-4027-B8A5-FB92CD56DB3C}" dt="2024-06-20T21:48:43.368" v="997" actId="47"/>
        <pc:sldMkLst>
          <pc:docMk/>
          <pc:sldMk cId="401643183" sldId="305"/>
        </pc:sldMkLst>
      </pc:sldChg>
      <pc:sldChg chg="modSp mod modNotesTx">
        <pc:chgData name="Frank-Carr, Claire (ACL) (CTR)" userId="023a24b7-4ee5-46bf-8a1c-3b2e4b8d21fb" providerId="ADAL" clId="{183A801F-4F1D-4027-B8A5-FB92CD56DB3C}" dt="2024-06-20T22:04:58.691" v="1851" actId="20577"/>
        <pc:sldMkLst>
          <pc:docMk/>
          <pc:sldMk cId="3732273727" sldId="306"/>
        </pc:sldMkLst>
      </pc:sldChg>
      <pc:sldChg chg="modSp mod modCm modNotesTx">
        <pc:chgData name="Frank-Carr, Claire (ACL) (CTR)" userId="023a24b7-4ee5-46bf-8a1c-3b2e4b8d21fb" providerId="ADAL" clId="{183A801F-4F1D-4027-B8A5-FB92CD56DB3C}" dt="2024-06-20T22:00:29.073" v="1720" actId="20577"/>
        <pc:sldMkLst>
          <pc:docMk/>
          <pc:sldMk cId="825309115" sldId="307"/>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183A801F-4F1D-4027-B8A5-FB92CD56DB3C}" dt="2024-06-20T21:56:54.458" v="1495" actId="20577"/>
              <pc2:cmMkLst xmlns:pc2="http://schemas.microsoft.com/office/powerpoint/2019/9/main/command">
                <pc:docMk/>
                <pc:sldMk cId="825309115" sldId="307"/>
                <pc2:cmMk id="{E4F3413C-AD2F-4D71-8FC3-4D92C59F994C}"/>
              </pc2:cmMkLst>
            </pc226:cmChg>
            <pc226:cmChg xmlns:pc226="http://schemas.microsoft.com/office/powerpoint/2022/06/main/command" chg="mod">
              <pc226:chgData name="Frank-Carr, Claire (ACL) (CTR)" userId="023a24b7-4ee5-46bf-8a1c-3b2e4b8d21fb" providerId="ADAL" clId="{183A801F-4F1D-4027-B8A5-FB92CD56DB3C}" dt="2024-06-20T21:56:54.458" v="1495" actId="20577"/>
              <pc2:cmMkLst xmlns:pc2="http://schemas.microsoft.com/office/powerpoint/2019/9/main/command">
                <pc:docMk/>
                <pc:sldMk cId="825309115" sldId="307"/>
                <pc2:cmMk id="{E76280AF-8C22-4D07-A135-9D840DD5BA0D}"/>
              </pc2:cmMkLst>
            </pc226:cmChg>
          </p:ext>
        </pc:extLst>
      </pc:sldChg>
      <pc:sldChg chg="modNotesTx">
        <pc:chgData name="Frank-Carr, Claire (ACL) (CTR)" userId="023a24b7-4ee5-46bf-8a1c-3b2e4b8d21fb" providerId="ADAL" clId="{183A801F-4F1D-4027-B8A5-FB92CD56DB3C}" dt="2024-06-20T22:01:03.364" v="1749"/>
        <pc:sldMkLst>
          <pc:docMk/>
          <pc:sldMk cId="2633791314" sldId="308"/>
        </pc:sldMkLst>
      </pc:sldChg>
      <pc:sldChg chg="add del modNotesTx">
        <pc:chgData name="Frank-Carr, Claire (ACL) (CTR)" userId="023a24b7-4ee5-46bf-8a1c-3b2e4b8d21fb" providerId="ADAL" clId="{183A801F-4F1D-4027-B8A5-FB92CD56DB3C}" dt="2024-06-20T21:33:53.893" v="525" actId="20577"/>
        <pc:sldMkLst>
          <pc:docMk/>
          <pc:sldMk cId="1323994241" sldId="309"/>
        </pc:sldMkLst>
      </pc:sldChg>
      <pc:sldChg chg="add del modNotesTx">
        <pc:chgData name="Frank-Carr, Claire (ACL) (CTR)" userId="023a24b7-4ee5-46bf-8a1c-3b2e4b8d21fb" providerId="ADAL" clId="{183A801F-4F1D-4027-B8A5-FB92CD56DB3C}" dt="2024-06-20T21:45:46.360" v="937" actId="20577"/>
        <pc:sldMkLst>
          <pc:docMk/>
          <pc:sldMk cId="2472616536" sldId="318"/>
        </pc:sldMkLst>
      </pc:sldChg>
      <pc:sldChg chg="del">
        <pc:chgData name="Frank-Carr, Claire (ACL) (CTR)" userId="023a24b7-4ee5-46bf-8a1c-3b2e4b8d21fb" providerId="ADAL" clId="{183A801F-4F1D-4027-B8A5-FB92CD56DB3C}" dt="2024-06-20T22:23:04.536" v="2198" actId="47"/>
        <pc:sldMkLst>
          <pc:docMk/>
          <pc:sldMk cId="4149659963" sldId="329"/>
        </pc:sldMkLst>
      </pc:sldChg>
      <pc:sldChg chg="del">
        <pc:chgData name="Frank-Carr, Claire (ACL) (CTR)" userId="023a24b7-4ee5-46bf-8a1c-3b2e4b8d21fb" providerId="ADAL" clId="{183A801F-4F1D-4027-B8A5-FB92CD56DB3C}" dt="2024-06-20T22:23:08.049" v="2199" actId="47"/>
        <pc:sldMkLst>
          <pc:docMk/>
          <pc:sldMk cId="4193287430" sldId="342"/>
        </pc:sldMkLst>
      </pc:sldChg>
      <pc:sldChg chg="del">
        <pc:chgData name="Frank-Carr, Claire (ACL) (CTR)" userId="023a24b7-4ee5-46bf-8a1c-3b2e4b8d21fb" providerId="ADAL" clId="{183A801F-4F1D-4027-B8A5-FB92CD56DB3C}" dt="2024-06-20T22:23:09.686" v="2200" actId="47"/>
        <pc:sldMkLst>
          <pc:docMk/>
          <pc:sldMk cId="2238340708" sldId="343"/>
        </pc:sldMkLst>
      </pc:sldChg>
      <pc:sldChg chg="modSp mod modNotesTx">
        <pc:chgData name="Frank-Carr, Claire (ACL) (CTR)" userId="023a24b7-4ee5-46bf-8a1c-3b2e4b8d21fb" providerId="ADAL" clId="{183A801F-4F1D-4027-B8A5-FB92CD56DB3C}" dt="2024-06-21T16:40:53.952" v="3514" actId="20577"/>
        <pc:sldMkLst>
          <pc:docMk/>
          <pc:sldMk cId="303425355" sldId="344"/>
        </pc:sldMkLst>
      </pc:sldChg>
      <pc:sldChg chg="add delCm modNotesTx">
        <pc:chgData name="Frank-Carr, Claire (ACL) (CTR)" userId="023a24b7-4ee5-46bf-8a1c-3b2e4b8d21fb" providerId="ADAL" clId="{183A801F-4F1D-4027-B8A5-FB92CD56DB3C}" dt="2024-06-20T21:26:59.257" v="12" actId="20577"/>
        <pc:sldMkLst>
          <pc:docMk/>
          <pc:sldMk cId="3911390851" sldId="345"/>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183A801F-4F1D-4027-B8A5-FB92CD56DB3C}" dt="2024-06-20T21:26:53.355" v="1"/>
              <pc2:cmMkLst xmlns:pc2="http://schemas.microsoft.com/office/powerpoint/2019/9/main/command">
                <pc:docMk/>
                <pc:sldMk cId="3911390851" sldId="345"/>
                <pc2:cmMk id="{A8BBD61C-DAB1-4A86-8BE0-C354D5FAC442}"/>
              </pc2:cmMkLst>
            </pc226:cmChg>
          </p:ext>
        </pc:extLst>
      </pc:sldChg>
      <pc:sldChg chg="add modNotesTx">
        <pc:chgData name="Frank-Carr, Claire (ACL) (CTR)" userId="023a24b7-4ee5-46bf-8a1c-3b2e4b8d21fb" providerId="ADAL" clId="{183A801F-4F1D-4027-B8A5-FB92CD56DB3C}" dt="2024-06-20T21:37:46.450" v="655" actId="20577"/>
        <pc:sldMkLst>
          <pc:docMk/>
          <pc:sldMk cId="857348148" sldId="346"/>
        </pc:sldMkLst>
      </pc:sldChg>
      <pc:sldChg chg="modSp add del mod">
        <pc:chgData name="Frank-Carr, Claire (ACL) (CTR)" userId="023a24b7-4ee5-46bf-8a1c-3b2e4b8d21fb" providerId="ADAL" clId="{183A801F-4F1D-4027-B8A5-FB92CD56DB3C}" dt="2024-06-20T22:25:29.011" v="2235" actId="47"/>
        <pc:sldMkLst>
          <pc:docMk/>
          <pc:sldMk cId="2440427482" sldId="347"/>
        </pc:sldMkLst>
      </pc:sldChg>
      <pc:sldChg chg="new del">
        <pc:chgData name="Frank-Carr, Claire (ACL) (CTR)" userId="023a24b7-4ee5-46bf-8a1c-3b2e4b8d21fb" providerId="ADAL" clId="{183A801F-4F1D-4027-B8A5-FB92CD56DB3C}" dt="2024-06-20T21:46:15.819" v="939" actId="47"/>
        <pc:sldMkLst>
          <pc:docMk/>
          <pc:sldMk cId="4063071042" sldId="347"/>
        </pc:sldMkLst>
      </pc:sldChg>
      <pc:sldChg chg="modSp add del mod">
        <pc:chgData name="Frank-Carr, Claire (ACL) (CTR)" userId="023a24b7-4ee5-46bf-8a1c-3b2e4b8d21fb" providerId="ADAL" clId="{183A801F-4F1D-4027-B8A5-FB92CD56DB3C}" dt="2024-06-20T22:25:29.880" v="2236" actId="47"/>
        <pc:sldMkLst>
          <pc:docMk/>
          <pc:sldMk cId="3986984741" sldId="348"/>
        </pc:sldMkLst>
      </pc:sldChg>
      <pc:sldChg chg="add modNotesTx">
        <pc:chgData name="Frank-Carr, Claire (ACL) (CTR)" userId="023a24b7-4ee5-46bf-8a1c-3b2e4b8d21fb" providerId="ADAL" clId="{183A801F-4F1D-4027-B8A5-FB92CD56DB3C}" dt="2024-06-20T21:48:25.748" v="995" actId="20577"/>
        <pc:sldMkLst>
          <pc:docMk/>
          <pc:sldMk cId="3268045519" sldId="349"/>
        </pc:sldMkLst>
      </pc:sldChg>
      <pc:sldChg chg="add modNotesTx">
        <pc:chgData name="Frank-Carr, Claire (ACL) (CTR)" userId="023a24b7-4ee5-46bf-8a1c-3b2e4b8d21fb" providerId="ADAL" clId="{183A801F-4F1D-4027-B8A5-FB92CD56DB3C}" dt="2024-06-20T21:48:49.546" v="1009" actId="20577"/>
        <pc:sldMkLst>
          <pc:docMk/>
          <pc:sldMk cId="4254957554" sldId="350"/>
        </pc:sldMkLst>
      </pc:sldChg>
      <pc:sldChg chg="add modNotesTx">
        <pc:chgData name="Frank-Carr, Claire (ACL) (CTR)" userId="023a24b7-4ee5-46bf-8a1c-3b2e4b8d21fb" providerId="ADAL" clId="{183A801F-4F1D-4027-B8A5-FB92CD56DB3C}" dt="2024-06-20T22:07:13.659" v="1910" actId="20577"/>
        <pc:sldMkLst>
          <pc:docMk/>
          <pc:sldMk cId="0" sldId="351"/>
        </pc:sldMkLst>
      </pc:sldChg>
      <pc:sldChg chg="modSp add del mod">
        <pc:chgData name="Frank-Carr, Claire (ACL) (CTR)" userId="023a24b7-4ee5-46bf-8a1c-3b2e4b8d21fb" providerId="ADAL" clId="{183A801F-4F1D-4027-B8A5-FB92CD56DB3C}" dt="2024-06-20T22:21:03.228" v="2188" actId="47"/>
        <pc:sldMkLst>
          <pc:docMk/>
          <pc:sldMk cId="1868661309" sldId="352"/>
        </pc:sldMkLst>
      </pc:sldChg>
      <pc:sldChg chg="modSp add mod modNotesTx">
        <pc:chgData name="Frank-Carr, Claire (ACL) (CTR)" userId="023a24b7-4ee5-46bf-8a1c-3b2e4b8d21fb" providerId="ADAL" clId="{183A801F-4F1D-4027-B8A5-FB92CD56DB3C}" dt="2024-06-21T16:40:36.134" v="3511" actId="20577"/>
        <pc:sldMkLst>
          <pc:docMk/>
          <pc:sldMk cId="3267790748" sldId="352"/>
        </pc:sldMkLst>
      </pc:sldChg>
      <pc:sldChg chg="modSp add mod modNotesTx">
        <pc:chgData name="Frank-Carr, Claire (ACL) (CTR)" userId="023a24b7-4ee5-46bf-8a1c-3b2e4b8d21fb" providerId="ADAL" clId="{183A801F-4F1D-4027-B8A5-FB92CD56DB3C}" dt="2024-06-21T18:27:47.693" v="4311" actId="20577"/>
        <pc:sldMkLst>
          <pc:docMk/>
          <pc:sldMk cId="2517904155" sldId="353"/>
        </pc:sldMkLst>
      </pc:sldChg>
      <pc:sldChg chg="modSp add mod modNotesTx">
        <pc:chgData name="Frank-Carr, Claire (ACL) (CTR)" userId="023a24b7-4ee5-46bf-8a1c-3b2e4b8d21fb" providerId="ADAL" clId="{183A801F-4F1D-4027-B8A5-FB92CD56DB3C}" dt="2024-06-21T16:40:48.434" v="3513" actId="20577"/>
        <pc:sldMkLst>
          <pc:docMk/>
          <pc:sldMk cId="2506309903" sldId="354"/>
        </pc:sldMkLst>
      </pc:sldChg>
      <pc:sldChg chg="modSp add mod modNotesTx">
        <pc:chgData name="Frank-Carr, Claire (ACL) (CTR)" userId="023a24b7-4ee5-46bf-8a1c-3b2e4b8d21fb" providerId="ADAL" clId="{183A801F-4F1D-4027-B8A5-FB92CD56DB3C}" dt="2024-06-21T17:44:37.632" v="3868" actId="15"/>
        <pc:sldMkLst>
          <pc:docMk/>
          <pc:sldMk cId="2541294026" sldId="355"/>
        </pc:sldMkLst>
      </pc:sldChg>
      <pc:sldChg chg="modSp add mod modNotesTx">
        <pc:chgData name="Frank-Carr, Claire (ACL) (CTR)" userId="023a24b7-4ee5-46bf-8a1c-3b2e4b8d21fb" providerId="ADAL" clId="{183A801F-4F1D-4027-B8A5-FB92CD56DB3C}" dt="2024-06-20T22:40:03.279" v="3379" actId="403"/>
        <pc:sldMkLst>
          <pc:docMk/>
          <pc:sldMk cId="3746525893" sldId="356"/>
        </pc:sldMkLst>
      </pc:sldChg>
      <pc:sldChg chg="add del modNotesTx">
        <pc:chgData name="Frank-Carr, Claire (ACL) (CTR)" userId="023a24b7-4ee5-46bf-8a1c-3b2e4b8d21fb" providerId="ADAL" clId="{183A801F-4F1D-4027-B8A5-FB92CD56DB3C}" dt="2024-06-20T22:40:09.211" v="3381" actId="47"/>
        <pc:sldMkLst>
          <pc:docMk/>
          <pc:sldMk cId="1472045777" sldId="357"/>
        </pc:sldMkLst>
      </pc:sldChg>
      <pc:sldChg chg="add">
        <pc:chgData name="Frank-Carr, Claire (ACL) (CTR)" userId="023a24b7-4ee5-46bf-8a1c-3b2e4b8d21fb" providerId="ADAL" clId="{183A801F-4F1D-4027-B8A5-FB92CD56DB3C}" dt="2024-06-20T22:40:07.028" v="3380"/>
        <pc:sldMkLst>
          <pc:docMk/>
          <pc:sldMk cId="2944275127" sldId="358"/>
        </pc:sldMkLst>
      </pc:sldChg>
      <pc:sldChg chg="add">
        <pc:chgData name="Frank-Carr, Claire (ACL) (CTR)" userId="023a24b7-4ee5-46bf-8a1c-3b2e4b8d21fb" providerId="ADAL" clId="{183A801F-4F1D-4027-B8A5-FB92CD56DB3C}" dt="2024-06-20T22:40:14.197" v="3382"/>
        <pc:sldMkLst>
          <pc:docMk/>
          <pc:sldMk cId="2793442652" sldId="359"/>
        </pc:sldMkLst>
      </pc:sldChg>
      <pc:sldChg chg="modSp add mod modNotesTx">
        <pc:chgData name="Frank-Carr, Claire (ACL) (CTR)" userId="023a24b7-4ee5-46bf-8a1c-3b2e4b8d21fb" providerId="ADAL" clId="{183A801F-4F1D-4027-B8A5-FB92CD56DB3C}" dt="2024-06-21T17:44:08.290" v="3860" actId="20577"/>
        <pc:sldMkLst>
          <pc:docMk/>
          <pc:sldMk cId="3995163318" sldId="360"/>
        </pc:sldMkLst>
      </pc:sldChg>
    </pc:docChg>
  </pc:docChgLst>
  <pc:docChgLst>
    <pc:chgData name="Markel, Sarah (ACL)" userId="S::sarah.markel@acl.hhs.gov::934a4c8b-f354-416a-82a4-3ba6200b1911" providerId="AD" clId="Web-{A2A6E7D6-1B33-DF8D-ED81-9EC85CE1D31C}"/>
    <pc:docChg chg="modSld">
      <pc:chgData name="Markel, Sarah (ACL)" userId="S::sarah.markel@acl.hhs.gov::934a4c8b-f354-416a-82a4-3ba6200b1911" providerId="AD" clId="Web-{A2A6E7D6-1B33-DF8D-ED81-9EC85CE1D31C}" dt="2024-04-04T18:33:48.257" v="1" actId="20577"/>
      <pc:docMkLst>
        <pc:docMk/>
      </pc:docMkLst>
      <pc:sldChg chg="modSp">
        <pc:chgData name="Markel, Sarah (ACL)" userId="S::sarah.markel@acl.hhs.gov::934a4c8b-f354-416a-82a4-3ba6200b1911" providerId="AD" clId="Web-{A2A6E7D6-1B33-DF8D-ED81-9EC85CE1D31C}" dt="2024-04-04T18:33:48.257" v="1" actId="20577"/>
        <pc:sldMkLst>
          <pc:docMk/>
          <pc:sldMk cId="0" sldId="256"/>
        </pc:sldMkLst>
      </pc:sldChg>
    </pc:docChg>
  </pc:docChgLst>
  <pc:docChgLst>
    <pc:chgData name="Frank-Carr, Claire (ACL) (CTR)" userId="023a24b7-4ee5-46bf-8a1c-3b2e4b8d21fb" providerId="ADAL" clId="{63D57A1B-FE1E-4048-B998-79FF8018DEF2}"/>
    <pc:docChg chg="undo custSel delSld modSld">
      <pc:chgData name="Frank-Carr, Claire (ACL) (CTR)" userId="023a24b7-4ee5-46bf-8a1c-3b2e4b8d21fb" providerId="ADAL" clId="{63D57A1B-FE1E-4048-B998-79FF8018DEF2}" dt="2024-05-30T17:05:15.996" v="802" actId="20577"/>
      <pc:docMkLst>
        <pc:docMk/>
      </pc:docMkLst>
      <pc:sldChg chg="modSp mod">
        <pc:chgData name="Frank-Carr, Claire (ACL) (CTR)" userId="023a24b7-4ee5-46bf-8a1c-3b2e4b8d21fb" providerId="ADAL" clId="{63D57A1B-FE1E-4048-B998-79FF8018DEF2}" dt="2024-05-30T16:26:19.197" v="26" actId="1076"/>
        <pc:sldMkLst>
          <pc:docMk/>
          <pc:sldMk cId="0" sldId="261"/>
        </pc:sldMkLst>
      </pc:sldChg>
      <pc:sldChg chg="delSp mod">
        <pc:chgData name="Frank-Carr, Claire (ACL) (CTR)" userId="023a24b7-4ee5-46bf-8a1c-3b2e4b8d21fb" providerId="ADAL" clId="{63D57A1B-FE1E-4048-B998-79FF8018DEF2}" dt="2024-05-30T17:03:00.351" v="570" actId="478"/>
        <pc:sldMkLst>
          <pc:docMk/>
          <pc:sldMk cId="0" sldId="279"/>
        </pc:sldMkLst>
      </pc:sldChg>
      <pc:sldChg chg="modSp mod">
        <pc:chgData name="Frank-Carr, Claire (ACL) (CTR)" userId="023a24b7-4ee5-46bf-8a1c-3b2e4b8d21fb" providerId="ADAL" clId="{63D57A1B-FE1E-4048-B998-79FF8018DEF2}" dt="2024-05-30T16:23:35.742" v="0" actId="207"/>
        <pc:sldMkLst>
          <pc:docMk/>
          <pc:sldMk cId="2415035927" sldId="295"/>
        </pc:sldMkLst>
      </pc:sldChg>
      <pc:sldChg chg="modSp mod">
        <pc:chgData name="Frank-Carr, Claire (ACL) (CTR)" userId="023a24b7-4ee5-46bf-8a1c-3b2e4b8d21fb" providerId="ADAL" clId="{63D57A1B-FE1E-4048-B998-79FF8018DEF2}" dt="2024-05-30T16:23:43.260" v="1" actId="207"/>
        <pc:sldMkLst>
          <pc:docMk/>
          <pc:sldMk cId="3284780943" sldId="300"/>
        </pc:sldMkLst>
      </pc:sldChg>
      <pc:sldChg chg="del">
        <pc:chgData name="Frank-Carr, Claire (ACL) (CTR)" userId="023a24b7-4ee5-46bf-8a1c-3b2e4b8d21fb" providerId="ADAL" clId="{63D57A1B-FE1E-4048-B998-79FF8018DEF2}" dt="2024-05-30T16:24:51.503" v="10" actId="2696"/>
        <pc:sldMkLst>
          <pc:docMk/>
          <pc:sldMk cId="652185243" sldId="301"/>
        </pc:sldMkLst>
      </pc:sldChg>
      <pc:sldChg chg="modSp mod">
        <pc:chgData name="Frank-Carr, Claire (ACL) (CTR)" userId="023a24b7-4ee5-46bf-8a1c-3b2e4b8d21fb" providerId="ADAL" clId="{63D57A1B-FE1E-4048-B998-79FF8018DEF2}" dt="2024-05-30T16:24:02.791" v="3" actId="207"/>
        <pc:sldMkLst>
          <pc:docMk/>
          <pc:sldMk cId="422086280" sldId="302"/>
        </pc:sldMkLst>
      </pc:sldChg>
      <pc:sldChg chg="modSp mod">
        <pc:chgData name="Frank-Carr, Claire (ACL) (CTR)" userId="023a24b7-4ee5-46bf-8a1c-3b2e4b8d21fb" providerId="ADAL" clId="{63D57A1B-FE1E-4048-B998-79FF8018DEF2}" dt="2024-05-30T16:24:37.613" v="9" actId="14100"/>
        <pc:sldMkLst>
          <pc:docMk/>
          <pc:sldMk cId="71027902" sldId="303"/>
        </pc:sldMkLst>
      </pc:sldChg>
      <pc:sldChg chg="modSp mod">
        <pc:chgData name="Frank-Carr, Claire (ACL) (CTR)" userId="023a24b7-4ee5-46bf-8a1c-3b2e4b8d21fb" providerId="ADAL" clId="{63D57A1B-FE1E-4048-B998-79FF8018DEF2}" dt="2024-05-30T16:25:01.055" v="11" actId="207"/>
        <pc:sldMkLst>
          <pc:docMk/>
          <pc:sldMk cId="3669957641" sldId="304"/>
        </pc:sldMkLst>
      </pc:sldChg>
      <pc:sldChg chg="modSp mod">
        <pc:chgData name="Frank-Carr, Claire (ACL) (CTR)" userId="023a24b7-4ee5-46bf-8a1c-3b2e4b8d21fb" providerId="ADAL" clId="{63D57A1B-FE1E-4048-B998-79FF8018DEF2}" dt="2024-05-30T16:36:41.155" v="113" actId="207"/>
        <pc:sldMkLst>
          <pc:docMk/>
          <pc:sldMk cId="401643183" sldId="305"/>
        </pc:sldMkLst>
      </pc:sldChg>
      <pc:sldChg chg="modSp mod modNotesTx">
        <pc:chgData name="Frank-Carr, Claire (ACL) (CTR)" userId="023a24b7-4ee5-46bf-8a1c-3b2e4b8d21fb" providerId="ADAL" clId="{63D57A1B-FE1E-4048-B998-79FF8018DEF2}" dt="2024-05-30T17:05:15.996" v="802" actId="20577"/>
        <pc:sldMkLst>
          <pc:docMk/>
          <pc:sldMk cId="3732273727" sldId="306"/>
        </pc:sldMkLst>
      </pc:sldChg>
      <pc:sldChg chg="modSp mod addCm modCm modNotesTx">
        <pc:chgData name="Frank-Carr, Claire (ACL) (CTR)" userId="023a24b7-4ee5-46bf-8a1c-3b2e4b8d21fb" providerId="ADAL" clId="{63D57A1B-FE1E-4048-B998-79FF8018DEF2}" dt="2024-05-30T17:02:36.600" v="566" actId="20577"/>
        <pc:sldMkLst>
          <pc:docMk/>
          <pc:sldMk cId="825309115" sldId="307"/>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63D57A1B-FE1E-4048-B998-79FF8018DEF2}" dt="2024-05-30T17:00:54.286" v="534" actId="20577"/>
              <pc2:cmMkLst xmlns:pc2="http://schemas.microsoft.com/office/powerpoint/2019/9/main/command">
                <pc:docMk/>
                <pc:sldMk cId="825309115" sldId="307"/>
                <pc2:cmMk id="{54781849-D4F7-4C74-8F30-4A51AF19A1C6}"/>
              </pc2:cmMkLst>
            </pc226:cmChg>
            <pc226:cmChg xmlns:pc226="http://schemas.microsoft.com/office/powerpoint/2022/06/main/command" chg="add">
              <pc226:chgData name="Frank-Carr, Claire (ACL) (CTR)" userId="023a24b7-4ee5-46bf-8a1c-3b2e4b8d21fb" providerId="ADAL" clId="{63D57A1B-FE1E-4048-B998-79FF8018DEF2}" dt="2024-05-30T17:01:16.751" v="548"/>
              <pc2:cmMkLst xmlns:pc2="http://schemas.microsoft.com/office/powerpoint/2019/9/main/command">
                <pc:docMk/>
                <pc:sldMk cId="825309115" sldId="307"/>
                <pc2:cmMk id="{BE2DACD7-6DCB-4CB5-ACE6-596EFA712873}"/>
              </pc2:cmMkLst>
            </pc226:cmChg>
          </p:ext>
        </pc:extLst>
      </pc:sldChg>
      <pc:sldChg chg="modSp mod modNotesTx">
        <pc:chgData name="Frank-Carr, Claire (ACL) (CTR)" userId="023a24b7-4ee5-46bf-8a1c-3b2e4b8d21fb" providerId="ADAL" clId="{63D57A1B-FE1E-4048-B998-79FF8018DEF2}" dt="2024-05-30T17:02:52.629" v="568" actId="20577"/>
        <pc:sldMkLst>
          <pc:docMk/>
          <pc:sldMk cId="2633791314" sldId="308"/>
        </pc:sldMkLst>
      </pc:sldChg>
      <pc:sldChg chg="modSp mod">
        <pc:chgData name="Frank-Carr, Claire (ACL) (CTR)" userId="023a24b7-4ee5-46bf-8a1c-3b2e4b8d21fb" providerId="ADAL" clId="{63D57A1B-FE1E-4048-B998-79FF8018DEF2}" dt="2024-05-30T16:23:49.560" v="2" actId="207"/>
        <pc:sldMkLst>
          <pc:docMk/>
          <pc:sldMk cId="1323994241" sldId="309"/>
        </pc:sldMkLst>
      </pc:sldChg>
      <pc:sldChg chg="modSp mod">
        <pc:chgData name="Frank-Carr, Claire (ACL) (CTR)" userId="023a24b7-4ee5-46bf-8a1c-3b2e4b8d21fb" providerId="ADAL" clId="{63D57A1B-FE1E-4048-B998-79FF8018DEF2}" dt="2024-05-30T16:25:07.035" v="12" actId="207"/>
        <pc:sldMkLst>
          <pc:docMk/>
          <pc:sldMk cId="3418751546" sldId="310"/>
        </pc:sldMkLst>
      </pc:sldChg>
      <pc:sldChg chg="modSp mod">
        <pc:chgData name="Frank-Carr, Claire (ACL) (CTR)" userId="023a24b7-4ee5-46bf-8a1c-3b2e4b8d21fb" providerId="ADAL" clId="{63D57A1B-FE1E-4048-B998-79FF8018DEF2}" dt="2024-05-30T16:25:11.898" v="13" actId="207"/>
        <pc:sldMkLst>
          <pc:docMk/>
          <pc:sldMk cId="140632799" sldId="311"/>
        </pc:sldMkLst>
      </pc:sldChg>
      <pc:sldChg chg="modSp mod">
        <pc:chgData name="Frank-Carr, Claire (ACL) (CTR)" userId="023a24b7-4ee5-46bf-8a1c-3b2e4b8d21fb" providerId="ADAL" clId="{63D57A1B-FE1E-4048-B998-79FF8018DEF2}" dt="2024-05-30T16:25:18.826" v="14" actId="207"/>
        <pc:sldMkLst>
          <pc:docMk/>
          <pc:sldMk cId="3112397374" sldId="312"/>
        </pc:sldMkLst>
      </pc:sldChg>
      <pc:sldChg chg="modSp mod">
        <pc:chgData name="Frank-Carr, Claire (ACL) (CTR)" userId="023a24b7-4ee5-46bf-8a1c-3b2e4b8d21fb" providerId="ADAL" clId="{63D57A1B-FE1E-4048-B998-79FF8018DEF2}" dt="2024-05-30T16:25:22.941" v="15" actId="207"/>
        <pc:sldMkLst>
          <pc:docMk/>
          <pc:sldMk cId="1201653440" sldId="313"/>
        </pc:sldMkLst>
      </pc:sldChg>
      <pc:sldChg chg="modSp mod">
        <pc:chgData name="Frank-Carr, Claire (ACL) (CTR)" userId="023a24b7-4ee5-46bf-8a1c-3b2e4b8d21fb" providerId="ADAL" clId="{63D57A1B-FE1E-4048-B998-79FF8018DEF2}" dt="2024-05-30T16:26:55.232" v="27" actId="207"/>
        <pc:sldMkLst>
          <pc:docMk/>
          <pc:sldMk cId="1589824071" sldId="314"/>
        </pc:sldMkLst>
      </pc:sldChg>
      <pc:sldChg chg="modSp mod">
        <pc:chgData name="Frank-Carr, Claire (ACL) (CTR)" userId="023a24b7-4ee5-46bf-8a1c-3b2e4b8d21fb" providerId="ADAL" clId="{63D57A1B-FE1E-4048-B998-79FF8018DEF2}" dt="2024-05-30T16:26:59.734" v="28" actId="207"/>
        <pc:sldMkLst>
          <pc:docMk/>
          <pc:sldMk cId="1351614386" sldId="315"/>
        </pc:sldMkLst>
      </pc:sldChg>
      <pc:sldChg chg="modSp mod">
        <pc:chgData name="Frank-Carr, Claire (ACL) (CTR)" userId="023a24b7-4ee5-46bf-8a1c-3b2e4b8d21fb" providerId="ADAL" clId="{63D57A1B-FE1E-4048-B998-79FF8018DEF2}" dt="2024-05-30T16:27:13.036" v="31" actId="1076"/>
        <pc:sldMkLst>
          <pc:docMk/>
          <pc:sldMk cId="2333488521" sldId="317"/>
        </pc:sldMkLst>
      </pc:sldChg>
      <pc:sldChg chg="modSp mod">
        <pc:chgData name="Frank-Carr, Claire (ACL) (CTR)" userId="023a24b7-4ee5-46bf-8a1c-3b2e4b8d21fb" providerId="ADAL" clId="{63D57A1B-FE1E-4048-B998-79FF8018DEF2}" dt="2024-05-30T16:27:19.270" v="32" actId="207"/>
        <pc:sldMkLst>
          <pc:docMk/>
          <pc:sldMk cId="2472616536" sldId="318"/>
        </pc:sldMkLst>
      </pc:sldChg>
      <pc:sldChg chg="modSp mod">
        <pc:chgData name="Frank-Carr, Claire (ACL) (CTR)" userId="023a24b7-4ee5-46bf-8a1c-3b2e4b8d21fb" providerId="ADAL" clId="{63D57A1B-FE1E-4048-B998-79FF8018DEF2}" dt="2024-05-30T16:27:25.629" v="33" actId="207"/>
        <pc:sldMkLst>
          <pc:docMk/>
          <pc:sldMk cId="186183740" sldId="319"/>
        </pc:sldMkLst>
      </pc:sldChg>
      <pc:sldChg chg="modSp mod">
        <pc:chgData name="Frank-Carr, Claire (ACL) (CTR)" userId="023a24b7-4ee5-46bf-8a1c-3b2e4b8d21fb" providerId="ADAL" clId="{63D57A1B-FE1E-4048-B998-79FF8018DEF2}" dt="2024-05-30T16:27:50.242" v="36" actId="1076"/>
        <pc:sldMkLst>
          <pc:docMk/>
          <pc:sldMk cId="1494421006" sldId="321"/>
        </pc:sldMkLst>
      </pc:sldChg>
      <pc:sldChg chg="modSp mod">
        <pc:chgData name="Frank-Carr, Claire (ACL) (CTR)" userId="023a24b7-4ee5-46bf-8a1c-3b2e4b8d21fb" providerId="ADAL" clId="{63D57A1B-FE1E-4048-B998-79FF8018DEF2}" dt="2024-05-30T16:28:11.606" v="39" actId="207"/>
        <pc:sldMkLst>
          <pc:docMk/>
          <pc:sldMk cId="4115599183" sldId="322"/>
        </pc:sldMkLst>
      </pc:sldChg>
      <pc:sldChg chg="modSp mod">
        <pc:chgData name="Frank-Carr, Claire (ACL) (CTR)" userId="023a24b7-4ee5-46bf-8a1c-3b2e4b8d21fb" providerId="ADAL" clId="{63D57A1B-FE1E-4048-B998-79FF8018DEF2}" dt="2024-05-30T16:28:16.440" v="40" actId="207"/>
        <pc:sldMkLst>
          <pc:docMk/>
          <pc:sldMk cId="2941293756" sldId="323"/>
        </pc:sldMkLst>
      </pc:sldChg>
      <pc:sldChg chg="modSp mod">
        <pc:chgData name="Frank-Carr, Claire (ACL) (CTR)" userId="023a24b7-4ee5-46bf-8a1c-3b2e4b8d21fb" providerId="ADAL" clId="{63D57A1B-FE1E-4048-B998-79FF8018DEF2}" dt="2024-05-30T16:28:27.057" v="41" actId="207"/>
        <pc:sldMkLst>
          <pc:docMk/>
          <pc:sldMk cId="478776048" sldId="324"/>
        </pc:sldMkLst>
      </pc:sldChg>
      <pc:sldChg chg="modSp mod">
        <pc:chgData name="Frank-Carr, Claire (ACL) (CTR)" userId="023a24b7-4ee5-46bf-8a1c-3b2e4b8d21fb" providerId="ADAL" clId="{63D57A1B-FE1E-4048-B998-79FF8018DEF2}" dt="2024-05-30T16:28:33.421" v="42" actId="207"/>
        <pc:sldMkLst>
          <pc:docMk/>
          <pc:sldMk cId="2717789145" sldId="325"/>
        </pc:sldMkLst>
      </pc:sldChg>
      <pc:sldChg chg="modSp mod">
        <pc:chgData name="Frank-Carr, Claire (ACL) (CTR)" userId="023a24b7-4ee5-46bf-8a1c-3b2e4b8d21fb" providerId="ADAL" clId="{63D57A1B-FE1E-4048-B998-79FF8018DEF2}" dt="2024-05-30T16:28:39.923" v="44" actId="14100"/>
        <pc:sldMkLst>
          <pc:docMk/>
          <pc:sldMk cId="2545856619" sldId="326"/>
        </pc:sldMkLst>
      </pc:sldChg>
      <pc:sldChg chg="modSp mod">
        <pc:chgData name="Frank-Carr, Claire (ACL) (CTR)" userId="023a24b7-4ee5-46bf-8a1c-3b2e4b8d21fb" providerId="ADAL" clId="{63D57A1B-FE1E-4048-B998-79FF8018DEF2}" dt="2024-05-30T16:28:45.541" v="45" actId="207"/>
        <pc:sldMkLst>
          <pc:docMk/>
          <pc:sldMk cId="3774910605" sldId="327"/>
        </pc:sldMkLst>
      </pc:sldChg>
      <pc:sldChg chg="modSp mod">
        <pc:chgData name="Frank-Carr, Claire (ACL) (CTR)" userId="023a24b7-4ee5-46bf-8a1c-3b2e4b8d21fb" providerId="ADAL" clId="{63D57A1B-FE1E-4048-B998-79FF8018DEF2}" dt="2024-05-30T16:28:58.113" v="47" actId="207"/>
        <pc:sldMkLst>
          <pc:docMk/>
          <pc:sldMk cId="3381028750" sldId="328"/>
        </pc:sldMkLst>
      </pc:sldChg>
      <pc:sldChg chg="modSp mod">
        <pc:chgData name="Frank-Carr, Claire (ACL) (CTR)" userId="023a24b7-4ee5-46bf-8a1c-3b2e4b8d21fb" providerId="ADAL" clId="{63D57A1B-FE1E-4048-B998-79FF8018DEF2}" dt="2024-05-30T16:34:45.858" v="89" actId="255"/>
        <pc:sldMkLst>
          <pc:docMk/>
          <pc:sldMk cId="4149659963" sldId="329"/>
        </pc:sldMkLst>
      </pc:sldChg>
      <pc:sldChg chg="modSp mod">
        <pc:chgData name="Frank-Carr, Claire (ACL) (CTR)" userId="023a24b7-4ee5-46bf-8a1c-3b2e4b8d21fb" providerId="ADAL" clId="{63D57A1B-FE1E-4048-B998-79FF8018DEF2}" dt="2024-05-30T16:34:40.433" v="88" actId="1076"/>
        <pc:sldMkLst>
          <pc:docMk/>
          <pc:sldMk cId="2284779883" sldId="330"/>
        </pc:sldMkLst>
      </pc:sldChg>
      <pc:sldChg chg="modSp mod">
        <pc:chgData name="Frank-Carr, Claire (ACL) (CTR)" userId="023a24b7-4ee5-46bf-8a1c-3b2e4b8d21fb" providerId="ADAL" clId="{63D57A1B-FE1E-4048-B998-79FF8018DEF2}" dt="2024-05-30T16:36:12.924" v="106" actId="207"/>
        <pc:sldMkLst>
          <pc:docMk/>
          <pc:sldMk cId="2722434814" sldId="331"/>
        </pc:sldMkLst>
      </pc:sldChg>
      <pc:sldChg chg="modSp mod">
        <pc:chgData name="Frank-Carr, Claire (ACL) (CTR)" userId="023a24b7-4ee5-46bf-8a1c-3b2e4b8d21fb" providerId="ADAL" clId="{63D57A1B-FE1E-4048-B998-79FF8018DEF2}" dt="2024-05-30T16:36:02.249" v="104" actId="207"/>
        <pc:sldMkLst>
          <pc:docMk/>
          <pc:sldMk cId="3482243744" sldId="332"/>
        </pc:sldMkLst>
      </pc:sldChg>
      <pc:sldChg chg="modSp mod">
        <pc:chgData name="Frank-Carr, Claire (ACL) (CTR)" userId="023a24b7-4ee5-46bf-8a1c-3b2e4b8d21fb" providerId="ADAL" clId="{63D57A1B-FE1E-4048-B998-79FF8018DEF2}" dt="2024-05-30T16:36:34.690" v="112" actId="207"/>
        <pc:sldMkLst>
          <pc:docMk/>
          <pc:sldMk cId="3882675831" sldId="333"/>
        </pc:sldMkLst>
      </pc:sldChg>
      <pc:sldChg chg="modSp mod">
        <pc:chgData name="Frank-Carr, Claire (ACL) (CTR)" userId="023a24b7-4ee5-46bf-8a1c-3b2e4b8d21fb" providerId="ADAL" clId="{63D57A1B-FE1E-4048-B998-79FF8018DEF2}" dt="2024-05-30T16:27:59.980" v="38" actId="207"/>
        <pc:sldMkLst>
          <pc:docMk/>
          <pc:sldMk cId="2154917699" sldId="334"/>
        </pc:sldMkLst>
      </pc:sldChg>
      <pc:sldChg chg="modSp mod">
        <pc:chgData name="Frank-Carr, Claire (ACL) (CTR)" userId="023a24b7-4ee5-46bf-8a1c-3b2e4b8d21fb" providerId="ADAL" clId="{63D57A1B-FE1E-4048-B998-79FF8018DEF2}" dt="2024-05-30T16:28:51.855" v="46" actId="207"/>
        <pc:sldMkLst>
          <pc:docMk/>
          <pc:sldMk cId="4248212191" sldId="335"/>
        </pc:sldMkLst>
      </pc:sldChg>
      <pc:sldChg chg="modSp mod">
        <pc:chgData name="Frank-Carr, Claire (ACL) (CTR)" userId="023a24b7-4ee5-46bf-8a1c-3b2e4b8d21fb" providerId="ADAL" clId="{63D57A1B-FE1E-4048-B998-79FF8018DEF2}" dt="2024-05-30T16:29:02.303" v="48" actId="207"/>
        <pc:sldMkLst>
          <pc:docMk/>
          <pc:sldMk cId="2993949629" sldId="336"/>
        </pc:sldMkLst>
      </pc:sldChg>
      <pc:sldChg chg="modSp mod">
        <pc:chgData name="Frank-Carr, Claire (ACL) (CTR)" userId="023a24b7-4ee5-46bf-8a1c-3b2e4b8d21fb" providerId="ADAL" clId="{63D57A1B-FE1E-4048-B998-79FF8018DEF2}" dt="2024-05-30T16:29:25.347" v="54" actId="1076"/>
        <pc:sldMkLst>
          <pc:docMk/>
          <pc:sldMk cId="2759388024" sldId="337"/>
        </pc:sldMkLst>
      </pc:sldChg>
      <pc:sldChg chg="modSp mod">
        <pc:chgData name="Frank-Carr, Claire (ACL) (CTR)" userId="023a24b7-4ee5-46bf-8a1c-3b2e4b8d21fb" providerId="ADAL" clId="{63D57A1B-FE1E-4048-B998-79FF8018DEF2}" dt="2024-05-30T16:29:06.630" v="49" actId="207"/>
        <pc:sldMkLst>
          <pc:docMk/>
          <pc:sldMk cId="2323424404" sldId="338"/>
        </pc:sldMkLst>
      </pc:sldChg>
      <pc:sldChg chg="modSp mod">
        <pc:chgData name="Frank-Carr, Claire (ACL) (CTR)" userId="023a24b7-4ee5-46bf-8a1c-3b2e4b8d21fb" providerId="ADAL" clId="{63D57A1B-FE1E-4048-B998-79FF8018DEF2}" dt="2024-05-30T16:29:58.523" v="66" actId="14100"/>
        <pc:sldMkLst>
          <pc:docMk/>
          <pc:sldMk cId="3730015768" sldId="339"/>
        </pc:sldMkLst>
      </pc:sldChg>
      <pc:sldChg chg="modSp mod">
        <pc:chgData name="Frank-Carr, Claire (ACL) (CTR)" userId="023a24b7-4ee5-46bf-8a1c-3b2e4b8d21fb" providerId="ADAL" clId="{63D57A1B-FE1E-4048-B998-79FF8018DEF2}" dt="2024-05-30T16:35:54.082" v="103" actId="1076"/>
        <pc:sldMkLst>
          <pc:docMk/>
          <pc:sldMk cId="3928384912" sldId="340"/>
        </pc:sldMkLst>
      </pc:sldChg>
      <pc:sldChg chg="modSp mod">
        <pc:chgData name="Frank-Carr, Claire (ACL) (CTR)" userId="023a24b7-4ee5-46bf-8a1c-3b2e4b8d21fb" providerId="ADAL" clId="{63D57A1B-FE1E-4048-B998-79FF8018DEF2}" dt="2024-05-30T16:34:29.816" v="85" actId="1076"/>
        <pc:sldMkLst>
          <pc:docMk/>
          <pc:sldMk cId="1010617024" sldId="341"/>
        </pc:sldMkLst>
      </pc:sldChg>
    </pc:docChg>
  </pc:docChgLst>
  <pc:docChgLst>
    <pc:chgData name="Frank-Carr, Claire (ACL) (CTR)" userId="023a24b7-4ee5-46bf-8a1c-3b2e4b8d21fb" providerId="ADAL" clId="{0A9B4677-8D0B-4EEC-A73F-FAC06562EFC6}"/>
    <pc:docChg chg="undo custSel modSld">
      <pc:chgData name="Frank-Carr, Claire (ACL) (CTR)" userId="023a24b7-4ee5-46bf-8a1c-3b2e4b8d21fb" providerId="ADAL" clId="{0A9B4677-8D0B-4EEC-A73F-FAC06562EFC6}" dt="2024-11-07T22:20:45.249" v="134" actId="14100"/>
      <pc:docMkLst>
        <pc:docMk/>
      </pc:docMkLst>
      <pc:sldChg chg="modNotesTx">
        <pc:chgData name="Frank-Carr, Claire (ACL) (CTR)" userId="023a24b7-4ee5-46bf-8a1c-3b2e4b8d21fb" providerId="ADAL" clId="{0A9B4677-8D0B-4EEC-A73F-FAC06562EFC6}" dt="2024-11-07T22:09:27.961" v="0" actId="20577"/>
        <pc:sldMkLst>
          <pc:docMk/>
          <pc:sldMk cId="0" sldId="256"/>
        </pc:sldMkLst>
      </pc:sldChg>
      <pc:sldChg chg="modNotesTx">
        <pc:chgData name="Frank-Carr, Claire (ACL) (CTR)" userId="023a24b7-4ee5-46bf-8a1c-3b2e4b8d21fb" providerId="ADAL" clId="{0A9B4677-8D0B-4EEC-A73F-FAC06562EFC6}" dt="2024-11-07T22:09:32.092" v="2" actId="20577"/>
        <pc:sldMkLst>
          <pc:docMk/>
          <pc:sldMk cId="0" sldId="257"/>
        </pc:sldMkLst>
      </pc:sldChg>
      <pc:sldChg chg="modNotesTx">
        <pc:chgData name="Frank-Carr, Claire (ACL) (CTR)" userId="023a24b7-4ee5-46bf-8a1c-3b2e4b8d21fb" providerId="ADAL" clId="{0A9B4677-8D0B-4EEC-A73F-FAC06562EFC6}" dt="2024-11-07T22:09:33.890" v="3" actId="20577"/>
        <pc:sldMkLst>
          <pc:docMk/>
          <pc:sldMk cId="2415035927" sldId="295"/>
        </pc:sldMkLst>
      </pc:sldChg>
      <pc:sldChg chg="modNotesTx">
        <pc:chgData name="Frank-Carr, Claire (ACL) (CTR)" userId="023a24b7-4ee5-46bf-8a1c-3b2e4b8d21fb" providerId="ADAL" clId="{0A9B4677-8D0B-4EEC-A73F-FAC06562EFC6}" dt="2024-11-07T22:11:01.900" v="31" actId="5793"/>
        <pc:sldMkLst>
          <pc:docMk/>
          <pc:sldMk cId="193302233" sldId="298"/>
        </pc:sldMkLst>
      </pc:sldChg>
      <pc:sldChg chg="modNotesTx">
        <pc:chgData name="Frank-Carr, Claire (ACL) (CTR)" userId="023a24b7-4ee5-46bf-8a1c-3b2e4b8d21fb" providerId="ADAL" clId="{0A9B4677-8D0B-4EEC-A73F-FAC06562EFC6}" dt="2024-11-07T22:12:23.324" v="55" actId="20577"/>
        <pc:sldMkLst>
          <pc:docMk/>
          <pc:sldMk cId="2936578380" sldId="299"/>
        </pc:sldMkLst>
      </pc:sldChg>
      <pc:sldChg chg="modNotesTx">
        <pc:chgData name="Frank-Carr, Claire (ACL) (CTR)" userId="023a24b7-4ee5-46bf-8a1c-3b2e4b8d21fb" providerId="ADAL" clId="{0A9B4677-8D0B-4EEC-A73F-FAC06562EFC6}" dt="2024-11-07T22:12:32.237" v="57" actId="20577"/>
        <pc:sldMkLst>
          <pc:docMk/>
          <pc:sldMk cId="71027902" sldId="303"/>
        </pc:sldMkLst>
      </pc:sldChg>
      <pc:sldChg chg="modNotesTx">
        <pc:chgData name="Frank-Carr, Claire (ACL) (CTR)" userId="023a24b7-4ee5-46bf-8a1c-3b2e4b8d21fb" providerId="ADAL" clId="{0A9B4677-8D0B-4EEC-A73F-FAC06562EFC6}" dt="2024-11-07T22:13:32.746" v="78" actId="14"/>
        <pc:sldMkLst>
          <pc:docMk/>
          <pc:sldMk cId="3732273727" sldId="306"/>
        </pc:sldMkLst>
      </pc:sldChg>
      <pc:sldChg chg="modNotesTx">
        <pc:chgData name="Frank-Carr, Claire (ACL) (CTR)" userId="023a24b7-4ee5-46bf-8a1c-3b2e4b8d21fb" providerId="ADAL" clId="{0A9B4677-8D0B-4EEC-A73F-FAC06562EFC6}" dt="2024-11-07T22:09:45.623" v="6" actId="5793"/>
        <pc:sldMkLst>
          <pc:docMk/>
          <pc:sldMk cId="1323994241" sldId="309"/>
        </pc:sldMkLst>
      </pc:sldChg>
      <pc:sldChg chg="modNotesTx">
        <pc:chgData name="Frank-Carr, Claire (ACL) (CTR)" userId="023a24b7-4ee5-46bf-8a1c-3b2e4b8d21fb" providerId="ADAL" clId="{0A9B4677-8D0B-4EEC-A73F-FAC06562EFC6}" dt="2024-11-07T22:12:44.113" v="61" actId="14"/>
        <pc:sldMkLst>
          <pc:docMk/>
          <pc:sldMk cId="2472616536" sldId="318"/>
        </pc:sldMkLst>
      </pc:sldChg>
      <pc:sldChg chg="modNotesTx">
        <pc:chgData name="Frank-Carr, Claire (ACL) (CTR)" userId="023a24b7-4ee5-46bf-8a1c-3b2e4b8d21fb" providerId="ADAL" clId="{0A9B4677-8D0B-4EEC-A73F-FAC06562EFC6}" dt="2024-11-07T22:12:46.980" v="62" actId="20577"/>
        <pc:sldMkLst>
          <pc:docMk/>
          <pc:sldMk cId="303425355" sldId="344"/>
        </pc:sldMkLst>
      </pc:sldChg>
      <pc:sldChg chg="modNotesTx">
        <pc:chgData name="Frank-Carr, Claire (ACL) (CTR)" userId="023a24b7-4ee5-46bf-8a1c-3b2e4b8d21fb" providerId="ADAL" clId="{0A9B4677-8D0B-4EEC-A73F-FAC06562EFC6}" dt="2024-11-07T22:09:30.168" v="1" actId="20577"/>
        <pc:sldMkLst>
          <pc:docMk/>
          <pc:sldMk cId="3911390851" sldId="345"/>
        </pc:sldMkLst>
      </pc:sldChg>
      <pc:sldChg chg="modNotesTx">
        <pc:chgData name="Frank-Carr, Claire (ACL) (CTR)" userId="023a24b7-4ee5-46bf-8a1c-3b2e4b8d21fb" providerId="ADAL" clId="{0A9B4677-8D0B-4EEC-A73F-FAC06562EFC6}" dt="2024-11-07T22:12:26.493" v="56" actId="20577"/>
        <pc:sldMkLst>
          <pc:docMk/>
          <pc:sldMk cId="857348148" sldId="346"/>
        </pc:sldMkLst>
      </pc:sldChg>
      <pc:sldChg chg="modNotesTx">
        <pc:chgData name="Frank-Carr, Claire (ACL) (CTR)" userId="023a24b7-4ee5-46bf-8a1c-3b2e4b8d21fb" providerId="ADAL" clId="{0A9B4677-8D0B-4EEC-A73F-FAC06562EFC6}" dt="2024-11-07T22:13:16.498" v="70" actId="20577"/>
        <pc:sldMkLst>
          <pc:docMk/>
          <pc:sldMk cId="3268045519" sldId="349"/>
        </pc:sldMkLst>
      </pc:sldChg>
      <pc:sldChg chg="modNotesTx">
        <pc:chgData name="Frank-Carr, Claire (ACL) (CTR)" userId="023a24b7-4ee5-46bf-8a1c-3b2e4b8d21fb" providerId="ADAL" clId="{0A9B4677-8D0B-4EEC-A73F-FAC06562EFC6}" dt="2024-11-07T22:13:20.640" v="72" actId="5793"/>
        <pc:sldMkLst>
          <pc:docMk/>
          <pc:sldMk cId="4254957554" sldId="350"/>
        </pc:sldMkLst>
      </pc:sldChg>
      <pc:sldChg chg="modNotesTx">
        <pc:chgData name="Frank-Carr, Claire (ACL) (CTR)" userId="023a24b7-4ee5-46bf-8a1c-3b2e4b8d21fb" providerId="ADAL" clId="{0A9B4677-8D0B-4EEC-A73F-FAC06562EFC6}" dt="2024-11-07T22:13:36.042" v="79" actId="20577"/>
        <pc:sldMkLst>
          <pc:docMk/>
          <pc:sldMk cId="0" sldId="351"/>
        </pc:sldMkLst>
      </pc:sldChg>
      <pc:sldChg chg="modNotesTx">
        <pc:chgData name="Frank-Carr, Claire (ACL) (CTR)" userId="023a24b7-4ee5-46bf-8a1c-3b2e4b8d21fb" providerId="ADAL" clId="{0A9B4677-8D0B-4EEC-A73F-FAC06562EFC6}" dt="2024-11-07T22:12:49.991" v="63" actId="20577"/>
        <pc:sldMkLst>
          <pc:docMk/>
          <pc:sldMk cId="3267790748" sldId="352"/>
        </pc:sldMkLst>
      </pc:sldChg>
      <pc:sldChg chg="modNotesTx">
        <pc:chgData name="Frank-Carr, Claire (ACL) (CTR)" userId="023a24b7-4ee5-46bf-8a1c-3b2e4b8d21fb" providerId="ADAL" clId="{0A9B4677-8D0B-4EEC-A73F-FAC06562EFC6}" dt="2024-11-07T22:12:58.981" v="66" actId="20577"/>
        <pc:sldMkLst>
          <pc:docMk/>
          <pc:sldMk cId="2517904155" sldId="353"/>
        </pc:sldMkLst>
      </pc:sldChg>
      <pc:sldChg chg="modNotesTx">
        <pc:chgData name="Frank-Carr, Claire (ACL) (CTR)" userId="023a24b7-4ee5-46bf-8a1c-3b2e4b8d21fb" providerId="ADAL" clId="{0A9B4677-8D0B-4EEC-A73F-FAC06562EFC6}" dt="2024-11-07T22:12:55.562" v="65" actId="14"/>
        <pc:sldMkLst>
          <pc:docMk/>
          <pc:sldMk cId="2506309903" sldId="354"/>
        </pc:sldMkLst>
      </pc:sldChg>
      <pc:sldChg chg="modNotesTx">
        <pc:chgData name="Frank-Carr, Claire (ACL) (CTR)" userId="023a24b7-4ee5-46bf-8a1c-3b2e4b8d21fb" providerId="ADAL" clId="{0A9B4677-8D0B-4EEC-A73F-FAC06562EFC6}" dt="2024-11-07T22:13:08.560" v="69" actId="14"/>
        <pc:sldMkLst>
          <pc:docMk/>
          <pc:sldMk cId="2541294026" sldId="355"/>
        </pc:sldMkLst>
      </pc:sldChg>
      <pc:sldChg chg="modNotesTx">
        <pc:chgData name="Frank-Carr, Claire (ACL) (CTR)" userId="023a24b7-4ee5-46bf-8a1c-3b2e4b8d21fb" providerId="ADAL" clId="{0A9B4677-8D0B-4EEC-A73F-FAC06562EFC6}" dt="2024-11-07T22:10:08.856" v="13" actId="20577"/>
        <pc:sldMkLst>
          <pc:docMk/>
          <pc:sldMk cId="3746525893" sldId="356"/>
        </pc:sldMkLst>
      </pc:sldChg>
      <pc:sldChg chg="modNotesTx">
        <pc:chgData name="Frank-Carr, Claire (ACL) (CTR)" userId="023a24b7-4ee5-46bf-8a1c-3b2e4b8d21fb" providerId="ADAL" clId="{0A9B4677-8D0B-4EEC-A73F-FAC06562EFC6}" dt="2024-11-07T22:13:03.583" v="67" actId="20577"/>
        <pc:sldMkLst>
          <pc:docMk/>
          <pc:sldMk cId="3995163318" sldId="360"/>
        </pc:sldMkLst>
      </pc:sldChg>
      <pc:sldChg chg="modNotesTx">
        <pc:chgData name="Frank-Carr, Claire (ACL) (CTR)" userId="023a24b7-4ee5-46bf-8a1c-3b2e4b8d21fb" providerId="ADAL" clId="{0A9B4677-8D0B-4EEC-A73F-FAC06562EFC6}" dt="2024-11-07T22:11:07.718" v="34" actId="5793"/>
        <pc:sldMkLst>
          <pc:docMk/>
          <pc:sldMk cId="2876594724" sldId="361"/>
        </pc:sldMkLst>
      </pc:sldChg>
      <pc:sldChg chg="modSp mod modNotesTx">
        <pc:chgData name="Frank-Carr, Claire (ACL) (CTR)" userId="023a24b7-4ee5-46bf-8a1c-3b2e4b8d21fb" providerId="ADAL" clId="{0A9B4677-8D0B-4EEC-A73F-FAC06562EFC6}" dt="2024-11-07T22:20:45.249" v="134" actId="14100"/>
        <pc:sldMkLst>
          <pc:docMk/>
          <pc:sldMk cId="237414543" sldId="362"/>
        </pc:sldMkLst>
        <pc:graphicFrameChg chg="mod modGraphic">
          <ac:chgData name="Frank-Carr, Claire (ACL) (CTR)" userId="023a24b7-4ee5-46bf-8a1c-3b2e4b8d21fb" providerId="ADAL" clId="{0A9B4677-8D0B-4EEC-A73F-FAC06562EFC6}" dt="2024-11-07T22:20:45.249" v="134" actId="14100"/>
          <ac:graphicFrameMkLst>
            <pc:docMk/>
            <pc:sldMk cId="237414543" sldId="362"/>
            <ac:graphicFrameMk id="4" creationId="{F12F4147-D6A4-C3C6-4ED8-507F40836669}"/>
          </ac:graphicFrameMkLst>
        </pc:graphicFrameChg>
      </pc:sldChg>
      <pc:sldChg chg="modNotesTx">
        <pc:chgData name="Frank-Carr, Claire (ACL) (CTR)" userId="023a24b7-4ee5-46bf-8a1c-3b2e4b8d21fb" providerId="ADAL" clId="{0A9B4677-8D0B-4EEC-A73F-FAC06562EFC6}" dt="2024-11-07T22:11:04.170" v="32" actId="20577"/>
        <pc:sldMkLst>
          <pc:docMk/>
          <pc:sldMk cId="2159939654" sldId="363"/>
        </pc:sldMkLst>
      </pc:sldChg>
      <pc:sldChg chg="modNotesTx">
        <pc:chgData name="Frank-Carr, Claire (ACL) (CTR)" userId="023a24b7-4ee5-46bf-8a1c-3b2e4b8d21fb" providerId="ADAL" clId="{0A9B4677-8D0B-4EEC-A73F-FAC06562EFC6}" dt="2024-11-07T22:11:22.315" v="38" actId="5793"/>
        <pc:sldMkLst>
          <pc:docMk/>
          <pc:sldMk cId="4188109737" sldId="364"/>
        </pc:sldMkLst>
      </pc:sldChg>
      <pc:sldChg chg="modNotesTx">
        <pc:chgData name="Frank-Carr, Claire (ACL) (CTR)" userId="023a24b7-4ee5-46bf-8a1c-3b2e4b8d21fb" providerId="ADAL" clId="{0A9B4677-8D0B-4EEC-A73F-FAC06562EFC6}" dt="2024-11-07T22:12:01.084" v="48" actId="20577"/>
        <pc:sldMkLst>
          <pc:docMk/>
          <pc:sldMk cId="177573232" sldId="365"/>
        </pc:sldMkLst>
      </pc:sldChg>
      <pc:sldChg chg="modNotesTx">
        <pc:chgData name="Frank-Carr, Claire (ACL) (CTR)" userId="023a24b7-4ee5-46bf-8a1c-3b2e4b8d21fb" providerId="ADAL" clId="{0A9B4677-8D0B-4EEC-A73F-FAC06562EFC6}" dt="2024-11-07T22:11:27.548" v="40" actId="5793"/>
        <pc:sldMkLst>
          <pc:docMk/>
          <pc:sldMk cId="2116512467" sldId="366"/>
        </pc:sldMkLst>
      </pc:sldChg>
      <pc:sldChg chg="modNotesTx">
        <pc:chgData name="Frank-Carr, Claire (ACL) (CTR)" userId="023a24b7-4ee5-46bf-8a1c-3b2e4b8d21fb" providerId="ADAL" clId="{0A9B4677-8D0B-4EEC-A73F-FAC06562EFC6}" dt="2024-11-07T22:12:06.310" v="50" actId="20577"/>
        <pc:sldMkLst>
          <pc:docMk/>
          <pc:sldMk cId="1862459869" sldId="367"/>
        </pc:sldMkLst>
      </pc:sldChg>
      <pc:sldChg chg="modNotesTx">
        <pc:chgData name="Frank-Carr, Claire (ACL) (CTR)" userId="023a24b7-4ee5-46bf-8a1c-3b2e4b8d21fb" providerId="ADAL" clId="{0A9B4677-8D0B-4EEC-A73F-FAC06562EFC6}" dt="2024-11-07T22:12:03.646" v="49" actId="20577"/>
        <pc:sldMkLst>
          <pc:docMk/>
          <pc:sldMk cId="1209596810" sldId="368"/>
        </pc:sldMkLst>
      </pc:sldChg>
      <pc:sldChg chg="modNotesTx">
        <pc:chgData name="Frank-Carr, Claire (ACL) (CTR)" userId="023a24b7-4ee5-46bf-8a1c-3b2e4b8d21fb" providerId="ADAL" clId="{0A9B4677-8D0B-4EEC-A73F-FAC06562EFC6}" dt="2024-11-07T22:12:08.941" v="51" actId="20577"/>
        <pc:sldMkLst>
          <pc:docMk/>
          <pc:sldMk cId="2445149164" sldId="369"/>
        </pc:sldMkLst>
      </pc:sldChg>
      <pc:sldChg chg="modNotesTx">
        <pc:chgData name="Frank-Carr, Claire (ACL) (CTR)" userId="023a24b7-4ee5-46bf-8a1c-3b2e4b8d21fb" providerId="ADAL" clId="{0A9B4677-8D0B-4EEC-A73F-FAC06562EFC6}" dt="2024-11-07T22:12:11.827" v="52" actId="20577"/>
        <pc:sldMkLst>
          <pc:docMk/>
          <pc:sldMk cId="1723274560" sldId="370"/>
        </pc:sldMkLst>
      </pc:sldChg>
      <pc:sldChg chg="modNotesTx">
        <pc:chgData name="Frank-Carr, Claire (ACL) (CTR)" userId="023a24b7-4ee5-46bf-8a1c-3b2e4b8d21fb" providerId="ADAL" clId="{0A9B4677-8D0B-4EEC-A73F-FAC06562EFC6}" dt="2024-11-07T22:12:16.344" v="53" actId="20577"/>
        <pc:sldMkLst>
          <pc:docMk/>
          <pc:sldMk cId="3381432692" sldId="371"/>
        </pc:sldMkLst>
      </pc:sldChg>
      <pc:sldChg chg="modNotesTx">
        <pc:chgData name="Frank-Carr, Claire (ACL) (CTR)" userId="023a24b7-4ee5-46bf-8a1c-3b2e4b8d21fb" providerId="ADAL" clId="{0A9B4677-8D0B-4EEC-A73F-FAC06562EFC6}" dt="2024-11-07T22:12:20.282" v="54" actId="20577"/>
        <pc:sldMkLst>
          <pc:docMk/>
          <pc:sldMk cId="1732108302" sldId="372"/>
        </pc:sldMkLst>
      </pc:sldChg>
      <pc:sldChg chg="modNotesTx">
        <pc:chgData name="Frank-Carr, Claire (ACL) (CTR)" userId="023a24b7-4ee5-46bf-8a1c-3b2e4b8d21fb" providerId="ADAL" clId="{0A9B4677-8D0B-4EEC-A73F-FAC06562EFC6}" dt="2024-11-07T22:11:33.703" v="41" actId="20577"/>
        <pc:sldMkLst>
          <pc:docMk/>
          <pc:sldMk cId="4176557008" sldId="373"/>
        </pc:sldMkLst>
      </pc:sldChg>
      <pc:sldChg chg="modNotesTx">
        <pc:chgData name="Frank-Carr, Claire (ACL) (CTR)" userId="023a24b7-4ee5-46bf-8a1c-3b2e4b8d21fb" providerId="ADAL" clId="{0A9B4677-8D0B-4EEC-A73F-FAC06562EFC6}" dt="2024-11-07T22:11:46.293" v="45" actId="14"/>
        <pc:sldMkLst>
          <pc:docMk/>
          <pc:sldMk cId="3184549052" sldId="374"/>
        </pc:sldMkLst>
      </pc:sldChg>
      <pc:sldChg chg="modNotesTx">
        <pc:chgData name="Frank-Carr, Claire (ACL) (CTR)" userId="023a24b7-4ee5-46bf-8a1c-3b2e4b8d21fb" providerId="ADAL" clId="{0A9B4677-8D0B-4EEC-A73F-FAC06562EFC6}" dt="2024-11-07T22:11:55.836" v="47" actId="5793"/>
        <pc:sldMkLst>
          <pc:docMk/>
          <pc:sldMk cId="1359200781" sldId="375"/>
        </pc:sldMkLst>
      </pc:sldChg>
      <pc:sldChg chg="modNotesTx">
        <pc:chgData name="Frank-Carr, Claire (ACL) (CTR)" userId="023a24b7-4ee5-46bf-8a1c-3b2e4b8d21fb" providerId="ADAL" clId="{0A9B4677-8D0B-4EEC-A73F-FAC06562EFC6}" dt="2024-11-07T22:10:36.411" v="23" actId="20577"/>
        <pc:sldMkLst>
          <pc:docMk/>
          <pc:sldMk cId="711859332" sldId="376"/>
        </pc:sldMkLst>
      </pc:sldChg>
      <pc:sldChg chg="modNotesTx">
        <pc:chgData name="Frank-Carr, Claire (ACL) (CTR)" userId="023a24b7-4ee5-46bf-8a1c-3b2e4b8d21fb" providerId="ADAL" clId="{0A9B4677-8D0B-4EEC-A73F-FAC06562EFC6}" dt="2024-11-07T22:09:36.292" v="4" actId="20577"/>
        <pc:sldMkLst>
          <pc:docMk/>
          <pc:sldMk cId="2618678943" sldId="377"/>
        </pc:sldMkLst>
      </pc:sldChg>
      <pc:sldChg chg="modNotesTx">
        <pc:chgData name="Frank-Carr, Claire (ACL) (CTR)" userId="023a24b7-4ee5-46bf-8a1c-3b2e4b8d21fb" providerId="ADAL" clId="{0A9B4677-8D0B-4EEC-A73F-FAC06562EFC6}" dt="2024-11-07T22:10:01.724" v="12" actId="5793"/>
        <pc:sldMkLst>
          <pc:docMk/>
          <pc:sldMk cId="874537543" sldId="378"/>
        </pc:sldMkLst>
      </pc:sldChg>
      <pc:sldChg chg="modNotesTx">
        <pc:chgData name="Frank-Carr, Claire (ACL) (CTR)" userId="023a24b7-4ee5-46bf-8a1c-3b2e4b8d21fb" providerId="ADAL" clId="{0A9B4677-8D0B-4EEC-A73F-FAC06562EFC6}" dt="2024-11-07T22:09:57.618" v="10" actId="20577"/>
        <pc:sldMkLst>
          <pc:docMk/>
          <pc:sldMk cId="2442449537" sldId="379"/>
        </pc:sldMkLst>
      </pc:sldChg>
      <pc:sldChg chg="modNotesTx">
        <pc:chgData name="Frank-Carr, Claire (ACL) (CTR)" userId="023a24b7-4ee5-46bf-8a1c-3b2e4b8d21fb" providerId="ADAL" clId="{0A9B4677-8D0B-4EEC-A73F-FAC06562EFC6}" dt="2024-11-07T22:10:15.130" v="15" actId="5793"/>
        <pc:sldMkLst>
          <pc:docMk/>
          <pc:sldMk cId="3629233373" sldId="380"/>
        </pc:sldMkLst>
      </pc:sldChg>
      <pc:sldChg chg="modNotesTx">
        <pc:chgData name="Frank-Carr, Claire (ACL) (CTR)" userId="023a24b7-4ee5-46bf-8a1c-3b2e4b8d21fb" providerId="ADAL" clId="{0A9B4677-8D0B-4EEC-A73F-FAC06562EFC6}" dt="2024-11-07T22:10:18.358" v="17" actId="5793"/>
        <pc:sldMkLst>
          <pc:docMk/>
          <pc:sldMk cId="1699974410" sldId="381"/>
        </pc:sldMkLst>
      </pc:sldChg>
      <pc:sldChg chg="modNotesTx">
        <pc:chgData name="Frank-Carr, Claire (ACL) (CTR)" userId="023a24b7-4ee5-46bf-8a1c-3b2e4b8d21fb" providerId="ADAL" clId="{0A9B4677-8D0B-4EEC-A73F-FAC06562EFC6}" dt="2024-11-07T22:10:21.675" v="18" actId="20577"/>
        <pc:sldMkLst>
          <pc:docMk/>
          <pc:sldMk cId="1510635685" sldId="382"/>
        </pc:sldMkLst>
      </pc:sldChg>
      <pc:sldChg chg="modNotesTx">
        <pc:chgData name="Frank-Carr, Claire (ACL) (CTR)" userId="023a24b7-4ee5-46bf-8a1c-3b2e4b8d21fb" providerId="ADAL" clId="{0A9B4677-8D0B-4EEC-A73F-FAC06562EFC6}" dt="2024-11-07T22:10:26.076" v="20" actId="5793"/>
        <pc:sldMkLst>
          <pc:docMk/>
          <pc:sldMk cId="1685530184" sldId="383"/>
        </pc:sldMkLst>
      </pc:sldChg>
      <pc:sldChg chg="modNotesTx">
        <pc:chgData name="Frank-Carr, Claire (ACL) (CTR)" userId="023a24b7-4ee5-46bf-8a1c-3b2e4b8d21fb" providerId="ADAL" clId="{0A9B4677-8D0B-4EEC-A73F-FAC06562EFC6}" dt="2024-11-07T22:10:28.739" v="21" actId="20577"/>
        <pc:sldMkLst>
          <pc:docMk/>
          <pc:sldMk cId="425632126" sldId="384"/>
        </pc:sldMkLst>
      </pc:sldChg>
      <pc:sldChg chg="modNotesTx">
        <pc:chgData name="Frank-Carr, Claire (ACL) (CTR)" userId="023a24b7-4ee5-46bf-8a1c-3b2e4b8d21fb" providerId="ADAL" clId="{0A9B4677-8D0B-4EEC-A73F-FAC06562EFC6}" dt="2024-11-07T22:10:33.808" v="22" actId="20577"/>
        <pc:sldMkLst>
          <pc:docMk/>
          <pc:sldMk cId="1430262861" sldId="385"/>
        </pc:sldMkLst>
      </pc:sldChg>
      <pc:sldChg chg="modNotesTx">
        <pc:chgData name="Frank-Carr, Claire (ACL) (CTR)" userId="023a24b7-4ee5-46bf-8a1c-3b2e4b8d21fb" providerId="ADAL" clId="{0A9B4677-8D0B-4EEC-A73F-FAC06562EFC6}" dt="2024-11-07T22:09:52.455" v="9" actId="20577"/>
        <pc:sldMkLst>
          <pc:docMk/>
          <pc:sldMk cId="4094058799" sldId="386"/>
        </pc:sldMkLst>
      </pc:sldChg>
      <pc:sldChg chg="modNotesTx">
        <pc:chgData name="Frank-Carr, Claire (ACL) (CTR)" userId="023a24b7-4ee5-46bf-8a1c-3b2e4b8d21fb" providerId="ADAL" clId="{0A9B4677-8D0B-4EEC-A73F-FAC06562EFC6}" dt="2024-11-07T22:10:39.174" v="24" actId="20577"/>
        <pc:sldMkLst>
          <pc:docMk/>
          <pc:sldMk cId="3987669801" sldId="387"/>
        </pc:sldMkLst>
      </pc:sldChg>
      <pc:sldChg chg="modNotesTx">
        <pc:chgData name="Frank-Carr, Claire (ACL) (CTR)" userId="023a24b7-4ee5-46bf-8a1c-3b2e4b8d21fb" providerId="ADAL" clId="{0A9B4677-8D0B-4EEC-A73F-FAC06562EFC6}" dt="2024-11-07T22:10:50.581" v="28" actId="113"/>
        <pc:sldMkLst>
          <pc:docMk/>
          <pc:sldMk cId="1819715909" sldId="388"/>
        </pc:sldMkLst>
      </pc:sldChg>
      <pc:sldChg chg="modNotesTx">
        <pc:chgData name="Frank-Carr, Claire (ACL) (CTR)" userId="023a24b7-4ee5-46bf-8a1c-3b2e4b8d21fb" providerId="ADAL" clId="{0A9B4677-8D0B-4EEC-A73F-FAC06562EFC6}" dt="2024-11-07T22:10:57.419" v="29" actId="20577"/>
        <pc:sldMkLst>
          <pc:docMk/>
          <pc:sldMk cId="545872078" sldId="389"/>
        </pc:sldMkLst>
      </pc:sldChg>
      <pc:sldChg chg="modSp mod modNotesTx">
        <pc:chgData name="Frank-Carr, Claire (ACL) (CTR)" userId="023a24b7-4ee5-46bf-8a1c-3b2e4b8d21fb" providerId="ADAL" clId="{0A9B4677-8D0B-4EEC-A73F-FAC06562EFC6}" dt="2024-11-07T22:20:29.822" v="131" actId="14734"/>
        <pc:sldMkLst>
          <pc:docMk/>
          <pc:sldMk cId="2092169576" sldId="390"/>
        </pc:sldMkLst>
        <pc:spChg chg="mod">
          <ac:chgData name="Frank-Carr, Claire (ACL) (CTR)" userId="023a24b7-4ee5-46bf-8a1c-3b2e4b8d21fb" providerId="ADAL" clId="{0A9B4677-8D0B-4EEC-A73F-FAC06562EFC6}" dt="2024-11-07T22:18:40.479" v="101" actId="1076"/>
          <ac:spMkLst>
            <pc:docMk/>
            <pc:sldMk cId="2092169576" sldId="390"/>
            <ac:spMk id="9" creationId="{616548FE-0E5A-BC2E-050A-D8935EF967EE}"/>
          </ac:spMkLst>
        </pc:spChg>
        <pc:graphicFrameChg chg="mod modGraphic">
          <ac:chgData name="Frank-Carr, Claire (ACL) (CTR)" userId="023a24b7-4ee5-46bf-8a1c-3b2e4b8d21fb" providerId="ADAL" clId="{0A9B4677-8D0B-4EEC-A73F-FAC06562EFC6}" dt="2024-11-07T22:20:29.822" v="131" actId="14734"/>
          <ac:graphicFrameMkLst>
            <pc:docMk/>
            <pc:sldMk cId="2092169576" sldId="390"/>
            <ac:graphicFrameMk id="6" creationId="{95117C16-3A46-5334-91D1-B5C759BC598B}"/>
          </ac:graphicFrameMkLst>
        </pc:graphicFrameChg>
      </pc:sldChg>
      <pc:sldChg chg="modNotesTx">
        <pc:chgData name="Frank-Carr, Claire (ACL) (CTR)" userId="023a24b7-4ee5-46bf-8a1c-3b2e4b8d21fb" providerId="ADAL" clId="{0A9B4677-8D0B-4EEC-A73F-FAC06562EFC6}" dt="2024-11-07T22:10:48.232" v="27" actId="113"/>
        <pc:sldMkLst>
          <pc:docMk/>
          <pc:sldMk cId="276746440" sldId="392"/>
        </pc:sldMkLst>
      </pc:sldChg>
    </pc:docChg>
  </pc:docChgLst>
  <pc:docChgLst>
    <pc:chgData name="Mosey, Adam (ACL)" userId="fd712309-00fe-48f8-906f-39a689e4f7db" providerId="ADAL" clId="{C8298259-367D-43A6-AAB5-BB4EE0D359BC}"/>
    <pc:docChg chg="undo custSel addSld delSld modSld sldOrd">
      <pc:chgData name="Mosey, Adam (ACL)" userId="fd712309-00fe-48f8-906f-39a689e4f7db" providerId="ADAL" clId="{C8298259-367D-43A6-AAB5-BB4EE0D359BC}" dt="2024-09-30T22:16:53.328" v="2206" actId="12"/>
      <pc:docMkLst>
        <pc:docMk/>
      </pc:docMkLst>
      <pc:sldChg chg="modSp mod">
        <pc:chgData name="Mosey, Adam (ACL)" userId="fd712309-00fe-48f8-906f-39a689e4f7db" providerId="ADAL" clId="{C8298259-367D-43A6-AAB5-BB4EE0D359BC}" dt="2024-09-30T21:35:50.083" v="331" actId="20577"/>
        <pc:sldMkLst>
          <pc:docMk/>
          <pc:sldMk cId="0" sldId="256"/>
        </pc:sldMkLst>
        <pc:spChg chg="mod">
          <ac:chgData name="Mosey, Adam (ACL)" userId="fd712309-00fe-48f8-906f-39a689e4f7db" providerId="ADAL" clId="{C8298259-367D-43A6-AAB5-BB4EE0D359BC}" dt="2024-09-30T21:32:58.729" v="15" actId="1076"/>
          <ac:spMkLst>
            <pc:docMk/>
            <pc:sldMk cId="0" sldId="256"/>
            <ac:spMk id="2" creationId="{ECFACE5B-ED08-894A-64AF-253DF0FE54CD}"/>
          </ac:spMkLst>
        </pc:spChg>
        <pc:spChg chg="mod">
          <ac:chgData name="Mosey, Adam (ACL)" userId="fd712309-00fe-48f8-906f-39a689e4f7db" providerId="ADAL" clId="{C8298259-367D-43A6-AAB5-BB4EE0D359BC}" dt="2024-09-30T21:35:50.083" v="331" actId="20577"/>
          <ac:spMkLst>
            <pc:docMk/>
            <pc:sldMk cId="0" sldId="256"/>
            <ac:spMk id="3" creationId="{ABE3A34F-DF11-4EFC-A8AE-8CB74B3F2EB5}"/>
          </ac:spMkLst>
        </pc:spChg>
      </pc:sldChg>
      <pc:sldChg chg="modSp mod">
        <pc:chgData name="Mosey, Adam (ACL)" userId="fd712309-00fe-48f8-906f-39a689e4f7db" providerId="ADAL" clId="{C8298259-367D-43A6-AAB5-BB4EE0D359BC}" dt="2024-09-30T21:40:38.022" v="456" actId="1076"/>
        <pc:sldMkLst>
          <pc:docMk/>
          <pc:sldMk cId="0" sldId="257"/>
        </pc:sldMkLst>
        <pc:spChg chg="mod">
          <ac:chgData name="Mosey, Adam (ACL)" userId="fd712309-00fe-48f8-906f-39a689e4f7db" providerId="ADAL" clId="{C8298259-367D-43A6-AAB5-BB4EE0D359BC}" dt="2024-09-30T21:40:38.022" v="456" actId="1076"/>
          <ac:spMkLst>
            <pc:docMk/>
            <pc:sldMk cId="0" sldId="257"/>
            <ac:spMk id="2" creationId="{131AEC11-92B0-E481-F052-325FF71809DA}"/>
          </ac:spMkLst>
        </pc:spChg>
        <pc:spChg chg="mod">
          <ac:chgData name="Mosey, Adam (ACL)" userId="fd712309-00fe-48f8-906f-39a689e4f7db" providerId="ADAL" clId="{C8298259-367D-43A6-AAB5-BB4EE0D359BC}" dt="2024-09-30T21:39:49.023" v="390" actId="113"/>
          <ac:spMkLst>
            <pc:docMk/>
            <pc:sldMk cId="0" sldId="257"/>
            <ac:spMk id="4" creationId="{AAFB11B3-AEA9-BED7-265C-3C638144ABC5}"/>
          </ac:spMkLst>
        </pc:spChg>
      </pc:sldChg>
      <pc:sldChg chg="modSp mod">
        <pc:chgData name="Mosey, Adam (ACL)" userId="fd712309-00fe-48f8-906f-39a689e4f7db" providerId="ADAL" clId="{C8298259-367D-43A6-AAB5-BB4EE0D359BC}" dt="2024-09-30T21:41:07.096" v="458" actId="113"/>
        <pc:sldMkLst>
          <pc:docMk/>
          <pc:sldMk cId="193302233" sldId="298"/>
        </pc:sldMkLst>
        <pc:spChg chg="mod">
          <ac:chgData name="Mosey, Adam (ACL)" userId="fd712309-00fe-48f8-906f-39a689e4f7db" providerId="ADAL" clId="{C8298259-367D-43A6-AAB5-BB4EE0D359BC}" dt="2024-09-30T21:41:07.096" v="458" actId="113"/>
          <ac:spMkLst>
            <pc:docMk/>
            <pc:sldMk cId="193302233" sldId="298"/>
            <ac:spMk id="2" creationId="{25CA6593-E77C-13BA-A904-238F547543B5}"/>
          </ac:spMkLst>
        </pc:spChg>
      </pc:sldChg>
      <pc:sldChg chg="modSp mod">
        <pc:chgData name="Mosey, Adam (ACL)" userId="fd712309-00fe-48f8-906f-39a689e4f7db" providerId="ADAL" clId="{C8298259-367D-43A6-AAB5-BB4EE0D359BC}" dt="2024-09-30T21:41:02.988" v="457" actId="113"/>
        <pc:sldMkLst>
          <pc:docMk/>
          <pc:sldMk cId="2936578380" sldId="299"/>
        </pc:sldMkLst>
        <pc:spChg chg="mod">
          <ac:chgData name="Mosey, Adam (ACL)" userId="fd712309-00fe-48f8-906f-39a689e4f7db" providerId="ADAL" clId="{C8298259-367D-43A6-AAB5-BB4EE0D359BC}" dt="2024-09-30T21:41:02.988" v="457" actId="113"/>
          <ac:spMkLst>
            <pc:docMk/>
            <pc:sldMk cId="2936578380" sldId="299"/>
            <ac:spMk id="2" creationId="{25CA6593-E77C-13BA-A904-238F547543B5}"/>
          </ac:spMkLst>
        </pc:spChg>
      </pc:sldChg>
      <pc:sldChg chg="modSp mod">
        <pc:chgData name="Mosey, Adam (ACL)" userId="fd712309-00fe-48f8-906f-39a689e4f7db" providerId="ADAL" clId="{C8298259-367D-43A6-AAB5-BB4EE0D359BC}" dt="2024-09-30T21:57:52.235" v="897" actId="20577"/>
        <pc:sldMkLst>
          <pc:docMk/>
          <pc:sldMk cId="3732273727" sldId="306"/>
        </pc:sldMkLst>
        <pc:spChg chg="mod">
          <ac:chgData name="Mosey, Adam (ACL)" userId="fd712309-00fe-48f8-906f-39a689e4f7db" providerId="ADAL" clId="{C8298259-367D-43A6-AAB5-BB4EE0D359BC}" dt="2024-09-30T21:57:52.235" v="897" actId="20577"/>
          <ac:spMkLst>
            <pc:docMk/>
            <pc:sldMk cId="3732273727" sldId="306"/>
            <ac:spMk id="7" creationId="{307DD01B-7567-A5EC-F1C2-39B4EF495609}"/>
          </ac:spMkLst>
        </pc:spChg>
      </pc:sldChg>
      <pc:sldChg chg="delCm">
        <pc:chgData name="Mosey, Adam (ACL)" userId="fd712309-00fe-48f8-906f-39a689e4f7db" providerId="ADAL" clId="{C8298259-367D-43A6-AAB5-BB4EE0D359BC}" dt="2024-09-30T21:38:58.962" v="389"/>
        <pc:sldMkLst>
          <pc:docMk/>
          <pc:sldMk cId="1323994241" sldId="309"/>
        </pc:sldMkLst>
        <pc:extLst>
          <p:ext xmlns:p="http://schemas.openxmlformats.org/presentationml/2006/main" uri="{D6D511B9-2390-475A-947B-AFAB55BFBCF1}">
            <pc226:cmChg xmlns:pc226="http://schemas.microsoft.com/office/powerpoint/2022/06/main/command" chg="del">
              <pc226:chgData name="Mosey, Adam (ACL)" userId="fd712309-00fe-48f8-906f-39a689e4f7db" providerId="ADAL" clId="{C8298259-367D-43A6-AAB5-BB4EE0D359BC}" dt="2024-09-30T21:38:58.962" v="389"/>
              <pc2:cmMkLst xmlns:pc2="http://schemas.microsoft.com/office/powerpoint/2019/9/main/command">
                <pc:docMk/>
                <pc:sldMk cId="1323994241" sldId="309"/>
                <pc2:cmMk id="{8305566A-CCD6-4795-8A9F-B2DD1804040A}"/>
              </pc2:cmMkLst>
            </pc226:cmChg>
          </p:ext>
        </pc:extLst>
      </pc:sldChg>
      <pc:sldChg chg="new del">
        <pc:chgData name="Mosey, Adam (ACL)" userId="fd712309-00fe-48f8-906f-39a689e4f7db" providerId="ADAL" clId="{C8298259-367D-43A6-AAB5-BB4EE0D359BC}" dt="2024-09-30T21:41:26.980" v="460" actId="47"/>
        <pc:sldMkLst>
          <pc:docMk/>
          <pc:sldMk cId="1947796512" sldId="361"/>
        </pc:sldMkLst>
      </pc:sldChg>
      <pc:sldChg chg="modSp add mod ord modNotesTx">
        <pc:chgData name="Mosey, Adam (ACL)" userId="fd712309-00fe-48f8-906f-39a689e4f7db" providerId="ADAL" clId="{C8298259-367D-43A6-AAB5-BB4EE0D359BC}" dt="2024-09-30T22:06:15.719" v="1656" actId="20577"/>
        <pc:sldMkLst>
          <pc:docMk/>
          <pc:sldMk cId="2876594724" sldId="361"/>
        </pc:sldMkLst>
        <pc:spChg chg="mod">
          <ac:chgData name="Mosey, Adam (ACL)" userId="fd712309-00fe-48f8-906f-39a689e4f7db" providerId="ADAL" clId="{C8298259-367D-43A6-AAB5-BB4EE0D359BC}" dt="2024-09-30T22:06:15.719" v="1656" actId="20577"/>
          <ac:spMkLst>
            <pc:docMk/>
            <pc:sldMk cId="2876594724" sldId="361"/>
            <ac:spMk id="7" creationId="{307DD01B-7567-A5EC-F1C2-39B4EF495609}"/>
          </ac:spMkLst>
        </pc:spChg>
        <pc:spChg chg="mod">
          <ac:chgData name="Mosey, Adam (ACL)" userId="fd712309-00fe-48f8-906f-39a689e4f7db" providerId="ADAL" clId="{C8298259-367D-43A6-AAB5-BB4EE0D359BC}" dt="2024-09-30T21:45:52.748" v="503" actId="20577"/>
          <ac:spMkLst>
            <pc:docMk/>
            <pc:sldMk cId="2876594724" sldId="361"/>
            <ac:spMk id="9" creationId="{616548FE-0E5A-BC2E-050A-D8935EF967EE}"/>
          </ac:spMkLst>
        </pc:spChg>
      </pc:sldChg>
      <pc:sldChg chg="addSp delSp modSp add mod">
        <pc:chgData name="Mosey, Adam (ACL)" userId="fd712309-00fe-48f8-906f-39a689e4f7db" providerId="ADAL" clId="{C8298259-367D-43A6-AAB5-BB4EE0D359BC}" dt="2024-09-30T21:55:55.288" v="818" actId="113"/>
        <pc:sldMkLst>
          <pc:docMk/>
          <pc:sldMk cId="237414543" sldId="362"/>
        </pc:sldMkLst>
        <pc:spChg chg="mod">
          <ac:chgData name="Mosey, Adam (ACL)" userId="fd712309-00fe-48f8-906f-39a689e4f7db" providerId="ADAL" clId="{C8298259-367D-43A6-AAB5-BB4EE0D359BC}" dt="2024-09-30T21:52:01.939" v="732" actId="20577"/>
          <ac:spMkLst>
            <pc:docMk/>
            <pc:sldMk cId="237414543" sldId="362"/>
            <ac:spMk id="9" creationId="{616548FE-0E5A-BC2E-050A-D8935EF967EE}"/>
          </ac:spMkLst>
        </pc:spChg>
      </pc:sldChg>
      <pc:sldChg chg="modSp add mod ord">
        <pc:chgData name="Mosey, Adam (ACL)" userId="fd712309-00fe-48f8-906f-39a689e4f7db" providerId="ADAL" clId="{C8298259-367D-43A6-AAB5-BB4EE0D359BC}" dt="2024-09-30T22:03:14.408" v="1524" actId="20577"/>
        <pc:sldMkLst>
          <pc:docMk/>
          <pc:sldMk cId="2159939654" sldId="363"/>
        </pc:sldMkLst>
        <pc:spChg chg="mod">
          <ac:chgData name="Mosey, Adam (ACL)" userId="fd712309-00fe-48f8-906f-39a689e4f7db" providerId="ADAL" clId="{C8298259-367D-43A6-AAB5-BB4EE0D359BC}" dt="2024-09-30T22:03:14.408" v="1524" actId="20577"/>
          <ac:spMkLst>
            <pc:docMk/>
            <pc:sldMk cId="2159939654" sldId="363"/>
            <ac:spMk id="7" creationId="{307DD01B-7567-A5EC-F1C2-39B4EF495609}"/>
          </ac:spMkLst>
        </pc:spChg>
        <pc:spChg chg="mod">
          <ac:chgData name="Mosey, Adam (ACL)" userId="fd712309-00fe-48f8-906f-39a689e4f7db" providerId="ADAL" clId="{C8298259-367D-43A6-AAB5-BB4EE0D359BC}" dt="2024-09-30T21:59:35.451" v="899" actId="20577"/>
          <ac:spMkLst>
            <pc:docMk/>
            <pc:sldMk cId="2159939654" sldId="363"/>
            <ac:spMk id="9" creationId="{616548FE-0E5A-BC2E-050A-D8935EF967EE}"/>
          </ac:spMkLst>
        </pc:spChg>
      </pc:sldChg>
      <pc:sldChg chg="modSp add mod ord">
        <pc:chgData name="Mosey, Adam (ACL)" userId="fd712309-00fe-48f8-906f-39a689e4f7db" providerId="ADAL" clId="{C8298259-367D-43A6-AAB5-BB4EE0D359BC}" dt="2024-09-30T22:09:17.711" v="2105" actId="113"/>
        <pc:sldMkLst>
          <pc:docMk/>
          <pc:sldMk cId="4188109737" sldId="364"/>
        </pc:sldMkLst>
        <pc:spChg chg="mod">
          <ac:chgData name="Mosey, Adam (ACL)" userId="fd712309-00fe-48f8-906f-39a689e4f7db" providerId="ADAL" clId="{C8298259-367D-43A6-AAB5-BB4EE0D359BC}" dt="2024-09-30T22:09:17.711" v="2105" actId="113"/>
          <ac:spMkLst>
            <pc:docMk/>
            <pc:sldMk cId="4188109737" sldId="364"/>
            <ac:spMk id="7" creationId="{307DD01B-7567-A5EC-F1C2-39B4EF495609}"/>
          </ac:spMkLst>
        </pc:spChg>
        <pc:spChg chg="mod">
          <ac:chgData name="Mosey, Adam (ACL)" userId="fd712309-00fe-48f8-906f-39a689e4f7db" providerId="ADAL" clId="{C8298259-367D-43A6-AAB5-BB4EE0D359BC}" dt="2024-09-30T22:05:43.175" v="1570" actId="20577"/>
          <ac:spMkLst>
            <pc:docMk/>
            <pc:sldMk cId="4188109737" sldId="364"/>
            <ac:spMk id="9" creationId="{616548FE-0E5A-BC2E-050A-D8935EF967EE}"/>
          </ac:spMkLst>
        </pc:spChg>
      </pc:sldChg>
      <pc:sldChg chg="modSp add mod">
        <pc:chgData name="Mosey, Adam (ACL)" userId="fd712309-00fe-48f8-906f-39a689e4f7db" providerId="ADAL" clId="{C8298259-367D-43A6-AAB5-BB4EE0D359BC}" dt="2024-09-30T22:16:53.328" v="2206" actId="12"/>
        <pc:sldMkLst>
          <pc:docMk/>
          <pc:sldMk cId="177573232" sldId="365"/>
        </pc:sldMkLst>
        <pc:spChg chg="mod">
          <ac:chgData name="Mosey, Adam (ACL)" userId="fd712309-00fe-48f8-906f-39a689e4f7db" providerId="ADAL" clId="{C8298259-367D-43A6-AAB5-BB4EE0D359BC}" dt="2024-09-30T22:16:53.328" v="2206" actId="12"/>
          <ac:spMkLst>
            <pc:docMk/>
            <pc:sldMk cId="177573232" sldId="365"/>
            <ac:spMk id="7" creationId="{307DD01B-7567-A5EC-F1C2-39B4EF495609}"/>
          </ac:spMkLst>
        </pc:spChg>
        <pc:spChg chg="mod">
          <ac:chgData name="Mosey, Adam (ACL)" userId="fd712309-00fe-48f8-906f-39a689e4f7db" providerId="ADAL" clId="{C8298259-367D-43A6-AAB5-BB4EE0D359BC}" dt="2024-09-30T22:11:09.961" v="2184" actId="404"/>
          <ac:spMkLst>
            <pc:docMk/>
            <pc:sldMk cId="177573232" sldId="365"/>
            <ac:spMk id="9" creationId="{616548FE-0E5A-BC2E-050A-D8935EF967EE}"/>
          </ac:spMkLst>
        </pc:spChg>
      </pc:sldChg>
    </pc:docChg>
  </pc:docChgLst>
  <pc:docChgLst>
    <pc:chgData name="Schwartz, Rhonda (ACL)" userId="be491396-ab09-4a5f-bcaa-07043141a9ed" providerId="ADAL" clId="{04FBDCBC-2773-49E0-8C22-10F8BF177CA8}"/>
    <pc:docChg chg="undo custSel modSld">
      <pc:chgData name="Schwartz, Rhonda (ACL)" userId="be491396-ab09-4a5f-bcaa-07043141a9ed" providerId="ADAL" clId="{04FBDCBC-2773-49E0-8C22-10F8BF177CA8}" dt="2024-11-01T19:13:13.744" v="1848"/>
      <pc:docMkLst>
        <pc:docMk/>
      </pc:docMkLst>
      <pc:sldChg chg="addCm modNotesTx">
        <pc:chgData name="Schwartz, Rhonda (ACL)" userId="be491396-ab09-4a5f-bcaa-07043141a9ed" providerId="ADAL" clId="{04FBDCBC-2773-49E0-8C22-10F8BF177CA8}" dt="2024-11-01T16:14:27.481" v="275"/>
        <pc:sldMkLst>
          <pc:docMk/>
          <pc:sldMk cId="270268475" sldId="293"/>
        </pc:sldMkLst>
        <pc:extLst>
          <p:ext xmlns:p="http://schemas.openxmlformats.org/presentationml/2006/main" uri="{D6D511B9-2390-475A-947B-AFAB55BFBCF1}">
            <pc226:cmChg xmlns:pc226="http://schemas.microsoft.com/office/powerpoint/2022/06/main/command" chg="add">
              <pc226:chgData name="Schwartz, Rhonda (ACL)" userId="be491396-ab09-4a5f-bcaa-07043141a9ed" providerId="ADAL" clId="{04FBDCBC-2773-49E0-8C22-10F8BF177CA8}" dt="2024-11-01T16:14:27.481" v="275"/>
              <pc2:cmMkLst xmlns:pc2="http://schemas.microsoft.com/office/powerpoint/2019/9/main/command">
                <pc:docMk/>
                <pc:sldMk cId="270268475" sldId="293"/>
                <pc2:cmMk id="{AC23C3DA-BF83-45AA-9309-5C785F480DAF}"/>
              </pc2:cmMkLst>
            </pc226:cmChg>
          </p:ext>
        </pc:extLst>
      </pc:sldChg>
      <pc:sldChg chg="modNotesTx">
        <pc:chgData name="Schwartz, Rhonda (ACL)" userId="be491396-ab09-4a5f-bcaa-07043141a9ed" providerId="ADAL" clId="{04FBDCBC-2773-49E0-8C22-10F8BF177CA8}" dt="2024-11-01T16:16:07.793" v="329" actId="20577"/>
        <pc:sldMkLst>
          <pc:docMk/>
          <pc:sldMk cId="71027902" sldId="303"/>
        </pc:sldMkLst>
      </pc:sldChg>
      <pc:sldChg chg="modNotesTx">
        <pc:chgData name="Schwartz, Rhonda (ACL)" userId="be491396-ab09-4a5f-bcaa-07043141a9ed" providerId="ADAL" clId="{04FBDCBC-2773-49E0-8C22-10F8BF177CA8}" dt="2024-11-01T16:53:12.257" v="1112"/>
        <pc:sldMkLst>
          <pc:docMk/>
          <pc:sldMk cId="2472616536" sldId="318"/>
        </pc:sldMkLst>
      </pc:sldChg>
      <pc:sldChg chg="modNotesTx">
        <pc:chgData name="Schwartz, Rhonda (ACL)" userId="be491396-ab09-4a5f-bcaa-07043141a9ed" providerId="ADAL" clId="{04FBDCBC-2773-49E0-8C22-10F8BF177CA8}" dt="2024-11-01T17:05:34.607" v="1361" actId="20577"/>
        <pc:sldMkLst>
          <pc:docMk/>
          <pc:sldMk cId="303425355" sldId="344"/>
        </pc:sldMkLst>
      </pc:sldChg>
      <pc:sldChg chg="modNotesTx">
        <pc:chgData name="Schwartz, Rhonda (ACL)" userId="be491396-ab09-4a5f-bcaa-07043141a9ed" providerId="ADAL" clId="{04FBDCBC-2773-49E0-8C22-10F8BF177CA8}" dt="2024-11-01T16:12:22.206" v="274"/>
        <pc:sldMkLst>
          <pc:docMk/>
          <pc:sldMk cId="857348148" sldId="346"/>
        </pc:sldMkLst>
      </pc:sldChg>
      <pc:sldChg chg="modNotesTx">
        <pc:chgData name="Schwartz, Rhonda (ACL)" userId="be491396-ab09-4a5f-bcaa-07043141a9ed" providerId="ADAL" clId="{04FBDCBC-2773-49E0-8C22-10F8BF177CA8}" dt="2024-11-01T17:41:47.806" v="1575" actId="20577"/>
        <pc:sldMkLst>
          <pc:docMk/>
          <pc:sldMk cId="3267790748" sldId="352"/>
        </pc:sldMkLst>
      </pc:sldChg>
      <pc:sldChg chg="modNotesTx">
        <pc:chgData name="Schwartz, Rhonda (ACL)" userId="be491396-ab09-4a5f-bcaa-07043141a9ed" providerId="ADAL" clId="{04FBDCBC-2773-49E0-8C22-10F8BF177CA8}" dt="2024-11-01T18:26:25.075" v="1827" actId="6549"/>
        <pc:sldMkLst>
          <pc:docMk/>
          <pc:sldMk cId="2517904155" sldId="353"/>
        </pc:sldMkLst>
      </pc:sldChg>
      <pc:sldChg chg="modNotesTx">
        <pc:chgData name="Schwartz, Rhonda (ACL)" userId="be491396-ab09-4a5f-bcaa-07043141a9ed" providerId="ADAL" clId="{04FBDCBC-2773-49E0-8C22-10F8BF177CA8}" dt="2024-11-01T19:12:43.402" v="1847" actId="20577"/>
        <pc:sldMkLst>
          <pc:docMk/>
          <pc:sldMk cId="2541294026" sldId="355"/>
        </pc:sldMkLst>
      </pc:sldChg>
      <pc:sldChg chg="modCm modNotesTx">
        <pc:chgData name="Schwartz, Rhonda (ACL)" userId="be491396-ab09-4a5f-bcaa-07043141a9ed" providerId="ADAL" clId="{04FBDCBC-2773-49E0-8C22-10F8BF177CA8}" dt="2024-11-01T19:13:13.744" v="1848"/>
        <pc:sldMkLst>
          <pc:docMk/>
          <pc:sldMk cId="3995163318" sldId="360"/>
        </pc:sldMkLst>
        <pc:extLst>
          <p:ext xmlns:p="http://schemas.openxmlformats.org/presentationml/2006/main" uri="{D6D511B9-2390-475A-947B-AFAB55BFBCF1}">
            <pc226:cmChg xmlns:pc226="http://schemas.microsoft.com/office/powerpoint/2022/06/main/command" chg="">
              <pc226:chgData name="Schwartz, Rhonda (ACL)" userId="be491396-ab09-4a5f-bcaa-07043141a9ed" providerId="ADAL" clId="{04FBDCBC-2773-49E0-8C22-10F8BF177CA8}" dt="2024-11-01T19:13:13.744" v="1848"/>
              <pc2:cmMkLst xmlns:pc2="http://schemas.microsoft.com/office/powerpoint/2019/9/main/command">
                <pc:docMk/>
                <pc:sldMk cId="3995163318" sldId="360"/>
                <pc2:cmMk id="{29F545A2-33CA-4EB3-B83A-323AD304EC19}"/>
              </pc2:cmMkLst>
              <pc226:cmRplyChg chg="add">
                <pc226:chgData name="Schwartz, Rhonda (ACL)" userId="be491396-ab09-4a5f-bcaa-07043141a9ed" providerId="ADAL" clId="{04FBDCBC-2773-49E0-8C22-10F8BF177CA8}" dt="2024-11-01T19:13:13.744" v="1848"/>
                <pc2:cmRplyMkLst xmlns:pc2="http://schemas.microsoft.com/office/powerpoint/2019/9/main/command">
                  <pc:docMk/>
                  <pc:sldMk cId="3995163318" sldId="360"/>
                  <pc2:cmMk id="{29F545A2-33CA-4EB3-B83A-323AD304EC19}"/>
                  <pc2:cmRplyMk id="{D10244C5-3533-4C0D-AAD6-E53CEC0B9D33}"/>
                </pc2:cmRplyMkLst>
              </pc226:cmRplyChg>
            </pc226:cmChg>
          </p:ext>
        </pc:extLst>
      </pc:sldChg>
    </pc:docChg>
  </pc:docChgLst>
  <pc:docChgLst>
    <pc:chgData name="Frank-Carr, Claire (ACL) (CTR)" userId="S::claire.frank-carr@acl.hhs.gov::023a24b7-4ee5-46bf-8a1c-3b2e4b8d21fb" providerId="AD" clId="Web-{D473DAA7-F761-F4B7-51EB-92F91D90A780}"/>
    <pc:docChg chg="modSld">
      <pc:chgData name="Frank-Carr, Claire (ACL) (CTR)" userId="S::claire.frank-carr@acl.hhs.gov::023a24b7-4ee5-46bf-8a1c-3b2e4b8d21fb" providerId="AD" clId="Web-{D473DAA7-F761-F4B7-51EB-92F91D90A780}" dt="2024-11-06T20:39:07.459" v="21" actId="20577"/>
      <pc:docMkLst>
        <pc:docMk/>
      </pc:docMkLst>
      <pc:sldChg chg="modSp modCm">
        <pc:chgData name="Frank-Carr, Claire (ACL) (CTR)" userId="S::claire.frank-carr@acl.hhs.gov::023a24b7-4ee5-46bf-8a1c-3b2e4b8d21fb" providerId="AD" clId="Web-{D473DAA7-F761-F4B7-51EB-92F91D90A780}" dt="2024-11-06T20:39:07.459" v="21" actId="20577"/>
        <pc:sldMkLst>
          <pc:docMk/>
          <pc:sldMk cId="2159939654" sldId="363"/>
        </pc:sldMkLst>
        <pc:spChg chg="mod">
          <ac:chgData name="Frank-Carr, Claire (ACL) (CTR)" userId="S::claire.frank-carr@acl.hhs.gov::023a24b7-4ee5-46bf-8a1c-3b2e4b8d21fb" providerId="AD" clId="Web-{D473DAA7-F761-F4B7-51EB-92F91D90A780}" dt="2024-11-06T20:39:07.459" v="21" actId="20577"/>
          <ac:spMkLst>
            <pc:docMk/>
            <pc:sldMk cId="2159939654" sldId="363"/>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Frank-Carr, Claire (ACL) (CTR)" userId="S::claire.frank-carr@acl.hhs.gov::023a24b7-4ee5-46bf-8a1c-3b2e4b8d21fb" providerId="AD" clId="Web-{D473DAA7-F761-F4B7-51EB-92F91D90A780}" dt="2024-11-06T20:38:55.334" v="20" actId="20577"/>
              <pc2:cmMkLst xmlns:pc2="http://schemas.microsoft.com/office/powerpoint/2019/9/main/command">
                <pc:docMk/>
                <pc:sldMk cId="2159939654" sldId="363"/>
                <pc2:cmMk id="{03E4C2B9-A01E-4027-B113-B8001CAFB757}"/>
              </pc2:cmMkLst>
            </pc226:cmChg>
          </p:ext>
        </pc:extLst>
      </pc:sldChg>
    </pc:docChg>
  </pc:docChgLst>
  <pc:docChgLst>
    <pc:chgData name="Schwartz, Rhonda (ACL)" userId="S::rhonda.schwartz@acl.hhs.gov::be491396-ab09-4a5f-bcaa-07043141a9ed" providerId="AD" clId="Web-{E3A83F52-77DF-4782-A8BB-705EFB838F15}"/>
    <pc:docChg chg="modSld">
      <pc:chgData name="Schwartz, Rhonda (ACL)" userId="S::rhonda.schwartz@acl.hhs.gov::be491396-ab09-4a5f-bcaa-07043141a9ed" providerId="AD" clId="Web-{E3A83F52-77DF-4782-A8BB-705EFB838F15}" dt="2024-11-04T11:55:43.464" v="25"/>
      <pc:docMkLst>
        <pc:docMk/>
      </pc:docMkLst>
      <pc:sldChg chg="modNotes">
        <pc:chgData name="Schwartz, Rhonda (ACL)" userId="S::rhonda.schwartz@acl.hhs.gov::be491396-ab09-4a5f-bcaa-07043141a9ed" providerId="AD" clId="Web-{E3A83F52-77DF-4782-A8BB-705EFB838F15}" dt="2024-11-04T11:51:56.225" v="15"/>
        <pc:sldMkLst>
          <pc:docMk/>
          <pc:sldMk cId="2472616536" sldId="318"/>
        </pc:sldMkLst>
      </pc:sldChg>
      <pc:sldChg chg="modNotes">
        <pc:chgData name="Schwartz, Rhonda (ACL)" userId="S::rhonda.schwartz@acl.hhs.gov::be491396-ab09-4a5f-bcaa-07043141a9ed" providerId="AD" clId="Web-{E3A83F52-77DF-4782-A8BB-705EFB838F15}" dt="2024-11-04T11:54:10.634" v="18"/>
        <pc:sldMkLst>
          <pc:docMk/>
          <pc:sldMk cId="3267790748" sldId="352"/>
        </pc:sldMkLst>
      </pc:sldChg>
      <pc:sldChg chg="modNotes">
        <pc:chgData name="Schwartz, Rhonda (ACL)" userId="S::rhonda.schwartz@acl.hhs.gov::be491396-ab09-4a5f-bcaa-07043141a9ed" providerId="AD" clId="Web-{E3A83F52-77DF-4782-A8BB-705EFB838F15}" dt="2024-11-04T11:55:43.464" v="25"/>
        <pc:sldMkLst>
          <pc:docMk/>
          <pc:sldMk cId="2506309903" sldId="354"/>
        </pc:sldMkLst>
      </pc:sldChg>
    </pc:docChg>
  </pc:docChgLst>
  <pc:docChgLst>
    <pc:chgData name="Kelsey, Alice E (ACL)" userId="603999d2-ed56-403f-8777-20490e763fb9" providerId="ADAL" clId="{AE158187-A519-4D18-B15F-191172BEA240}"/>
    <pc:docChg chg="modSld">
      <pc:chgData name="Kelsey, Alice E (ACL)" userId="603999d2-ed56-403f-8777-20490e763fb9" providerId="ADAL" clId="{AE158187-A519-4D18-B15F-191172BEA240}" dt="2024-09-24T19:30:00.645" v="17" actId="20577"/>
      <pc:docMkLst>
        <pc:docMk/>
      </pc:docMkLst>
      <pc:sldChg chg="modNotesTx">
        <pc:chgData name="Kelsey, Alice E (ACL)" userId="603999d2-ed56-403f-8777-20490e763fb9" providerId="ADAL" clId="{AE158187-A519-4D18-B15F-191172BEA240}" dt="2024-09-24T19:29:42.611" v="9" actId="20577"/>
        <pc:sldMkLst>
          <pc:docMk/>
          <pc:sldMk cId="0" sldId="256"/>
        </pc:sldMkLst>
      </pc:sldChg>
      <pc:sldChg chg="modNotesTx">
        <pc:chgData name="Kelsey, Alice E (ACL)" userId="603999d2-ed56-403f-8777-20490e763fb9" providerId="ADAL" clId="{AE158187-A519-4D18-B15F-191172BEA240}" dt="2024-09-24T19:29:49.473" v="13" actId="20577"/>
        <pc:sldMkLst>
          <pc:docMk/>
          <pc:sldMk cId="0" sldId="257"/>
        </pc:sldMkLst>
      </pc:sldChg>
      <pc:sldChg chg="modNotesTx">
        <pc:chgData name="Kelsey, Alice E (ACL)" userId="603999d2-ed56-403f-8777-20490e763fb9" providerId="ADAL" clId="{AE158187-A519-4D18-B15F-191172BEA240}" dt="2024-09-24T19:30:00.645" v="17" actId="20577"/>
        <pc:sldMkLst>
          <pc:docMk/>
          <pc:sldMk cId="2415035927" sldId="295"/>
        </pc:sldMkLst>
      </pc:sldChg>
      <pc:sldChg chg="modNotesTx">
        <pc:chgData name="Kelsey, Alice E (ACL)" userId="603999d2-ed56-403f-8777-20490e763fb9" providerId="ADAL" clId="{AE158187-A519-4D18-B15F-191172BEA240}" dt="2024-09-24T19:29:36.232" v="7" actId="20577"/>
        <pc:sldMkLst>
          <pc:docMk/>
          <pc:sldMk cId="3911390851" sldId="345"/>
        </pc:sldMkLst>
      </pc:sldChg>
    </pc:docChg>
  </pc:docChgLst>
  <pc:docChgLst>
    <pc:chgData name="Kennedy, Elliot (ACL)" userId="27ff92e8-ef68-4dbe-9b48-b26e362d2aed" providerId="ADAL" clId="{F1E9A95E-0452-4F9E-955E-B09CAADACACE}"/>
    <pc:docChg chg="undo redo custSel addSld delSld modSld sldOrd">
      <pc:chgData name="Kennedy, Elliot (ACL)" userId="27ff92e8-ef68-4dbe-9b48-b26e362d2aed" providerId="ADAL" clId="{F1E9A95E-0452-4F9E-955E-B09CAADACACE}" dt="2024-11-04T19:20:48.745" v="29676" actId="2696"/>
      <pc:docMkLst>
        <pc:docMk/>
      </pc:docMkLst>
      <pc:sldChg chg="delCm">
        <pc:chgData name="Kennedy, Elliot (ACL)" userId="27ff92e8-ef68-4dbe-9b48-b26e362d2aed" providerId="ADAL" clId="{F1E9A95E-0452-4F9E-955E-B09CAADACACE}" dt="2024-11-04T18:39:46.396" v="29348"/>
        <pc:sldMkLst>
          <pc:docMk/>
          <pc:sldMk cId="0" sldId="256"/>
        </pc:sldMkLst>
        <pc:extLst>
          <p:ext xmlns:p="http://schemas.openxmlformats.org/presentationml/2006/main" uri="{D6D511B9-2390-475A-947B-AFAB55BFBCF1}">
            <pc226:cmChg xmlns:pc226="http://schemas.microsoft.com/office/powerpoint/2022/06/main/command" chg="del">
              <pc226:chgData name="Kennedy, Elliot (ACL)" userId="27ff92e8-ef68-4dbe-9b48-b26e362d2aed" providerId="ADAL" clId="{F1E9A95E-0452-4F9E-955E-B09CAADACACE}" dt="2024-11-04T18:39:46.396" v="29348"/>
              <pc2:cmMkLst xmlns:pc2="http://schemas.microsoft.com/office/powerpoint/2019/9/main/command">
                <pc:docMk/>
                <pc:sldMk cId="0" sldId="256"/>
                <pc2:cmMk id="{FB854D78-20B4-4C80-8B45-69EE5C955886}"/>
              </pc2:cmMkLst>
            </pc226:cmChg>
          </p:ext>
        </pc:extLst>
      </pc:sldChg>
      <pc:sldChg chg="del">
        <pc:chgData name="Kennedy, Elliot (ACL)" userId="27ff92e8-ef68-4dbe-9b48-b26e362d2aed" providerId="ADAL" clId="{F1E9A95E-0452-4F9E-955E-B09CAADACACE}" dt="2024-11-04T19:20:48.745" v="29676" actId="2696"/>
        <pc:sldMkLst>
          <pc:docMk/>
          <pc:sldMk cId="270268475" sldId="293"/>
        </pc:sldMkLst>
      </pc:sldChg>
      <pc:sldChg chg="modSp mod modNotesTx">
        <pc:chgData name="Kennedy, Elliot (ACL)" userId="27ff92e8-ef68-4dbe-9b48-b26e362d2aed" providerId="ADAL" clId="{F1E9A95E-0452-4F9E-955E-B09CAADACACE}" dt="2024-11-01T17:55:08.876" v="22930" actId="1076"/>
        <pc:sldMkLst>
          <pc:docMk/>
          <pc:sldMk cId="193302233" sldId="298"/>
        </pc:sldMkLst>
        <pc:spChg chg="mod">
          <ac:chgData name="Kennedy, Elliot (ACL)" userId="27ff92e8-ef68-4dbe-9b48-b26e362d2aed" providerId="ADAL" clId="{F1E9A95E-0452-4F9E-955E-B09CAADACACE}" dt="2024-11-01T17:55:08.876" v="22930" actId="1076"/>
          <ac:spMkLst>
            <pc:docMk/>
            <pc:sldMk cId="193302233" sldId="298"/>
            <ac:spMk id="2" creationId="{25CA6593-E77C-13BA-A904-238F547543B5}"/>
          </ac:spMkLst>
        </pc:spChg>
      </pc:sldChg>
      <pc:sldChg chg="delCm modNotesTx">
        <pc:chgData name="Kennedy, Elliot (ACL)" userId="27ff92e8-ef68-4dbe-9b48-b26e362d2aed" providerId="ADAL" clId="{F1E9A95E-0452-4F9E-955E-B09CAADACACE}" dt="2024-11-04T18:42:06.684" v="29351"/>
        <pc:sldMkLst>
          <pc:docMk/>
          <pc:sldMk cId="1323994241" sldId="309"/>
        </pc:sldMkLst>
        <pc:extLst>
          <p:ext xmlns:p="http://schemas.openxmlformats.org/presentationml/2006/main" uri="{D6D511B9-2390-475A-947B-AFAB55BFBCF1}">
            <pc226:cmChg xmlns:pc226="http://schemas.microsoft.com/office/powerpoint/2022/06/main/command" chg="del">
              <pc226:chgData name="Kennedy, Elliot (ACL)" userId="27ff92e8-ef68-4dbe-9b48-b26e362d2aed" providerId="ADAL" clId="{F1E9A95E-0452-4F9E-955E-B09CAADACACE}" dt="2024-11-04T18:42:06.684" v="29351"/>
              <pc2:cmMkLst xmlns:pc2="http://schemas.microsoft.com/office/powerpoint/2019/9/main/command">
                <pc:docMk/>
                <pc:sldMk cId="1323994241" sldId="309"/>
                <pc2:cmMk id="{B53D5212-C2E7-49A7-B2AB-CB3CED47D9A1}"/>
              </pc2:cmMkLst>
            </pc226:cmChg>
            <pc226:cmChg xmlns:pc226="http://schemas.microsoft.com/office/powerpoint/2022/06/main/command" chg="del">
              <pc226:chgData name="Kennedy, Elliot (ACL)" userId="27ff92e8-ef68-4dbe-9b48-b26e362d2aed" providerId="ADAL" clId="{F1E9A95E-0452-4F9E-955E-B09CAADACACE}" dt="2024-11-04T18:41:14.576" v="29350"/>
              <pc2:cmMkLst xmlns:pc2="http://schemas.microsoft.com/office/powerpoint/2019/9/main/command">
                <pc:docMk/>
                <pc:sldMk cId="1323994241" sldId="309"/>
                <pc2:cmMk id="{C6898282-87C6-45A9-8FE2-D7C237C1A31D}"/>
              </pc2:cmMkLst>
            </pc226:cmChg>
          </p:ext>
        </pc:extLst>
      </pc:sldChg>
      <pc:sldChg chg="modCm">
        <pc:chgData name="Kennedy, Elliot (ACL)" userId="27ff92e8-ef68-4dbe-9b48-b26e362d2aed" providerId="ADAL" clId="{F1E9A95E-0452-4F9E-955E-B09CAADACACE}" dt="2024-10-31T18:20:30.221" v="15931"/>
        <pc:sldMkLst>
          <pc:docMk/>
          <pc:sldMk cId="2506309903" sldId="354"/>
        </pc:sldMkLst>
        <pc:extLst>
          <p:ext xmlns:p="http://schemas.openxmlformats.org/presentationml/2006/main" uri="{D6D511B9-2390-475A-947B-AFAB55BFBCF1}">
            <pc226:cmChg xmlns:pc226="http://schemas.microsoft.com/office/powerpoint/2022/06/main/command" chg="">
              <pc226:chgData name="Kennedy, Elliot (ACL)" userId="27ff92e8-ef68-4dbe-9b48-b26e362d2aed" providerId="ADAL" clId="{F1E9A95E-0452-4F9E-955E-B09CAADACACE}" dt="2024-10-31T18:20:30.221" v="15931"/>
              <pc2:cmMkLst xmlns:pc2="http://schemas.microsoft.com/office/powerpoint/2019/9/main/command">
                <pc:docMk/>
                <pc:sldMk cId="2506309903" sldId="354"/>
                <pc2:cmMk id="{2564C513-4148-4369-9EBE-042E2B20752D}"/>
              </pc2:cmMkLst>
              <pc226:cmRplyChg chg="add">
                <pc226:chgData name="Kennedy, Elliot (ACL)" userId="27ff92e8-ef68-4dbe-9b48-b26e362d2aed" providerId="ADAL" clId="{F1E9A95E-0452-4F9E-955E-B09CAADACACE}" dt="2024-10-31T18:20:30.221" v="15931"/>
                <pc2:cmRplyMkLst xmlns:pc2="http://schemas.microsoft.com/office/powerpoint/2019/9/main/command">
                  <pc:docMk/>
                  <pc:sldMk cId="2506309903" sldId="354"/>
                  <pc2:cmMk id="{2564C513-4148-4369-9EBE-042E2B20752D}"/>
                  <pc2:cmRplyMk id="{FF1BE1AC-0FE6-4562-A6ED-10FAA2BB1CAF}"/>
                </pc2:cmRplyMkLst>
              </pc226:cmRplyChg>
            </pc226:cmChg>
          </p:ext>
        </pc:extLst>
      </pc:sldChg>
      <pc:sldChg chg="modSp mod modNotesTx">
        <pc:chgData name="Kennedy, Elliot (ACL)" userId="27ff92e8-ef68-4dbe-9b48-b26e362d2aed" providerId="ADAL" clId="{F1E9A95E-0452-4F9E-955E-B09CAADACACE}" dt="2024-11-04T19:03:12.081" v="29373" actId="20577"/>
        <pc:sldMkLst>
          <pc:docMk/>
          <pc:sldMk cId="3746525893" sldId="356"/>
        </pc:sldMkLst>
        <pc:spChg chg="mod">
          <ac:chgData name="Kennedy, Elliot (ACL)" userId="27ff92e8-ef68-4dbe-9b48-b26e362d2aed" providerId="ADAL" clId="{F1E9A95E-0452-4F9E-955E-B09CAADACACE}" dt="2024-10-30T20:33:15.567" v="11810" actId="2711"/>
          <ac:spMkLst>
            <pc:docMk/>
            <pc:sldMk cId="3746525893" sldId="356"/>
            <ac:spMk id="7" creationId="{307DD01B-7567-A5EC-F1C2-39B4EF495609}"/>
          </ac:spMkLst>
        </pc:spChg>
      </pc:sldChg>
      <pc:sldChg chg="modSp mod delCm modNotesTx">
        <pc:chgData name="Kennedy, Elliot (ACL)" userId="27ff92e8-ef68-4dbe-9b48-b26e362d2aed" providerId="ADAL" clId="{F1E9A95E-0452-4F9E-955E-B09CAADACACE}" dt="2024-11-01T17:57:27.580" v="22990"/>
        <pc:sldMkLst>
          <pc:docMk/>
          <pc:sldMk cId="2876594724" sldId="361"/>
        </pc:sldMkLst>
        <pc:spChg chg="mod">
          <ac:chgData name="Kennedy, Elliot (ACL)" userId="27ff92e8-ef68-4dbe-9b48-b26e362d2aed" providerId="ADAL" clId="{F1E9A95E-0452-4F9E-955E-B09CAADACACE}" dt="2024-11-01T17:56:32.015" v="22985" actId="27636"/>
          <ac:spMkLst>
            <pc:docMk/>
            <pc:sldMk cId="2876594724" sldId="361"/>
            <ac:spMk id="7" creationId="{307DD01B-7567-A5EC-F1C2-39B4EF495609}"/>
          </ac:spMkLst>
        </pc:spChg>
        <pc:spChg chg="mod">
          <ac:chgData name="Kennedy, Elliot (ACL)" userId="27ff92e8-ef68-4dbe-9b48-b26e362d2aed" providerId="ADAL" clId="{F1E9A95E-0452-4F9E-955E-B09CAADACACE}" dt="2024-11-01T17:55:25.372" v="22963" actId="20577"/>
          <ac:spMkLst>
            <pc:docMk/>
            <pc:sldMk cId="2876594724" sldId="361"/>
            <ac:spMk id="9" creationId="{616548FE-0E5A-BC2E-050A-D8935EF967EE}"/>
          </ac:spMkLst>
        </pc:spChg>
        <pc:extLst>
          <p:ext xmlns:p="http://schemas.openxmlformats.org/presentationml/2006/main" uri="{D6D511B9-2390-475A-947B-AFAB55BFBCF1}">
            <pc226:cmChg xmlns:pc226="http://schemas.microsoft.com/office/powerpoint/2022/06/main/command" chg="del">
              <pc226:chgData name="Kennedy, Elliot (ACL)" userId="27ff92e8-ef68-4dbe-9b48-b26e362d2aed" providerId="ADAL" clId="{F1E9A95E-0452-4F9E-955E-B09CAADACACE}" dt="2024-11-01T17:55:20.124" v="22931"/>
              <pc2:cmMkLst xmlns:pc2="http://schemas.microsoft.com/office/powerpoint/2019/9/main/command">
                <pc:docMk/>
                <pc:sldMk cId="2876594724" sldId="361"/>
                <pc2:cmMk id="{8ECD9FAE-09A2-4B13-AB88-782DF3BBB9F9}"/>
              </pc2:cmMkLst>
            </pc226:cmChg>
          </p:ext>
        </pc:extLst>
      </pc:sldChg>
      <pc:sldChg chg="addSp delSp modSp mod modClrScheme chgLayout modNotesTx">
        <pc:chgData name="Kennedy, Elliot (ACL)" userId="27ff92e8-ef68-4dbe-9b48-b26e362d2aed" providerId="ADAL" clId="{F1E9A95E-0452-4F9E-955E-B09CAADACACE}" dt="2024-11-01T18:10:40.839" v="23592" actId="20577"/>
        <pc:sldMkLst>
          <pc:docMk/>
          <pc:sldMk cId="237414543" sldId="362"/>
        </pc:sldMkLst>
        <pc:spChg chg="mod">
          <ac:chgData name="Kennedy, Elliot (ACL)" userId="27ff92e8-ef68-4dbe-9b48-b26e362d2aed" providerId="ADAL" clId="{F1E9A95E-0452-4F9E-955E-B09CAADACACE}" dt="2024-11-01T18:00:07.484" v="23086" actId="1076"/>
          <ac:spMkLst>
            <pc:docMk/>
            <pc:sldMk cId="237414543" sldId="362"/>
            <ac:spMk id="9" creationId="{616548FE-0E5A-BC2E-050A-D8935EF967EE}"/>
          </ac:spMkLst>
        </pc:spChg>
        <pc:graphicFrameChg chg="add mod modGraphic">
          <ac:chgData name="Kennedy, Elliot (ACL)" userId="27ff92e8-ef68-4dbe-9b48-b26e362d2aed" providerId="ADAL" clId="{F1E9A95E-0452-4F9E-955E-B09CAADACACE}" dt="2024-11-01T18:02:20.375" v="23125" actId="14100"/>
          <ac:graphicFrameMkLst>
            <pc:docMk/>
            <pc:sldMk cId="237414543" sldId="362"/>
            <ac:graphicFrameMk id="4" creationId="{F12F4147-D6A4-C3C6-4ED8-507F40836669}"/>
          </ac:graphicFrameMkLst>
        </pc:graphicFrameChg>
      </pc:sldChg>
      <pc:sldChg chg="modNotesTx">
        <pc:chgData name="Kennedy, Elliot (ACL)" userId="27ff92e8-ef68-4dbe-9b48-b26e362d2aed" providerId="ADAL" clId="{F1E9A95E-0452-4F9E-955E-B09CAADACACE}" dt="2024-11-01T17:53:55.866" v="22900" actId="20577"/>
        <pc:sldMkLst>
          <pc:docMk/>
          <pc:sldMk cId="2159939654" sldId="363"/>
        </pc:sldMkLst>
      </pc:sldChg>
      <pc:sldChg chg="modSp mod modNotesTx">
        <pc:chgData name="Kennedy, Elliot (ACL)" userId="27ff92e8-ef68-4dbe-9b48-b26e362d2aed" providerId="ADAL" clId="{F1E9A95E-0452-4F9E-955E-B09CAADACACE}" dt="2024-11-01T18:38:59.149" v="25231" actId="20577"/>
        <pc:sldMkLst>
          <pc:docMk/>
          <pc:sldMk cId="4188109737" sldId="364"/>
        </pc:sldMkLst>
        <pc:spChg chg="mod">
          <ac:chgData name="Kennedy, Elliot (ACL)" userId="27ff92e8-ef68-4dbe-9b48-b26e362d2aed" providerId="ADAL" clId="{F1E9A95E-0452-4F9E-955E-B09CAADACACE}" dt="2024-11-01T18:37:58.160" v="25226" actId="27636"/>
          <ac:spMkLst>
            <pc:docMk/>
            <pc:sldMk cId="4188109737" sldId="364"/>
            <ac:spMk id="7" creationId="{307DD01B-7567-A5EC-F1C2-39B4EF495609}"/>
          </ac:spMkLst>
        </pc:spChg>
        <pc:spChg chg="mod">
          <ac:chgData name="Kennedy, Elliot (ACL)" userId="27ff92e8-ef68-4dbe-9b48-b26e362d2aed" providerId="ADAL" clId="{F1E9A95E-0452-4F9E-955E-B09CAADACACE}" dt="2024-11-01T18:33:12.101" v="24363" actId="20577"/>
          <ac:spMkLst>
            <pc:docMk/>
            <pc:sldMk cId="4188109737" sldId="364"/>
            <ac:spMk id="9" creationId="{616548FE-0E5A-BC2E-050A-D8935EF967EE}"/>
          </ac:spMkLst>
        </pc:spChg>
      </pc:sldChg>
      <pc:sldChg chg="modSp mod ord modNotesTx">
        <pc:chgData name="Kennedy, Elliot (ACL)" userId="27ff92e8-ef68-4dbe-9b48-b26e362d2aed" providerId="ADAL" clId="{F1E9A95E-0452-4F9E-955E-B09CAADACACE}" dt="2024-11-01T19:19:39.703" v="28211" actId="20577"/>
        <pc:sldMkLst>
          <pc:docMk/>
          <pc:sldMk cId="177573232" sldId="365"/>
        </pc:sldMkLst>
        <pc:spChg chg="mod">
          <ac:chgData name="Kennedy, Elliot (ACL)" userId="27ff92e8-ef68-4dbe-9b48-b26e362d2aed" providerId="ADAL" clId="{F1E9A95E-0452-4F9E-955E-B09CAADACACE}" dt="2024-11-01T19:19:39.703" v="28211" actId="20577"/>
          <ac:spMkLst>
            <pc:docMk/>
            <pc:sldMk cId="177573232" sldId="365"/>
            <ac:spMk id="7" creationId="{307DD01B-7567-A5EC-F1C2-39B4EF495609}"/>
          </ac:spMkLst>
        </pc:spChg>
        <pc:spChg chg="mod">
          <ac:chgData name="Kennedy, Elliot (ACL)" userId="27ff92e8-ef68-4dbe-9b48-b26e362d2aed" providerId="ADAL" clId="{F1E9A95E-0452-4F9E-955E-B09CAADACACE}" dt="2024-11-01T19:18:37.978" v="28191" actId="20577"/>
          <ac:spMkLst>
            <pc:docMk/>
            <pc:sldMk cId="177573232" sldId="365"/>
            <ac:spMk id="9" creationId="{616548FE-0E5A-BC2E-050A-D8935EF967EE}"/>
          </ac:spMkLst>
        </pc:spChg>
      </pc:sldChg>
      <pc:sldChg chg="modNotesTx">
        <pc:chgData name="Kennedy, Elliot (ACL)" userId="27ff92e8-ef68-4dbe-9b48-b26e362d2aed" providerId="ADAL" clId="{F1E9A95E-0452-4F9E-955E-B09CAADACACE}" dt="2024-11-01T18:54:44.716" v="26450" actId="20577"/>
        <pc:sldMkLst>
          <pc:docMk/>
          <pc:sldMk cId="2116512467" sldId="366"/>
        </pc:sldMkLst>
      </pc:sldChg>
      <pc:sldChg chg="modSp mod modNotesTx">
        <pc:chgData name="Kennedy, Elliot (ACL)" userId="27ff92e8-ef68-4dbe-9b48-b26e362d2aed" providerId="ADAL" clId="{F1E9A95E-0452-4F9E-955E-B09CAADACACE}" dt="2024-11-01T19:26:55.009" v="28919" actId="20577"/>
        <pc:sldMkLst>
          <pc:docMk/>
          <pc:sldMk cId="1862459869" sldId="367"/>
        </pc:sldMkLst>
        <pc:spChg chg="mod">
          <ac:chgData name="Kennedy, Elliot (ACL)" userId="27ff92e8-ef68-4dbe-9b48-b26e362d2aed" providerId="ADAL" clId="{F1E9A95E-0452-4F9E-955E-B09CAADACACE}" dt="2024-11-01T19:26:55.009" v="28919" actId="20577"/>
          <ac:spMkLst>
            <pc:docMk/>
            <pc:sldMk cId="1862459869" sldId="367"/>
            <ac:spMk id="7" creationId="{307DD01B-7567-A5EC-F1C2-39B4EF495609}"/>
          </ac:spMkLst>
        </pc:spChg>
      </pc:sldChg>
      <pc:sldChg chg="modSp mod ord modNotesTx">
        <pc:chgData name="Kennedy, Elliot (ACL)" userId="27ff92e8-ef68-4dbe-9b48-b26e362d2aed" providerId="ADAL" clId="{F1E9A95E-0452-4F9E-955E-B09CAADACACE}" dt="2024-11-01T19:21:52.590" v="28659" actId="20577"/>
        <pc:sldMkLst>
          <pc:docMk/>
          <pc:sldMk cId="1209596810" sldId="368"/>
        </pc:sldMkLst>
        <pc:spChg chg="mod">
          <ac:chgData name="Kennedy, Elliot (ACL)" userId="27ff92e8-ef68-4dbe-9b48-b26e362d2aed" providerId="ADAL" clId="{F1E9A95E-0452-4F9E-955E-B09CAADACACE}" dt="2024-11-01T19:21:34.858" v="28647" actId="6549"/>
          <ac:spMkLst>
            <pc:docMk/>
            <pc:sldMk cId="1209596810" sldId="368"/>
            <ac:spMk id="7" creationId="{307DD01B-7567-A5EC-F1C2-39B4EF495609}"/>
          </ac:spMkLst>
        </pc:spChg>
        <pc:spChg chg="mod">
          <ac:chgData name="Kennedy, Elliot (ACL)" userId="27ff92e8-ef68-4dbe-9b48-b26e362d2aed" providerId="ADAL" clId="{F1E9A95E-0452-4F9E-955E-B09CAADACACE}" dt="2024-11-01T19:21:52.590" v="28659" actId="20577"/>
          <ac:spMkLst>
            <pc:docMk/>
            <pc:sldMk cId="1209596810" sldId="368"/>
            <ac:spMk id="9" creationId="{616548FE-0E5A-BC2E-050A-D8935EF967EE}"/>
          </ac:spMkLst>
        </pc:spChg>
      </pc:sldChg>
      <pc:sldChg chg="modSp mod modNotesTx">
        <pc:chgData name="Kennedy, Elliot (ACL)" userId="27ff92e8-ef68-4dbe-9b48-b26e362d2aed" providerId="ADAL" clId="{F1E9A95E-0452-4F9E-955E-B09CAADACACE}" dt="2024-11-01T19:28:04.623" v="28976" actId="20577"/>
        <pc:sldMkLst>
          <pc:docMk/>
          <pc:sldMk cId="2445149164" sldId="369"/>
        </pc:sldMkLst>
        <pc:spChg chg="mod">
          <ac:chgData name="Kennedy, Elliot (ACL)" userId="27ff92e8-ef68-4dbe-9b48-b26e362d2aed" providerId="ADAL" clId="{F1E9A95E-0452-4F9E-955E-B09CAADACACE}" dt="2024-11-01T19:27:37.336" v="28961" actId="20577"/>
          <ac:spMkLst>
            <pc:docMk/>
            <pc:sldMk cId="2445149164" sldId="369"/>
            <ac:spMk id="7" creationId="{307DD01B-7567-A5EC-F1C2-39B4EF495609}"/>
          </ac:spMkLst>
        </pc:spChg>
      </pc:sldChg>
      <pc:sldChg chg="modSp mod modNotesTx">
        <pc:chgData name="Kennedy, Elliot (ACL)" userId="27ff92e8-ef68-4dbe-9b48-b26e362d2aed" providerId="ADAL" clId="{F1E9A95E-0452-4F9E-955E-B09CAADACACE}" dt="2024-11-01T19:30:08.831" v="29015" actId="2711"/>
        <pc:sldMkLst>
          <pc:docMk/>
          <pc:sldMk cId="1723274560" sldId="370"/>
        </pc:sldMkLst>
        <pc:spChg chg="mod">
          <ac:chgData name="Kennedy, Elliot (ACL)" userId="27ff92e8-ef68-4dbe-9b48-b26e362d2aed" providerId="ADAL" clId="{F1E9A95E-0452-4F9E-955E-B09CAADACACE}" dt="2024-11-01T19:30:08.831" v="29015" actId="2711"/>
          <ac:spMkLst>
            <pc:docMk/>
            <pc:sldMk cId="1723274560" sldId="370"/>
            <ac:spMk id="7" creationId="{307DD01B-7567-A5EC-F1C2-39B4EF495609}"/>
          </ac:spMkLst>
        </pc:spChg>
      </pc:sldChg>
      <pc:sldChg chg="modSp mod modCm modNotesTx">
        <pc:chgData name="Kennedy, Elliot (ACL)" userId="27ff92e8-ef68-4dbe-9b48-b26e362d2aed" providerId="ADAL" clId="{F1E9A95E-0452-4F9E-955E-B09CAADACACE}" dt="2024-11-01T19:49:48.917" v="29325" actId="20577"/>
        <pc:sldMkLst>
          <pc:docMk/>
          <pc:sldMk cId="3381432692" sldId="371"/>
        </pc:sldMkLst>
        <pc:spChg chg="mod">
          <ac:chgData name="Kennedy, Elliot (ACL)" userId="27ff92e8-ef68-4dbe-9b48-b26e362d2aed" providerId="ADAL" clId="{F1E9A95E-0452-4F9E-955E-B09CAADACACE}" dt="2024-11-01T19:46:41.283" v="29299" actId="20577"/>
          <ac:spMkLst>
            <pc:docMk/>
            <pc:sldMk cId="3381432692" sldId="371"/>
            <ac:spMk id="7" creationId="{307DD01B-7567-A5EC-F1C2-39B4EF495609}"/>
          </ac:spMkLst>
        </pc:spChg>
        <pc:spChg chg="mod">
          <ac:chgData name="Kennedy, Elliot (ACL)" userId="27ff92e8-ef68-4dbe-9b48-b26e362d2aed" providerId="ADAL" clId="{F1E9A95E-0452-4F9E-955E-B09CAADACACE}" dt="2024-11-01T19:49:41.519" v="29324" actId="20577"/>
          <ac:spMkLst>
            <pc:docMk/>
            <pc:sldMk cId="3381432692" sldId="371"/>
            <ac:spMk id="9" creationId="{616548FE-0E5A-BC2E-050A-D8935EF967EE}"/>
          </ac:spMkLst>
        </pc:spChg>
        <pc:extLst>
          <p:ext xmlns:p="http://schemas.openxmlformats.org/presentationml/2006/main" uri="{D6D511B9-2390-475A-947B-AFAB55BFBCF1}">
            <pc226:cmChg xmlns:pc226="http://schemas.microsoft.com/office/powerpoint/2022/06/main/command" chg="">
              <pc226:chgData name="Kennedy, Elliot (ACL)" userId="27ff92e8-ef68-4dbe-9b48-b26e362d2aed" providerId="ADAL" clId="{F1E9A95E-0452-4F9E-955E-B09CAADACACE}" dt="2024-11-01T19:49:17.564" v="29302"/>
              <pc2:cmMkLst xmlns:pc2="http://schemas.microsoft.com/office/powerpoint/2019/9/main/command">
                <pc:docMk/>
                <pc:sldMk cId="3381432692" sldId="371"/>
                <pc2:cmMk id="{AD546532-455B-4C52-AECB-0B66B65B4567}"/>
              </pc2:cmMkLst>
              <pc226:cmRplyChg chg="add">
                <pc226:chgData name="Kennedy, Elliot (ACL)" userId="27ff92e8-ef68-4dbe-9b48-b26e362d2aed" providerId="ADAL" clId="{F1E9A95E-0452-4F9E-955E-B09CAADACACE}" dt="2024-11-01T19:49:17.564" v="29302"/>
                <pc2:cmRplyMkLst xmlns:pc2="http://schemas.microsoft.com/office/powerpoint/2019/9/main/command">
                  <pc:docMk/>
                  <pc:sldMk cId="3381432692" sldId="371"/>
                  <pc2:cmMk id="{AD546532-455B-4C52-AECB-0B66B65B4567}"/>
                  <pc2:cmRplyMk id="{FB9A9822-5A89-4B5F-8440-1EDC2674070D}"/>
                </pc2:cmRplyMkLst>
              </pc226:cmRplyChg>
            </pc226:cmChg>
          </p:ext>
        </pc:extLst>
      </pc:sldChg>
      <pc:sldChg chg="modNotesTx">
        <pc:chgData name="Kennedy, Elliot (ACL)" userId="27ff92e8-ef68-4dbe-9b48-b26e362d2aed" providerId="ADAL" clId="{F1E9A95E-0452-4F9E-955E-B09CAADACACE}" dt="2024-11-01T19:50:58.446" v="29347" actId="20577"/>
        <pc:sldMkLst>
          <pc:docMk/>
          <pc:sldMk cId="1732108302" sldId="372"/>
        </pc:sldMkLst>
      </pc:sldChg>
      <pc:sldChg chg="modSp mod modNotesTx">
        <pc:chgData name="Kennedy, Elliot (ACL)" userId="27ff92e8-ef68-4dbe-9b48-b26e362d2aed" providerId="ADAL" clId="{F1E9A95E-0452-4F9E-955E-B09CAADACACE}" dt="2024-11-01T19:05:43.126" v="26654" actId="20577"/>
        <pc:sldMkLst>
          <pc:docMk/>
          <pc:sldMk cId="4176557008" sldId="373"/>
        </pc:sldMkLst>
        <pc:spChg chg="mod">
          <ac:chgData name="Kennedy, Elliot (ACL)" userId="27ff92e8-ef68-4dbe-9b48-b26e362d2aed" providerId="ADAL" clId="{F1E9A95E-0452-4F9E-955E-B09CAADACACE}" dt="2024-11-01T18:57:31.505" v="26611" actId="115"/>
          <ac:spMkLst>
            <pc:docMk/>
            <pc:sldMk cId="4176557008" sldId="373"/>
            <ac:spMk id="7" creationId="{307DD01B-7567-A5EC-F1C2-39B4EF495609}"/>
          </ac:spMkLst>
        </pc:spChg>
      </pc:sldChg>
      <pc:sldChg chg="modSp mod modNotesTx">
        <pc:chgData name="Kennedy, Elliot (ACL)" userId="27ff92e8-ef68-4dbe-9b48-b26e362d2aed" providerId="ADAL" clId="{F1E9A95E-0452-4F9E-955E-B09CAADACACE}" dt="2024-11-01T19:14:09.060" v="28142" actId="20577"/>
        <pc:sldMkLst>
          <pc:docMk/>
          <pc:sldMk cId="3184549052" sldId="374"/>
        </pc:sldMkLst>
        <pc:spChg chg="mod">
          <ac:chgData name="Kennedy, Elliot (ACL)" userId="27ff92e8-ef68-4dbe-9b48-b26e362d2aed" providerId="ADAL" clId="{F1E9A95E-0452-4F9E-955E-B09CAADACACE}" dt="2024-11-01T19:07:33.326" v="26944" actId="27636"/>
          <ac:spMkLst>
            <pc:docMk/>
            <pc:sldMk cId="3184549052" sldId="374"/>
            <ac:spMk id="7" creationId="{307DD01B-7567-A5EC-F1C2-39B4EF495609}"/>
          </ac:spMkLst>
        </pc:spChg>
        <pc:spChg chg="mod">
          <ac:chgData name="Kennedy, Elliot (ACL)" userId="27ff92e8-ef68-4dbe-9b48-b26e362d2aed" providerId="ADAL" clId="{F1E9A95E-0452-4F9E-955E-B09CAADACACE}" dt="2024-11-01T19:04:29.515" v="26616" actId="1076"/>
          <ac:spMkLst>
            <pc:docMk/>
            <pc:sldMk cId="3184549052" sldId="374"/>
            <ac:spMk id="9" creationId="{616548FE-0E5A-BC2E-050A-D8935EF967EE}"/>
          </ac:spMkLst>
        </pc:spChg>
      </pc:sldChg>
      <pc:sldChg chg="modSp mod modNotesTx">
        <pc:chgData name="Kennedy, Elliot (ACL)" userId="27ff92e8-ef68-4dbe-9b48-b26e362d2aed" providerId="ADAL" clId="{F1E9A95E-0452-4F9E-955E-B09CAADACACE}" dt="2024-11-01T19:17:25.105" v="28167" actId="2711"/>
        <pc:sldMkLst>
          <pc:docMk/>
          <pc:sldMk cId="1359200781" sldId="375"/>
        </pc:sldMkLst>
        <pc:spChg chg="mod">
          <ac:chgData name="Kennedy, Elliot (ACL)" userId="27ff92e8-ef68-4dbe-9b48-b26e362d2aed" providerId="ADAL" clId="{F1E9A95E-0452-4F9E-955E-B09CAADACACE}" dt="2024-11-01T19:17:25.105" v="28167" actId="2711"/>
          <ac:spMkLst>
            <pc:docMk/>
            <pc:sldMk cId="1359200781" sldId="375"/>
            <ac:spMk id="7" creationId="{307DD01B-7567-A5EC-F1C2-39B4EF495609}"/>
          </ac:spMkLst>
        </pc:spChg>
      </pc:sldChg>
      <pc:sldChg chg="modSp mod modNotesTx">
        <pc:chgData name="Kennedy, Elliot (ACL)" userId="27ff92e8-ef68-4dbe-9b48-b26e362d2aed" providerId="ADAL" clId="{F1E9A95E-0452-4F9E-955E-B09CAADACACE}" dt="2024-10-31T18:34:54.045" v="17596" actId="20577"/>
        <pc:sldMkLst>
          <pc:docMk/>
          <pc:sldMk cId="711859332" sldId="376"/>
        </pc:sldMkLst>
        <pc:spChg chg="mod">
          <ac:chgData name="Kennedy, Elliot (ACL)" userId="27ff92e8-ef68-4dbe-9b48-b26e362d2aed" providerId="ADAL" clId="{F1E9A95E-0452-4F9E-955E-B09CAADACACE}" dt="2024-10-31T18:31:01.618" v="16905" actId="6549"/>
          <ac:spMkLst>
            <pc:docMk/>
            <pc:sldMk cId="711859332" sldId="376"/>
            <ac:spMk id="7" creationId="{307DD01B-7567-A5EC-F1C2-39B4EF495609}"/>
          </ac:spMkLst>
        </pc:spChg>
      </pc:sldChg>
      <pc:sldChg chg="modSp mod delCm modNotesTx">
        <pc:chgData name="Kennedy, Elliot (ACL)" userId="27ff92e8-ef68-4dbe-9b48-b26e362d2aed" providerId="ADAL" clId="{F1E9A95E-0452-4F9E-955E-B09CAADACACE}" dt="2024-11-04T18:40:53.031" v="29349"/>
        <pc:sldMkLst>
          <pc:docMk/>
          <pc:sldMk cId="2618678943" sldId="377"/>
        </pc:sldMkLst>
        <pc:spChg chg="mod">
          <ac:chgData name="Kennedy, Elliot (ACL)" userId="27ff92e8-ef68-4dbe-9b48-b26e362d2aed" providerId="ADAL" clId="{F1E9A95E-0452-4F9E-955E-B09CAADACACE}" dt="2024-10-30T14:35:13.009" v="31" actId="20577"/>
          <ac:spMkLst>
            <pc:docMk/>
            <pc:sldMk cId="2618678943" sldId="377"/>
            <ac:spMk id="2" creationId="{25CA6593-E77C-13BA-A904-238F547543B5}"/>
          </ac:spMkLst>
        </pc:spChg>
        <pc:extLst>
          <p:ext xmlns:p="http://schemas.openxmlformats.org/presentationml/2006/main" uri="{D6D511B9-2390-475A-947B-AFAB55BFBCF1}">
            <pc226:cmChg xmlns:pc226="http://schemas.microsoft.com/office/powerpoint/2022/06/main/command" chg="del">
              <pc226:chgData name="Kennedy, Elliot (ACL)" userId="27ff92e8-ef68-4dbe-9b48-b26e362d2aed" providerId="ADAL" clId="{F1E9A95E-0452-4F9E-955E-B09CAADACACE}" dt="2024-11-04T18:40:53.031" v="29349"/>
              <pc2:cmMkLst xmlns:pc2="http://schemas.microsoft.com/office/powerpoint/2019/9/main/command">
                <pc:docMk/>
                <pc:sldMk cId="2618678943" sldId="377"/>
                <pc2:cmMk id="{70EB4F55-4114-418F-A05C-8314D84EFB57}"/>
              </pc2:cmMkLst>
            </pc226:cmChg>
          </p:ext>
        </pc:extLst>
      </pc:sldChg>
      <pc:sldChg chg="add delCm modNotesTx">
        <pc:chgData name="Kennedy, Elliot (ACL)" userId="27ff92e8-ef68-4dbe-9b48-b26e362d2aed" providerId="ADAL" clId="{F1E9A95E-0452-4F9E-955E-B09CAADACACE}" dt="2024-10-31T18:22:52.415" v="15932"/>
        <pc:sldMkLst>
          <pc:docMk/>
          <pc:sldMk cId="874537543" sldId="378"/>
        </pc:sldMkLst>
        <pc:extLst>
          <p:ext xmlns:p="http://schemas.openxmlformats.org/presentationml/2006/main" uri="{D6D511B9-2390-475A-947B-AFAB55BFBCF1}">
            <pc226:cmChg xmlns:pc226="http://schemas.microsoft.com/office/powerpoint/2022/06/main/command" chg="del">
              <pc226:chgData name="Kennedy, Elliot (ACL)" userId="27ff92e8-ef68-4dbe-9b48-b26e362d2aed" providerId="ADAL" clId="{F1E9A95E-0452-4F9E-955E-B09CAADACACE}" dt="2024-10-31T18:22:52.415" v="15932"/>
              <pc2:cmMkLst xmlns:pc2="http://schemas.microsoft.com/office/powerpoint/2019/9/main/command">
                <pc:docMk/>
                <pc:sldMk cId="874537543" sldId="378"/>
                <pc2:cmMk id="{87ACCE30-72C3-43FE-B80B-F9D77A3FA651}"/>
              </pc2:cmMkLst>
            </pc226:cmChg>
          </p:ext>
        </pc:extLst>
      </pc:sldChg>
      <pc:sldChg chg="delSp modSp add mod ord delCm modCm modNotesTx">
        <pc:chgData name="Kennedy, Elliot (ACL)" userId="27ff92e8-ef68-4dbe-9b48-b26e362d2aed" providerId="ADAL" clId="{F1E9A95E-0452-4F9E-955E-B09CAADACACE}" dt="2024-11-04T18:49:17.987" v="29358"/>
        <pc:sldMkLst>
          <pc:docMk/>
          <pc:sldMk cId="2442449537" sldId="379"/>
        </pc:sldMkLst>
        <pc:spChg chg="mod">
          <ac:chgData name="Kennedy, Elliot (ACL)" userId="27ff92e8-ef68-4dbe-9b48-b26e362d2aed" providerId="ADAL" clId="{F1E9A95E-0452-4F9E-955E-B09CAADACACE}" dt="2024-10-30T20:32:59.743" v="11808" actId="1076"/>
          <ac:spMkLst>
            <pc:docMk/>
            <pc:sldMk cId="2442449537" sldId="379"/>
            <ac:spMk id="7" creationId="{307DD01B-7567-A5EC-F1C2-39B4EF495609}"/>
          </ac:spMkLst>
        </pc:spChg>
        <pc:spChg chg="mod">
          <ac:chgData name="Kennedy, Elliot (ACL)" userId="27ff92e8-ef68-4dbe-9b48-b26e362d2aed" providerId="ADAL" clId="{F1E9A95E-0452-4F9E-955E-B09CAADACACE}" dt="2024-10-30T14:58:09.584" v="379" actId="20577"/>
          <ac:spMkLst>
            <pc:docMk/>
            <pc:sldMk cId="2442449537" sldId="379"/>
            <ac:spMk id="9" creationId="{616548FE-0E5A-BC2E-050A-D8935EF967EE}"/>
          </ac:spMkLst>
        </pc:spChg>
        <pc:extLst>
          <p:ext xmlns:p="http://schemas.openxmlformats.org/presentationml/2006/main" uri="{D6D511B9-2390-475A-947B-AFAB55BFBCF1}">
            <pc226:cmChg xmlns:pc226="http://schemas.microsoft.com/office/powerpoint/2022/06/main/command" chg="del">
              <pc226:chgData name="Kennedy, Elliot (ACL)" userId="27ff92e8-ef68-4dbe-9b48-b26e362d2aed" providerId="ADAL" clId="{F1E9A95E-0452-4F9E-955E-B09CAADACACE}" dt="2024-11-04T18:49:17.987" v="29358"/>
              <pc2:cmMkLst xmlns:pc2="http://schemas.microsoft.com/office/powerpoint/2019/9/main/command">
                <pc:docMk/>
                <pc:sldMk cId="2442449537" sldId="379"/>
                <pc2:cmMk id="{E4F14C4E-476B-452D-8058-2B8AA33B6F55}"/>
              </pc2:cmMkLst>
              <pc226:cmRplyChg chg="add">
                <pc226:chgData name="Kennedy, Elliot (ACL)" userId="27ff92e8-ef68-4dbe-9b48-b26e362d2aed" providerId="ADAL" clId="{F1E9A95E-0452-4F9E-955E-B09CAADACACE}" dt="2024-10-31T18:19:26.648" v="15930"/>
                <pc2:cmRplyMkLst xmlns:pc2="http://schemas.microsoft.com/office/powerpoint/2019/9/main/command">
                  <pc:docMk/>
                  <pc:sldMk cId="2442449537" sldId="379"/>
                  <pc2:cmMk id="{E4F14C4E-476B-452D-8058-2B8AA33B6F55}"/>
                  <pc2:cmRplyMk id="{A16A3463-1DC6-4C24-838E-17E3D701EA7F}"/>
                </pc2:cmRplyMkLst>
              </pc226:cmRplyChg>
            </pc226:cmChg>
          </p:ext>
        </pc:extLst>
      </pc:sldChg>
      <pc:sldChg chg="modSp add mod modNotesTx">
        <pc:chgData name="Kennedy, Elliot (ACL)" userId="27ff92e8-ef68-4dbe-9b48-b26e362d2aed" providerId="ADAL" clId="{F1E9A95E-0452-4F9E-955E-B09CAADACACE}" dt="2024-11-04T19:04:48.095" v="29641"/>
        <pc:sldMkLst>
          <pc:docMk/>
          <pc:sldMk cId="3629233373" sldId="380"/>
        </pc:sldMkLst>
        <pc:spChg chg="mod">
          <ac:chgData name="Kennedy, Elliot (ACL)" userId="27ff92e8-ef68-4dbe-9b48-b26e362d2aed" providerId="ADAL" clId="{F1E9A95E-0452-4F9E-955E-B09CAADACACE}" dt="2024-10-30T20:50:25.335" v="13063" actId="1076"/>
          <ac:spMkLst>
            <pc:docMk/>
            <pc:sldMk cId="3629233373" sldId="380"/>
            <ac:spMk id="7" creationId="{307DD01B-7567-A5EC-F1C2-39B4EF495609}"/>
          </ac:spMkLst>
        </pc:spChg>
        <pc:spChg chg="mod">
          <ac:chgData name="Kennedy, Elliot (ACL)" userId="27ff92e8-ef68-4dbe-9b48-b26e362d2aed" providerId="ADAL" clId="{F1E9A95E-0452-4F9E-955E-B09CAADACACE}" dt="2024-10-30T20:52:26.016" v="13135" actId="20577"/>
          <ac:spMkLst>
            <pc:docMk/>
            <pc:sldMk cId="3629233373" sldId="380"/>
            <ac:spMk id="9" creationId="{616548FE-0E5A-BC2E-050A-D8935EF967EE}"/>
          </ac:spMkLst>
        </pc:spChg>
      </pc:sldChg>
      <pc:sldChg chg="modSp add mod delCm modCm modNotesTx">
        <pc:chgData name="Kennedy, Elliot (ACL)" userId="27ff92e8-ef68-4dbe-9b48-b26e362d2aed" providerId="ADAL" clId="{F1E9A95E-0452-4F9E-955E-B09CAADACACE}" dt="2024-11-04T19:00:47.479" v="29369"/>
        <pc:sldMkLst>
          <pc:docMk/>
          <pc:sldMk cId="1699974410" sldId="381"/>
        </pc:sldMkLst>
        <pc:spChg chg="mod">
          <ac:chgData name="Kennedy, Elliot (ACL)" userId="27ff92e8-ef68-4dbe-9b48-b26e362d2aed" providerId="ADAL" clId="{F1E9A95E-0452-4F9E-955E-B09CAADACACE}" dt="2024-11-04T19:00:11.420" v="29368" actId="6549"/>
          <ac:spMkLst>
            <pc:docMk/>
            <pc:sldMk cId="1699974410" sldId="381"/>
            <ac:spMk id="7" creationId="{307DD01B-7567-A5EC-F1C2-39B4EF495609}"/>
          </ac:spMkLst>
        </pc:spChg>
        <pc:spChg chg="mod">
          <ac:chgData name="Kennedy, Elliot (ACL)" userId="27ff92e8-ef68-4dbe-9b48-b26e362d2aed" providerId="ADAL" clId="{F1E9A95E-0452-4F9E-955E-B09CAADACACE}" dt="2024-10-30T20:52:31.940" v="13136" actId="20577"/>
          <ac:spMkLst>
            <pc:docMk/>
            <pc:sldMk cId="1699974410" sldId="381"/>
            <ac:spMk id="9" creationId="{616548FE-0E5A-BC2E-050A-D8935EF967EE}"/>
          </ac:spMkLst>
        </pc:spChg>
        <pc:extLst>
          <p:ext xmlns:p="http://schemas.openxmlformats.org/presentationml/2006/main" uri="{D6D511B9-2390-475A-947B-AFAB55BFBCF1}">
            <pc226:cmChg xmlns:pc226="http://schemas.microsoft.com/office/powerpoint/2022/06/main/command" chg="del mod">
              <pc226:chgData name="Kennedy, Elliot (ACL)" userId="27ff92e8-ef68-4dbe-9b48-b26e362d2aed" providerId="ADAL" clId="{F1E9A95E-0452-4F9E-955E-B09CAADACACE}" dt="2024-11-04T19:00:47.479" v="29369"/>
              <pc2:cmMkLst xmlns:pc2="http://schemas.microsoft.com/office/powerpoint/2019/9/main/command">
                <pc:docMk/>
                <pc:sldMk cId="1699974410" sldId="381"/>
                <pc2:cmMk id="{DF7ACEF4-3C4A-4ACF-B6DE-F085319E6225}"/>
              </pc2:cmMkLst>
            </pc226:cmChg>
          </p:ext>
        </pc:extLst>
      </pc:sldChg>
      <pc:sldChg chg="modSp add mod delCm modCm modNotesTx">
        <pc:chgData name="Kennedy, Elliot (ACL)" userId="27ff92e8-ef68-4dbe-9b48-b26e362d2aed" providerId="ADAL" clId="{F1E9A95E-0452-4F9E-955E-B09CAADACACE}" dt="2024-11-04T19:08:12.770" v="29665" actId="20577"/>
        <pc:sldMkLst>
          <pc:docMk/>
          <pc:sldMk cId="1510635685" sldId="382"/>
        </pc:sldMkLst>
        <pc:spChg chg="mod">
          <ac:chgData name="Kennedy, Elliot (ACL)" userId="27ff92e8-ef68-4dbe-9b48-b26e362d2aed" providerId="ADAL" clId="{F1E9A95E-0452-4F9E-955E-B09CAADACACE}" dt="2024-11-04T19:07:44.018" v="29651" actId="20577"/>
          <ac:spMkLst>
            <pc:docMk/>
            <pc:sldMk cId="1510635685" sldId="382"/>
            <ac:spMk id="7" creationId="{307DD01B-7567-A5EC-F1C2-39B4EF495609}"/>
          </ac:spMkLst>
        </pc:spChg>
        <pc:spChg chg="mod">
          <ac:chgData name="Kennedy, Elliot (ACL)" userId="27ff92e8-ef68-4dbe-9b48-b26e362d2aed" providerId="ADAL" clId="{F1E9A95E-0452-4F9E-955E-B09CAADACACE}" dt="2024-10-30T20:52:10.125" v="13133" actId="20577"/>
          <ac:spMkLst>
            <pc:docMk/>
            <pc:sldMk cId="1510635685" sldId="382"/>
            <ac:spMk id="9" creationId="{616548FE-0E5A-BC2E-050A-D8935EF967EE}"/>
          </ac:spMkLst>
        </pc:spChg>
        <pc:extLst>
          <p:ext xmlns:p="http://schemas.openxmlformats.org/presentationml/2006/main" uri="{D6D511B9-2390-475A-947B-AFAB55BFBCF1}">
            <pc226:cmChg xmlns:pc226="http://schemas.microsoft.com/office/powerpoint/2022/06/main/command" chg="del mod">
              <pc226:chgData name="Kennedy, Elliot (ACL)" userId="27ff92e8-ef68-4dbe-9b48-b26e362d2aed" providerId="ADAL" clId="{F1E9A95E-0452-4F9E-955E-B09CAADACACE}" dt="2024-11-04T19:07:47.209" v="29652"/>
              <pc2:cmMkLst xmlns:pc2="http://schemas.microsoft.com/office/powerpoint/2019/9/main/command">
                <pc:docMk/>
                <pc:sldMk cId="1510635685" sldId="382"/>
                <pc2:cmMk id="{A095FA3F-5D1B-49D0-A14B-D7A87EE1446A}"/>
              </pc2:cmMkLst>
            </pc226:cmChg>
          </p:ext>
        </pc:extLst>
      </pc:sldChg>
      <pc:sldChg chg="modSp add mod delCm modNotesTx">
        <pc:chgData name="Kennedy, Elliot (ACL)" userId="27ff92e8-ef68-4dbe-9b48-b26e362d2aed" providerId="ADAL" clId="{F1E9A95E-0452-4F9E-955E-B09CAADACACE}" dt="2024-11-04T19:14:32.812" v="29667"/>
        <pc:sldMkLst>
          <pc:docMk/>
          <pc:sldMk cId="1685530184" sldId="383"/>
        </pc:sldMkLst>
        <pc:spChg chg="mod">
          <ac:chgData name="Kennedy, Elliot (ACL)" userId="27ff92e8-ef68-4dbe-9b48-b26e362d2aed" providerId="ADAL" clId="{F1E9A95E-0452-4F9E-955E-B09CAADACACE}" dt="2024-11-04T19:14:21.543" v="29666" actId="6549"/>
          <ac:spMkLst>
            <pc:docMk/>
            <pc:sldMk cId="1685530184" sldId="383"/>
            <ac:spMk id="7" creationId="{307DD01B-7567-A5EC-F1C2-39B4EF495609}"/>
          </ac:spMkLst>
        </pc:spChg>
        <pc:spChg chg="mod">
          <ac:chgData name="Kennedy, Elliot (ACL)" userId="27ff92e8-ef68-4dbe-9b48-b26e362d2aed" providerId="ADAL" clId="{F1E9A95E-0452-4F9E-955E-B09CAADACACE}" dt="2024-10-30T20:52:44.004" v="13168" actId="20577"/>
          <ac:spMkLst>
            <pc:docMk/>
            <pc:sldMk cId="1685530184" sldId="383"/>
            <ac:spMk id="9" creationId="{616548FE-0E5A-BC2E-050A-D8935EF967EE}"/>
          </ac:spMkLst>
        </pc:spChg>
        <pc:extLst>
          <p:ext xmlns:p="http://schemas.openxmlformats.org/presentationml/2006/main" uri="{D6D511B9-2390-475A-947B-AFAB55BFBCF1}">
            <pc226:cmChg xmlns:pc226="http://schemas.microsoft.com/office/powerpoint/2022/06/main/command" chg="del">
              <pc226:chgData name="Kennedy, Elliot (ACL)" userId="27ff92e8-ef68-4dbe-9b48-b26e362d2aed" providerId="ADAL" clId="{F1E9A95E-0452-4F9E-955E-B09CAADACACE}" dt="2024-11-04T19:14:32.812" v="29667"/>
              <pc2:cmMkLst xmlns:pc2="http://schemas.microsoft.com/office/powerpoint/2019/9/main/command">
                <pc:docMk/>
                <pc:sldMk cId="1685530184" sldId="383"/>
                <pc2:cmMk id="{BE1C5F86-5559-41E2-9533-6FB712327595}"/>
              </pc2:cmMkLst>
            </pc226:cmChg>
          </p:ext>
        </pc:extLst>
      </pc:sldChg>
      <pc:sldChg chg="modSp add mod modNotesTx">
        <pc:chgData name="Kennedy, Elliot (ACL)" userId="27ff92e8-ef68-4dbe-9b48-b26e362d2aed" providerId="ADAL" clId="{F1E9A95E-0452-4F9E-955E-B09CAADACACE}" dt="2024-10-31T18:26:51.381" v="15993" actId="20577"/>
        <pc:sldMkLst>
          <pc:docMk/>
          <pc:sldMk cId="425632126" sldId="384"/>
        </pc:sldMkLst>
        <pc:spChg chg="mod">
          <ac:chgData name="Kennedy, Elliot (ACL)" userId="27ff92e8-ef68-4dbe-9b48-b26e362d2aed" providerId="ADAL" clId="{F1E9A95E-0452-4F9E-955E-B09CAADACACE}" dt="2024-10-31T18:26:51.381" v="15993" actId="20577"/>
          <ac:spMkLst>
            <pc:docMk/>
            <pc:sldMk cId="425632126" sldId="384"/>
            <ac:spMk id="7" creationId="{307DD01B-7567-A5EC-F1C2-39B4EF495609}"/>
          </ac:spMkLst>
        </pc:spChg>
        <pc:spChg chg="mod">
          <ac:chgData name="Kennedy, Elliot (ACL)" userId="27ff92e8-ef68-4dbe-9b48-b26e362d2aed" providerId="ADAL" clId="{F1E9A95E-0452-4F9E-955E-B09CAADACACE}" dt="2024-10-30T20:51:55.289" v="13097" actId="20577"/>
          <ac:spMkLst>
            <pc:docMk/>
            <pc:sldMk cId="425632126" sldId="384"/>
            <ac:spMk id="9" creationId="{616548FE-0E5A-BC2E-050A-D8935EF967EE}"/>
          </ac:spMkLst>
        </pc:spChg>
      </pc:sldChg>
      <pc:sldChg chg="modSp add mod modNotesTx">
        <pc:chgData name="Kennedy, Elliot (ACL)" userId="27ff92e8-ef68-4dbe-9b48-b26e362d2aed" providerId="ADAL" clId="{F1E9A95E-0452-4F9E-955E-B09CAADACACE}" dt="2024-10-31T15:39:29.491" v="15738" actId="20577"/>
        <pc:sldMkLst>
          <pc:docMk/>
          <pc:sldMk cId="1430262861" sldId="385"/>
        </pc:sldMkLst>
        <pc:spChg chg="mod">
          <ac:chgData name="Kennedy, Elliot (ACL)" userId="27ff92e8-ef68-4dbe-9b48-b26e362d2aed" providerId="ADAL" clId="{F1E9A95E-0452-4F9E-955E-B09CAADACACE}" dt="2024-10-31T15:27:48.917" v="14015" actId="20577"/>
          <ac:spMkLst>
            <pc:docMk/>
            <pc:sldMk cId="1430262861" sldId="385"/>
            <ac:spMk id="7" creationId="{307DD01B-7567-A5EC-F1C2-39B4EF495609}"/>
          </ac:spMkLst>
        </pc:spChg>
        <pc:spChg chg="mod">
          <ac:chgData name="Kennedy, Elliot (ACL)" userId="27ff92e8-ef68-4dbe-9b48-b26e362d2aed" providerId="ADAL" clId="{F1E9A95E-0452-4F9E-955E-B09CAADACACE}" dt="2024-10-31T15:26:35.581" v="13969" actId="20577"/>
          <ac:spMkLst>
            <pc:docMk/>
            <pc:sldMk cId="1430262861" sldId="385"/>
            <ac:spMk id="9" creationId="{616548FE-0E5A-BC2E-050A-D8935EF967EE}"/>
          </ac:spMkLst>
        </pc:spChg>
      </pc:sldChg>
      <pc:sldChg chg="modSp add mod delCm modNotesTx">
        <pc:chgData name="Kennedy, Elliot (ACL)" userId="27ff92e8-ef68-4dbe-9b48-b26e362d2aed" providerId="ADAL" clId="{F1E9A95E-0452-4F9E-955E-B09CAADACACE}" dt="2024-11-04T19:17:13.774" v="29674" actId="20577"/>
        <pc:sldMkLst>
          <pc:docMk/>
          <pc:sldMk cId="3987669801" sldId="387"/>
        </pc:sldMkLst>
        <pc:spChg chg="mod">
          <ac:chgData name="Kennedy, Elliot (ACL)" userId="27ff92e8-ef68-4dbe-9b48-b26e362d2aed" providerId="ADAL" clId="{F1E9A95E-0452-4F9E-955E-B09CAADACACE}" dt="2024-11-04T19:16:51.919" v="29671" actId="20577"/>
          <ac:spMkLst>
            <pc:docMk/>
            <pc:sldMk cId="3987669801" sldId="387"/>
            <ac:spMk id="7" creationId="{307DD01B-7567-A5EC-F1C2-39B4EF495609}"/>
          </ac:spMkLst>
        </pc:spChg>
        <pc:spChg chg="mod">
          <ac:chgData name="Kennedy, Elliot (ACL)" userId="27ff92e8-ef68-4dbe-9b48-b26e362d2aed" providerId="ADAL" clId="{F1E9A95E-0452-4F9E-955E-B09CAADACACE}" dt="2024-10-31T19:06:29.697" v="18242" actId="20577"/>
          <ac:spMkLst>
            <pc:docMk/>
            <pc:sldMk cId="3987669801" sldId="387"/>
            <ac:spMk id="9" creationId="{616548FE-0E5A-BC2E-050A-D8935EF967EE}"/>
          </ac:spMkLst>
        </pc:spChg>
        <pc:extLst>
          <p:ext xmlns:p="http://schemas.openxmlformats.org/presentationml/2006/main" uri="{D6D511B9-2390-475A-947B-AFAB55BFBCF1}">
            <pc226:cmChg xmlns:pc226="http://schemas.microsoft.com/office/powerpoint/2022/06/main/command" chg="del">
              <pc226:chgData name="Kennedy, Elliot (ACL)" userId="27ff92e8-ef68-4dbe-9b48-b26e362d2aed" providerId="ADAL" clId="{F1E9A95E-0452-4F9E-955E-B09CAADACACE}" dt="2024-11-04T19:17:03.441" v="29672"/>
              <pc2:cmMkLst xmlns:pc2="http://schemas.microsoft.com/office/powerpoint/2019/9/main/command">
                <pc:docMk/>
                <pc:sldMk cId="3987669801" sldId="387"/>
                <pc2:cmMk id="{21CD65D1-05AF-44C4-81D2-027D0B2E5DBD}"/>
              </pc2:cmMkLst>
            </pc226:cmChg>
          </p:ext>
        </pc:extLst>
      </pc:sldChg>
      <pc:sldChg chg="modSp add mod delCm modNotesTx">
        <pc:chgData name="Kennedy, Elliot (ACL)" userId="27ff92e8-ef68-4dbe-9b48-b26e362d2aed" providerId="ADAL" clId="{F1E9A95E-0452-4F9E-955E-B09CAADACACE}" dt="2024-11-04T19:17:56.808" v="29675"/>
        <pc:sldMkLst>
          <pc:docMk/>
          <pc:sldMk cId="1819715909" sldId="388"/>
        </pc:sldMkLst>
        <pc:spChg chg="mod">
          <ac:chgData name="Kennedy, Elliot (ACL)" userId="27ff92e8-ef68-4dbe-9b48-b26e362d2aed" providerId="ADAL" clId="{F1E9A95E-0452-4F9E-955E-B09CAADACACE}" dt="2024-10-31T19:29:40.715" v="18639" actId="27636"/>
          <ac:spMkLst>
            <pc:docMk/>
            <pc:sldMk cId="1819715909" sldId="388"/>
            <ac:spMk id="7" creationId="{307DD01B-7567-A5EC-F1C2-39B4EF495609}"/>
          </ac:spMkLst>
        </pc:spChg>
        <pc:spChg chg="mod">
          <ac:chgData name="Kennedy, Elliot (ACL)" userId="27ff92e8-ef68-4dbe-9b48-b26e362d2aed" providerId="ADAL" clId="{F1E9A95E-0452-4F9E-955E-B09CAADACACE}" dt="2024-10-31T19:06:41.013" v="18267" actId="20577"/>
          <ac:spMkLst>
            <pc:docMk/>
            <pc:sldMk cId="1819715909" sldId="388"/>
            <ac:spMk id="9" creationId="{616548FE-0E5A-BC2E-050A-D8935EF967EE}"/>
          </ac:spMkLst>
        </pc:spChg>
        <pc:extLst>
          <p:ext xmlns:p="http://schemas.openxmlformats.org/presentationml/2006/main" uri="{D6D511B9-2390-475A-947B-AFAB55BFBCF1}">
            <pc226:cmChg xmlns:pc226="http://schemas.microsoft.com/office/powerpoint/2022/06/main/command" chg="del">
              <pc226:chgData name="Kennedy, Elliot (ACL)" userId="27ff92e8-ef68-4dbe-9b48-b26e362d2aed" providerId="ADAL" clId="{F1E9A95E-0452-4F9E-955E-B09CAADACACE}" dt="2024-11-04T19:17:56.808" v="29675"/>
              <pc2:cmMkLst xmlns:pc2="http://schemas.microsoft.com/office/powerpoint/2019/9/main/command">
                <pc:docMk/>
                <pc:sldMk cId="1819715909" sldId="388"/>
                <pc2:cmMk id="{06B19E53-5A78-4A81-AE6B-0B432E4ECAE3}"/>
              </pc2:cmMkLst>
            </pc226:cmChg>
          </p:ext>
        </pc:extLst>
      </pc:sldChg>
      <pc:sldChg chg="modSp add mod modNotesTx">
        <pc:chgData name="Kennedy, Elliot (ACL)" userId="27ff92e8-ef68-4dbe-9b48-b26e362d2aed" providerId="ADAL" clId="{F1E9A95E-0452-4F9E-955E-B09CAADACACE}" dt="2024-10-31T19:54:11.933" v="22455" actId="20577"/>
        <pc:sldMkLst>
          <pc:docMk/>
          <pc:sldMk cId="545872078" sldId="389"/>
        </pc:sldMkLst>
        <pc:spChg chg="mod">
          <ac:chgData name="Kennedy, Elliot (ACL)" userId="27ff92e8-ef68-4dbe-9b48-b26e362d2aed" providerId="ADAL" clId="{F1E9A95E-0452-4F9E-955E-B09CAADACACE}" dt="2024-10-31T19:51:03.883" v="21598" actId="20577"/>
          <ac:spMkLst>
            <pc:docMk/>
            <pc:sldMk cId="545872078" sldId="389"/>
            <ac:spMk id="7" creationId="{307DD01B-7567-A5EC-F1C2-39B4EF495609}"/>
          </ac:spMkLst>
        </pc:spChg>
        <pc:spChg chg="mod">
          <ac:chgData name="Kennedy, Elliot (ACL)" userId="27ff92e8-ef68-4dbe-9b48-b26e362d2aed" providerId="ADAL" clId="{F1E9A95E-0452-4F9E-955E-B09CAADACACE}" dt="2024-10-31T19:41:36.497" v="19920" actId="20577"/>
          <ac:spMkLst>
            <pc:docMk/>
            <pc:sldMk cId="545872078" sldId="389"/>
            <ac:spMk id="9" creationId="{616548FE-0E5A-BC2E-050A-D8935EF967EE}"/>
          </ac:spMkLst>
        </pc:spChg>
      </pc:sldChg>
      <pc:sldChg chg="addSp delSp modSp add mod modNotesTx">
        <pc:chgData name="Kennedy, Elliot (ACL)" userId="27ff92e8-ef68-4dbe-9b48-b26e362d2aed" providerId="ADAL" clId="{F1E9A95E-0452-4F9E-955E-B09CAADACACE}" dt="2024-11-01T18:14:31.504" v="24308" actId="6549"/>
        <pc:sldMkLst>
          <pc:docMk/>
          <pc:sldMk cId="2092169576" sldId="390"/>
        </pc:sldMkLst>
        <pc:spChg chg="mod">
          <ac:chgData name="Kennedy, Elliot (ACL)" userId="27ff92e8-ef68-4dbe-9b48-b26e362d2aed" providerId="ADAL" clId="{F1E9A95E-0452-4F9E-955E-B09CAADACACE}" dt="2024-11-01T18:01:18.465" v="23101" actId="26606"/>
          <ac:spMkLst>
            <pc:docMk/>
            <pc:sldMk cId="2092169576" sldId="390"/>
            <ac:spMk id="9" creationId="{616548FE-0E5A-BC2E-050A-D8935EF967EE}"/>
          </ac:spMkLst>
        </pc:spChg>
        <pc:graphicFrameChg chg="add mod modGraphic">
          <ac:chgData name="Kennedy, Elliot (ACL)" userId="27ff92e8-ef68-4dbe-9b48-b26e362d2aed" providerId="ADAL" clId="{F1E9A95E-0452-4F9E-955E-B09CAADACACE}" dt="2024-11-01T18:06:39.462" v="23159" actId="404"/>
          <ac:graphicFrameMkLst>
            <pc:docMk/>
            <pc:sldMk cId="2092169576" sldId="390"/>
            <ac:graphicFrameMk id="6" creationId="{95117C16-3A46-5334-91D1-B5C759BC598B}"/>
          </ac:graphicFrameMkLst>
        </pc:graphicFrameChg>
      </pc:sldChg>
      <pc:sldChg chg="del">
        <pc:chgData name="Kennedy, Elliot (ACL)" userId="27ff92e8-ef68-4dbe-9b48-b26e362d2aed" providerId="ADAL" clId="{F1E9A95E-0452-4F9E-955E-B09CAADACACE}" dt="2024-11-04T19:04:57.849" v="29642" actId="2696"/>
        <pc:sldMkLst>
          <pc:docMk/>
          <pc:sldMk cId="618302899" sldId="391"/>
        </pc:sldMkLst>
      </pc:sldChg>
    </pc:docChg>
  </pc:docChgLst>
  <pc:docChgLst>
    <pc:chgData name="Wiatr-Rodriguez, Amy (ACL)" userId="c0cc0f9c-2144-4fff-96fa-b7fe924e9c14" providerId="ADAL" clId="{B586A276-DAC6-4E92-BA2C-C5A6BFCB6AF1}"/>
    <pc:docChg chg="undo redo custSel addSld delSld modSld sldOrd">
      <pc:chgData name="Wiatr-Rodriguez, Amy (ACL)" userId="c0cc0f9c-2144-4fff-96fa-b7fe924e9c14" providerId="ADAL" clId="{B586A276-DAC6-4E92-BA2C-C5A6BFCB6AF1}" dt="2024-11-04T22:36:04.861" v="5872"/>
      <pc:docMkLst>
        <pc:docMk/>
      </pc:docMkLst>
      <pc:sldChg chg="modNotesTx">
        <pc:chgData name="Wiatr-Rodriguez, Amy (ACL)" userId="c0cc0f9c-2144-4fff-96fa-b7fe924e9c14" providerId="ADAL" clId="{B586A276-DAC6-4E92-BA2C-C5A6BFCB6AF1}" dt="2024-11-04T14:46:25.460" v="454" actId="20577"/>
        <pc:sldMkLst>
          <pc:docMk/>
          <pc:sldMk cId="0" sldId="257"/>
        </pc:sldMkLst>
      </pc:sldChg>
      <pc:sldChg chg="modSp mod modNotesTx">
        <pc:chgData name="Wiatr-Rodriguez, Amy (ACL)" userId="c0cc0f9c-2144-4fff-96fa-b7fe924e9c14" providerId="ADAL" clId="{B586A276-DAC6-4E92-BA2C-C5A6BFCB6AF1}" dt="2024-11-04T18:05:35.082" v="5787" actId="20577"/>
        <pc:sldMkLst>
          <pc:docMk/>
          <pc:sldMk cId="193302233" sldId="298"/>
        </pc:sldMkLst>
        <pc:spChg chg="mod">
          <ac:chgData name="Wiatr-Rodriguez, Amy (ACL)" userId="c0cc0f9c-2144-4fff-96fa-b7fe924e9c14" providerId="ADAL" clId="{B586A276-DAC6-4E92-BA2C-C5A6BFCB6AF1}" dt="2024-11-04T17:38:17.587" v="5552" actId="1076"/>
          <ac:spMkLst>
            <pc:docMk/>
            <pc:sldMk cId="193302233" sldId="298"/>
            <ac:spMk id="2" creationId="{25CA6593-E77C-13BA-A904-238F547543B5}"/>
          </ac:spMkLst>
        </pc:spChg>
      </pc:sldChg>
      <pc:sldChg chg="addCm modCm modNotesTx">
        <pc:chgData name="Wiatr-Rodriguez, Amy (ACL)" userId="c0cc0f9c-2144-4fff-96fa-b7fe924e9c14" providerId="ADAL" clId="{B586A276-DAC6-4E92-BA2C-C5A6BFCB6AF1}" dt="2024-11-04T18:12:25.397" v="5856"/>
        <pc:sldMkLst>
          <pc:docMk/>
          <pc:sldMk cId="2936578380" sldId="299"/>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B586A276-DAC6-4E92-BA2C-C5A6BFCB6AF1}" dt="2024-11-04T18:12:25.397" v="5856"/>
              <pc2:cmMkLst xmlns:pc2="http://schemas.microsoft.com/office/powerpoint/2019/9/main/command">
                <pc:docMk/>
                <pc:sldMk cId="2936578380" sldId="299"/>
                <pc2:cmMk id="{68852C0D-C64F-492D-9F6B-2F07EB68FF41}"/>
              </pc2:cmMkLst>
              <pc226:cmRplyChg chg="add">
                <pc226:chgData name="Wiatr-Rodriguez, Amy (ACL)" userId="c0cc0f9c-2144-4fff-96fa-b7fe924e9c14" providerId="ADAL" clId="{B586A276-DAC6-4E92-BA2C-C5A6BFCB6AF1}" dt="2024-11-04T18:12:25.397" v="5856"/>
                <pc2:cmRplyMkLst xmlns:pc2="http://schemas.microsoft.com/office/powerpoint/2019/9/main/command">
                  <pc:docMk/>
                  <pc:sldMk cId="2936578380" sldId="299"/>
                  <pc2:cmMk id="{68852C0D-C64F-492D-9F6B-2F07EB68FF41}"/>
                  <pc2:cmRplyMk id="{29DA88DF-2763-4232-A77F-F1401C926A39}"/>
                </pc2:cmRplyMkLst>
              </pc226:cmRplyChg>
            </pc226:cmChg>
          </p:ext>
        </pc:extLst>
      </pc:sldChg>
      <pc:sldChg chg="addCm modCm modNotesTx">
        <pc:chgData name="Wiatr-Rodriguez, Amy (ACL)" userId="c0cc0f9c-2144-4fff-96fa-b7fe924e9c14" providerId="ADAL" clId="{B586A276-DAC6-4E92-BA2C-C5A6BFCB6AF1}" dt="2024-11-04T15:13:51.524" v="2209" actId="20577"/>
        <pc:sldMkLst>
          <pc:docMk/>
          <pc:sldMk cId="1323994241" sldId="309"/>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B586A276-DAC6-4E92-BA2C-C5A6BFCB6AF1}" dt="2024-11-04T15:07:00.843" v="2091"/>
              <pc2:cmMkLst xmlns:pc2="http://schemas.microsoft.com/office/powerpoint/2019/9/main/command">
                <pc:docMk/>
                <pc:sldMk cId="1323994241" sldId="309"/>
                <pc2:cmMk id="{B53D5212-C2E7-49A7-B2AB-CB3CED47D9A1}"/>
              </pc2:cmMkLst>
              <pc226:cmRplyChg chg="add">
                <pc226:chgData name="Wiatr-Rodriguez, Amy (ACL)" userId="c0cc0f9c-2144-4fff-96fa-b7fe924e9c14" providerId="ADAL" clId="{B586A276-DAC6-4E92-BA2C-C5A6BFCB6AF1}" dt="2024-11-04T15:07:00.843" v="2091"/>
                <pc2:cmRplyMkLst xmlns:pc2="http://schemas.microsoft.com/office/powerpoint/2019/9/main/command">
                  <pc:docMk/>
                  <pc:sldMk cId="1323994241" sldId="309"/>
                  <pc2:cmMk id="{B53D5212-C2E7-49A7-B2AB-CB3CED47D9A1}"/>
                  <pc2:cmRplyMk id="{1F325649-4EF4-4867-A511-4E06724318A4}"/>
                </pc2:cmRplyMkLst>
              </pc226:cmRplyChg>
            </pc226:cmChg>
            <pc226:cmChg xmlns:pc226="http://schemas.microsoft.com/office/powerpoint/2022/06/main/command" chg="">
              <pc226:chgData name="Wiatr-Rodriguez, Amy (ACL)" userId="c0cc0f9c-2144-4fff-96fa-b7fe924e9c14" providerId="ADAL" clId="{B586A276-DAC6-4E92-BA2C-C5A6BFCB6AF1}" dt="2024-11-04T15:13:34.677" v="2192"/>
              <pc2:cmMkLst xmlns:pc2="http://schemas.microsoft.com/office/powerpoint/2019/9/main/command">
                <pc:docMk/>
                <pc:sldMk cId="1323994241" sldId="309"/>
                <pc2:cmMk id="{C6898282-87C6-45A9-8FE2-D7C237C1A31D}"/>
              </pc2:cmMkLst>
              <pc226:cmRplyChg chg="add mod">
                <pc226:chgData name="Wiatr-Rodriguez, Amy (ACL)" userId="c0cc0f9c-2144-4fff-96fa-b7fe924e9c14" providerId="ADAL" clId="{B586A276-DAC6-4E92-BA2C-C5A6BFCB6AF1}" dt="2024-11-04T15:13:34.677" v="2192"/>
                <pc2:cmRplyMkLst xmlns:pc2="http://schemas.microsoft.com/office/powerpoint/2019/9/main/command">
                  <pc:docMk/>
                  <pc:sldMk cId="1323994241" sldId="309"/>
                  <pc2:cmMk id="{C6898282-87C6-45A9-8FE2-D7C237C1A31D}"/>
                  <pc2:cmRplyMk id="{78978B8D-1101-49A0-98D8-BC40BDF69152}"/>
                </pc2:cmRplyMkLst>
              </pc226:cmRplyChg>
            </pc226:cmChg>
          </p:ext>
        </pc:extLst>
      </pc:sldChg>
      <pc:sldChg chg="modNotesTx">
        <pc:chgData name="Wiatr-Rodriguez, Amy (ACL)" userId="c0cc0f9c-2144-4fff-96fa-b7fe924e9c14" providerId="ADAL" clId="{B586A276-DAC6-4E92-BA2C-C5A6BFCB6AF1}" dt="2024-11-04T18:12:49.018" v="5860" actId="20577"/>
        <pc:sldMkLst>
          <pc:docMk/>
          <pc:sldMk cId="857348148" sldId="346"/>
        </pc:sldMkLst>
      </pc:sldChg>
      <pc:sldChg chg="modNotesTx">
        <pc:chgData name="Wiatr-Rodriguez, Amy (ACL)" userId="c0cc0f9c-2144-4fff-96fa-b7fe924e9c14" providerId="ADAL" clId="{B586A276-DAC6-4E92-BA2C-C5A6BFCB6AF1}" dt="2024-10-31T16:48:43.842" v="433" actId="20577"/>
        <pc:sldMkLst>
          <pc:docMk/>
          <pc:sldMk cId="2517904155" sldId="353"/>
        </pc:sldMkLst>
      </pc:sldChg>
      <pc:sldChg chg="ord">
        <pc:chgData name="Wiatr-Rodriguez, Amy (ACL)" userId="c0cc0f9c-2144-4fff-96fa-b7fe924e9c14" providerId="ADAL" clId="{B586A276-DAC6-4E92-BA2C-C5A6BFCB6AF1}" dt="2024-10-31T16:48:46.122" v="435"/>
        <pc:sldMkLst>
          <pc:docMk/>
          <pc:sldMk cId="2506309903" sldId="354"/>
        </pc:sldMkLst>
      </pc:sldChg>
      <pc:sldChg chg="addCm modCm">
        <pc:chgData name="Wiatr-Rodriguez, Amy (ACL)" userId="c0cc0f9c-2144-4fff-96fa-b7fe924e9c14" providerId="ADAL" clId="{B586A276-DAC6-4E92-BA2C-C5A6BFCB6AF1}" dt="2024-11-04T22:36:04.861" v="5872"/>
        <pc:sldMkLst>
          <pc:docMk/>
          <pc:sldMk cId="2541294026" sldId="355"/>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B586A276-DAC6-4E92-BA2C-C5A6BFCB6AF1}" dt="2024-11-04T22:36:04.861" v="5872"/>
              <pc2:cmMkLst xmlns:pc2="http://schemas.microsoft.com/office/powerpoint/2019/9/main/command">
                <pc:docMk/>
                <pc:sldMk cId="2541294026" sldId="355"/>
                <pc2:cmMk id="{36DF34A6-D715-4DA8-8C0E-AEB7324FB030}"/>
              </pc2:cmMkLst>
              <pc226:cmRplyChg chg="add">
                <pc226:chgData name="Wiatr-Rodriguez, Amy (ACL)" userId="c0cc0f9c-2144-4fff-96fa-b7fe924e9c14" providerId="ADAL" clId="{B586A276-DAC6-4E92-BA2C-C5A6BFCB6AF1}" dt="2024-11-04T22:36:04.861" v="5872"/>
                <pc2:cmRplyMkLst xmlns:pc2="http://schemas.microsoft.com/office/powerpoint/2019/9/main/command">
                  <pc:docMk/>
                  <pc:sldMk cId="2541294026" sldId="355"/>
                  <pc2:cmMk id="{36DF34A6-D715-4DA8-8C0E-AEB7324FB030}"/>
                  <pc2:cmRplyMk id="{614690E8-B4CD-4622-B938-CB80D81A0D47}"/>
                </pc2:cmRplyMkLst>
              </pc226:cmRplyChg>
            </pc226:cmChg>
          </p:ext>
        </pc:extLst>
      </pc:sldChg>
      <pc:sldChg chg="modNotesTx">
        <pc:chgData name="Wiatr-Rodriguez, Amy (ACL)" userId="c0cc0f9c-2144-4fff-96fa-b7fe924e9c14" providerId="ADAL" clId="{B586A276-DAC6-4E92-BA2C-C5A6BFCB6AF1}" dt="2024-11-04T16:15:13.051" v="5366" actId="20577"/>
        <pc:sldMkLst>
          <pc:docMk/>
          <pc:sldMk cId="3746525893" sldId="356"/>
        </pc:sldMkLst>
      </pc:sldChg>
      <pc:sldChg chg="modSp mod">
        <pc:chgData name="Wiatr-Rodriguez, Amy (ACL)" userId="c0cc0f9c-2144-4fff-96fa-b7fe924e9c14" providerId="ADAL" clId="{B586A276-DAC6-4E92-BA2C-C5A6BFCB6AF1}" dt="2024-11-04T18:00:41.516" v="5661" actId="20577"/>
        <pc:sldMkLst>
          <pc:docMk/>
          <pc:sldMk cId="1862459869" sldId="367"/>
        </pc:sldMkLst>
        <pc:spChg chg="mod">
          <ac:chgData name="Wiatr-Rodriguez, Amy (ACL)" userId="c0cc0f9c-2144-4fff-96fa-b7fe924e9c14" providerId="ADAL" clId="{B586A276-DAC6-4E92-BA2C-C5A6BFCB6AF1}" dt="2024-11-04T18:00:41.516" v="5661" actId="20577"/>
          <ac:spMkLst>
            <pc:docMk/>
            <pc:sldMk cId="1862459869" sldId="367"/>
            <ac:spMk id="7" creationId="{307DD01B-7567-A5EC-F1C2-39B4EF495609}"/>
          </ac:spMkLst>
        </pc:spChg>
      </pc:sldChg>
      <pc:sldChg chg="modSp mod modNotesTx">
        <pc:chgData name="Wiatr-Rodriguez, Amy (ACL)" userId="c0cc0f9c-2144-4fff-96fa-b7fe924e9c14" providerId="ADAL" clId="{B586A276-DAC6-4E92-BA2C-C5A6BFCB6AF1}" dt="2024-11-04T18:04:20.205" v="5676" actId="6549"/>
        <pc:sldMkLst>
          <pc:docMk/>
          <pc:sldMk cId="2445149164" sldId="369"/>
        </pc:sldMkLst>
        <pc:spChg chg="mod">
          <ac:chgData name="Wiatr-Rodriguez, Amy (ACL)" userId="c0cc0f9c-2144-4fff-96fa-b7fe924e9c14" providerId="ADAL" clId="{B586A276-DAC6-4E92-BA2C-C5A6BFCB6AF1}" dt="2024-11-04T18:03:55.944" v="5669" actId="20577"/>
          <ac:spMkLst>
            <pc:docMk/>
            <pc:sldMk cId="2445149164" sldId="369"/>
            <ac:spMk id="7" creationId="{307DD01B-7567-A5EC-F1C2-39B4EF495609}"/>
          </ac:spMkLst>
        </pc:spChg>
      </pc:sldChg>
      <pc:sldChg chg="modSp mod">
        <pc:chgData name="Wiatr-Rodriguez, Amy (ACL)" userId="c0cc0f9c-2144-4fff-96fa-b7fe924e9c14" providerId="ADAL" clId="{B586A276-DAC6-4E92-BA2C-C5A6BFCB6AF1}" dt="2024-11-04T18:07:56.596" v="5792" actId="14100"/>
        <pc:sldMkLst>
          <pc:docMk/>
          <pc:sldMk cId="1723274560" sldId="370"/>
        </pc:sldMkLst>
        <pc:spChg chg="mod">
          <ac:chgData name="Wiatr-Rodriguez, Amy (ACL)" userId="c0cc0f9c-2144-4fff-96fa-b7fe924e9c14" providerId="ADAL" clId="{B586A276-DAC6-4E92-BA2C-C5A6BFCB6AF1}" dt="2024-11-04T18:07:56.596" v="5792" actId="14100"/>
          <ac:spMkLst>
            <pc:docMk/>
            <pc:sldMk cId="1723274560" sldId="370"/>
            <ac:spMk id="7" creationId="{307DD01B-7567-A5EC-F1C2-39B4EF495609}"/>
          </ac:spMkLst>
        </pc:spChg>
        <pc:spChg chg="mod">
          <ac:chgData name="Wiatr-Rodriguez, Amy (ACL)" userId="c0cc0f9c-2144-4fff-96fa-b7fe924e9c14" providerId="ADAL" clId="{B586A276-DAC6-4E92-BA2C-C5A6BFCB6AF1}" dt="2024-11-04T18:07:53.079" v="5791" actId="1076"/>
          <ac:spMkLst>
            <pc:docMk/>
            <pc:sldMk cId="1723274560" sldId="370"/>
            <ac:spMk id="9" creationId="{616548FE-0E5A-BC2E-050A-D8935EF967EE}"/>
          </ac:spMkLst>
        </pc:spChg>
      </pc:sldChg>
      <pc:sldChg chg="modSp mod modNotesTx">
        <pc:chgData name="Wiatr-Rodriguez, Amy (ACL)" userId="c0cc0f9c-2144-4fff-96fa-b7fe924e9c14" providerId="ADAL" clId="{B586A276-DAC6-4E92-BA2C-C5A6BFCB6AF1}" dt="2024-11-04T18:08:40.542" v="5806" actId="20577"/>
        <pc:sldMkLst>
          <pc:docMk/>
          <pc:sldMk cId="3381432692" sldId="371"/>
        </pc:sldMkLst>
        <pc:spChg chg="mod">
          <ac:chgData name="Wiatr-Rodriguez, Amy (ACL)" userId="c0cc0f9c-2144-4fff-96fa-b7fe924e9c14" providerId="ADAL" clId="{B586A276-DAC6-4E92-BA2C-C5A6BFCB6AF1}" dt="2024-11-04T18:08:14.449" v="5795" actId="14100"/>
          <ac:spMkLst>
            <pc:docMk/>
            <pc:sldMk cId="3381432692" sldId="371"/>
            <ac:spMk id="7" creationId="{307DD01B-7567-A5EC-F1C2-39B4EF495609}"/>
          </ac:spMkLst>
        </pc:spChg>
        <pc:spChg chg="mod">
          <ac:chgData name="Wiatr-Rodriguez, Amy (ACL)" userId="c0cc0f9c-2144-4fff-96fa-b7fe924e9c14" providerId="ADAL" clId="{B586A276-DAC6-4E92-BA2C-C5A6BFCB6AF1}" dt="2024-11-04T18:08:08.420" v="5794" actId="1076"/>
          <ac:spMkLst>
            <pc:docMk/>
            <pc:sldMk cId="3381432692" sldId="371"/>
            <ac:spMk id="9" creationId="{616548FE-0E5A-BC2E-050A-D8935EF967EE}"/>
          </ac:spMkLst>
        </pc:spChg>
      </pc:sldChg>
      <pc:sldChg chg="modNotesTx">
        <pc:chgData name="Wiatr-Rodriguez, Amy (ACL)" userId="c0cc0f9c-2144-4fff-96fa-b7fe924e9c14" providerId="ADAL" clId="{B586A276-DAC6-4E92-BA2C-C5A6BFCB6AF1}" dt="2024-11-04T18:11:51.764" v="5855" actId="20577"/>
        <pc:sldMkLst>
          <pc:docMk/>
          <pc:sldMk cId="1732108302" sldId="372"/>
        </pc:sldMkLst>
      </pc:sldChg>
      <pc:sldChg chg="modNotesTx">
        <pc:chgData name="Wiatr-Rodriguez, Amy (ACL)" userId="c0cc0f9c-2144-4fff-96fa-b7fe924e9c14" providerId="ADAL" clId="{B586A276-DAC6-4E92-BA2C-C5A6BFCB6AF1}" dt="2024-11-04T17:45:14.376" v="5554" actId="20577"/>
        <pc:sldMkLst>
          <pc:docMk/>
          <pc:sldMk cId="4176557008" sldId="373"/>
        </pc:sldMkLst>
      </pc:sldChg>
      <pc:sldChg chg="modSp mod modNotesTx">
        <pc:chgData name="Wiatr-Rodriguez, Amy (ACL)" userId="c0cc0f9c-2144-4fff-96fa-b7fe924e9c14" providerId="ADAL" clId="{B586A276-DAC6-4E92-BA2C-C5A6BFCB6AF1}" dt="2024-11-04T17:52:37.318" v="5659" actId="14100"/>
        <pc:sldMkLst>
          <pc:docMk/>
          <pc:sldMk cId="3184549052" sldId="374"/>
        </pc:sldMkLst>
        <pc:spChg chg="mod">
          <ac:chgData name="Wiatr-Rodriguez, Amy (ACL)" userId="c0cc0f9c-2144-4fff-96fa-b7fe924e9c14" providerId="ADAL" clId="{B586A276-DAC6-4E92-BA2C-C5A6BFCB6AF1}" dt="2024-11-04T17:52:09.620" v="5655" actId="14100"/>
          <ac:spMkLst>
            <pc:docMk/>
            <pc:sldMk cId="3184549052" sldId="374"/>
            <ac:spMk id="7" creationId="{307DD01B-7567-A5EC-F1C2-39B4EF495609}"/>
          </ac:spMkLst>
        </pc:spChg>
        <pc:spChg chg="mod">
          <ac:chgData name="Wiatr-Rodriguez, Amy (ACL)" userId="c0cc0f9c-2144-4fff-96fa-b7fe924e9c14" providerId="ADAL" clId="{B586A276-DAC6-4E92-BA2C-C5A6BFCB6AF1}" dt="2024-11-04T17:52:37.318" v="5659" actId="14100"/>
          <ac:spMkLst>
            <pc:docMk/>
            <pc:sldMk cId="3184549052" sldId="374"/>
            <ac:spMk id="9" creationId="{616548FE-0E5A-BC2E-050A-D8935EF967EE}"/>
          </ac:spMkLst>
        </pc:spChg>
      </pc:sldChg>
      <pc:sldChg chg="modSp mod">
        <pc:chgData name="Wiatr-Rodriguez, Amy (ACL)" userId="c0cc0f9c-2144-4fff-96fa-b7fe924e9c14" providerId="ADAL" clId="{B586A276-DAC6-4E92-BA2C-C5A6BFCB6AF1}" dt="2024-11-04T17:57:21.115" v="5660" actId="255"/>
        <pc:sldMkLst>
          <pc:docMk/>
          <pc:sldMk cId="1359200781" sldId="375"/>
        </pc:sldMkLst>
        <pc:spChg chg="mod">
          <ac:chgData name="Wiatr-Rodriguez, Amy (ACL)" userId="c0cc0f9c-2144-4fff-96fa-b7fe924e9c14" providerId="ADAL" clId="{B586A276-DAC6-4E92-BA2C-C5A6BFCB6AF1}" dt="2024-11-04T17:57:21.115" v="5660" actId="255"/>
          <ac:spMkLst>
            <pc:docMk/>
            <pc:sldMk cId="1359200781" sldId="375"/>
            <ac:spMk id="7" creationId="{307DD01B-7567-A5EC-F1C2-39B4EF495609}"/>
          </ac:spMkLst>
        </pc:spChg>
      </pc:sldChg>
      <pc:sldChg chg="modSp mod">
        <pc:chgData name="Wiatr-Rodriguez, Amy (ACL)" userId="c0cc0f9c-2144-4fff-96fa-b7fe924e9c14" providerId="ADAL" clId="{B586A276-DAC6-4E92-BA2C-C5A6BFCB6AF1}" dt="2024-11-04T17:25:35.939" v="5412" actId="27636"/>
        <pc:sldMkLst>
          <pc:docMk/>
          <pc:sldMk cId="711859332" sldId="376"/>
        </pc:sldMkLst>
        <pc:spChg chg="mod">
          <ac:chgData name="Wiatr-Rodriguez, Amy (ACL)" userId="c0cc0f9c-2144-4fff-96fa-b7fe924e9c14" providerId="ADAL" clId="{B586A276-DAC6-4E92-BA2C-C5A6BFCB6AF1}" dt="2024-11-04T17:25:35.939" v="5412" actId="27636"/>
          <ac:spMkLst>
            <pc:docMk/>
            <pc:sldMk cId="711859332" sldId="376"/>
            <ac:spMk id="7" creationId="{307DD01B-7567-A5EC-F1C2-39B4EF495609}"/>
          </ac:spMkLst>
        </pc:spChg>
      </pc:sldChg>
      <pc:sldChg chg="modNotesTx">
        <pc:chgData name="Wiatr-Rodriguez, Amy (ACL)" userId="c0cc0f9c-2144-4fff-96fa-b7fe924e9c14" providerId="ADAL" clId="{B586A276-DAC6-4E92-BA2C-C5A6BFCB6AF1}" dt="2024-11-04T18:40:39.641" v="5871" actId="20577"/>
        <pc:sldMkLst>
          <pc:docMk/>
          <pc:sldMk cId="2618678943" sldId="377"/>
        </pc:sldMkLst>
      </pc:sldChg>
      <pc:sldChg chg="addCm modCm modNotesTx">
        <pc:chgData name="Wiatr-Rodriguez, Amy (ACL)" userId="c0cc0f9c-2144-4fff-96fa-b7fe924e9c14" providerId="ADAL" clId="{B586A276-DAC6-4E92-BA2C-C5A6BFCB6AF1}" dt="2024-11-04T16:13:32.826" v="5349"/>
        <pc:sldMkLst>
          <pc:docMk/>
          <pc:sldMk cId="874537543" sldId="378"/>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B586A276-DAC6-4E92-BA2C-C5A6BFCB6AF1}" dt="2024-10-31T16:54:37.540" v="451"/>
              <pc2:cmMkLst xmlns:pc2="http://schemas.microsoft.com/office/powerpoint/2019/9/main/command">
                <pc:docMk/>
                <pc:sldMk cId="874537543" sldId="378"/>
                <pc2:cmMk id="{87ACCE30-72C3-43FE-B80B-F9D77A3FA651}"/>
              </pc2:cmMkLst>
            </pc226:cmChg>
            <pc226:cmChg xmlns:pc226="http://schemas.microsoft.com/office/powerpoint/2022/06/main/command" chg="add">
              <pc226:chgData name="Wiatr-Rodriguez, Amy (ACL)" userId="c0cc0f9c-2144-4fff-96fa-b7fe924e9c14" providerId="ADAL" clId="{B586A276-DAC6-4E92-BA2C-C5A6BFCB6AF1}" dt="2024-11-04T16:13:32.826" v="5349"/>
              <pc2:cmMkLst xmlns:pc2="http://schemas.microsoft.com/office/powerpoint/2019/9/main/command">
                <pc:docMk/>
                <pc:sldMk cId="874537543" sldId="378"/>
                <pc2:cmMk id="{A5C71ACD-A55E-4A09-B39F-CCEDEF30113C}"/>
              </pc2:cmMkLst>
              <pc226:cmRplyChg chg="add mod">
                <pc226:chgData name="Wiatr-Rodriguez, Amy (ACL)" userId="c0cc0f9c-2144-4fff-96fa-b7fe924e9c14" providerId="ADAL" clId="{B586A276-DAC6-4E92-BA2C-C5A6BFCB6AF1}" dt="2024-11-04T16:13:32.826" v="5349"/>
                <pc2:cmRplyMkLst xmlns:pc2="http://schemas.microsoft.com/office/powerpoint/2019/9/main/command">
                  <pc:docMk/>
                  <pc:sldMk cId="874537543" sldId="378"/>
                  <pc2:cmMk id="{A5C71ACD-A55E-4A09-B39F-CCEDEF30113C}"/>
                  <pc2:cmRplyMk id="{FB64B69F-FEBC-447A-A93A-04B35637206A}"/>
                </pc2:cmRplyMkLst>
              </pc226:cmRplyChg>
            </pc226:cmChg>
          </p:ext>
        </pc:extLst>
      </pc:sldChg>
      <pc:sldChg chg="addCm modNotesTx">
        <pc:chgData name="Wiatr-Rodriguez, Amy (ACL)" userId="c0cc0f9c-2144-4fff-96fa-b7fe924e9c14" providerId="ADAL" clId="{B586A276-DAC6-4E92-BA2C-C5A6BFCB6AF1}" dt="2024-11-04T15:53:12.487" v="4350" actId="20577"/>
        <pc:sldMkLst>
          <pc:docMk/>
          <pc:sldMk cId="2442449537" sldId="379"/>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B586A276-DAC6-4E92-BA2C-C5A6BFCB6AF1}" dt="2024-10-31T16:50:32.303" v="436"/>
              <pc2:cmMkLst xmlns:pc2="http://schemas.microsoft.com/office/powerpoint/2019/9/main/command">
                <pc:docMk/>
                <pc:sldMk cId="2442449537" sldId="379"/>
                <pc2:cmMk id="{E4F14C4E-476B-452D-8058-2B8AA33B6F55}"/>
              </pc2:cmMkLst>
            </pc226:cmChg>
          </p:ext>
        </pc:extLst>
      </pc:sldChg>
      <pc:sldChg chg="modNotesTx">
        <pc:chgData name="Wiatr-Rodriguez, Amy (ACL)" userId="c0cc0f9c-2144-4fff-96fa-b7fe924e9c14" providerId="ADAL" clId="{B586A276-DAC6-4E92-BA2C-C5A6BFCB6AF1}" dt="2024-11-04T16:54:11.352" v="5373" actId="20577"/>
        <pc:sldMkLst>
          <pc:docMk/>
          <pc:sldMk cId="3629233373" sldId="380"/>
        </pc:sldMkLst>
      </pc:sldChg>
      <pc:sldChg chg="addCm">
        <pc:chgData name="Wiatr-Rodriguez, Amy (ACL)" userId="c0cc0f9c-2144-4fff-96fa-b7fe924e9c14" providerId="ADAL" clId="{B586A276-DAC6-4E92-BA2C-C5A6BFCB6AF1}" dt="2024-11-04T16:57:36.436" v="5374"/>
        <pc:sldMkLst>
          <pc:docMk/>
          <pc:sldMk cId="1699974410" sldId="381"/>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B586A276-DAC6-4E92-BA2C-C5A6BFCB6AF1}" dt="2024-11-04T16:57:36.436" v="5374"/>
              <pc2:cmMkLst xmlns:pc2="http://schemas.microsoft.com/office/powerpoint/2019/9/main/command">
                <pc:docMk/>
                <pc:sldMk cId="1699974410" sldId="381"/>
                <pc2:cmMk id="{DF7ACEF4-3C4A-4ACF-B6DE-F085319E6225}"/>
              </pc2:cmMkLst>
            </pc226:cmChg>
          </p:ext>
        </pc:extLst>
      </pc:sldChg>
      <pc:sldChg chg="addCm modNotesTx">
        <pc:chgData name="Wiatr-Rodriguez, Amy (ACL)" userId="c0cc0f9c-2144-4fff-96fa-b7fe924e9c14" providerId="ADAL" clId="{B586A276-DAC6-4E92-BA2C-C5A6BFCB6AF1}" dt="2024-11-04T17:01:10.575" v="5376" actId="20577"/>
        <pc:sldMkLst>
          <pc:docMk/>
          <pc:sldMk cId="1510635685" sldId="382"/>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B586A276-DAC6-4E92-BA2C-C5A6BFCB6AF1}" dt="2024-11-04T17:00:11.901" v="5375"/>
              <pc2:cmMkLst xmlns:pc2="http://schemas.microsoft.com/office/powerpoint/2019/9/main/command">
                <pc:docMk/>
                <pc:sldMk cId="1510635685" sldId="382"/>
                <pc2:cmMk id="{A095FA3F-5D1B-49D0-A14B-D7A87EE1446A}"/>
              </pc2:cmMkLst>
            </pc226:cmChg>
          </p:ext>
        </pc:extLst>
      </pc:sldChg>
      <pc:sldChg chg="addCm modNotesTx">
        <pc:chgData name="Wiatr-Rodriguez, Amy (ACL)" userId="c0cc0f9c-2144-4fff-96fa-b7fe924e9c14" providerId="ADAL" clId="{B586A276-DAC6-4E92-BA2C-C5A6BFCB6AF1}" dt="2024-11-04T17:11:35.954" v="5384" actId="20577"/>
        <pc:sldMkLst>
          <pc:docMk/>
          <pc:sldMk cId="1685530184" sldId="383"/>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B586A276-DAC6-4E92-BA2C-C5A6BFCB6AF1}" dt="2024-11-04T17:11:10.275" v="5377"/>
              <pc2:cmMkLst xmlns:pc2="http://schemas.microsoft.com/office/powerpoint/2019/9/main/command">
                <pc:docMk/>
                <pc:sldMk cId="1685530184" sldId="383"/>
                <pc2:cmMk id="{BE1C5F86-5559-41E2-9533-6FB712327595}"/>
              </pc2:cmMkLst>
            </pc226:cmChg>
          </p:ext>
        </pc:extLst>
      </pc:sldChg>
      <pc:sldChg chg="modSp mod">
        <pc:chgData name="Wiatr-Rodriguez, Amy (ACL)" userId="c0cc0f9c-2144-4fff-96fa-b7fe924e9c14" providerId="ADAL" clId="{B586A276-DAC6-4E92-BA2C-C5A6BFCB6AF1}" dt="2024-11-04T17:13:10.893" v="5387" actId="20577"/>
        <pc:sldMkLst>
          <pc:docMk/>
          <pc:sldMk cId="425632126" sldId="384"/>
        </pc:sldMkLst>
        <pc:spChg chg="mod">
          <ac:chgData name="Wiatr-Rodriguez, Amy (ACL)" userId="c0cc0f9c-2144-4fff-96fa-b7fe924e9c14" providerId="ADAL" clId="{B586A276-DAC6-4E92-BA2C-C5A6BFCB6AF1}" dt="2024-11-04T17:13:10.893" v="5387" actId="20577"/>
          <ac:spMkLst>
            <pc:docMk/>
            <pc:sldMk cId="425632126" sldId="384"/>
            <ac:spMk id="9" creationId="{616548FE-0E5A-BC2E-050A-D8935EF967EE}"/>
          </ac:spMkLst>
        </pc:spChg>
      </pc:sldChg>
      <pc:sldChg chg="modSp mod modNotesTx">
        <pc:chgData name="Wiatr-Rodriguez, Amy (ACL)" userId="c0cc0f9c-2144-4fff-96fa-b7fe924e9c14" providerId="ADAL" clId="{B586A276-DAC6-4E92-BA2C-C5A6BFCB6AF1}" dt="2024-11-04T17:20:10.124" v="5409" actId="20577"/>
        <pc:sldMkLst>
          <pc:docMk/>
          <pc:sldMk cId="1430262861" sldId="385"/>
        </pc:sldMkLst>
        <pc:spChg chg="mod">
          <ac:chgData name="Wiatr-Rodriguez, Amy (ACL)" userId="c0cc0f9c-2144-4fff-96fa-b7fe924e9c14" providerId="ADAL" clId="{B586A276-DAC6-4E92-BA2C-C5A6BFCB6AF1}" dt="2024-11-04T17:20:03.291" v="5407" actId="20577"/>
          <ac:spMkLst>
            <pc:docMk/>
            <pc:sldMk cId="1430262861" sldId="385"/>
            <ac:spMk id="7" creationId="{307DD01B-7567-A5EC-F1C2-39B4EF495609}"/>
          </ac:spMkLst>
        </pc:spChg>
        <pc:spChg chg="mod">
          <ac:chgData name="Wiatr-Rodriguez, Amy (ACL)" userId="c0cc0f9c-2144-4fff-96fa-b7fe924e9c14" providerId="ADAL" clId="{B586A276-DAC6-4E92-BA2C-C5A6BFCB6AF1}" dt="2024-11-04T17:13:38.116" v="5405" actId="20577"/>
          <ac:spMkLst>
            <pc:docMk/>
            <pc:sldMk cId="1430262861" sldId="385"/>
            <ac:spMk id="9" creationId="{616548FE-0E5A-BC2E-050A-D8935EF967EE}"/>
          </ac:spMkLst>
        </pc:spChg>
      </pc:sldChg>
      <pc:sldChg chg="new del">
        <pc:chgData name="Wiatr-Rodriguez, Amy (ACL)" userId="c0cc0f9c-2144-4fff-96fa-b7fe924e9c14" providerId="ADAL" clId="{B586A276-DAC6-4E92-BA2C-C5A6BFCB6AF1}" dt="2024-10-31T16:40:32.095" v="1" actId="680"/>
        <pc:sldMkLst>
          <pc:docMk/>
          <pc:sldMk cId="1251078390" sldId="386"/>
        </pc:sldMkLst>
      </pc:sldChg>
      <pc:sldChg chg="modSp add mod addCm modCm modNotesTx">
        <pc:chgData name="Wiatr-Rodriguez, Amy (ACL)" userId="c0cc0f9c-2144-4fff-96fa-b7fe924e9c14" providerId="ADAL" clId="{B586A276-DAC6-4E92-BA2C-C5A6BFCB6AF1}" dt="2024-11-04T15:27:27.475" v="2956" actId="20577"/>
        <pc:sldMkLst>
          <pc:docMk/>
          <pc:sldMk cId="4094058799" sldId="386"/>
        </pc:sldMkLst>
        <pc:spChg chg="mod">
          <ac:chgData name="Wiatr-Rodriguez, Amy (ACL)" userId="c0cc0f9c-2144-4fff-96fa-b7fe924e9c14" providerId="ADAL" clId="{B586A276-DAC6-4E92-BA2C-C5A6BFCB6AF1}" dt="2024-10-31T16:41:26.150" v="78" actId="20577"/>
          <ac:spMkLst>
            <pc:docMk/>
            <pc:sldMk cId="4094058799" sldId="386"/>
            <ac:spMk id="9" creationId="{616548FE-0E5A-BC2E-050A-D8935EF967EE}"/>
          </ac:spMkLst>
        </pc:spChg>
        <pc:extLst>
          <p:ext xmlns:p="http://schemas.openxmlformats.org/presentationml/2006/main" uri="{D6D511B9-2390-475A-947B-AFAB55BFBCF1}">
            <pc226:cmChg xmlns:pc226="http://schemas.microsoft.com/office/powerpoint/2022/06/main/command" chg="add mod">
              <pc226:chgData name="Wiatr-Rodriguez, Amy (ACL)" userId="c0cc0f9c-2144-4fff-96fa-b7fe924e9c14" providerId="ADAL" clId="{B586A276-DAC6-4E92-BA2C-C5A6BFCB6AF1}" dt="2024-11-04T15:20:02.709" v="2476"/>
              <pc2:cmMkLst xmlns:pc2="http://schemas.microsoft.com/office/powerpoint/2019/9/main/command">
                <pc:docMk/>
                <pc:sldMk cId="4094058799" sldId="386"/>
                <pc2:cmMk id="{8075782B-6A65-4258-BE99-07A6A8F8D960}"/>
              </pc2:cmMkLst>
            </pc226:cmChg>
          </p:ext>
        </pc:extLst>
      </pc:sldChg>
      <pc:sldChg chg="modSp mod addCm">
        <pc:chgData name="Wiatr-Rodriguez, Amy (ACL)" userId="c0cc0f9c-2144-4fff-96fa-b7fe924e9c14" providerId="ADAL" clId="{B586A276-DAC6-4E92-BA2C-C5A6BFCB6AF1}" dt="2024-11-04T17:37:44.640" v="5551" actId="115"/>
        <pc:sldMkLst>
          <pc:docMk/>
          <pc:sldMk cId="3987669801" sldId="387"/>
        </pc:sldMkLst>
        <pc:spChg chg="mod">
          <ac:chgData name="Wiatr-Rodriguez, Amy (ACL)" userId="c0cc0f9c-2144-4fff-96fa-b7fe924e9c14" providerId="ADAL" clId="{B586A276-DAC6-4E92-BA2C-C5A6BFCB6AF1}" dt="2024-11-04T17:37:44.640" v="5551" actId="115"/>
          <ac:spMkLst>
            <pc:docMk/>
            <pc:sldMk cId="3987669801" sldId="387"/>
            <ac:spMk id="7" creationId="{307DD01B-7567-A5EC-F1C2-39B4EF495609}"/>
          </ac:spMkLst>
        </pc:spChg>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B586A276-DAC6-4E92-BA2C-C5A6BFCB6AF1}" dt="2024-11-04T17:24:20.034" v="5410"/>
              <pc2:cmMkLst xmlns:pc2="http://schemas.microsoft.com/office/powerpoint/2019/9/main/command">
                <pc:docMk/>
                <pc:sldMk cId="3987669801" sldId="387"/>
                <pc2:cmMk id="{21CD65D1-05AF-44C4-81D2-027D0B2E5DBD}"/>
              </pc2:cmMkLst>
            </pc226:cmChg>
          </p:ext>
        </pc:extLst>
      </pc:sldChg>
      <pc:sldChg chg="modSp mod addCm modNotesTx">
        <pc:chgData name="Wiatr-Rodriguez, Amy (ACL)" userId="c0cc0f9c-2144-4fff-96fa-b7fe924e9c14" providerId="ADAL" clId="{B586A276-DAC6-4E92-BA2C-C5A6BFCB6AF1}" dt="2024-11-04T17:37:34.203" v="5550" actId="115"/>
        <pc:sldMkLst>
          <pc:docMk/>
          <pc:sldMk cId="1819715909" sldId="388"/>
        </pc:sldMkLst>
        <pc:spChg chg="mod">
          <ac:chgData name="Wiatr-Rodriguez, Amy (ACL)" userId="c0cc0f9c-2144-4fff-96fa-b7fe924e9c14" providerId="ADAL" clId="{B586A276-DAC6-4E92-BA2C-C5A6BFCB6AF1}" dt="2024-11-04T17:37:34.203" v="5550" actId="115"/>
          <ac:spMkLst>
            <pc:docMk/>
            <pc:sldMk cId="1819715909" sldId="388"/>
            <ac:spMk id="7" creationId="{307DD01B-7567-A5EC-F1C2-39B4EF495609}"/>
          </ac:spMkLst>
        </pc:spChg>
        <pc:spChg chg="mod">
          <ac:chgData name="Wiatr-Rodriguez, Amy (ACL)" userId="c0cc0f9c-2144-4fff-96fa-b7fe924e9c14" providerId="ADAL" clId="{B586A276-DAC6-4E92-BA2C-C5A6BFCB6AF1}" dt="2024-11-04T17:32:31.355" v="5467" actId="1076"/>
          <ac:spMkLst>
            <pc:docMk/>
            <pc:sldMk cId="1819715909" sldId="388"/>
            <ac:spMk id="9" creationId="{616548FE-0E5A-BC2E-050A-D8935EF967EE}"/>
          </ac:spMkLst>
        </pc:spChg>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B586A276-DAC6-4E92-BA2C-C5A6BFCB6AF1}" dt="2024-11-04T17:32:02.604" v="5461"/>
              <pc2:cmMkLst xmlns:pc2="http://schemas.microsoft.com/office/powerpoint/2019/9/main/command">
                <pc:docMk/>
                <pc:sldMk cId="1819715909" sldId="388"/>
                <pc2:cmMk id="{06B19E53-5A78-4A81-AE6B-0B432E4ECAE3}"/>
              </pc2:cmMkLst>
            </pc226:cmChg>
          </p:ext>
        </pc:extLst>
      </pc:sldChg>
      <pc:sldChg chg="modSp mod modNotesTx">
        <pc:chgData name="Wiatr-Rodriguez, Amy (ACL)" userId="c0cc0f9c-2144-4fff-96fa-b7fe924e9c14" providerId="ADAL" clId="{B586A276-DAC6-4E92-BA2C-C5A6BFCB6AF1}" dt="2024-11-04T17:36:39.517" v="5549" actId="20577"/>
        <pc:sldMkLst>
          <pc:docMk/>
          <pc:sldMk cId="545872078" sldId="389"/>
        </pc:sldMkLst>
        <pc:spChg chg="mod">
          <ac:chgData name="Wiatr-Rodriguez, Amy (ACL)" userId="c0cc0f9c-2144-4fff-96fa-b7fe924e9c14" providerId="ADAL" clId="{B586A276-DAC6-4E92-BA2C-C5A6BFCB6AF1}" dt="2024-11-04T17:35:41.454" v="5538" actId="255"/>
          <ac:spMkLst>
            <pc:docMk/>
            <pc:sldMk cId="545872078" sldId="389"/>
            <ac:spMk id="7" creationId="{307DD01B-7567-A5EC-F1C2-39B4EF495609}"/>
          </ac:spMkLst>
        </pc:spChg>
        <pc:spChg chg="mod">
          <ac:chgData name="Wiatr-Rodriguez, Amy (ACL)" userId="c0cc0f9c-2144-4fff-96fa-b7fe924e9c14" providerId="ADAL" clId="{B586A276-DAC6-4E92-BA2C-C5A6BFCB6AF1}" dt="2024-11-04T17:35:53.630" v="5539" actId="20577"/>
          <ac:spMkLst>
            <pc:docMk/>
            <pc:sldMk cId="545872078" sldId="389"/>
            <ac:spMk id="9" creationId="{616548FE-0E5A-BC2E-050A-D8935EF967EE}"/>
          </ac:spMkLst>
        </pc:spChg>
      </pc:sldChg>
      <pc:sldChg chg="modSp add mod addCm modNotesTx">
        <pc:chgData name="Wiatr-Rodriguez, Amy (ACL)" userId="c0cc0f9c-2144-4fff-96fa-b7fe924e9c14" providerId="ADAL" clId="{B586A276-DAC6-4E92-BA2C-C5A6BFCB6AF1}" dt="2024-11-04T16:50:18.734" v="5367"/>
        <pc:sldMkLst>
          <pc:docMk/>
          <pc:sldMk cId="618302899" sldId="391"/>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B586A276-DAC6-4E92-BA2C-C5A6BFCB6AF1}" dt="2024-11-04T16:50:18.734" v="5367"/>
              <pc2:cmMkLst xmlns:pc2="http://schemas.microsoft.com/office/powerpoint/2019/9/main/command">
                <pc:docMk/>
                <pc:sldMk cId="618302899" sldId="391"/>
                <pc2:cmMk id="{6B6F7A56-1126-454A-88A8-F04B41FC4D42}"/>
              </pc2:cmMkLst>
            </pc226:cmChg>
          </p:ext>
        </pc:extLst>
      </pc:sldChg>
      <pc:sldChg chg="modSp add mod modNotesTx">
        <pc:chgData name="Wiatr-Rodriguez, Amy (ACL)" userId="c0cc0f9c-2144-4fff-96fa-b7fe924e9c14" providerId="ADAL" clId="{B586A276-DAC6-4E92-BA2C-C5A6BFCB6AF1}" dt="2024-11-04T17:34:29.973" v="5537" actId="20577"/>
        <pc:sldMkLst>
          <pc:docMk/>
          <pc:sldMk cId="276746440" sldId="392"/>
        </pc:sldMkLst>
        <pc:spChg chg="mod">
          <ac:chgData name="Wiatr-Rodriguez, Amy (ACL)" userId="c0cc0f9c-2144-4fff-96fa-b7fe924e9c14" providerId="ADAL" clId="{B586A276-DAC6-4E92-BA2C-C5A6BFCB6AF1}" dt="2024-11-04T17:32:56.365" v="5475" actId="27636"/>
          <ac:spMkLst>
            <pc:docMk/>
            <pc:sldMk cId="276746440" sldId="392"/>
            <ac:spMk id="7" creationId="{307DD01B-7567-A5EC-F1C2-39B4EF495609}"/>
          </ac:spMkLst>
        </pc:spChg>
        <pc:spChg chg="mod">
          <ac:chgData name="Wiatr-Rodriguez, Amy (ACL)" userId="c0cc0f9c-2144-4fff-96fa-b7fe924e9c14" providerId="ADAL" clId="{B586A276-DAC6-4E92-BA2C-C5A6BFCB6AF1}" dt="2024-11-04T17:33:02.234" v="5476" actId="1076"/>
          <ac:spMkLst>
            <pc:docMk/>
            <pc:sldMk cId="276746440" sldId="392"/>
            <ac:spMk id="9" creationId="{616548FE-0E5A-BC2E-050A-D8935EF967EE}"/>
          </ac:spMkLst>
        </pc:spChg>
      </pc:sldChg>
    </pc:docChg>
  </pc:docChgLst>
  <pc:docChgLst>
    <pc:chgData name="Frank-Carr, Claire (ACL) (CTR)" userId="S::claire.frank-carr@acl.hhs.gov::023a24b7-4ee5-46bf-8a1c-3b2e4b8d21fb" providerId="AD" clId="Web-{39845406-9CB8-4679-AA38-ECBD71416E54}"/>
    <pc:docChg chg="addSld delSld modSld">
      <pc:chgData name="Frank-Carr, Claire (ACL) (CTR)" userId="S::claire.frank-carr@acl.hhs.gov::023a24b7-4ee5-46bf-8a1c-3b2e4b8d21fb" providerId="AD" clId="Web-{39845406-9CB8-4679-AA38-ECBD71416E54}" dt="2024-05-30T17:37:20.023" v="145"/>
      <pc:docMkLst>
        <pc:docMk/>
      </pc:docMkLst>
      <pc:sldChg chg="modSp addCm delCm">
        <pc:chgData name="Frank-Carr, Claire (ACL) (CTR)" userId="S::claire.frank-carr@acl.hhs.gov::023a24b7-4ee5-46bf-8a1c-3b2e4b8d21fb" providerId="AD" clId="Web-{39845406-9CB8-4679-AA38-ECBD71416E54}" dt="2024-05-30T17:37:20.023" v="145"/>
        <pc:sldMkLst>
          <pc:docMk/>
          <pc:sldMk cId="0" sldId="256"/>
        </pc:sldMkLst>
        <pc:extLst>
          <p:ext xmlns:p="http://schemas.openxmlformats.org/presentationml/2006/main" uri="{D6D511B9-2390-475A-947B-AFAB55BFBCF1}">
            <pc226:cmChg xmlns:pc226="http://schemas.microsoft.com/office/powerpoint/2022/06/main/command" chg="add del">
              <pc226:chgData name="Frank-Carr, Claire (ACL) (CTR)" userId="S::claire.frank-carr@acl.hhs.gov::023a24b7-4ee5-46bf-8a1c-3b2e4b8d21fb" providerId="AD" clId="Web-{39845406-9CB8-4679-AA38-ECBD71416E54}" dt="2024-05-30T17:37:20.023" v="145"/>
              <pc2:cmMkLst xmlns:pc2="http://schemas.microsoft.com/office/powerpoint/2019/9/main/command">
                <pc:docMk/>
                <pc:sldMk cId="0" sldId="256"/>
                <pc2:cmMk id="{506A6532-1B84-4445-9AF3-6F078EC546D4}"/>
              </pc2:cmMkLst>
            </pc226:cmChg>
            <pc226:cmChg xmlns:pc226="http://schemas.microsoft.com/office/powerpoint/2022/06/main/command" chg="add">
              <pc226:chgData name="Frank-Carr, Claire (ACL) (CTR)" userId="S::claire.frank-carr@acl.hhs.gov::023a24b7-4ee5-46bf-8a1c-3b2e4b8d21fb" providerId="AD" clId="Web-{39845406-9CB8-4679-AA38-ECBD71416E54}" dt="2024-05-30T17:24:55.730" v="25"/>
              <pc2:cmMkLst xmlns:pc2="http://schemas.microsoft.com/office/powerpoint/2019/9/main/command">
                <pc:docMk/>
                <pc:sldMk cId="0" sldId="256"/>
                <pc2:cmMk id="{00E08683-B7AF-4251-A4C8-792515B5831D}"/>
              </pc2:cmMkLst>
            </pc226:cmChg>
          </p:ext>
        </pc:extLst>
      </pc:sldChg>
      <pc:sldChg chg="modNotes">
        <pc:chgData name="Frank-Carr, Claire (ACL) (CTR)" userId="S::claire.frank-carr@acl.hhs.gov::023a24b7-4ee5-46bf-8a1c-3b2e4b8d21fb" providerId="AD" clId="Web-{39845406-9CB8-4679-AA38-ECBD71416E54}" dt="2024-05-30T17:28:46.785" v="126"/>
        <pc:sldMkLst>
          <pc:docMk/>
          <pc:sldMk cId="0" sldId="257"/>
        </pc:sldMkLst>
      </pc:sldChg>
      <pc:sldChg chg="del">
        <pc:chgData name="Frank-Carr, Claire (ACL) (CTR)" userId="S::claire.frank-carr@acl.hhs.gov::023a24b7-4ee5-46bf-8a1c-3b2e4b8d21fb" providerId="AD" clId="Web-{39845406-9CB8-4679-AA38-ECBD71416E54}" dt="2024-05-30T17:25:35.013" v="32"/>
        <pc:sldMkLst>
          <pc:docMk/>
          <pc:sldMk cId="0" sldId="261"/>
        </pc:sldMkLst>
      </pc:sldChg>
      <pc:sldChg chg="modNotes">
        <pc:chgData name="Frank-Carr, Claire (ACL) (CTR)" userId="S::claire.frank-carr@acl.hhs.gov::023a24b7-4ee5-46bf-8a1c-3b2e4b8d21fb" providerId="AD" clId="Web-{39845406-9CB8-4679-AA38-ECBD71416E54}" dt="2024-05-30T17:33:01.920" v="144"/>
        <pc:sldMkLst>
          <pc:docMk/>
          <pc:sldMk cId="270268475" sldId="293"/>
        </pc:sldMkLst>
      </pc:sldChg>
      <pc:sldChg chg="addCm">
        <pc:chgData name="Frank-Carr, Claire (ACL) (CTR)" userId="S::claire.frank-carr@acl.hhs.gov::023a24b7-4ee5-46bf-8a1c-3b2e4b8d21fb" providerId="AD" clId="Web-{39845406-9CB8-4679-AA38-ECBD71416E54}" dt="2024-05-30T17:29:03.630" v="127"/>
        <pc:sldMkLst>
          <pc:docMk/>
          <pc:sldMk cId="3284780943" sldId="300"/>
        </pc:sldMkLst>
        <pc:extLst>
          <p:ext xmlns:p="http://schemas.openxmlformats.org/presentationml/2006/main" uri="{D6D511B9-2390-475A-947B-AFAB55BFBCF1}">
            <pc226:cmChg xmlns:pc226="http://schemas.microsoft.com/office/powerpoint/2022/06/main/command" chg="add">
              <pc226:chgData name="Frank-Carr, Claire (ACL) (CTR)" userId="S::claire.frank-carr@acl.hhs.gov::023a24b7-4ee5-46bf-8a1c-3b2e4b8d21fb" providerId="AD" clId="Web-{39845406-9CB8-4679-AA38-ECBD71416E54}" dt="2024-05-30T17:29:03.630" v="127"/>
              <pc2:cmMkLst xmlns:pc2="http://schemas.microsoft.com/office/powerpoint/2019/9/main/command">
                <pc:docMk/>
                <pc:sldMk cId="3284780943" sldId="300"/>
                <pc2:cmMk id="{A8B9D2CC-FC12-47F5-9452-75976F111811}"/>
              </pc2:cmMkLst>
            </pc226:cmChg>
          </p:ext>
        </pc:extLst>
      </pc:sldChg>
      <pc:sldChg chg="modNotes">
        <pc:chgData name="Frank-Carr, Claire (ACL) (CTR)" userId="S::claire.frank-carr@acl.hhs.gov::023a24b7-4ee5-46bf-8a1c-3b2e4b8d21fb" providerId="AD" clId="Web-{39845406-9CB8-4679-AA38-ECBD71416E54}" dt="2024-05-30T17:29:56.600" v="135"/>
        <pc:sldMkLst>
          <pc:docMk/>
          <pc:sldMk cId="422086280" sldId="302"/>
        </pc:sldMkLst>
      </pc:sldChg>
      <pc:sldChg chg="del">
        <pc:chgData name="Frank-Carr, Claire (ACL) (CTR)" userId="S::claire.frank-carr@acl.hhs.gov::023a24b7-4ee5-46bf-8a1c-3b2e4b8d21fb" providerId="AD" clId="Web-{39845406-9CB8-4679-AA38-ECBD71416E54}" dt="2024-05-30T17:25:20.559" v="27"/>
        <pc:sldMkLst>
          <pc:docMk/>
          <pc:sldMk cId="3669957641" sldId="304"/>
        </pc:sldMkLst>
      </pc:sldChg>
      <pc:sldChg chg="del">
        <pc:chgData name="Frank-Carr, Claire (ACL) (CTR)" userId="S::claire.frank-carr@acl.hhs.gov::023a24b7-4ee5-46bf-8a1c-3b2e4b8d21fb" providerId="AD" clId="Web-{39845406-9CB8-4679-AA38-ECBD71416E54}" dt="2024-05-30T17:25:23.434" v="28"/>
        <pc:sldMkLst>
          <pc:docMk/>
          <pc:sldMk cId="3418751546" sldId="310"/>
        </pc:sldMkLst>
      </pc:sldChg>
      <pc:sldChg chg="del">
        <pc:chgData name="Frank-Carr, Claire (ACL) (CTR)" userId="S::claire.frank-carr@acl.hhs.gov::023a24b7-4ee5-46bf-8a1c-3b2e4b8d21fb" providerId="AD" clId="Web-{39845406-9CB8-4679-AA38-ECBD71416E54}" dt="2024-05-30T17:25:23.450" v="29"/>
        <pc:sldMkLst>
          <pc:docMk/>
          <pc:sldMk cId="140632799" sldId="311"/>
        </pc:sldMkLst>
      </pc:sldChg>
      <pc:sldChg chg="del">
        <pc:chgData name="Frank-Carr, Claire (ACL) (CTR)" userId="S::claire.frank-carr@acl.hhs.gov::023a24b7-4ee5-46bf-8a1c-3b2e4b8d21fb" providerId="AD" clId="Web-{39845406-9CB8-4679-AA38-ECBD71416E54}" dt="2024-05-30T17:25:23.450" v="30"/>
        <pc:sldMkLst>
          <pc:docMk/>
          <pc:sldMk cId="3112397374" sldId="312"/>
        </pc:sldMkLst>
      </pc:sldChg>
      <pc:sldChg chg="del">
        <pc:chgData name="Frank-Carr, Claire (ACL) (CTR)" userId="S::claire.frank-carr@acl.hhs.gov::023a24b7-4ee5-46bf-8a1c-3b2e4b8d21fb" providerId="AD" clId="Web-{39845406-9CB8-4679-AA38-ECBD71416E54}" dt="2024-05-30T17:25:29.544" v="31"/>
        <pc:sldMkLst>
          <pc:docMk/>
          <pc:sldMk cId="1201653440" sldId="313"/>
        </pc:sldMkLst>
      </pc:sldChg>
      <pc:sldChg chg="del">
        <pc:chgData name="Frank-Carr, Claire (ACL) (CTR)" userId="S::claire.frank-carr@acl.hhs.gov::023a24b7-4ee5-46bf-8a1c-3b2e4b8d21fb" providerId="AD" clId="Web-{39845406-9CB8-4679-AA38-ECBD71416E54}" dt="2024-05-30T17:25:35.669" v="33"/>
        <pc:sldMkLst>
          <pc:docMk/>
          <pc:sldMk cId="1589824071" sldId="314"/>
        </pc:sldMkLst>
      </pc:sldChg>
      <pc:sldChg chg="del">
        <pc:chgData name="Frank-Carr, Claire (ACL) (CTR)" userId="S::claire.frank-carr@acl.hhs.gov::023a24b7-4ee5-46bf-8a1c-3b2e4b8d21fb" providerId="AD" clId="Web-{39845406-9CB8-4679-AA38-ECBD71416E54}" dt="2024-05-30T17:25:36.747" v="34"/>
        <pc:sldMkLst>
          <pc:docMk/>
          <pc:sldMk cId="1351614386" sldId="315"/>
        </pc:sldMkLst>
      </pc:sldChg>
      <pc:sldChg chg="modSp del">
        <pc:chgData name="Frank-Carr, Claire (ACL) (CTR)" userId="S::claire.frank-carr@acl.hhs.gov::023a24b7-4ee5-46bf-8a1c-3b2e4b8d21fb" providerId="AD" clId="Web-{39845406-9CB8-4679-AA38-ECBD71416E54}" dt="2024-05-30T17:26:05.998" v="59"/>
        <pc:sldMkLst>
          <pc:docMk/>
          <pc:sldMk cId="2333488521" sldId="317"/>
        </pc:sldMkLst>
      </pc:sldChg>
      <pc:sldChg chg="modSp">
        <pc:chgData name="Frank-Carr, Claire (ACL) (CTR)" userId="S::claire.frank-carr@acl.hhs.gov::023a24b7-4ee5-46bf-8a1c-3b2e4b8d21fb" providerId="AD" clId="Web-{39845406-9CB8-4679-AA38-ECBD71416E54}" dt="2024-05-30T17:28:16.847" v="117" actId="1076"/>
        <pc:sldMkLst>
          <pc:docMk/>
          <pc:sldMk cId="2472616536" sldId="318"/>
        </pc:sldMkLst>
      </pc:sldChg>
      <pc:sldChg chg="addSp delSp modSp del">
        <pc:chgData name="Frank-Carr, Claire (ACL) (CTR)" userId="S::claire.frank-carr@acl.hhs.gov::023a24b7-4ee5-46bf-8a1c-3b2e4b8d21fb" providerId="AD" clId="Web-{39845406-9CB8-4679-AA38-ECBD71416E54}" dt="2024-05-30T17:27:25.689" v="107"/>
        <pc:sldMkLst>
          <pc:docMk/>
          <pc:sldMk cId="186183740" sldId="319"/>
        </pc:sldMkLst>
      </pc:sldChg>
      <pc:sldChg chg="del">
        <pc:chgData name="Frank-Carr, Claire (ACL) (CTR)" userId="S::claire.frank-carr@acl.hhs.gov::023a24b7-4ee5-46bf-8a1c-3b2e4b8d21fb" providerId="AD" clId="Web-{39845406-9CB8-4679-AA38-ECBD71416E54}" dt="2024-05-30T17:26:14.483" v="60"/>
        <pc:sldMkLst>
          <pc:docMk/>
          <pc:sldMk cId="1494421006" sldId="321"/>
        </pc:sldMkLst>
      </pc:sldChg>
      <pc:sldChg chg="del">
        <pc:chgData name="Frank-Carr, Claire (ACL) (CTR)" userId="S::claire.frank-carr@acl.hhs.gov::023a24b7-4ee5-46bf-8a1c-3b2e4b8d21fb" providerId="AD" clId="Web-{39845406-9CB8-4679-AA38-ECBD71416E54}" dt="2024-05-30T17:26:15.764" v="62"/>
        <pc:sldMkLst>
          <pc:docMk/>
          <pc:sldMk cId="4115599183" sldId="322"/>
        </pc:sldMkLst>
      </pc:sldChg>
      <pc:sldChg chg="del">
        <pc:chgData name="Frank-Carr, Claire (ACL) (CTR)" userId="S::claire.frank-carr@acl.hhs.gov::023a24b7-4ee5-46bf-8a1c-3b2e4b8d21fb" providerId="AD" clId="Web-{39845406-9CB8-4679-AA38-ECBD71416E54}" dt="2024-05-30T17:26:16.358" v="63"/>
        <pc:sldMkLst>
          <pc:docMk/>
          <pc:sldMk cId="2941293756" sldId="323"/>
        </pc:sldMkLst>
      </pc:sldChg>
      <pc:sldChg chg="del">
        <pc:chgData name="Frank-Carr, Claire (ACL) (CTR)" userId="S::claire.frank-carr@acl.hhs.gov::023a24b7-4ee5-46bf-8a1c-3b2e4b8d21fb" providerId="AD" clId="Web-{39845406-9CB8-4679-AA38-ECBD71416E54}" dt="2024-05-30T17:26:17.046" v="64"/>
        <pc:sldMkLst>
          <pc:docMk/>
          <pc:sldMk cId="478776048" sldId="324"/>
        </pc:sldMkLst>
      </pc:sldChg>
      <pc:sldChg chg="del">
        <pc:chgData name="Frank-Carr, Claire (ACL) (CTR)" userId="S::claire.frank-carr@acl.hhs.gov::023a24b7-4ee5-46bf-8a1c-3b2e4b8d21fb" providerId="AD" clId="Web-{39845406-9CB8-4679-AA38-ECBD71416E54}" dt="2024-05-30T17:26:17.811" v="65"/>
        <pc:sldMkLst>
          <pc:docMk/>
          <pc:sldMk cId="2717789145" sldId="325"/>
        </pc:sldMkLst>
      </pc:sldChg>
      <pc:sldChg chg="del">
        <pc:chgData name="Frank-Carr, Claire (ACL) (CTR)" userId="S::claire.frank-carr@acl.hhs.gov::023a24b7-4ee5-46bf-8a1c-3b2e4b8d21fb" providerId="AD" clId="Web-{39845406-9CB8-4679-AA38-ECBD71416E54}" dt="2024-05-30T17:26:18.733" v="66"/>
        <pc:sldMkLst>
          <pc:docMk/>
          <pc:sldMk cId="2545856619" sldId="326"/>
        </pc:sldMkLst>
      </pc:sldChg>
      <pc:sldChg chg="del">
        <pc:chgData name="Frank-Carr, Claire (ACL) (CTR)" userId="S::claire.frank-carr@acl.hhs.gov::023a24b7-4ee5-46bf-8a1c-3b2e4b8d21fb" providerId="AD" clId="Web-{39845406-9CB8-4679-AA38-ECBD71416E54}" dt="2024-05-30T17:26:19.374" v="67"/>
        <pc:sldMkLst>
          <pc:docMk/>
          <pc:sldMk cId="3774910605" sldId="327"/>
        </pc:sldMkLst>
      </pc:sldChg>
      <pc:sldChg chg="del">
        <pc:chgData name="Frank-Carr, Claire (ACL) (CTR)" userId="S::claire.frank-carr@acl.hhs.gov::023a24b7-4ee5-46bf-8a1c-3b2e4b8d21fb" providerId="AD" clId="Web-{39845406-9CB8-4679-AA38-ECBD71416E54}" dt="2024-05-30T17:26:20.608" v="69"/>
        <pc:sldMkLst>
          <pc:docMk/>
          <pc:sldMk cId="3381028750" sldId="328"/>
        </pc:sldMkLst>
      </pc:sldChg>
      <pc:sldChg chg="modSp">
        <pc:chgData name="Frank-Carr, Claire (ACL) (CTR)" userId="S::claire.frank-carr@acl.hhs.gov::023a24b7-4ee5-46bf-8a1c-3b2e4b8d21fb" providerId="AD" clId="Web-{39845406-9CB8-4679-AA38-ECBD71416E54}" dt="2024-05-30T17:27:17.767" v="104" actId="14100"/>
        <pc:sldMkLst>
          <pc:docMk/>
          <pc:sldMk cId="4149659963" sldId="329"/>
        </pc:sldMkLst>
      </pc:sldChg>
      <pc:sldChg chg="del">
        <pc:chgData name="Frank-Carr, Claire (ACL) (CTR)" userId="S::claire.frank-carr@acl.hhs.gov::023a24b7-4ee5-46bf-8a1c-3b2e4b8d21fb" providerId="AD" clId="Web-{39845406-9CB8-4679-AA38-ECBD71416E54}" dt="2024-05-30T17:28:25.660" v="118"/>
        <pc:sldMkLst>
          <pc:docMk/>
          <pc:sldMk cId="2284779883" sldId="330"/>
        </pc:sldMkLst>
      </pc:sldChg>
      <pc:sldChg chg="del">
        <pc:chgData name="Frank-Carr, Claire (ACL) (CTR)" userId="S::claire.frank-carr@acl.hhs.gov::023a24b7-4ee5-46bf-8a1c-3b2e4b8d21fb" providerId="AD" clId="Web-{39845406-9CB8-4679-AA38-ECBD71416E54}" dt="2024-05-30T17:28:30.410" v="122"/>
        <pc:sldMkLst>
          <pc:docMk/>
          <pc:sldMk cId="2722434814" sldId="331"/>
        </pc:sldMkLst>
      </pc:sldChg>
      <pc:sldChg chg="del">
        <pc:chgData name="Frank-Carr, Claire (ACL) (CTR)" userId="S::claire.frank-carr@acl.hhs.gov::023a24b7-4ee5-46bf-8a1c-3b2e4b8d21fb" providerId="AD" clId="Web-{39845406-9CB8-4679-AA38-ECBD71416E54}" dt="2024-05-30T17:28:29.613" v="121"/>
        <pc:sldMkLst>
          <pc:docMk/>
          <pc:sldMk cId="3482243744" sldId="332"/>
        </pc:sldMkLst>
      </pc:sldChg>
      <pc:sldChg chg="del">
        <pc:chgData name="Frank-Carr, Claire (ACL) (CTR)" userId="S::claire.frank-carr@acl.hhs.gov::023a24b7-4ee5-46bf-8a1c-3b2e4b8d21fb" providerId="AD" clId="Web-{39845406-9CB8-4679-AA38-ECBD71416E54}" dt="2024-05-30T17:28:31.738" v="123"/>
        <pc:sldMkLst>
          <pc:docMk/>
          <pc:sldMk cId="3882675831" sldId="333"/>
        </pc:sldMkLst>
      </pc:sldChg>
      <pc:sldChg chg="del">
        <pc:chgData name="Frank-Carr, Claire (ACL) (CTR)" userId="S::claire.frank-carr@acl.hhs.gov::023a24b7-4ee5-46bf-8a1c-3b2e4b8d21fb" providerId="AD" clId="Web-{39845406-9CB8-4679-AA38-ECBD71416E54}" dt="2024-05-30T17:26:15.217" v="61"/>
        <pc:sldMkLst>
          <pc:docMk/>
          <pc:sldMk cId="2154917699" sldId="334"/>
        </pc:sldMkLst>
      </pc:sldChg>
      <pc:sldChg chg="del">
        <pc:chgData name="Frank-Carr, Claire (ACL) (CTR)" userId="S::claire.frank-carr@acl.hhs.gov::023a24b7-4ee5-46bf-8a1c-3b2e4b8d21fb" providerId="AD" clId="Web-{39845406-9CB8-4679-AA38-ECBD71416E54}" dt="2024-05-30T17:26:20.014" v="68"/>
        <pc:sldMkLst>
          <pc:docMk/>
          <pc:sldMk cId="4248212191" sldId="335"/>
        </pc:sldMkLst>
      </pc:sldChg>
      <pc:sldChg chg="del">
        <pc:chgData name="Frank-Carr, Claire (ACL) (CTR)" userId="S::claire.frank-carr@acl.hhs.gov::023a24b7-4ee5-46bf-8a1c-3b2e4b8d21fb" providerId="AD" clId="Web-{39845406-9CB8-4679-AA38-ECBD71416E54}" dt="2024-05-30T17:26:21.374" v="70"/>
        <pc:sldMkLst>
          <pc:docMk/>
          <pc:sldMk cId="2993949629" sldId="336"/>
        </pc:sldMkLst>
      </pc:sldChg>
      <pc:sldChg chg="del">
        <pc:chgData name="Frank-Carr, Claire (ACL) (CTR)" userId="S::claire.frank-carr@acl.hhs.gov::023a24b7-4ee5-46bf-8a1c-3b2e4b8d21fb" providerId="AD" clId="Web-{39845406-9CB8-4679-AA38-ECBD71416E54}" dt="2024-05-30T17:26:22.749" v="72"/>
        <pc:sldMkLst>
          <pc:docMk/>
          <pc:sldMk cId="2759388024" sldId="337"/>
        </pc:sldMkLst>
      </pc:sldChg>
      <pc:sldChg chg="del">
        <pc:chgData name="Frank-Carr, Claire (ACL) (CTR)" userId="S::claire.frank-carr@acl.hhs.gov::023a24b7-4ee5-46bf-8a1c-3b2e4b8d21fb" providerId="AD" clId="Web-{39845406-9CB8-4679-AA38-ECBD71416E54}" dt="2024-05-30T17:26:22.077" v="71"/>
        <pc:sldMkLst>
          <pc:docMk/>
          <pc:sldMk cId="2323424404" sldId="338"/>
        </pc:sldMkLst>
      </pc:sldChg>
      <pc:sldChg chg="del">
        <pc:chgData name="Frank-Carr, Claire (ACL) (CTR)" userId="S::claire.frank-carr@acl.hhs.gov::023a24b7-4ee5-46bf-8a1c-3b2e4b8d21fb" providerId="AD" clId="Web-{39845406-9CB8-4679-AA38-ECBD71416E54}" dt="2024-05-30T17:26:23.218" v="73"/>
        <pc:sldMkLst>
          <pc:docMk/>
          <pc:sldMk cId="3730015768" sldId="339"/>
        </pc:sldMkLst>
      </pc:sldChg>
      <pc:sldChg chg="del">
        <pc:chgData name="Frank-Carr, Claire (ACL) (CTR)" userId="S::claire.frank-carr@acl.hhs.gov::023a24b7-4ee5-46bf-8a1c-3b2e4b8d21fb" providerId="AD" clId="Web-{39845406-9CB8-4679-AA38-ECBD71416E54}" dt="2024-05-30T17:28:26.957" v="120"/>
        <pc:sldMkLst>
          <pc:docMk/>
          <pc:sldMk cId="3928384912" sldId="340"/>
        </pc:sldMkLst>
      </pc:sldChg>
      <pc:sldChg chg="del">
        <pc:chgData name="Frank-Carr, Claire (ACL) (CTR)" userId="S::claire.frank-carr@acl.hhs.gov::023a24b7-4ee5-46bf-8a1c-3b2e4b8d21fb" providerId="AD" clId="Web-{39845406-9CB8-4679-AA38-ECBD71416E54}" dt="2024-05-30T17:28:26.191" v="119"/>
        <pc:sldMkLst>
          <pc:docMk/>
          <pc:sldMk cId="1010617024" sldId="341"/>
        </pc:sldMkLst>
      </pc:sldChg>
      <pc:sldChg chg="add replId">
        <pc:chgData name="Frank-Carr, Claire (ACL) (CTR)" userId="S::claire.frank-carr@acl.hhs.gov::023a24b7-4ee5-46bf-8a1c-3b2e4b8d21fb" providerId="AD" clId="Web-{39845406-9CB8-4679-AA38-ECBD71416E54}" dt="2024-05-30T17:27:21.923" v="105"/>
        <pc:sldMkLst>
          <pc:docMk/>
          <pc:sldMk cId="4193287430" sldId="342"/>
        </pc:sldMkLst>
      </pc:sldChg>
      <pc:sldChg chg="add replId">
        <pc:chgData name="Frank-Carr, Claire (ACL) (CTR)" userId="S::claire.frank-carr@acl.hhs.gov::023a24b7-4ee5-46bf-8a1c-3b2e4b8d21fb" providerId="AD" clId="Web-{39845406-9CB8-4679-AA38-ECBD71416E54}" dt="2024-05-30T17:27:23.970" v="106"/>
        <pc:sldMkLst>
          <pc:docMk/>
          <pc:sldMk cId="2238340708" sldId="343"/>
        </pc:sldMkLst>
      </pc:sldChg>
      <pc:sldChg chg="modSp add replId">
        <pc:chgData name="Frank-Carr, Claire (ACL) (CTR)" userId="S::claire.frank-carr@acl.hhs.gov::023a24b7-4ee5-46bf-8a1c-3b2e4b8d21fb" providerId="AD" clId="Web-{39845406-9CB8-4679-AA38-ECBD71416E54}" dt="2024-05-30T17:28:06.237" v="116" actId="1076"/>
        <pc:sldMkLst>
          <pc:docMk/>
          <pc:sldMk cId="303425355" sldId="344"/>
        </pc:sldMkLst>
      </pc:sldChg>
    </pc:docChg>
  </pc:docChgLst>
  <pc:docChgLst>
    <pc:chgData name="Frank-Carr, Claire (ACL) (CTR)" userId="S::claire.frank-carr@acl.hhs.gov::023a24b7-4ee5-46bf-8a1c-3b2e4b8d21fb" providerId="AD" clId="Web-{341F55FC-463F-4803-941B-1B856BCBBEE1}"/>
    <pc:docChg chg="mod">
      <pc:chgData name="Frank-Carr, Claire (ACL) (CTR)" userId="S::claire.frank-carr@acl.hhs.gov::023a24b7-4ee5-46bf-8a1c-3b2e4b8d21fb" providerId="AD" clId="Web-{341F55FC-463F-4803-941B-1B856BCBBEE1}" dt="2024-05-01T21:24:25.175" v="1"/>
      <pc:docMkLst>
        <pc:docMk/>
      </pc:docMkLst>
      <pc:sldChg chg="addCm">
        <pc:chgData name="Frank-Carr, Claire (ACL) (CTR)" userId="S::claire.frank-carr@acl.hhs.gov::023a24b7-4ee5-46bf-8a1c-3b2e4b8d21fb" providerId="AD" clId="Web-{341F55FC-463F-4803-941B-1B856BCBBEE1}" dt="2024-05-01T21:24:25.175" v="1"/>
        <pc:sldMkLst>
          <pc:docMk/>
          <pc:sldMk cId="825309115" sldId="307"/>
        </pc:sldMkLst>
        <pc:extLst>
          <p:ext xmlns:p="http://schemas.openxmlformats.org/presentationml/2006/main" uri="{D6D511B9-2390-475A-947B-AFAB55BFBCF1}">
            <pc226:cmChg xmlns:pc226="http://schemas.microsoft.com/office/powerpoint/2022/06/main/command" chg="add">
              <pc226:chgData name="Frank-Carr, Claire (ACL) (CTR)" userId="S::claire.frank-carr@acl.hhs.gov::023a24b7-4ee5-46bf-8a1c-3b2e4b8d21fb" providerId="AD" clId="Web-{341F55FC-463F-4803-941B-1B856BCBBEE1}" dt="2024-05-01T21:24:25.175" v="1"/>
              <pc2:cmMkLst xmlns:pc2="http://schemas.microsoft.com/office/powerpoint/2019/9/main/command">
                <pc:docMk/>
                <pc:sldMk cId="825309115" sldId="307"/>
                <pc2:cmMk id="{54781849-D4F7-4C74-8F30-4A51AF19A1C6}"/>
              </pc2:cmMkLst>
            </pc226:cmChg>
          </p:ext>
        </pc:extLst>
      </pc:sldChg>
    </pc:docChg>
  </pc:docChgLst>
  <pc:docChgLst>
    <pc:chgData name="Frank-Carr, Claire (ACL) (CTR)" userId="S::claire.frank-carr@acl.hhs.gov::023a24b7-4ee5-46bf-8a1c-3b2e4b8d21fb" providerId="AD" clId="Web-{396BF0DD-D74C-4641-86BF-95AC53A1A9C2}"/>
    <pc:docChg chg="modSld">
      <pc:chgData name="Frank-Carr, Claire (ACL) (CTR)" userId="S::claire.frank-carr@acl.hhs.gov::023a24b7-4ee5-46bf-8a1c-3b2e4b8d21fb" providerId="AD" clId="Web-{396BF0DD-D74C-4641-86BF-95AC53A1A9C2}" dt="2024-05-30T21:06:19.356" v="595"/>
      <pc:docMkLst>
        <pc:docMk/>
      </pc:docMkLst>
      <pc:sldChg chg="modNotes">
        <pc:chgData name="Frank-Carr, Claire (ACL) (CTR)" userId="S::claire.frank-carr@acl.hhs.gov::023a24b7-4ee5-46bf-8a1c-3b2e4b8d21fb" providerId="AD" clId="Web-{396BF0DD-D74C-4641-86BF-95AC53A1A9C2}" dt="2024-05-30T21:06:19.356" v="595"/>
        <pc:sldMkLst>
          <pc:docMk/>
          <pc:sldMk cId="0" sldId="257"/>
        </pc:sldMkLst>
      </pc:sldChg>
      <pc:sldChg chg="modNotes">
        <pc:chgData name="Frank-Carr, Claire (ACL) (CTR)" userId="S::claire.frank-carr@acl.hhs.gov::023a24b7-4ee5-46bf-8a1c-3b2e4b8d21fb" providerId="AD" clId="Web-{396BF0DD-D74C-4641-86BF-95AC53A1A9C2}" dt="2024-05-30T21:05:55.763" v="592"/>
        <pc:sldMkLst>
          <pc:docMk/>
          <pc:sldMk cId="422086280" sldId="302"/>
        </pc:sldMkLst>
      </pc:sldChg>
      <pc:sldChg chg="modNotes">
        <pc:chgData name="Frank-Carr, Claire (ACL) (CTR)" userId="S::claire.frank-carr@acl.hhs.gov::023a24b7-4ee5-46bf-8a1c-3b2e4b8d21fb" providerId="AD" clId="Web-{396BF0DD-D74C-4641-86BF-95AC53A1A9C2}" dt="2024-05-30T21:05:40.044" v="588"/>
        <pc:sldMkLst>
          <pc:docMk/>
          <pc:sldMk cId="71027902" sldId="303"/>
        </pc:sldMkLst>
      </pc:sldChg>
      <pc:sldChg chg="modSp modNotes">
        <pc:chgData name="Frank-Carr, Claire (ACL) (CTR)" userId="S::claire.frank-carr@acl.hhs.gov::023a24b7-4ee5-46bf-8a1c-3b2e4b8d21fb" providerId="AD" clId="Web-{396BF0DD-D74C-4641-86BF-95AC53A1A9C2}" dt="2024-05-30T21:04:34.872" v="585"/>
        <pc:sldMkLst>
          <pc:docMk/>
          <pc:sldMk cId="401643183" sldId="305"/>
        </pc:sldMkLst>
      </pc:sldChg>
      <pc:sldChg chg="modSp modNotes">
        <pc:chgData name="Frank-Carr, Claire (ACL) (CTR)" userId="S::claire.frank-carr@acl.hhs.gov::023a24b7-4ee5-46bf-8a1c-3b2e4b8d21fb" providerId="AD" clId="Web-{396BF0DD-D74C-4641-86BF-95AC53A1A9C2}" dt="2024-05-30T21:03:23.404" v="575"/>
        <pc:sldMkLst>
          <pc:docMk/>
          <pc:sldMk cId="3732273727" sldId="306"/>
        </pc:sldMkLst>
      </pc:sldChg>
      <pc:sldChg chg="modSp addCm delCm modCm modNotes">
        <pc:chgData name="Frank-Carr, Claire (ACL) (CTR)" userId="S::claire.frank-carr@acl.hhs.gov::023a24b7-4ee5-46bf-8a1c-3b2e4b8d21fb" providerId="AD" clId="Web-{396BF0DD-D74C-4641-86BF-95AC53A1A9C2}" dt="2024-05-30T21:02:31.138" v="565"/>
        <pc:sldMkLst>
          <pc:docMk/>
          <pc:sldMk cId="825309115" sldId="307"/>
        </pc:sldMkLst>
        <pc:extLst>
          <p:ext xmlns:p="http://schemas.openxmlformats.org/presentationml/2006/main" uri="{D6D511B9-2390-475A-947B-AFAB55BFBCF1}">
            <pc226:cmChg xmlns:pc226="http://schemas.microsoft.com/office/powerpoint/2022/06/main/command" chg="add">
              <pc226:chgData name="Frank-Carr, Claire (ACL) (CTR)" userId="S::claire.frank-carr@acl.hhs.gov::023a24b7-4ee5-46bf-8a1c-3b2e4b8d21fb" providerId="AD" clId="Web-{396BF0DD-D74C-4641-86BF-95AC53A1A9C2}" dt="2024-05-30T19:42:54.181" v="312"/>
              <pc2:cmMkLst xmlns:pc2="http://schemas.microsoft.com/office/powerpoint/2019/9/main/command">
                <pc:docMk/>
                <pc:sldMk cId="825309115" sldId="307"/>
                <pc2:cmMk id="{E4F3413C-AD2F-4D71-8FC3-4D92C59F994C}"/>
              </pc2:cmMkLst>
            </pc226:cmChg>
            <pc226:cmChg xmlns:pc226="http://schemas.microsoft.com/office/powerpoint/2022/06/main/command" chg="del mod">
              <pc226:chgData name="Frank-Carr, Claire (ACL) (CTR)" userId="S::claire.frank-carr@acl.hhs.gov::023a24b7-4ee5-46bf-8a1c-3b2e4b8d21fb" providerId="AD" clId="Web-{396BF0DD-D74C-4641-86BF-95AC53A1A9C2}" dt="2024-05-30T19:36:23.089" v="90"/>
              <pc2:cmMkLst xmlns:pc2="http://schemas.microsoft.com/office/powerpoint/2019/9/main/command">
                <pc:docMk/>
                <pc:sldMk cId="825309115" sldId="307"/>
                <pc2:cmMk id="{54781849-D4F7-4C74-8F30-4A51AF19A1C6}"/>
              </pc2:cmMkLst>
            </pc226:cmChg>
            <pc226:cmChg xmlns:pc226="http://schemas.microsoft.com/office/powerpoint/2022/06/main/command" chg="add mod">
              <pc226:chgData name="Frank-Carr, Claire (ACL) (CTR)" userId="S::claire.frank-carr@acl.hhs.gov::023a24b7-4ee5-46bf-8a1c-3b2e4b8d21fb" providerId="AD" clId="Web-{396BF0DD-D74C-4641-86BF-95AC53A1A9C2}" dt="2024-05-30T19:39:37.010" v="186" actId="20577"/>
              <pc2:cmMkLst xmlns:pc2="http://schemas.microsoft.com/office/powerpoint/2019/9/main/command">
                <pc:docMk/>
                <pc:sldMk cId="825309115" sldId="307"/>
                <pc2:cmMk id="{E76280AF-8C22-4D07-A135-9D840DD5BA0D}"/>
              </pc2:cmMkLst>
            </pc226:cmChg>
            <pc226:cmChg xmlns:pc226="http://schemas.microsoft.com/office/powerpoint/2022/06/main/command" chg="del mod">
              <pc226:chgData name="Frank-Carr, Claire (ACL) (CTR)" userId="S::claire.frank-carr@acl.hhs.gov::023a24b7-4ee5-46bf-8a1c-3b2e4b8d21fb" providerId="AD" clId="Web-{396BF0DD-D74C-4641-86BF-95AC53A1A9C2}" dt="2024-05-30T19:36:25.292" v="91"/>
              <pc2:cmMkLst xmlns:pc2="http://schemas.microsoft.com/office/powerpoint/2019/9/main/command">
                <pc:docMk/>
                <pc:sldMk cId="825309115" sldId="307"/>
                <pc2:cmMk id="{BE2DACD7-6DCB-4CB5-ACE6-596EFA712873}"/>
              </pc2:cmMkLst>
            </pc226:cmChg>
          </p:ext>
        </pc:extLst>
      </pc:sldChg>
    </pc:docChg>
  </pc:docChgLst>
  <pc:docChgLst>
    <pc:chgData name="Christine Hubbard" userId="fb551d83-5fae-4a65-88e9-8717d43d2cc9" providerId="ADAL" clId="{EB3CF2FA-3120-410F-9E32-1B3969D669E2}"/>
    <pc:docChg chg="undo custSel modSld modMainMaster">
      <pc:chgData name="Christine Hubbard" userId="fb551d83-5fae-4a65-88e9-8717d43d2cc9" providerId="ADAL" clId="{EB3CF2FA-3120-410F-9E32-1B3969D669E2}" dt="2024-02-21T18:31:28.003" v="76" actId="5793"/>
      <pc:docMkLst>
        <pc:docMk/>
      </pc:docMkLst>
      <pc:sldChg chg="modSp mod">
        <pc:chgData name="Christine Hubbard" userId="fb551d83-5fae-4a65-88e9-8717d43d2cc9" providerId="ADAL" clId="{EB3CF2FA-3120-410F-9E32-1B3969D669E2}" dt="2024-02-20T14:39:56.287" v="5" actId="108"/>
        <pc:sldMkLst>
          <pc:docMk/>
          <pc:sldMk cId="0" sldId="270"/>
        </pc:sldMkLst>
      </pc:sldChg>
      <pc:sldChg chg="modSp mod">
        <pc:chgData name="Christine Hubbard" userId="fb551d83-5fae-4a65-88e9-8717d43d2cc9" providerId="ADAL" clId="{EB3CF2FA-3120-410F-9E32-1B3969D669E2}" dt="2024-02-20T14:40:27.859" v="6" actId="1076"/>
        <pc:sldMkLst>
          <pc:docMk/>
          <pc:sldMk cId="0" sldId="276"/>
        </pc:sldMkLst>
      </pc:sldChg>
      <pc:sldChg chg="modSp mod">
        <pc:chgData name="Christine Hubbard" userId="fb551d83-5fae-4a65-88e9-8717d43d2cc9" providerId="ADAL" clId="{EB3CF2FA-3120-410F-9E32-1B3969D669E2}" dt="2024-02-21T18:31:28.003" v="76" actId="5793"/>
        <pc:sldMkLst>
          <pc:docMk/>
          <pc:sldMk cId="3326870465" sldId="285"/>
        </pc:sldMkLst>
      </pc:sldChg>
      <pc:sldMasterChg chg="modSldLayout">
        <pc:chgData name="Christine Hubbard" userId="fb551d83-5fae-4a65-88e9-8717d43d2cc9" providerId="ADAL" clId="{EB3CF2FA-3120-410F-9E32-1B3969D669E2}" dt="2024-02-20T14:45:59.315" v="68" actId="14100"/>
        <pc:sldMasterMkLst>
          <pc:docMk/>
          <pc:sldMasterMk cId="0" sldId="2147483648"/>
        </pc:sldMasterMkLst>
        <pc:sldLayoutChg chg="modSp mod">
          <pc:chgData name="Christine Hubbard" userId="fb551d83-5fae-4a65-88e9-8717d43d2cc9" providerId="ADAL" clId="{EB3CF2FA-3120-410F-9E32-1B3969D669E2}" dt="2024-02-20T14:44:02.215" v="56" actId="14100"/>
          <pc:sldLayoutMkLst>
            <pc:docMk/>
            <pc:sldMasterMk cId="0" sldId="2147483648"/>
            <pc:sldLayoutMk cId="0" sldId="2147483655"/>
          </pc:sldLayoutMkLst>
        </pc:sldLayoutChg>
        <pc:sldLayoutChg chg="addSp delSp modSp mod">
          <pc:chgData name="Christine Hubbard" userId="fb551d83-5fae-4a65-88e9-8717d43d2cc9" providerId="ADAL" clId="{EB3CF2FA-3120-410F-9E32-1B3969D669E2}" dt="2024-02-20T14:44:14.536" v="58"/>
          <pc:sldLayoutMkLst>
            <pc:docMk/>
            <pc:sldMasterMk cId="0" sldId="2147483648"/>
            <pc:sldLayoutMk cId="0" sldId="2147483656"/>
          </pc:sldLayoutMkLst>
        </pc:sldLayoutChg>
        <pc:sldLayoutChg chg="addSp modSp mod">
          <pc:chgData name="Christine Hubbard" userId="fb551d83-5fae-4a65-88e9-8717d43d2cc9" providerId="ADAL" clId="{EB3CF2FA-3120-410F-9E32-1B3969D669E2}" dt="2024-02-20T14:45:59.315" v="68" actId="14100"/>
          <pc:sldLayoutMkLst>
            <pc:docMk/>
            <pc:sldMasterMk cId="0" sldId="2147483648"/>
            <pc:sldLayoutMk cId="0" sldId="2147483657"/>
          </pc:sldLayoutMkLst>
        </pc:sldLayoutChg>
        <pc:sldLayoutChg chg="addSp delSp modSp mod">
          <pc:chgData name="Christine Hubbard" userId="fb551d83-5fae-4a65-88e9-8717d43d2cc9" providerId="ADAL" clId="{EB3CF2FA-3120-410F-9E32-1B3969D669E2}" dt="2024-02-20T14:44:44.453" v="61"/>
          <pc:sldLayoutMkLst>
            <pc:docMk/>
            <pc:sldMasterMk cId="0" sldId="2147483648"/>
            <pc:sldLayoutMk cId="0" sldId="2147483663"/>
          </pc:sldLayoutMkLst>
        </pc:sldLayoutChg>
        <pc:sldLayoutChg chg="addSp delSp modSp mod">
          <pc:chgData name="Christine Hubbard" userId="fb551d83-5fae-4a65-88e9-8717d43d2cc9" providerId="ADAL" clId="{EB3CF2FA-3120-410F-9E32-1B3969D669E2}" dt="2024-02-20T14:45:13.772" v="63"/>
          <pc:sldLayoutMkLst>
            <pc:docMk/>
            <pc:sldMasterMk cId="0" sldId="2147483648"/>
            <pc:sldLayoutMk cId="0" sldId="2147483672"/>
          </pc:sldLayoutMkLst>
        </pc:sldLayoutChg>
      </pc:sldMasterChg>
    </pc:docChg>
  </pc:docChgLst>
  <pc:docChgLst>
    <pc:chgData name="Claire Frank-Carr" userId="023a24b7-4ee5-46bf-8a1c-3b2e4b8d21fb" providerId="ADAL" clId="{ACDEE483-F95A-40B9-8968-B4E38ED62369}"/>
    <pc:docChg chg="undo redo custSel addSld delSld modSld sldOrd">
      <pc:chgData name="Claire Frank-Carr" userId="023a24b7-4ee5-46bf-8a1c-3b2e4b8d21fb" providerId="ADAL" clId="{ACDEE483-F95A-40B9-8968-B4E38ED62369}" dt="2024-11-06T19:53:20.033" v="4893" actId="20577"/>
      <pc:docMkLst>
        <pc:docMk/>
      </pc:docMkLst>
      <pc:sldChg chg="modSp mod addCm modNotesTx">
        <pc:chgData name="Claire Frank-Carr" userId="023a24b7-4ee5-46bf-8a1c-3b2e4b8d21fb" providerId="ADAL" clId="{ACDEE483-F95A-40B9-8968-B4E38ED62369}" dt="2024-11-06T19:53:20.033" v="4893" actId="20577"/>
        <pc:sldMkLst>
          <pc:docMk/>
          <pc:sldMk cId="0" sldId="256"/>
        </pc:sldMkLst>
        <pc:spChg chg="mod">
          <ac:chgData name="Claire Frank-Carr" userId="023a24b7-4ee5-46bf-8a1c-3b2e4b8d21fb" providerId="ADAL" clId="{ACDEE483-F95A-40B9-8968-B4E38ED62369}" dt="2024-11-04T15:12:05.005" v="52" actId="20577"/>
          <ac:spMkLst>
            <pc:docMk/>
            <pc:sldMk cId="0" sldId="256"/>
            <ac:spMk id="3" creationId="{ABE3A34F-DF11-4EFC-A8AE-8CB74B3F2EB5}"/>
          </ac:spMkLst>
        </pc:spChg>
        <pc:extLst>
          <p:ext xmlns:p="http://schemas.openxmlformats.org/presentationml/2006/main" uri="{D6D511B9-2390-475A-947B-AFAB55BFBCF1}">
            <pc226:cmChg xmlns:pc226="http://schemas.microsoft.com/office/powerpoint/2022/06/main/command" chg="add">
              <pc226:chgData name="Claire Frank-Carr" userId="023a24b7-4ee5-46bf-8a1c-3b2e4b8d21fb" providerId="ADAL" clId="{ACDEE483-F95A-40B9-8968-B4E38ED62369}" dt="2024-11-05T19:59:33.918" v="2272"/>
              <pc2:cmMkLst xmlns:pc2="http://schemas.microsoft.com/office/powerpoint/2019/9/main/command">
                <pc:docMk/>
                <pc:sldMk cId="0" sldId="256"/>
                <pc2:cmMk id="{01F061F1-3AEE-4E7D-9296-AEF8D3823451}"/>
              </pc2:cmMkLst>
            </pc226:cmChg>
          </p:ext>
        </pc:extLst>
      </pc:sldChg>
      <pc:sldChg chg="modSp mod modNotesTx">
        <pc:chgData name="Claire Frank-Carr" userId="023a24b7-4ee5-46bf-8a1c-3b2e4b8d21fb" providerId="ADAL" clId="{ACDEE483-F95A-40B9-8968-B4E38ED62369}" dt="2024-11-06T19:53:09.892" v="4889" actId="20577"/>
        <pc:sldMkLst>
          <pc:docMk/>
          <pc:sldMk cId="0" sldId="257"/>
        </pc:sldMkLst>
        <pc:spChg chg="mod">
          <ac:chgData name="Claire Frank-Carr" userId="023a24b7-4ee5-46bf-8a1c-3b2e4b8d21fb" providerId="ADAL" clId="{ACDEE483-F95A-40B9-8968-B4E38ED62369}" dt="2024-11-04T15:15:45.840" v="60" actId="27636"/>
          <ac:spMkLst>
            <pc:docMk/>
            <pc:sldMk cId="0" sldId="257"/>
            <ac:spMk id="2" creationId="{131AEC11-92B0-E481-F052-325FF71809DA}"/>
          </ac:spMkLst>
        </pc:spChg>
      </pc:sldChg>
      <pc:sldChg chg="mod modShow">
        <pc:chgData name="Claire Frank-Carr" userId="023a24b7-4ee5-46bf-8a1c-3b2e4b8d21fb" providerId="ADAL" clId="{ACDEE483-F95A-40B9-8968-B4E38ED62369}" dt="2024-11-04T19:20:48.515" v="1694" actId="729"/>
        <pc:sldMkLst>
          <pc:docMk/>
          <pc:sldMk cId="270268475" sldId="293"/>
        </pc:sldMkLst>
      </pc:sldChg>
      <pc:sldChg chg="modSp mod modNotesTx">
        <pc:chgData name="Claire Frank-Carr" userId="023a24b7-4ee5-46bf-8a1c-3b2e4b8d21fb" providerId="ADAL" clId="{ACDEE483-F95A-40B9-8968-B4E38ED62369}" dt="2024-11-06T19:53:05.393" v="4887" actId="20577"/>
        <pc:sldMkLst>
          <pc:docMk/>
          <pc:sldMk cId="2415035927" sldId="295"/>
        </pc:sldMkLst>
        <pc:spChg chg="mod">
          <ac:chgData name="Claire Frank-Carr" userId="023a24b7-4ee5-46bf-8a1c-3b2e4b8d21fb" providerId="ADAL" clId="{ACDEE483-F95A-40B9-8968-B4E38ED62369}" dt="2024-11-05T20:00:26.731" v="2275" actId="404"/>
          <ac:spMkLst>
            <pc:docMk/>
            <pc:sldMk cId="2415035927" sldId="295"/>
            <ac:spMk id="7" creationId="{307DD01B-7567-A5EC-F1C2-39B4EF495609}"/>
          </ac:spMkLst>
        </pc:spChg>
      </pc:sldChg>
      <pc:sldChg chg="modSp mod modNotesTx">
        <pc:chgData name="Claire Frank-Carr" userId="023a24b7-4ee5-46bf-8a1c-3b2e4b8d21fb" providerId="ADAL" clId="{ACDEE483-F95A-40B9-8968-B4E38ED62369}" dt="2024-11-06T19:51:31.416" v="4850" actId="20577"/>
        <pc:sldMkLst>
          <pc:docMk/>
          <pc:sldMk cId="193302233" sldId="298"/>
        </pc:sldMkLst>
        <pc:spChg chg="mod">
          <ac:chgData name="Claire Frank-Carr" userId="023a24b7-4ee5-46bf-8a1c-3b2e4b8d21fb" providerId="ADAL" clId="{ACDEE483-F95A-40B9-8968-B4E38ED62369}" dt="2024-11-04T18:18:17.611" v="841" actId="1076"/>
          <ac:spMkLst>
            <pc:docMk/>
            <pc:sldMk cId="193302233" sldId="298"/>
            <ac:spMk id="2" creationId="{25CA6593-E77C-13BA-A904-238F547543B5}"/>
          </ac:spMkLst>
        </pc:spChg>
      </pc:sldChg>
      <pc:sldChg chg="delCm modNotesTx">
        <pc:chgData name="Claire Frank-Carr" userId="023a24b7-4ee5-46bf-8a1c-3b2e4b8d21fb" providerId="ADAL" clId="{ACDEE483-F95A-40B9-8968-B4E38ED62369}" dt="2024-11-06T19:46:12.586" v="4773" actId="20577"/>
        <pc:sldMkLst>
          <pc:docMk/>
          <pc:sldMk cId="2936578380" sldId="299"/>
        </pc:sldMkLst>
        <pc:extLst>
          <p:ext xmlns:p="http://schemas.openxmlformats.org/presentationml/2006/main" uri="{D6D511B9-2390-475A-947B-AFAB55BFBCF1}">
            <pc226:cmChg xmlns:pc226="http://schemas.microsoft.com/office/powerpoint/2022/06/main/command" chg="del">
              <pc226:chgData name="Claire Frank-Carr" userId="023a24b7-4ee5-46bf-8a1c-3b2e4b8d21fb" providerId="ADAL" clId="{ACDEE483-F95A-40B9-8968-B4E38ED62369}" dt="2024-11-06T19:45:40.564" v="4747"/>
              <pc2:cmMkLst xmlns:pc2="http://schemas.microsoft.com/office/powerpoint/2019/9/main/command">
                <pc:docMk/>
                <pc:sldMk cId="2936578380" sldId="299"/>
                <pc2:cmMk id="{68852C0D-C64F-492D-9F6B-2F07EB68FF41}"/>
              </pc2:cmMkLst>
            </pc226:cmChg>
          </p:ext>
        </pc:extLst>
      </pc:sldChg>
      <pc:sldChg chg="modSp mod">
        <pc:chgData name="Claire Frank-Carr" userId="023a24b7-4ee5-46bf-8a1c-3b2e4b8d21fb" providerId="ADAL" clId="{ACDEE483-F95A-40B9-8968-B4E38ED62369}" dt="2024-11-06T19:40:32.152" v="4530" actId="20577"/>
        <pc:sldMkLst>
          <pc:docMk/>
          <pc:sldMk cId="71027902" sldId="303"/>
        </pc:sldMkLst>
        <pc:spChg chg="mod">
          <ac:chgData name="Claire Frank-Carr" userId="023a24b7-4ee5-46bf-8a1c-3b2e4b8d21fb" providerId="ADAL" clId="{ACDEE483-F95A-40B9-8968-B4E38ED62369}" dt="2024-11-06T19:40:32.152" v="4530" actId="20577"/>
          <ac:spMkLst>
            <pc:docMk/>
            <pc:sldMk cId="71027902" sldId="303"/>
            <ac:spMk id="7" creationId="{307DD01B-7567-A5EC-F1C2-39B4EF495609}"/>
          </ac:spMkLst>
        </pc:spChg>
      </pc:sldChg>
      <pc:sldChg chg="modSp mod modNotesTx">
        <pc:chgData name="Claire Frank-Carr" userId="023a24b7-4ee5-46bf-8a1c-3b2e4b8d21fb" providerId="ADAL" clId="{ACDEE483-F95A-40B9-8968-B4E38ED62369}" dt="2024-11-06T19:45:59.862" v="4765" actId="20577"/>
        <pc:sldMkLst>
          <pc:docMk/>
          <pc:sldMk cId="3732273727" sldId="306"/>
        </pc:sldMkLst>
        <pc:spChg chg="mod">
          <ac:chgData name="Claire Frank-Carr" userId="023a24b7-4ee5-46bf-8a1c-3b2e4b8d21fb" providerId="ADAL" clId="{ACDEE483-F95A-40B9-8968-B4E38ED62369}" dt="2024-11-04T20:03:22.081" v="2130" actId="255"/>
          <ac:spMkLst>
            <pc:docMk/>
            <pc:sldMk cId="3732273727" sldId="306"/>
            <ac:spMk id="7" creationId="{307DD01B-7567-A5EC-F1C2-39B4EF495609}"/>
          </ac:spMkLst>
        </pc:spChg>
      </pc:sldChg>
      <pc:sldChg chg="del mod modShow modCm">
        <pc:chgData name="Claire Frank-Carr" userId="023a24b7-4ee5-46bf-8a1c-3b2e4b8d21fb" providerId="ADAL" clId="{ACDEE483-F95A-40B9-8968-B4E38ED62369}" dt="2024-11-04T19:30:54.589" v="1924" actId="47"/>
        <pc:sldMkLst>
          <pc:docMk/>
          <pc:sldMk cId="825309115" sldId="307"/>
        </pc:sldMkLst>
        <pc:extLst>
          <p:ext xmlns:p="http://schemas.openxmlformats.org/presentationml/2006/main" uri="{D6D511B9-2390-475A-947B-AFAB55BFBCF1}">
            <pc226:cmChg xmlns:pc226="http://schemas.microsoft.com/office/powerpoint/2022/06/main/command" chg="">
              <pc226:chgData name="Claire Frank-Carr" userId="023a24b7-4ee5-46bf-8a1c-3b2e4b8d21fb" providerId="ADAL" clId="{ACDEE483-F95A-40B9-8968-B4E38ED62369}" dt="2024-11-04T19:06:28.703" v="1627"/>
              <pc2:cmMkLst xmlns:pc2="http://schemas.microsoft.com/office/powerpoint/2019/9/main/command">
                <pc:docMk/>
                <pc:sldMk cId="825309115" sldId="307"/>
                <pc2:cmMk id="{E4F3413C-AD2F-4D71-8FC3-4D92C59F994C}"/>
              </pc2:cmMkLst>
              <pc226:cmRplyChg chg="add">
                <pc226:chgData name="Claire Frank-Carr" userId="023a24b7-4ee5-46bf-8a1c-3b2e4b8d21fb" providerId="ADAL" clId="{ACDEE483-F95A-40B9-8968-B4E38ED62369}" dt="2024-11-04T19:06:28.703" v="1627"/>
                <pc2:cmRplyMkLst xmlns:pc2="http://schemas.microsoft.com/office/powerpoint/2019/9/main/command">
                  <pc:docMk/>
                  <pc:sldMk cId="825309115" sldId="307"/>
                  <pc2:cmMk id="{E4F3413C-AD2F-4D71-8FC3-4D92C59F994C}"/>
                  <pc2:cmRplyMk id="{CB1E1BDF-6BC6-4855-9D0E-59360EF4CE32}"/>
                </pc2:cmRplyMkLst>
              </pc226:cmRplyChg>
            </pc226:cmChg>
          </p:ext>
        </pc:extLst>
      </pc:sldChg>
      <pc:sldChg chg="modSp del mod modShow">
        <pc:chgData name="Claire Frank-Carr" userId="023a24b7-4ee5-46bf-8a1c-3b2e4b8d21fb" providerId="ADAL" clId="{ACDEE483-F95A-40B9-8968-B4E38ED62369}" dt="2024-11-04T19:30:55.694" v="1925" actId="47"/>
        <pc:sldMkLst>
          <pc:docMk/>
          <pc:sldMk cId="2633791314" sldId="308"/>
        </pc:sldMkLst>
      </pc:sldChg>
      <pc:sldChg chg="modSp mod modCm modNotesTx">
        <pc:chgData name="Claire Frank-Carr" userId="023a24b7-4ee5-46bf-8a1c-3b2e4b8d21fb" providerId="ADAL" clId="{ACDEE483-F95A-40B9-8968-B4E38ED62369}" dt="2024-11-06T19:52:55.216" v="4883" actId="20577"/>
        <pc:sldMkLst>
          <pc:docMk/>
          <pc:sldMk cId="1323994241" sldId="309"/>
        </pc:sldMkLst>
        <pc:spChg chg="mod">
          <ac:chgData name="Claire Frank-Carr" userId="023a24b7-4ee5-46bf-8a1c-3b2e4b8d21fb" providerId="ADAL" clId="{ACDEE483-F95A-40B9-8968-B4E38ED62369}" dt="2024-11-05T20:52:57.707" v="2371" actId="20577"/>
          <ac:spMkLst>
            <pc:docMk/>
            <pc:sldMk cId="1323994241" sldId="309"/>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Claire Frank-Carr" userId="023a24b7-4ee5-46bf-8a1c-3b2e4b8d21fb" providerId="ADAL" clId="{ACDEE483-F95A-40B9-8968-B4E38ED62369}" dt="2024-11-04T15:18:03.046" v="78"/>
              <pc2:cmMkLst xmlns:pc2="http://schemas.microsoft.com/office/powerpoint/2019/9/main/command">
                <pc:docMk/>
                <pc:sldMk cId="1323994241" sldId="309"/>
                <pc2:cmMk id="{C6898282-87C6-45A9-8FE2-D7C237C1A31D}"/>
              </pc2:cmMkLst>
            </pc226:cmChg>
          </p:ext>
        </pc:extLst>
      </pc:sldChg>
      <pc:sldChg chg="modSp mod">
        <pc:chgData name="Claire Frank-Carr" userId="023a24b7-4ee5-46bf-8a1c-3b2e4b8d21fb" providerId="ADAL" clId="{ACDEE483-F95A-40B9-8968-B4E38ED62369}" dt="2024-11-06T19:41:19.618" v="4640" actId="20577"/>
        <pc:sldMkLst>
          <pc:docMk/>
          <pc:sldMk cId="2472616536" sldId="318"/>
        </pc:sldMkLst>
        <pc:spChg chg="mod">
          <ac:chgData name="Claire Frank-Carr" userId="023a24b7-4ee5-46bf-8a1c-3b2e4b8d21fb" providerId="ADAL" clId="{ACDEE483-F95A-40B9-8968-B4E38ED62369}" dt="2024-11-06T19:41:19.618" v="4640" actId="20577"/>
          <ac:spMkLst>
            <pc:docMk/>
            <pc:sldMk cId="2472616536" sldId="318"/>
            <ac:spMk id="7" creationId="{307DD01B-7567-A5EC-F1C2-39B4EF495609}"/>
          </ac:spMkLst>
        </pc:spChg>
      </pc:sldChg>
      <pc:sldChg chg="modSp mod">
        <pc:chgData name="Claire Frank-Carr" userId="023a24b7-4ee5-46bf-8a1c-3b2e4b8d21fb" providerId="ADAL" clId="{ACDEE483-F95A-40B9-8968-B4E38ED62369}" dt="2024-11-06T19:41:40.359" v="4690" actId="20577"/>
        <pc:sldMkLst>
          <pc:docMk/>
          <pc:sldMk cId="303425355" sldId="344"/>
        </pc:sldMkLst>
        <pc:spChg chg="mod">
          <ac:chgData name="Claire Frank-Carr" userId="023a24b7-4ee5-46bf-8a1c-3b2e4b8d21fb" providerId="ADAL" clId="{ACDEE483-F95A-40B9-8968-B4E38ED62369}" dt="2024-11-06T19:41:40.359" v="4690" actId="20577"/>
          <ac:spMkLst>
            <pc:docMk/>
            <pc:sldMk cId="303425355" sldId="344"/>
            <ac:spMk id="7" creationId="{307DD01B-7567-A5EC-F1C2-39B4EF495609}"/>
          </ac:spMkLst>
        </pc:spChg>
      </pc:sldChg>
      <pc:sldChg chg="modNotesTx">
        <pc:chgData name="Claire Frank-Carr" userId="023a24b7-4ee5-46bf-8a1c-3b2e4b8d21fb" providerId="ADAL" clId="{ACDEE483-F95A-40B9-8968-B4E38ED62369}" dt="2024-11-06T19:53:14.092" v="4891" actId="20577"/>
        <pc:sldMkLst>
          <pc:docMk/>
          <pc:sldMk cId="3911390851" sldId="345"/>
        </pc:sldMkLst>
      </pc:sldChg>
      <pc:sldChg chg="modSp mod">
        <pc:chgData name="Claire Frank-Carr" userId="023a24b7-4ee5-46bf-8a1c-3b2e4b8d21fb" providerId="ADAL" clId="{ACDEE483-F95A-40B9-8968-B4E38ED62369}" dt="2024-11-04T19:22:54.004" v="1722" actId="20577"/>
        <pc:sldMkLst>
          <pc:docMk/>
          <pc:sldMk cId="857348148" sldId="346"/>
        </pc:sldMkLst>
        <pc:spChg chg="mod">
          <ac:chgData name="Claire Frank-Carr" userId="023a24b7-4ee5-46bf-8a1c-3b2e4b8d21fb" providerId="ADAL" clId="{ACDEE483-F95A-40B9-8968-B4E38ED62369}" dt="2024-11-04T19:22:54.004" v="1722" actId="20577"/>
          <ac:spMkLst>
            <pc:docMk/>
            <pc:sldMk cId="857348148" sldId="346"/>
            <ac:spMk id="7" creationId="{307DD01B-7567-A5EC-F1C2-39B4EF495609}"/>
          </ac:spMkLst>
        </pc:spChg>
      </pc:sldChg>
      <pc:sldChg chg="modNotesTx">
        <pc:chgData name="Claire Frank-Carr" userId="023a24b7-4ee5-46bf-8a1c-3b2e4b8d21fb" providerId="ADAL" clId="{ACDEE483-F95A-40B9-8968-B4E38ED62369}" dt="2024-11-06T19:45:52.134" v="4753" actId="20577"/>
        <pc:sldMkLst>
          <pc:docMk/>
          <pc:sldMk cId="3268045519" sldId="349"/>
        </pc:sldMkLst>
      </pc:sldChg>
      <pc:sldChg chg="modSp mod modNotesTx">
        <pc:chgData name="Claire Frank-Carr" userId="023a24b7-4ee5-46bf-8a1c-3b2e4b8d21fb" providerId="ADAL" clId="{ACDEE483-F95A-40B9-8968-B4E38ED62369}" dt="2024-11-06T19:45:56.412" v="4759" actId="20577"/>
        <pc:sldMkLst>
          <pc:docMk/>
          <pc:sldMk cId="4254957554" sldId="350"/>
        </pc:sldMkLst>
        <pc:spChg chg="mod">
          <ac:chgData name="Claire Frank-Carr" userId="023a24b7-4ee5-46bf-8a1c-3b2e4b8d21fb" providerId="ADAL" clId="{ACDEE483-F95A-40B9-8968-B4E38ED62369}" dt="2024-11-04T20:10:47.145" v="2197" actId="20577"/>
          <ac:spMkLst>
            <pc:docMk/>
            <pc:sldMk cId="4254957554" sldId="350"/>
            <ac:spMk id="7" creationId="{307DD01B-7567-A5EC-F1C2-39B4EF495609}"/>
          </ac:spMkLst>
        </pc:spChg>
      </pc:sldChg>
      <pc:sldChg chg="modNotesTx">
        <pc:chgData name="Claire Frank-Carr" userId="023a24b7-4ee5-46bf-8a1c-3b2e4b8d21fb" providerId="ADAL" clId="{ACDEE483-F95A-40B9-8968-B4E38ED62369}" dt="2024-11-06T19:46:03.471" v="4771" actId="20577"/>
        <pc:sldMkLst>
          <pc:docMk/>
          <pc:sldMk cId="0" sldId="351"/>
        </pc:sldMkLst>
      </pc:sldChg>
      <pc:sldChg chg="modSp mod modCm">
        <pc:chgData name="Claire Frank-Carr" userId="023a24b7-4ee5-46bf-8a1c-3b2e4b8d21fb" providerId="ADAL" clId="{ACDEE483-F95A-40B9-8968-B4E38ED62369}" dt="2024-11-06T19:45:28.393" v="4746"/>
        <pc:sldMkLst>
          <pc:docMk/>
          <pc:sldMk cId="2541294026" sldId="355"/>
        </pc:sldMkLst>
        <pc:spChg chg="mod">
          <ac:chgData name="Claire Frank-Carr" userId="023a24b7-4ee5-46bf-8a1c-3b2e4b8d21fb" providerId="ADAL" clId="{ACDEE483-F95A-40B9-8968-B4E38ED62369}" dt="2024-11-06T19:42:50.635" v="4744" actId="20577"/>
          <ac:spMkLst>
            <pc:docMk/>
            <pc:sldMk cId="2541294026" sldId="355"/>
            <ac:spMk id="7" creationId="{307DD01B-7567-A5EC-F1C2-39B4EF495609}"/>
          </ac:spMkLst>
        </pc:spChg>
        <pc:spChg chg="mod">
          <ac:chgData name="Claire Frank-Carr" userId="023a24b7-4ee5-46bf-8a1c-3b2e4b8d21fb" providerId="ADAL" clId="{ACDEE483-F95A-40B9-8968-B4E38ED62369}" dt="2024-11-04T20:04:13.923" v="2140" actId="14100"/>
          <ac:spMkLst>
            <pc:docMk/>
            <pc:sldMk cId="2541294026" sldId="355"/>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Claire Frank-Carr" userId="023a24b7-4ee5-46bf-8a1c-3b2e4b8d21fb" providerId="ADAL" clId="{ACDEE483-F95A-40B9-8968-B4E38ED62369}" dt="2024-11-06T19:45:28.393" v="4746"/>
              <pc2:cmMkLst xmlns:pc2="http://schemas.microsoft.com/office/powerpoint/2019/9/main/command">
                <pc:docMk/>
                <pc:sldMk cId="2541294026" sldId="355"/>
                <pc2:cmMk id="{36DF34A6-D715-4DA8-8C0E-AEB7324FB030}"/>
              </pc2:cmMkLst>
            </pc226:cmChg>
          </p:ext>
        </pc:extLst>
      </pc:sldChg>
      <pc:sldChg chg="modSp mod modNotesTx">
        <pc:chgData name="Claire Frank-Carr" userId="023a24b7-4ee5-46bf-8a1c-3b2e4b8d21fb" providerId="ADAL" clId="{ACDEE483-F95A-40B9-8968-B4E38ED62369}" dt="2024-11-06T19:52:30.295" v="4875" actId="20577"/>
        <pc:sldMkLst>
          <pc:docMk/>
          <pc:sldMk cId="3746525893" sldId="356"/>
        </pc:sldMkLst>
        <pc:spChg chg="mod">
          <ac:chgData name="Claire Frank-Carr" userId="023a24b7-4ee5-46bf-8a1c-3b2e4b8d21fb" providerId="ADAL" clId="{ACDEE483-F95A-40B9-8968-B4E38ED62369}" dt="2024-11-04T15:27:41.447" v="183" actId="114"/>
          <ac:spMkLst>
            <pc:docMk/>
            <pc:sldMk cId="3746525893" sldId="356"/>
            <ac:spMk id="7" creationId="{307DD01B-7567-A5EC-F1C2-39B4EF495609}"/>
          </ac:spMkLst>
        </pc:spChg>
        <pc:spChg chg="mod">
          <ac:chgData name="Claire Frank-Carr" userId="023a24b7-4ee5-46bf-8a1c-3b2e4b8d21fb" providerId="ADAL" clId="{ACDEE483-F95A-40B9-8968-B4E38ED62369}" dt="2024-11-04T15:24:31.733" v="179" actId="14100"/>
          <ac:spMkLst>
            <pc:docMk/>
            <pc:sldMk cId="3746525893" sldId="356"/>
            <ac:spMk id="9" creationId="{616548FE-0E5A-BC2E-050A-D8935EF967EE}"/>
          </ac:spMkLst>
        </pc:spChg>
      </pc:sldChg>
      <pc:sldChg chg="modSp mod modCm">
        <pc:chgData name="Claire Frank-Carr" userId="023a24b7-4ee5-46bf-8a1c-3b2e4b8d21fb" providerId="ADAL" clId="{ACDEE483-F95A-40B9-8968-B4E38ED62369}" dt="2024-11-06T19:42:33.145" v="4717" actId="20577"/>
        <pc:sldMkLst>
          <pc:docMk/>
          <pc:sldMk cId="3995163318" sldId="360"/>
        </pc:sldMkLst>
        <pc:spChg chg="mod">
          <ac:chgData name="Claire Frank-Carr" userId="023a24b7-4ee5-46bf-8a1c-3b2e4b8d21fb" providerId="ADAL" clId="{ACDEE483-F95A-40B9-8968-B4E38ED62369}" dt="2024-11-06T19:42:33.145" v="4717" actId="20577"/>
          <ac:spMkLst>
            <pc:docMk/>
            <pc:sldMk cId="3995163318" sldId="360"/>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Claire Frank-Carr" userId="023a24b7-4ee5-46bf-8a1c-3b2e4b8d21fb" providerId="ADAL" clId="{ACDEE483-F95A-40B9-8968-B4E38ED62369}" dt="2024-11-04T19:23:52.411" v="1723"/>
              <pc2:cmMkLst xmlns:pc2="http://schemas.microsoft.com/office/powerpoint/2019/9/main/command">
                <pc:docMk/>
                <pc:sldMk cId="3995163318" sldId="360"/>
                <pc2:cmMk id="{29F545A2-33CA-4EB3-B83A-323AD304EC19}"/>
              </pc2:cmMkLst>
            </pc226:cmChg>
          </p:ext>
        </pc:extLst>
      </pc:sldChg>
      <pc:sldChg chg="modSp mod modNotesTx">
        <pc:chgData name="Claire Frank-Carr" userId="023a24b7-4ee5-46bf-8a1c-3b2e4b8d21fb" providerId="ADAL" clId="{ACDEE483-F95A-40B9-8968-B4E38ED62369}" dt="2024-11-06T19:51:20.486" v="4840" actId="20577"/>
        <pc:sldMkLst>
          <pc:docMk/>
          <pc:sldMk cId="2876594724" sldId="361"/>
        </pc:sldMkLst>
        <pc:spChg chg="mod">
          <ac:chgData name="Claire Frank-Carr" userId="023a24b7-4ee5-46bf-8a1c-3b2e4b8d21fb" providerId="ADAL" clId="{ACDEE483-F95A-40B9-8968-B4E38ED62369}" dt="2024-11-06T15:56:57.912" v="2965" actId="115"/>
          <ac:spMkLst>
            <pc:docMk/>
            <pc:sldMk cId="2876594724" sldId="361"/>
            <ac:spMk id="7" creationId="{307DD01B-7567-A5EC-F1C2-39B4EF495609}"/>
          </ac:spMkLst>
        </pc:spChg>
        <pc:spChg chg="mod">
          <ac:chgData name="Claire Frank-Carr" userId="023a24b7-4ee5-46bf-8a1c-3b2e4b8d21fb" providerId="ADAL" clId="{ACDEE483-F95A-40B9-8968-B4E38ED62369}" dt="2024-11-04T18:19:11.768" v="879" actId="1076"/>
          <ac:spMkLst>
            <pc:docMk/>
            <pc:sldMk cId="2876594724" sldId="361"/>
            <ac:spMk id="9" creationId="{616548FE-0E5A-BC2E-050A-D8935EF967EE}"/>
          </ac:spMkLst>
        </pc:spChg>
      </pc:sldChg>
      <pc:sldChg chg="modSp mod modNotesTx">
        <pc:chgData name="Claire Frank-Carr" userId="023a24b7-4ee5-46bf-8a1c-3b2e4b8d21fb" providerId="ADAL" clId="{ACDEE483-F95A-40B9-8968-B4E38ED62369}" dt="2024-11-06T19:51:11.804" v="4832" actId="20577"/>
        <pc:sldMkLst>
          <pc:docMk/>
          <pc:sldMk cId="237414543" sldId="362"/>
        </pc:sldMkLst>
        <pc:spChg chg="mod">
          <ac:chgData name="Claire Frank-Carr" userId="023a24b7-4ee5-46bf-8a1c-3b2e4b8d21fb" providerId="ADAL" clId="{ACDEE483-F95A-40B9-8968-B4E38ED62369}" dt="2024-11-06T19:08:58.168" v="3517" actId="255"/>
          <ac:spMkLst>
            <pc:docMk/>
            <pc:sldMk cId="237414543" sldId="362"/>
            <ac:spMk id="9" creationId="{616548FE-0E5A-BC2E-050A-D8935EF967EE}"/>
          </ac:spMkLst>
        </pc:spChg>
        <pc:graphicFrameChg chg="mod modGraphic">
          <ac:chgData name="Claire Frank-Carr" userId="023a24b7-4ee5-46bf-8a1c-3b2e4b8d21fb" providerId="ADAL" clId="{ACDEE483-F95A-40B9-8968-B4E38ED62369}" dt="2024-11-06T16:01:10.432" v="2978" actId="14734"/>
          <ac:graphicFrameMkLst>
            <pc:docMk/>
            <pc:sldMk cId="237414543" sldId="362"/>
            <ac:graphicFrameMk id="4" creationId="{F12F4147-D6A4-C3C6-4ED8-507F40836669}"/>
          </ac:graphicFrameMkLst>
        </pc:graphicFrameChg>
      </pc:sldChg>
      <pc:sldChg chg="modSp mod addCm modNotesTx">
        <pc:chgData name="Claire Frank-Carr" userId="023a24b7-4ee5-46bf-8a1c-3b2e4b8d21fb" providerId="ADAL" clId="{ACDEE483-F95A-40B9-8968-B4E38ED62369}" dt="2024-11-06T19:51:26.191" v="4848" actId="20577"/>
        <pc:sldMkLst>
          <pc:docMk/>
          <pc:sldMk cId="2159939654" sldId="363"/>
        </pc:sldMkLst>
        <pc:spChg chg="mod">
          <ac:chgData name="Claire Frank-Carr" userId="023a24b7-4ee5-46bf-8a1c-3b2e4b8d21fb" providerId="ADAL" clId="{ACDEE483-F95A-40B9-8968-B4E38ED62369}" dt="2024-11-06T15:48:10.163" v="2951" actId="313"/>
          <ac:spMkLst>
            <pc:docMk/>
            <pc:sldMk cId="2159939654" sldId="363"/>
            <ac:spMk id="7" creationId="{307DD01B-7567-A5EC-F1C2-39B4EF495609}"/>
          </ac:spMkLst>
        </pc:spChg>
        <pc:extLst>
          <p:ext xmlns:p="http://schemas.openxmlformats.org/presentationml/2006/main" uri="{D6D511B9-2390-475A-947B-AFAB55BFBCF1}">
            <pc226:cmChg xmlns:pc226="http://schemas.microsoft.com/office/powerpoint/2022/06/main/command" chg="add">
              <pc226:chgData name="Claire Frank-Carr" userId="023a24b7-4ee5-46bf-8a1c-3b2e4b8d21fb" providerId="ADAL" clId="{ACDEE483-F95A-40B9-8968-B4E38ED62369}" dt="2024-11-06T15:51:12.236" v="2952"/>
              <pc2:cmMkLst xmlns:pc2="http://schemas.microsoft.com/office/powerpoint/2019/9/main/command">
                <pc:docMk/>
                <pc:sldMk cId="2159939654" sldId="363"/>
                <pc2:cmMk id="{03E4C2B9-A01E-4027-B113-B8001CAFB757}"/>
              </pc2:cmMkLst>
            </pc226:cmChg>
          </p:ext>
        </pc:extLst>
      </pc:sldChg>
      <pc:sldChg chg="modSp mod modNotesTx">
        <pc:chgData name="Claire Frank-Carr" userId="023a24b7-4ee5-46bf-8a1c-3b2e4b8d21fb" providerId="ADAL" clId="{ACDEE483-F95A-40B9-8968-B4E38ED62369}" dt="2024-11-06T19:51:02.008" v="4828" actId="20577"/>
        <pc:sldMkLst>
          <pc:docMk/>
          <pc:sldMk cId="4188109737" sldId="364"/>
        </pc:sldMkLst>
        <pc:spChg chg="mod">
          <ac:chgData name="Claire Frank-Carr" userId="023a24b7-4ee5-46bf-8a1c-3b2e4b8d21fb" providerId="ADAL" clId="{ACDEE483-F95A-40B9-8968-B4E38ED62369}" dt="2024-11-06T16:12:54.814" v="3083" actId="20577"/>
          <ac:spMkLst>
            <pc:docMk/>
            <pc:sldMk cId="4188109737" sldId="364"/>
            <ac:spMk id="7" creationId="{307DD01B-7567-A5EC-F1C2-39B4EF495609}"/>
          </ac:spMkLst>
        </pc:spChg>
        <pc:spChg chg="mod">
          <ac:chgData name="Claire Frank-Carr" userId="023a24b7-4ee5-46bf-8a1c-3b2e4b8d21fb" providerId="ADAL" clId="{ACDEE483-F95A-40B9-8968-B4E38ED62369}" dt="2024-11-04T18:28:50.864" v="961" actId="1076"/>
          <ac:spMkLst>
            <pc:docMk/>
            <pc:sldMk cId="4188109737" sldId="364"/>
            <ac:spMk id="9" creationId="{616548FE-0E5A-BC2E-050A-D8935EF967EE}"/>
          </ac:spMkLst>
        </pc:spChg>
      </pc:sldChg>
      <pc:sldChg chg="modSp mod modNotesTx">
        <pc:chgData name="Claire Frank-Carr" userId="023a24b7-4ee5-46bf-8a1c-3b2e4b8d21fb" providerId="ADAL" clId="{ACDEE483-F95A-40B9-8968-B4E38ED62369}" dt="2024-11-06T19:46:56.062" v="4787" actId="20577"/>
        <pc:sldMkLst>
          <pc:docMk/>
          <pc:sldMk cId="177573232" sldId="365"/>
        </pc:sldMkLst>
        <pc:spChg chg="mod">
          <ac:chgData name="Claire Frank-Carr" userId="023a24b7-4ee5-46bf-8a1c-3b2e4b8d21fb" providerId="ADAL" clId="{ACDEE483-F95A-40B9-8968-B4E38ED62369}" dt="2024-11-06T16:53:45.037" v="3454" actId="115"/>
          <ac:spMkLst>
            <pc:docMk/>
            <pc:sldMk cId="177573232" sldId="365"/>
            <ac:spMk id="7" creationId="{307DD01B-7567-A5EC-F1C2-39B4EF495609}"/>
          </ac:spMkLst>
        </pc:spChg>
        <pc:spChg chg="mod">
          <ac:chgData name="Claire Frank-Carr" userId="023a24b7-4ee5-46bf-8a1c-3b2e4b8d21fb" providerId="ADAL" clId="{ACDEE483-F95A-40B9-8968-B4E38ED62369}" dt="2024-11-06T19:04:07.439" v="3494" actId="20577"/>
          <ac:spMkLst>
            <pc:docMk/>
            <pc:sldMk cId="177573232" sldId="365"/>
            <ac:spMk id="9" creationId="{616548FE-0E5A-BC2E-050A-D8935EF967EE}"/>
          </ac:spMkLst>
        </pc:spChg>
      </pc:sldChg>
      <pc:sldChg chg="modNotesTx">
        <pc:chgData name="Claire Frank-Carr" userId="023a24b7-4ee5-46bf-8a1c-3b2e4b8d21fb" providerId="ADAL" clId="{ACDEE483-F95A-40B9-8968-B4E38ED62369}" dt="2024-11-06T19:50:50.183" v="4826" actId="20577"/>
        <pc:sldMkLst>
          <pc:docMk/>
          <pc:sldMk cId="2116512467" sldId="366"/>
        </pc:sldMkLst>
      </pc:sldChg>
      <pc:sldChg chg="modSp mod modNotesTx">
        <pc:chgData name="Claire Frank-Carr" userId="023a24b7-4ee5-46bf-8a1c-3b2e4b8d21fb" providerId="ADAL" clId="{ACDEE483-F95A-40B9-8968-B4E38ED62369}" dt="2024-11-06T19:46:48.024" v="4783" actId="20577"/>
        <pc:sldMkLst>
          <pc:docMk/>
          <pc:sldMk cId="1862459869" sldId="367"/>
        </pc:sldMkLst>
        <pc:spChg chg="mod">
          <ac:chgData name="Claire Frank-Carr" userId="023a24b7-4ee5-46bf-8a1c-3b2e4b8d21fb" providerId="ADAL" clId="{ACDEE483-F95A-40B9-8968-B4E38ED62369}" dt="2024-11-06T18:53:44.315" v="3475" actId="20577"/>
          <ac:spMkLst>
            <pc:docMk/>
            <pc:sldMk cId="1862459869" sldId="367"/>
            <ac:spMk id="7" creationId="{307DD01B-7567-A5EC-F1C2-39B4EF495609}"/>
          </ac:spMkLst>
        </pc:spChg>
        <pc:spChg chg="mod">
          <ac:chgData name="Claire Frank-Carr" userId="023a24b7-4ee5-46bf-8a1c-3b2e4b8d21fb" providerId="ADAL" clId="{ACDEE483-F95A-40B9-8968-B4E38ED62369}" dt="2024-11-06T19:04:39.261" v="3505" actId="14100"/>
          <ac:spMkLst>
            <pc:docMk/>
            <pc:sldMk cId="1862459869" sldId="367"/>
            <ac:spMk id="9" creationId="{616548FE-0E5A-BC2E-050A-D8935EF967EE}"/>
          </ac:spMkLst>
        </pc:spChg>
      </pc:sldChg>
      <pc:sldChg chg="modSp mod modNotesTx">
        <pc:chgData name="Claire Frank-Carr" userId="023a24b7-4ee5-46bf-8a1c-3b2e4b8d21fb" providerId="ADAL" clId="{ACDEE483-F95A-40B9-8968-B4E38ED62369}" dt="2024-11-06T19:46:52.132" v="4785" actId="20577"/>
        <pc:sldMkLst>
          <pc:docMk/>
          <pc:sldMk cId="1209596810" sldId="368"/>
        </pc:sldMkLst>
        <pc:spChg chg="mod">
          <ac:chgData name="Claire Frank-Carr" userId="023a24b7-4ee5-46bf-8a1c-3b2e4b8d21fb" providerId="ADAL" clId="{ACDEE483-F95A-40B9-8968-B4E38ED62369}" dt="2024-11-06T19:04:24.514" v="3499" actId="20577"/>
          <ac:spMkLst>
            <pc:docMk/>
            <pc:sldMk cId="1209596810" sldId="368"/>
            <ac:spMk id="9" creationId="{616548FE-0E5A-BC2E-050A-D8935EF967EE}"/>
          </ac:spMkLst>
        </pc:spChg>
      </pc:sldChg>
      <pc:sldChg chg="modSp mod modNotesTx">
        <pc:chgData name="Claire Frank-Carr" userId="023a24b7-4ee5-46bf-8a1c-3b2e4b8d21fb" providerId="ADAL" clId="{ACDEE483-F95A-40B9-8968-B4E38ED62369}" dt="2024-11-06T19:46:42.505" v="4781" actId="20577"/>
        <pc:sldMkLst>
          <pc:docMk/>
          <pc:sldMk cId="2445149164" sldId="369"/>
        </pc:sldMkLst>
        <pc:spChg chg="mod">
          <ac:chgData name="Claire Frank-Carr" userId="023a24b7-4ee5-46bf-8a1c-3b2e4b8d21fb" providerId="ADAL" clId="{ACDEE483-F95A-40B9-8968-B4E38ED62369}" dt="2024-11-06T19:12:46" v="3715" actId="20577"/>
          <ac:spMkLst>
            <pc:docMk/>
            <pc:sldMk cId="2445149164" sldId="369"/>
            <ac:spMk id="7" creationId="{307DD01B-7567-A5EC-F1C2-39B4EF495609}"/>
          </ac:spMkLst>
        </pc:spChg>
        <pc:spChg chg="mod">
          <ac:chgData name="Claire Frank-Carr" userId="023a24b7-4ee5-46bf-8a1c-3b2e4b8d21fb" providerId="ADAL" clId="{ACDEE483-F95A-40B9-8968-B4E38ED62369}" dt="2024-11-04T18:39:01.875" v="1019" actId="255"/>
          <ac:spMkLst>
            <pc:docMk/>
            <pc:sldMk cId="2445149164" sldId="369"/>
            <ac:spMk id="9" creationId="{616548FE-0E5A-BC2E-050A-D8935EF967EE}"/>
          </ac:spMkLst>
        </pc:spChg>
      </pc:sldChg>
      <pc:sldChg chg="modSp mod addCm modNotesTx">
        <pc:chgData name="Claire Frank-Carr" userId="023a24b7-4ee5-46bf-8a1c-3b2e4b8d21fb" providerId="ADAL" clId="{ACDEE483-F95A-40B9-8968-B4E38ED62369}" dt="2024-11-06T19:46:37.745" v="4779" actId="20577"/>
        <pc:sldMkLst>
          <pc:docMk/>
          <pc:sldMk cId="1723274560" sldId="370"/>
        </pc:sldMkLst>
        <pc:spChg chg="mod">
          <ac:chgData name="Claire Frank-Carr" userId="023a24b7-4ee5-46bf-8a1c-3b2e4b8d21fb" providerId="ADAL" clId="{ACDEE483-F95A-40B9-8968-B4E38ED62369}" dt="2024-11-06T19:20:19.696" v="3796" actId="20577"/>
          <ac:spMkLst>
            <pc:docMk/>
            <pc:sldMk cId="1723274560" sldId="370"/>
            <ac:spMk id="7" creationId="{307DD01B-7567-A5EC-F1C2-39B4EF495609}"/>
          </ac:spMkLst>
        </pc:spChg>
        <pc:spChg chg="mod">
          <ac:chgData name="Claire Frank-Carr" userId="023a24b7-4ee5-46bf-8a1c-3b2e4b8d21fb" providerId="ADAL" clId="{ACDEE483-F95A-40B9-8968-B4E38ED62369}" dt="2024-11-04T18:42:43.972" v="1086" actId="1076"/>
          <ac:spMkLst>
            <pc:docMk/>
            <pc:sldMk cId="1723274560" sldId="370"/>
            <ac:spMk id="9" creationId="{616548FE-0E5A-BC2E-050A-D8935EF967EE}"/>
          </ac:spMkLst>
        </pc:spChg>
        <pc:extLst>
          <p:ext xmlns:p="http://schemas.openxmlformats.org/presentationml/2006/main" uri="{D6D511B9-2390-475A-947B-AFAB55BFBCF1}">
            <pc226:cmChg xmlns:pc226="http://schemas.microsoft.com/office/powerpoint/2022/06/main/command" chg="add">
              <pc226:chgData name="Claire Frank-Carr" userId="023a24b7-4ee5-46bf-8a1c-3b2e4b8d21fb" providerId="ADAL" clId="{ACDEE483-F95A-40B9-8968-B4E38ED62369}" dt="2024-11-06T19:22:38.224" v="3867"/>
              <pc2:cmMkLst xmlns:pc2="http://schemas.microsoft.com/office/powerpoint/2019/9/main/command">
                <pc:docMk/>
                <pc:sldMk cId="1723274560" sldId="370"/>
                <pc2:cmMk id="{CFF567A6-0AFC-416F-AC99-3E241A137A4F}"/>
              </pc2:cmMkLst>
            </pc226:cmChg>
          </p:ext>
        </pc:extLst>
      </pc:sldChg>
      <pc:sldChg chg="modSp mod modCm modNotesTx">
        <pc:chgData name="Claire Frank-Carr" userId="023a24b7-4ee5-46bf-8a1c-3b2e4b8d21fb" providerId="ADAL" clId="{ACDEE483-F95A-40B9-8968-B4E38ED62369}" dt="2024-11-06T19:46:27.317" v="4777" actId="20577"/>
        <pc:sldMkLst>
          <pc:docMk/>
          <pc:sldMk cId="3381432692" sldId="371"/>
        </pc:sldMkLst>
        <pc:spChg chg="mod">
          <ac:chgData name="Claire Frank-Carr" userId="023a24b7-4ee5-46bf-8a1c-3b2e4b8d21fb" providerId="ADAL" clId="{ACDEE483-F95A-40B9-8968-B4E38ED62369}" dt="2024-11-06T19:26:18.084" v="3956" actId="20577"/>
          <ac:spMkLst>
            <pc:docMk/>
            <pc:sldMk cId="3381432692" sldId="371"/>
            <ac:spMk id="7" creationId="{307DD01B-7567-A5EC-F1C2-39B4EF495609}"/>
          </ac:spMkLst>
        </pc:spChg>
        <pc:spChg chg="mod">
          <ac:chgData name="Claire Frank-Carr" userId="023a24b7-4ee5-46bf-8a1c-3b2e4b8d21fb" providerId="ADAL" clId="{ACDEE483-F95A-40B9-8968-B4E38ED62369}" dt="2024-11-06T19:24:09.517" v="3910" actId="255"/>
          <ac:spMkLst>
            <pc:docMk/>
            <pc:sldMk cId="3381432692" sldId="371"/>
            <ac:spMk id="9" creationId="{616548FE-0E5A-BC2E-050A-D8935EF967EE}"/>
          </ac:spMkLst>
        </pc:spChg>
        <pc:extLst>
          <p:ext xmlns:p="http://schemas.openxmlformats.org/presentationml/2006/main" uri="{D6D511B9-2390-475A-947B-AFAB55BFBCF1}">
            <pc226:cmChg xmlns:pc226="http://schemas.microsoft.com/office/powerpoint/2022/06/main/command" chg="">
              <pc226:chgData name="Claire Frank-Carr" userId="023a24b7-4ee5-46bf-8a1c-3b2e4b8d21fb" providerId="ADAL" clId="{ACDEE483-F95A-40B9-8968-B4E38ED62369}" dt="2024-11-06T19:32:43.170" v="4385"/>
              <pc2:cmMkLst xmlns:pc2="http://schemas.microsoft.com/office/powerpoint/2019/9/main/command">
                <pc:docMk/>
                <pc:sldMk cId="3381432692" sldId="371"/>
                <pc2:cmMk id="{AD546532-455B-4C52-AECB-0B66B65B4567}"/>
              </pc2:cmMkLst>
              <pc226:cmRplyChg chg="add mod">
                <pc226:chgData name="Claire Frank-Carr" userId="023a24b7-4ee5-46bf-8a1c-3b2e4b8d21fb" providerId="ADAL" clId="{ACDEE483-F95A-40B9-8968-B4E38ED62369}" dt="2024-11-06T19:32:43.170" v="4385"/>
                <pc2:cmRplyMkLst xmlns:pc2="http://schemas.microsoft.com/office/powerpoint/2019/9/main/command">
                  <pc:docMk/>
                  <pc:sldMk cId="3381432692" sldId="371"/>
                  <pc2:cmMk id="{AD546532-455B-4C52-AECB-0B66B65B4567}"/>
                  <pc2:cmRplyMk id="{8B2DF908-C9D7-41EB-816E-87E8E8A79073}"/>
                </pc2:cmRplyMkLst>
              </pc226:cmRplyChg>
              <pc226:cmRplyChg chg="add">
                <pc226:chgData name="Claire Frank-Carr" userId="023a24b7-4ee5-46bf-8a1c-3b2e4b8d21fb" providerId="ADAL" clId="{ACDEE483-F95A-40B9-8968-B4E38ED62369}" dt="2024-11-04T19:20:25.186" v="1693"/>
                <pc2:cmRplyMkLst xmlns:pc2="http://schemas.microsoft.com/office/powerpoint/2019/9/main/command">
                  <pc:docMk/>
                  <pc:sldMk cId="3381432692" sldId="371"/>
                  <pc2:cmMk id="{AD546532-455B-4C52-AECB-0B66B65B4567}"/>
                  <pc2:cmRplyMk id="{BBC82A52-5C71-419C-A673-4CC98EED14C0}"/>
                </pc2:cmRplyMkLst>
              </pc226:cmRplyChg>
            </pc226:cmChg>
          </p:ext>
        </pc:extLst>
      </pc:sldChg>
      <pc:sldChg chg="modSp mod modNotesTx">
        <pc:chgData name="Claire Frank-Carr" userId="023a24b7-4ee5-46bf-8a1c-3b2e4b8d21fb" providerId="ADAL" clId="{ACDEE483-F95A-40B9-8968-B4E38ED62369}" dt="2024-11-06T19:46:18.759" v="4775" actId="20577"/>
        <pc:sldMkLst>
          <pc:docMk/>
          <pc:sldMk cId="1732108302" sldId="372"/>
        </pc:sldMkLst>
        <pc:spChg chg="mod">
          <ac:chgData name="Claire Frank-Carr" userId="023a24b7-4ee5-46bf-8a1c-3b2e4b8d21fb" providerId="ADAL" clId="{ACDEE483-F95A-40B9-8968-B4E38ED62369}" dt="2024-11-06T19:34:59.522" v="4474" actId="20577"/>
          <ac:spMkLst>
            <pc:docMk/>
            <pc:sldMk cId="1732108302" sldId="372"/>
            <ac:spMk id="7" creationId="{307DD01B-7567-A5EC-F1C2-39B4EF495609}"/>
          </ac:spMkLst>
        </pc:spChg>
      </pc:sldChg>
      <pc:sldChg chg="modSp mod modNotesTx">
        <pc:chgData name="Claire Frank-Carr" userId="023a24b7-4ee5-46bf-8a1c-3b2e4b8d21fb" providerId="ADAL" clId="{ACDEE483-F95A-40B9-8968-B4E38ED62369}" dt="2024-11-06T19:50:45.747" v="4824" actId="20577"/>
        <pc:sldMkLst>
          <pc:docMk/>
          <pc:sldMk cId="4176557008" sldId="373"/>
        </pc:sldMkLst>
        <pc:spChg chg="mod">
          <ac:chgData name="Claire Frank-Carr" userId="023a24b7-4ee5-46bf-8a1c-3b2e4b8d21fb" providerId="ADAL" clId="{ACDEE483-F95A-40B9-8968-B4E38ED62369}" dt="2024-11-06T16:25:17.701" v="3437" actId="113"/>
          <ac:spMkLst>
            <pc:docMk/>
            <pc:sldMk cId="4176557008" sldId="373"/>
            <ac:spMk id="7" creationId="{307DD01B-7567-A5EC-F1C2-39B4EF495609}"/>
          </ac:spMkLst>
        </pc:spChg>
        <pc:spChg chg="mod">
          <ac:chgData name="Claire Frank-Carr" userId="023a24b7-4ee5-46bf-8a1c-3b2e4b8d21fb" providerId="ADAL" clId="{ACDEE483-F95A-40B9-8968-B4E38ED62369}" dt="2024-11-04T18:29:11.163" v="964" actId="14100"/>
          <ac:spMkLst>
            <pc:docMk/>
            <pc:sldMk cId="4176557008" sldId="373"/>
            <ac:spMk id="9" creationId="{616548FE-0E5A-BC2E-050A-D8935EF967EE}"/>
          </ac:spMkLst>
        </pc:spChg>
      </pc:sldChg>
      <pc:sldChg chg="modSp mod addCm modCm modNotesTx">
        <pc:chgData name="Claire Frank-Carr" userId="023a24b7-4ee5-46bf-8a1c-3b2e4b8d21fb" providerId="ADAL" clId="{ACDEE483-F95A-40B9-8968-B4E38ED62369}" dt="2024-11-06T19:50:14.467" v="4821" actId="14100"/>
        <pc:sldMkLst>
          <pc:docMk/>
          <pc:sldMk cId="3184549052" sldId="374"/>
        </pc:sldMkLst>
        <pc:spChg chg="mod">
          <ac:chgData name="Claire Frank-Carr" userId="023a24b7-4ee5-46bf-8a1c-3b2e4b8d21fb" providerId="ADAL" clId="{ACDEE483-F95A-40B9-8968-B4E38ED62369}" dt="2024-11-06T19:50:14.467" v="4821" actId="14100"/>
          <ac:spMkLst>
            <pc:docMk/>
            <pc:sldMk cId="3184549052" sldId="374"/>
            <ac:spMk id="7" creationId="{307DD01B-7567-A5EC-F1C2-39B4EF495609}"/>
          </ac:spMkLst>
        </pc:spChg>
        <pc:spChg chg="mod">
          <ac:chgData name="Claire Frank-Carr" userId="023a24b7-4ee5-46bf-8a1c-3b2e4b8d21fb" providerId="ADAL" clId="{ACDEE483-F95A-40B9-8968-B4E38ED62369}" dt="2024-11-06T19:50:02.177" v="4819" actId="20577"/>
          <ac:spMkLst>
            <pc:docMk/>
            <pc:sldMk cId="3184549052" sldId="374"/>
            <ac:spMk id="9" creationId="{616548FE-0E5A-BC2E-050A-D8935EF967EE}"/>
          </ac:spMkLst>
        </pc:spChg>
        <pc:extLst>
          <p:ext xmlns:p="http://schemas.openxmlformats.org/presentationml/2006/main" uri="{D6D511B9-2390-475A-947B-AFAB55BFBCF1}">
            <pc226:cmChg xmlns:pc226="http://schemas.microsoft.com/office/powerpoint/2022/06/main/command" chg="add mod">
              <pc226:chgData name="Claire Frank-Carr" userId="023a24b7-4ee5-46bf-8a1c-3b2e4b8d21fb" providerId="ADAL" clId="{ACDEE483-F95A-40B9-8968-B4E38ED62369}" dt="2024-11-06T19:48:25.812" v="4796"/>
              <pc2:cmMkLst xmlns:pc2="http://schemas.microsoft.com/office/powerpoint/2019/9/main/command">
                <pc:docMk/>
                <pc:sldMk cId="3184549052" sldId="374"/>
                <pc2:cmMk id="{6FA0E9FD-59AA-42F0-A45B-622B2449E7ED}"/>
              </pc2:cmMkLst>
              <pc226:cmRplyChg chg="add mod">
                <pc226:chgData name="Claire Frank-Carr" userId="023a24b7-4ee5-46bf-8a1c-3b2e4b8d21fb" providerId="ADAL" clId="{ACDEE483-F95A-40B9-8968-B4E38ED62369}" dt="2024-11-06T19:48:25.812" v="4796"/>
                <pc2:cmRplyMkLst xmlns:pc2="http://schemas.microsoft.com/office/powerpoint/2019/9/main/command">
                  <pc:docMk/>
                  <pc:sldMk cId="3184549052" sldId="374"/>
                  <pc2:cmMk id="{6FA0E9FD-59AA-42F0-A45B-622B2449E7ED}"/>
                  <pc2:cmRplyMk id="{79A44C05-C703-4F5C-87D2-342F2C961996}"/>
                </pc2:cmRplyMkLst>
              </pc226:cmRplyChg>
            </pc226:cmChg>
          </p:ext>
        </pc:extLst>
      </pc:sldChg>
      <pc:sldChg chg="modSp mod modNotesTx">
        <pc:chgData name="Claire Frank-Carr" userId="023a24b7-4ee5-46bf-8a1c-3b2e4b8d21fb" providerId="ADAL" clId="{ACDEE483-F95A-40B9-8968-B4E38ED62369}" dt="2024-11-06T19:47:00.052" v="4789" actId="20577"/>
        <pc:sldMkLst>
          <pc:docMk/>
          <pc:sldMk cId="1359200781" sldId="375"/>
        </pc:sldMkLst>
        <pc:spChg chg="mod">
          <ac:chgData name="Claire Frank-Carr" userId="023a24b7-4ee5-46bf-8a1c-3b2e4b8d21fb" providerId="ADAL" clId="{ACDEE483-F95A-40B9-8968-B4E38ED62369}" dt="2024-11-06T16:50:44.764" v="3445" actId="113"/>
          <ac:spMkLst>
            <pc:docMk/>
            <pc:sldMk cId="1359200781" sldId="375"/>
            <ac:spMk id="7" creationId="{307DD01B-7567-A5EC-F1C2-39B4EF495609}"/>
          </ac:spMkLst>
        </pc:spChg>
        <pc:spChg chg="mod">
          <ac:chgData name="Claire Frank-Carr" userId="023a24b7-4ee5-46bf-8a1c-3b2e4b8d21fb" providerId="ADAL" clId="{ACDEE483-F95A-40B9-8968-B4E38ED62369}" dt="2024-11-04T18:37:45.156" v="999" actId="14100"/>
          <ac:spMkLst>
            <pc:docMk/>
            <pc:sldMk cId="1359200781" sldId="375"/>
            <ac:spMk id="9" creationId="{616548FE-0E5A-BC2E-050A-D8935EF967EE}"/>
          </ac:spMkLst>
        </pc:spChg>
      </pc:sldChg>
      <pc:sldChg chg="modSp mod modNotesTx">
        <pc:chgData name="Claire Frank-Carr" userId="023a24b7-4ee5-46bf-8a1c-3b2e4b8d21fb" providerId="ADAL" clId="{ACDEE483-F95A-40B9-8968-B4E38ED62369}" dt="2024-11-06T19:51:56.325" v="4860" actId="20577"/>
        <pc:sldMkLst>
          <pc:docMk/>
          <pc:sldMk cId="711859332" sldId="376"/>
        </pc:sldMkLst>
        <pc:spChg chg="mod">
          <ac:chgData name="Claire Frank-Carr" userId="023a24b7-4ee5-46bf-8a1c-3b2e4b8d21fb" providerId="ADAL" clId="{ACDEE483-F95A-40B9-8968-B4E38ED62369}" dt="2024-11-06T15:24:45.856" v="2808" actId="20577"/>
          <ac:spMkLst>
            <pc:docMk/>
            <pc:sldMk cId="711859332" sldId="376"/>
            <ac:spMk id="7" creationId="{307DD01B-7567-A5EC-F1C2-39B4EF495609}"/>
          </ac:spMkLst>
        </pc:spChg>
        <pc:spChg chg="mod">
          <ac:chgData name="Claire Frank-Carr" userId="023a24b7-4ee5-46bf-8a1c-3b2e4b8d21fb" providerId="ADAL" clId="{ACDEE483-F95A-40B9-8968-B4E38ED62369}" dt="2024-11-04T17:54:07.309" v="694" actId="1076"/>
          <ac:spMkLst>
            <pc:docMk/>
            <pc:sldMk cId="711859332" sldId="376"/>
            <ac:spMk id="9" creationId="{616548FE-0E5A-BC2E-050A-D8935EF967EE}"/>
          </ac:spMkLst>
        </pc:spChg>
      </pc:sldChg>
      <pc:sldChg chg="ord addCm modCm modNotesTx">
        <pc:chgData name="Claire Frank-Carr" userId="023a24b7-4ee5-46bf-8a1c-3b2e4b8d21fb" providerId="ADAL" clId="{ACDEE483-F95A-40B9-8968-B4E38ED62369}" dt="2024-11-06T19:52:58.840" v="4885" actId="20577"/>
        <pc:sldMkLst>
          <pc:docMk/>
          <pc:sldMk cId="2618678943" sldId="377"/>
        </pc:sldMkLst>
        <pc:extLst>
          <p:ext xmlns:p="http://schemas.openxmlformats.org/presentationml/2006/main" uri="{D6D511B9-2390-475A-947B-AFAB55BFBCF1}">
            <pc226:cmChg xmlns:pc226="http://schemas.microsoft.com/office/powerpoint/2022/06/main/command" chg="add mod">
              <pc226:chgData name="Claire Frank-Carr" userId="023a24b7-4ee5-46bf-8a1c-3b2e4b8d21fb" providerId="ADAL" clId="{ACDEE483-F95A-40B9-8968-B4E38ED62369}" dt="2024-11-04T15:21:21.785" v="127"/>
              <pc2:cmMkLst xmlns:pc2="http://schemas.microsoft.com/office/powerpoint/2019/9/main/command">
                <pc:docMk/>
                <pc:sldMk cId="2618678943" sldId="377"/>
                <pc2:cmMk id="{70EB4F55-4114-418F-A05C-8314D84EFB57}"/>
              </pc2:cmMkLst>
            </pc226:cmChg>
          </p:ext>
        </pc:extLst>
      </pc:sldChg>
      <pc:sldChg chg="modCm modNotesTx">
        <pc:chgData name="Claire Frank-Carr" userId="023a24b7-4ee5-46bf-8a1c-3b2e4b8d21fb" providerId="ADAL" clId="{ACDEE483-F95A-40B9-8968-B4E38ED62369}" dt="2024-11-06T19:52:35.001" v="4877" actId="20577"/>
        <pc:sldMkLst>
          <pc:docMk/>
          <pc:sldMk cId="874537543" sldId="378"/>
        </pc:sldMkLst>
        <pc:extLst>
          <p:ext xmlns:p="http://schemas.openxmlformats.org/presentationml/2006/main" uri="{D6D511B9-2390-475A-947B-AFAB55BFBCF1}">
            <pc226:cmChg xmlns:pc226="http://schemas.microsoft.com/office/powerpoint/2022/06/main/command" chg="">
              <pc226:chgData name="Claire Frank-Carr" userId="023a24b7-4ee5-46bf-8a1c-3b2e4b8d21fb" providerId="ADAL" clId="{ACDEE483-F95A-40B9-8968-B4E38ED62369}" dt="2024-11-06T19:45:02.044" v="4745"/>
              <pc2:cmMkLst xmlns:pc2="http://schemas.microsoft.com/office/powerpoint/2019/9/main/command">
                <pc:docMk/>
                <pc:sldMk cId="874537543" sldId="378"/>
                <pc2:cmMk id="{A5C71ACD-A55E-4A09-B39F-CCEDEF30113C}"/>
              </pc2:cmMkLst>
              <pc226:cmRplyChg chg="add">
                <pc226:chgData name="Claire Frank-Carr" userId="023a24b7-4ee5-46bf-8a1c-3b2e4b8d21fb" providerId="ADAL" clId="{ACDEE483-F95A-40B9-8968-B4E38ED62369}" dt="2024-11-06T19:45:02.044" v="4745"/>
                <pc2:cmRplyMkLst xmlns:pc2="http://schemas.microsoft.com/office/powerpoint/2019/9/main/command">
                  <pc:docMk/>
                  <pc:sldMk cId="874537543" sldId="378"/>
                  <pc2:cmMk id="{A5C71ACD-A55E-4A09-B39F-CCEDEF30113C}"/>
                  <pc2:cmRplyMk id="{82A21DA5-059D-4835-8BB5-4DFCCF2B06A7}"/>
                </pc2:cmRplyMkLst>
              </pc226:cmRplyChg>
            </pc226:cmChg>
          </p:ext>
        </pc:extLst>
      </pc:sldChg>
      <pc:sldChg chg="modSp mod modNotesTx">
        <pc:chgData name="Claire Frank-Carr" userId="023a24b7-4ee5-46bf-8a1c-3b2e4b8d21fb" providerId="ADAL" clId="{ACDEE483-F95A-40B9-8968-B4E38ED62369}" dt="2024-11-06T19:52:40.255" v="4879" actId="20577"/>
        <pc:sldMkLst>
          <pc:docMk/>
          <pc:sldMk cId="2442449537" sldId="379"/>
        </pc:sldMkLst>
        <pc:spChg chg="mod">
          <ac:chgData name="Claire Frank-Carr" userId="023a24b7-4ee5-46bf-8a1c-3b2e4b8d21fb" providerId="ADAL" clId="{ACDEE483-F95A-40B9-8968-B4E38ED62369}" dt="2024-11-05T20:50:57.323" v="2339" actId="20577"/>
          <ac:spMkLst>
            <pc:docMk/>
            <pc:sldMk cId="2442449537" sldId="379"/>
            <ac:spMk id="7" creationId="{307DD01B-7567-A5EC-F1C2-39B4EF495609}"/>
          </ac:spMkLst>
        </pc:spChg>
        <pc:spChg chg="mod">
          <ac:chgData name="Claire Frank-Carr" userId="023a24b7-4ee5-46bf-8a1c-3b2e4b8d21fb" providerId="ADAL" clId="{ACDEE483-F95A-40B9-8968-B4E38ED62369}" dt="2024-11-04T17:31:24.638" v="348" actId="255"/>
          <ac:spMkLst>
            <pc:docMk/>
            <pc:sldMk cId="2442449537" sldId="379"/>
            <ac:spMk id="9" creationId="{616548FE-0E5A-BC2E-050A-D8935EF967EE}"/>
          </ac:spMkLst>
        </pc:spChg>
      </pc:sldChg>
      <pc:sldChg chg="modSp mod modNotesTx">
        <pc:chgData name="Claire Frank-Carr" userId="023a24b7-4ee5-46bf-8a1c-3b2e4b8d21fb" providerId="ADAL" clId="{ACDEE483-F95A-40B9-8968-B4E38ED62369}" dt="2024-11-06T19:52:24.712" v="4873" actId="20577"/>
        <pc:sldMkLst>
          <pc:docMk/>
          <pc:sldMk cId="3629233373" sldId="380"/>
        </pc:sldMkLst>
        <pc:spChg chg="mod">
          <ac:chgData name="Claire Frank-Carr" userId="023a24b7-4ee5-46bf-8a1c-3b2e4b8d21fb" providerId="ADAL" clId="{ACDEE483-F95A-40B9-8968-B4E38ED62369}" dt="2024-11-05T20:16:23.852" v="2301" actId="20577"/>
          <ac:spMkLst>
            <pc:docMk/>
            <pc:sldMk cId="3629233373" sldId="380"/>
            <ac:spMk id="7" creationId="{307DD01B-7567-A5EC-F1C2-39B4EF495609}"/>
          </ac:spMkLst>
        </pc:spChg>
        <pc:spChg chg="mod">
          <ac:chgData name="Claire Frank-Carr" userId="023a24b7-4ee5-46bf-8a1c-3b2e4b8d21fb" providerId="ADAL" clId="{ACDEE483-F95A-40B9-8968-B4E38ED62369}" dt="2024-11-04T15:49:13.167" v="254" actId="255"/>
          <ac:spMkLst>
            <pc:docMk/>
            <pc:sldMk cId="3629233373" sldId="380"/>
            <ac:spMk id="9" creationId="{616548FE-0E5A-BC2E-050A-D8935EF967EE}"/>
          </ac:spMkLst>
        </pc:spChg>
      </pc:sldChg>
      <pc:sldChg chg="modSp mod modNotesTx">
        <pc:chgData name="Claire Frank-Carr" userId="023a24b7-4ee5-46bf-8a1c-3b2e4b8d21fb" providerId="ADAL" clId="{ACDEE483-F95A-40B9-8968-B4E38ED62369}" dt="2024-11-06T19:52:21.028" v="4871" actId="20577"/>
        <pc:sldMkLst>
          <pc:docMk/>
          <pc:sldMk cId="1699974410" sldId="381"/>
        </pc:sldMkLst>
        <pc:spChg chg="mod">
          <ac:chgData name="Claire Frank-Carr" userId="023a24b7-4ee5-46bf-8a1c-3b2e4b8d21fb" providerId="ADAL" clId="{ACDEE483-F95A-40B9-8968-B4E38ED62369}" dt="2024-11-05T20:55:09.529" v="2394" actId="20577"/>
          <ac:spMkLst>
            <pc:docMk/>
            <pc:sldMk cId="1699974410" sldId="381"/>
            <ac:spMk id="7" creationId="{307DD01B-7567-A5EC-F1C2-39B4EF495609}"/>
          </ac:spMkLst>
        </pc:spChg>
        <pc:spChg chg="mod">
          <ac:chgData name="Claire Frank-Carr" userId="023a24b7-4ee5-46bf-8a1c-3b2e4b8d21fb" providerId="ADAL" clId="{ACDEE483-F95A-40B9-8968-B4E38ED62369}" dt="2024-11-04T15:49:24.060" v="259" actId="255"/>
          <ac:spMkLst>
            <pc:docMk/>
            <pc:sldMk cId="1699974410" sldId="381"/>
            <ac:spMk id="9" creationId="{616548FE-0E5A-BC2E-050A-D8935EF967EE}"/>
          </ac:spMkLst>
        </pc:spChg>
      </pc:sldChg>
      <pc:sldChg chg="modSp mod modCm modNotesTx">
        <pc:chgData name="Claire Frank-Carr" userId="023a24b7-4ee5-46bf-8a1c-3b2e4b8d21fb" providerId="ADAL" clId="{ACDEE483-F95A-40B9-8968-B4E38ED62369}" dt="2024-11-06T19:52:17.208" v="4869" actId="20577"/>
        <pc:sldMkLst>
          <pc:docMk/>
          <pc:sldMk cId="1510635685" sldId="382"/>
        </pc:sldMkLst>
        <pc:spChg chg="mod">
          <ac:chgData name="Claire Frank-Carr" userId="023a24b7-4ee5-46bf-8a1c-3b2e4b8d21fb" providerId="ADAL" clId="{ACDEE483-F95A-40B9-8968-B4E38ED62369}" dt="2024-11-05T20:56:27.699" v="2514" actId="20577"/>
          <ac:spMkLst>
            <pc:docMk/>
            <pc:sldMk cId="1510635685" sldId="382"/>
            <ac:spMk id="7" creationId="{307DD01B-7567-A5EC-F1C2-39B4EF495609}"/>
          </ac:spMkLst>
        </pc:spChg>
        <pc:spChg chg="mod">
          <ac:chgData name="Claire Frank-Carr" userId="023a24b7-4ee5-46bf-8a1c-3b2e4b8d21fb" providerId="ADAL" clId="{ACDEE483-F95A-40B9-8968-B4E38ED62369}" dt="2024-11-04T17:20:48.695" v="311" actId="1076"/>
          <ac:spMkLst>
            <pc:docMk/>
            <pc:sldMk cId="1510635685" sldId="382"/>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Claire Frank-Carr" userId="023a24b7-4ee5-46bf-8a1c-3b2e4b8d21fb" providerId="ADAL" clId="{ACDEE483-F95A-40B9-8968-B4E38ED62369}" dt="2024-11-04T17:48:29.815" v="653" actId="20577"/>
              <pc2:cmMkLst xmlns:pc2="http://schemas.microsoft.com/office/powerpoint/2019/9/main/command">
                <pc:docMk/>
                <pc:sldMk cId="1510635685" sldId="382"/>
                <pc2:cmMk id="{A095FA3F-5D1B-49D0-A14B-D7A87EE1446A}"/>
              </pc2:cmMkLst>
            </pc226:cmChg>
          </p:ext>
        </pc:extLst>
      </pc:sldChg>
      <pc:sldChg chg="modSp mod modNotesTx">
        <pc:chgData name="Claire Frank-Carr" userId="023a24b7-4ee5-46bf-8a1c-3b2e4b8d21fb" providerId="ADAL" clId="{ACDEE483-F95A-40B9-8968-B4E38ED62369}" dt="2024-11-06T19:52:12.890" v="4867" actId="20577"/>
        <pc:sldMkLst>
          <pc:docMk/>
          <pc:sldMk cId="1685530184" sldId="383"/>
        </pc:sldMkLst>
        <pc:spChg chg="mod">
          <ac:chgData name="Claire Frank-Carr" userId="023a24b7-4ee5-46bf-8a1c-3b2e4b8d21fb" providerId="ADAL" clId="{ACDEE483-F95A-40B9-8968-B4E38ED62369}" dt="2024-11-05T21:09:15.655" v="2646" actId="20577"/>
          <ac:spMkLst>
            <pc:docMk/>
            <pc:sldMk cId="1685530184" sldId="383"/>
            <ac:spMk id="7" creationId="{307DD01B-7567-A5EC-F1C2-39B4EF495609}"/>
          </ac:spMkLst>
        </pc:spChg>
        <pc:spChg chg="mod">
          <ac:chgData name="Claire Frank-Carr" userId="023a24b7-4ee5-46bf-8a1c-3b2e4b8d21fb" providerId="ADAL" clId="{ACDEE483-F95A-40B9-8968-B4E38ED62369}" dt="2024-11-04T17:24:11.846" v="340" actId="14100"/>
          <ac:spMkLst>
            <pc:docMk/>
            <pc:sldMk cId="1685530184" sldId="383"/>
            <ac:spMk id="9" creationId="{616548FE-0E5A-BC2E-050A-D8935EF967EE}"/>
          </ac:spMkLst>
        </pc:spChg>
      </pc:sldChg>
      <pc:sldChg chg="modSp mod modNotesTx">
        <pc:chgData name="Claire Frank-Carr" userId="023a24b7-4ee5-46bf-8a1c-3b2e4b8d21fb" providerId="ADAL" clId="{ACDEE483-F95A-40B9-8968-B4E38ED62369}" dt="2024-11-06T19:52:08.531" v="4865" actId="20577"/>
        <pc:sldMkLst>
          <pc:docMk/>
          <pc:sldMk cId="425632126" sldId="384"/>
        </pc:sldMkLst>
        <pc:spChg chg="mod">
          <ac:chgData name="Claire Frank-Carr" userId="023a24b7-4ee5-46bf-8a1c-3b2e4b8d21fb" providerId="ADAL" clId="{ACDEE483-F95A-40B9-8968-B4E38ED62369}" dt="2024-11-06T15:10:48.423" v="2725" actId="20577"/>
          <ac:spMkLst>
            <pc:docMk/>
            <pc:sldMk cId="425632126" sldId="384"/>
            <ac:spMk id="7" creationId="{307DD01B-7567-A5EC-F1C2-39B4EF495609}"/>
          </ac:spMkLst>
        </pc:spChg>
        <pc:spChg chg="mod">
          <ac:chgData name="Claire Frank-Carr" userId="023a24b7-4ee5-46bf-8a1c-3b2e4b8d21fb" providerId="ADAL" clId="{ACDEE483-F95A-40B9-8968-B4E38ED62369}" dt="2024-11-05T21:13:30.430" v="2699" actId="255"/>
          <ac:spMkLst>
            <pc:docMk/>
            <pc:sldMk cId="425632126" sldId="384"/>
            <ac:spMk id="9" creationId="{616548FE-0E5A-BC2E-050A-D8935EF967EE}"/>
          </ac:spMkLst>
        </pc:spChg>
      </pc:sldChg>
      <pc:sldChg chg="modSp mod modNotesTx">
        <pc:chgData name="Claire Frank-Carr" userId="023a24b7-4ee5-46bf-8a1c-3b2e4b8d21fb" providerId="ADAL" clId="{ACDEE483-F95A-40B9-8968-B4E38ED62369}" dt="2024-11-06T19:52:00.757" v="4862" actId="20577"/>
        <pc:sldMkLst>
          <pc:docMk/>
          <pc:sldMk cId="1430262861" sldId="385"/>
        </pc:sldMkLst>
        <pc:spChg chg="mod">
          <ac:chgData name="Claire Frank-Carr" userId="023a24b7-4ee5-46bf-8a1c-3b2e4b8d21fb" providerId="ADAL" clId="{ACDEE483-F95A-40B9-8968-B4E38ED62369}" dt="2024-11-06T15:21:55.679" v="2775" actId="20577"/>
          <ac:spMkLst>
            <pc:docMk/>
            <pc:sldMk cId="1430262861" sldId="385"/>
            <ac:spMk id="7" creationId="{307DD01B-7567-A5EC-F1C2-39B4EF495609}"/>
          </ac:spMkLst>
        </pc:spChg>
        <pc:spChg chg="mod">
          <ac:chgData name="Claire Frank-Carr" userId="023a24b7-4ee5-46bf-8a1c-3b2e4b8d21fb" providerId="ADAL" clId="{ACDEE483-F95A-40B9-8968-B4E38ED62369}" dt="2024-11-04T17:53:41.059" v="691" actId="1076"/>
          <ac:spMkLst>
            <pc:docMk/>
            <pc:sldMk cId="1430262861" sldId="385"/>
            <ac:spMk id="9" creationId="{616548FE-0E5A-BC2E-050A-D8935EF967EE}"/>
          </ac:spMkLst>
        </pc:spChg>
      </pc:sldChg>
      <pc:sldChg chg="modSp mod addCm modCm modNotesTx">
        <pc:chgData name="Claire Frank-Carr" userId="023a24b7-4ee5-46bf-8a1c-3b2e4b8d21fb" providerId="ADAL" clId="{ACDEE483-F95A-40B9-8968-B4E38ED62369}" dt="2024-11-06T19:52:45.198" v="4881" actId="20577"/>
        <pc:sldMkLst>
          <pc:docMk/>
          <pc:sldMk cId="4094058799" sldId="386"/>
        </pc:sldMkLst>
        <pc:spChg chg="mod">
          <ac:chgData name="Claire Frank-Carr" userId="023a24b7-4ee5-46bf-8a1c-3b2e4b8d21fb" providerId="ADAL" clId="{ACDEE483-F95A-40B9-8968-B4E38ED62369}" dt="2024-11-04T19:09:00.953" v="1689" actId="14100"/>
          <ac:spMkLst>
            <pc:docMk/>
            <pc:sldMk cId="4094058799" sldId="386"/>
            <ac:spMk id="7" creationId="{307DD01B-7567-A5EC-F1C2-39B4EF495609}"/>
          </ac:spMkLst>
        </pc:spChg>
        <pc:spChg chg="mod">
          <ac:chgData name="Claire Frank-Carr" userId="023a24b7-4ee5-46bf-8a1c-3b2e4b8d21fb" providerId="ADAL" clId="{ACDEE483-F95A-40B9-8968-B4E38ED62369}" dt="2024-11-04T15:27:25.767" v="182" actId="20577"/>
          <ac:spMkLst>
            <pc:docMk/>
            <pc:sldMk cId="4094058799" sldId="386"/>
            <ac:spMk id="9" creationId="{616548FE-0E5A-BC2E-050A-D8935EF967EE}"/>
          </ac:spMkLst>
        </pc:spChg>
        <pc:extLst>
          <p:ext xmlns:p="http://schemas.openxmlformats.org/presentationml/2006/main" uri="{D6D511B9-2390-475A-947B-AFAB55BFBCF1}">
            <pc226:cmChg xmlns:pc226="http://schemas.microsoft.com/office/powerpoint/2022/06/main/command" chg="add">
              <pc226:chgData name="Claire Frank-Carr" userId="023a24b7-4ee5-46bf-8a1c-3b2e4b8d21fb" providerId="ADAL" clId="{ACDEE483-F95A-40B9-8968-B4E38ED62369}" dt="2024-11-04T19:10:28.084" v="1690"/>
              <pc2:cmMkLst xmlns:pc2="http://schemas.microsoft.com/office/powerpoint/2019/9/main/command">
                <pc:docMk/>
                <pc:sldMk cId="4094058799" sldId="386"/>
                <pc2:cmMk id="{C67E0C1E-FAD9-4BE8-892F-34A14EC445D5}"/>
              </pc2:cmMkLst>
            </pc226:cmChg>
            <pc226:cmChg xmlns:pc226="http://schemas.microsoft.com/office/powerpoint/2022/06/main/command" chg="mod">
              <pc226:chgData name="Claire Frank-Carr" userId="023a24b7-4ee5-46bf-8a1c-3b2e4b8d21fb" providerId="ADAL" clId="{ACDEE483-F95A-40B9-8968-B4E38ED62369}" dt="2024-11-04T15:27:25.767" v="182" actId="20577"/>
              <pc2:cmMkLst xmlns:pc2="http://schemas.microsoft.com/office/powerpoint/2019/9/main/command">
                <pc:docMk/>
                <pc:sldMk cId="4094058799" sldId="386"/>
                <pc2:cmMk id="{8075782B-6A65-4258-BE99-07A6A8F8D960}"/>
              </pc2:cmMkLst>
            </pc226:cmChg>
          </p:ext>
        </pc:extLst>
      </pc:sldChg>
      <pc:sldChg chg="modSp mod modNotesTx">
        <pc:chgData name="Claire Frank-Carr" userId="023a24b7-4ee5-46bf-8a1c-3b2e4b8d21fb" providerId="ADAL" clId="{ACDEE483-F95A-40B9-8968-B4E38ED62369}" dt="2024-11-06T19:51:52.153" v="4858" actId="20577"/>
        <pc:sldMkLst>
          <pc:docMk/>
          <pc:sldMk cId="3987669801" sldId="387"/>
        </pc:sldMkLst>
        <pc:spChg chg="mod">
          <ac:chgData name="Claire Frank-Carr" userId="023a24b7-4ee5-46bf-8a1c-3b2e4b8d21fb" providerId="ADAL" clId="{ACDEE483-F95A-40B9-8968-B4E38ED62369}" dt="2024-11-06T15:31:42.538" v="2813" actId="20577"/>
          <ac:spMkLst>
            <pc:docMk/>
            <pc:sldMk cId="3987669801" sldId="387"/>
            <ac:spMk id="7" creationId="{307DD01B-7567-A5EC-F1C2-39B4EF495609}"/>
          </ac:spMkLst>
        </pc:spChg>
      </pc:sldChg>
      <pc:sldChg chg="modSp mod modNotesTx">
        <pc:chgData name="Claire Frank-Carr" userId="023a24b7-4ee5-46bf-8a1c-3b2e4b8d21fb" providerId="ADAL" clId="{ACDEE483-F95A-40B9-8968-B4E38ED62369}" dt="2024-11-06T19:51:47.560" v="4856" actId="20577"/>
        <pc:sldMkLst>
          <pc:docMk/>
          <pc:sldMk cId="1819715909" sldId="388"/>
        </pc:sldMkLst>
        <pc:spChg chg="mod">
          <ac:chgData name="Claire Frank-Carr" userId="023a24b7-4ee5-46bf-8a1c-3b2e4b8d21fb" providerId="ADAL" clId="{ACDEE483-F95A-40B9-8968-B4E38ED62369}" dt="2024-11-06T15:36:07.668" v="2841" actId="20577"/>
          <ac:spMkLst>
            <pc:docMk/>
            <pc:sldMk cId="1819715909" sldId="388"/>
            <ac:spMk id="7" creationId="{307DD01B-7567-A5EC-F1C2-39B4EF495609}"/>
          </ac:spMkLst>
        </pc:spChg>
        <pc:spChg chg="mod">
          <ac:chgData name="Claire Frank-Carr" userId="023a24b7-4ee5-46bf-8a1c-3b2e4b8d21fb" providerId="ADAL" clId="{ACDEE483-F95A-40B9-8968-B4E38ED62369}" dt="2024-11-04T18:12:32.925" v="796" actId="14100"/>
          <ac:spMkLst>
            <pc:docMk/>
            <pc:sldMk cId="1819715909" sldId="388"/>
            <ac:spMk id="9" creationId="{616548FE-0E5A-BC2E-050A-D8935EF967EE}"/>
          </ac:spMkLst>
        </pc:spChg>
      </pc:sldChg>
      <pc:sldChg chg="modSp mod modNotesTx">
        <pc:chgData name="Claire Frank-Carr" userId="023a24b7-4ee5-46bf-8a1c-3b2e4b8d21fb" providerId="ADAL" clId="{ACDEE483-F95A-40B9-8968-B4E38ED62369}" dt="2024-11-06T19:51:36.153" v="4852" actId="20577"/>
        <pc:sldMkLst>
          <pc:docMk/>
          <pc:sldMk cId="545872078" sldId="389"/>
        </pc:sldMkLst>
        <pc:spChg chg="mod">
          <ac:chgData name="Claire Frank-Carr" userId="023a24b7-4ee5-46bf-8a1c-3b2e4b8d21fb" providerId="ADAL" clId="{ACDEE483-F95A-40B9-8968-B4E38ED62369}" dt="2024-11-06T15:43:51.002" v="2944" actId="20577"/>
          <ac:spMkLst>
            <pc:docMk/>
            <pc:sldMk cId="545872078" sldId="389"/>
            <ac:spMk id="7" creationId="{307DD01B-7567-A5EC-F1C2-39B4EF495609}"/>
          </ac:spMkLst>
        </pc:spChg>
        <pc:spChg chg="mod">
          <ac:chgData name="Claire Frank-Carr" userId="023a24b7-4ee5-46bf-8a1c-3b2e4b8d21fb" providerId="ADAL" clId="{ACDEE483-F95A-40B9-8968-B4E38ED62369}" dt="2024-11-04T18:17:25.109" v="838" actId="255"/>
          <ac:spMkLst>
            <pc:docMk/>
            <pc:sldMk cId="545872078" sldId="389"/>
            <ac:spMk id="9" creationId="{616548FE-0E5A-BC2E-050A-D8935EF967EE}"/>
          </ac:spMkLst>
        </pc:spChg>
      </pc:sldChg>
      <pc:sldChg chg="modSp mod modNotesTx">
        <pc:chgData name="Claire Frank-Carr" userId="023a24b7-4ee5-46bf-8a1c-3b2e4b8d21fb" providerId="ADAL" clId="{ACDEE483-F95A-40B9-8968-B4E38ED62369}" dt="2024-11-06T19:51:06.615" v="4830" actId="20577"/>
        <pc:sldMkLst>
          <pc:docMk/>
          <pc:sldMk cId="2092169576" sldId="390"/>
        </pc:sldMkLst>
        <pc:spChg chg="mod">
          <ac:chgData name="Claire Frank-Carr" userId="023a24b7-4ee5-46bf-8a1c-3b2e4b8d21fb" providerId="ADAL" clId="{ACDEE483-F95A-40B9-8968-B4E38ED62369}" dt="2024-11-06T19:08:47.333" v="3516" actId="255"/>
          <ac:spMkLst>
            <pc:docMk/>
            <pc:sldMk cId="2092169576" sldId="390"/>
            <ac:spMk id="9" creationId="{616548FE-0E5A-BC2E-050A-D8935EF967EE}"/>
          </ac:spMkLst>
        </pc:spChg>
        <pc:graphicFrameChg chg="mod modGraphic">
          <ac:chgData name="Claire Frank-Carr" userId="023a24b7-4ee5-46bf-8a1c-3b2e4b8d21fb" providerId="ADAL" clId="{ACDEE483-F95A-40B9-8968-B4E38ED62369}" dt="2024-11-06T16:07:00.086" v="3032" actId="113"/>
          <ac:graphicFrameMkLst>
            <pc:docMk/>
            <pc:sldMk cId="2092169576" sldId="390"/>
            <ac:graphicFrameMk id="6" creationId="{95117C16-3A46-5334-91D1-B5C759BC598B}"/>
          </ac:graphicFrameMkLst>
        </pc:graphicFrameChg>
      </pc:sldChg>
      <pc:sldChg chg="modSp mod">
        <pc:chgData name="Claire Frank-Carr" userId="023a24b7-4ee5-46bf-8a1c-3b2e4b8d21fb" providerId="ADAL" clId="{ACDEE483-F95A-40B9-8968-B4E38ED62369}" dt="2024-11-04T17:41:45.498" v="604" actId="20577"/>
        <pc:sldMkLst>
          <pc:docMk/>
          <pc:sldMk cId="618302899" sldId="391"/>
        </pc:sldMkLst>
      </pc:sldChg>
      <pc:sldChg chg="modSp mod modNotesTx">
        <pc:chgData name="Claire Frank-Carr" userId="023a24b7-4ee5-46bf-8a1c-3b2e4b8d21fb" providerId="ADAL" clId="{ACDEE483-F95A-40B9-8968-B4E38ED62369}" dt="2024-11-06T19:51:42.084" v="4854" actId="20577"/>
        <pc:sldMkLst>
          <pc:docMk/>
          <pc:sldMk cId="276746440" sldId="392"/>
        </pc:sldMkLst>
        <pc:spChg chg="mod">
          <ac:chgData name="Claire Frank-Carr" userId="023a24b7-4ee5-46bf-8a1c-3b2e4b8d21fb" providerId="ADAL" clId="{ACDEE483-F95A-40B9-8968-B4E38ED62369}" dt="2024-11-06T15:41:15.120" v="2910" actId="20577"/>
          <ac:spMkLst>
            <pc:docMk/>
            <pc:sldMk cId="276746440" sldId="392"/>
            <ac:spMk id="7" creationId="{307DD01B-7567-A5EC-F1C2-39B4EF495609}"/>
          </ac:spMkLst>
        </pc:spChg>
        <pc:spChg chg="mod">
          <ac:chgData name="Claire Frank-Carr" userId="023a24b7-4ee5-46bf-8a1c-3b2e4b8d21fb" providerId="ADAL" clId="{ACDEE483-F95A-40B9-8968-B4E38ED62369}" dt="2024-11-04T18:12:39.708" v="797" actId="14100"/>
          <ac:spMkLst>
            <pc:docMk/>
            <pc:sldMk cId="276746440" sldId="392"/>
            <ac:spMk id="9" creationId="{616548FE-0E5A-BC2E-050A-D8935EF967EE}"/>
          </ac:spMkLst>
        </pc:spChg>
      </pc:sldChg>
      <pc:sldChg chg="modSp add del mod modNotesTx">
        <pc:chgData name="Claire Frank-Carr" userId="023a24b7-4ee5-46bf-8a1c-3b2e4b8d21fb" providerId="ADAL" clId="{ACDEE483-F95A-40B9-8968-B4E38ED62369}" dt="2024-11-06T19:50:38.761" v="4822" actId="47"/>
        <pc:sldMkLst>
          <pc:docMk/>
          <pc:sldMk cId="3057640019" sldId="393"/>
        </pc:sldMkLst>
        <pc:spChg chg="mod">
          <ac:chgData name="Claire Frank-Carr" userId="023a24b7-4ee5-46bf-8a1c-3b2e4b8d21fb" providerId="ADAL" clId="{ACDEE483-F95A-40B9-8968-B4E38ED62369}" dt="2024-11-06T19:49:31.987" v="4812" actId="20577"/>
          <ac:spMkLst>
            <pc:docMk/>
            <pc:sldMk cId="3057640019" sldId="393"/>
            <ac:spMk id="7" creationId="{307DD01B-7567-A5EC-F1C2-39B4EF495609}"/>
          </ac:spMkLst>
        </pc:spChg>
      </pc:sldChg>
      <pc:sldChg chg="modSp add del mod">
        <pc:chgData name="Claire Frank-Carr" userId="023a24b7-4ee5-46bf-8a1c-3b2e4b8d21fb" providerId="ADAL" clId="{ACDEE483-F95A-40B9-8968-B4E38ED62369}" dt="2024-11-05T21:13:18.212" v="2694" actId="47"/>
        <pc:sldMkLst>
          <pc:docMk/>
          <pc:sldMk cId="1574044801" sldId="394"/>
        </pc:sldMkLst>
        <pc:spChg chg="mod">
          <ac:chgData name="Claire Frank-Carr" userId="023a24b7-4ee5-46bf-8a1c-3b2e4b8d21fb" providerId="ADAL" clId="{ACDEE483-F95A-40B9-8968-B4E38ED62369}" dt="2024-11-05T21:12:33.296" v="2693" actId="255"/>
          <ac:spMkLst>
            <pc:docMk/>
            <pc:sldMk cId="1574044801" sldId="394"/>
            <ac:spMk id="9" creationId="{616548FE-0E5A-BC2E-050A-D8935EF967EE}"/>
          </ac:spMkLst>
        </pc:spChg>
      </pc:sldChg>
    </pc:docChg>
  </pc:docChgLst>
  <pc:docChgLst>
    <pc:chgData name="Markel, Sarah (ACL)" userId="S::sarah.markel@acl.hhs.gov::934a4c8b-f354-416a-82a4-3ba6200b1911" providerId="AD" clId="Web-{C9610698-A119-1D46-265E-9F729B86C9FC}"/>
    <pc:docChg chg="modSld">
      <pc:chgData name="Markel, Sarah (ACL)" userId="S::sarah.markel@acl.hhs.gov::934a4c8b-f354-416a-82a4-3ba6200b1911" providerId="AD" clId="Web-{C9610698-A119-1D46-265E-9F729B86C9FC}" dt="2024-03-25T20:53:16.754" v="7" actId="1076"/>
      <pc:docMkLst>
        <pc:docMk/>
      </pc:docMkLst>
      <pc:sldChg chg="modSp">
        <pc:chgData name="Markel, Sarah (ACL)" userId="S::sarah.markel@acl.hhs.gov::934a4c8b-f354-416a-82a4-3ba6200b1911" providerId="AD" clId="Web-{C9610698-A119-1D46-265E-9F729B86C9FC}" dt="2024-03-25T20:53:16.754" v="7" actId="1076"/>
        <pc:sldMkLst>
          <pc:docMk/>
          <pc:sldMk cId="2241447357" sldId="287"/>
        </pc:sldMkLst>
      </pc:sldChg>
      <pc:sldChg chg="modSp">
        <pc:chgData name="Markel, Sarah (ACL)" userId="S::sarah.markel@acl.hhs.gov::934a4c8b-f354-416a-82a4-3ba6200b1911" providerId="AD" clId="Web-{C9610698-A119-1D46-265E-9F729B86C9FC}" dt="2024-03-25T20:52:46.535" v="4" actId="14100"/>
        <pc:sldMkLst>
          <pc:docMk/>
          <pc:sldMk cId="2415035927" sldId="295"/>
        </pc:sldMkLst>
      </pc:sldChg>
    </pc:docChg>
  </pc:docChgLst>
  <pc:docChgLst>
    <pc:chgData name="Frank-Carr, Claire (ACL) (CTR)" userId="023a24b7-4ee5-46bf-8a1c-3b2e4b8d21fb" providerId="ADAL" clId="{ED6C83F9-35B1-409F-A1B2-1A45AA6A7051}"/>
    <pc:docChg chg="undo redo custSel addSld delSld modSld">
      <pc:chgData name="Frank-Carr, Claire (ACL) (CTR)" userId="023a24b7-4ee5-46bf-8a1c-3b2e4b8d21fb" providerId="ADAL" clId="{ED6C83F9-35B1-409F-A1B2-1A45AA6A7051}" dt="2024-11-07T18:09:54.718" v="2581" actId="20577"/>
      <pc:docMkLst>
        <pc:docMk/>
      </pc:docMkLst>
      <pc:sldChg chg="addSp modSp mod modCm">
        <pc:chgData name="Frank-Carr, Claire (ACL) (CTR)" userId="023a24b7-4ee5-46bf-8a1c-3b2e4b8d21fb" providerId="ADAL" clId="{ED6C83F9-35B1-409F-A1B2-1A45AA6A7051}" dt="2024-11-07T18:02:59.860" v="2449"/>
        <pc:sldMkLst>
          <pc:docMk/>
          <pc:sldMk cId="0" sldId="256"/>
        </pc:sldMkLst>
        <pc:spChg chg="add mod ord">
          <ac:chgData name="Frank-Carr, Claire (ACL) (CTR)" userId="023a24b7-4ee5-46bf-8a1c-3b2e4b8d21fb" providerId="ADAL" clId="{ED6C83F9-35B1-409F-A1B2-1A45AA6A7051}" dt="2024-11-06T22:29:08.312" v="1984" actId="13244"/>
          <ac:spMkLst>
            <pc:docMk/>
            <pc:sldMk cId="0" sldId="256"/>
            <ac:spMk id="4" creationId="{B77A703E-C37C-F1F6-BA97-BB6AE874EFE5}"/>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ED6C83F9-35B1-409F-A1B2-1A45AA6A7051}" dt="2024-11-07T18:02:59.860" v="2449"/>
              <pc2:cmMkLst xmlns:pc2="http://schemas.microsoft.com/office/powerpoint/2019/9/main/command">
                <pc:docMk/>
                <pc:sldMk cId="0" sldId="256"/>
                <pc2:cmMk id="{01F061F1-3AEE-4E7D-9296-AEF8D3823451}"/>
              </pc2:cmMkLst>
            </pc226:cmChg>
          </p:ext>
        </pc:extLst>
      </pc:sldChg>
      <pc:sldChg chg="addSp modSp mod modNotesTx">
        <pc:chgData name="Frank-Carr, Claire (ACL) (CTR)" userId="023a24b7-4ee5-46bf-8a1c-3b2e4b8d21fb" providerId="ADAL" clId="{ED6C83F9-35B1-409F-A1B2-1A45AA6A7051}" dt="2024-11-06T22:30:09.393" v="2003" actId="1076"/>
        <pc:sldMkLst>
          <pc:docMk/>
          <pc:sldMk cId="0" sldId="257"/>
        </pc:sldMkLst>
        <pc:spChg chg="mod">
          <ac:chgData name="Frank-Carr, Claire (ACL) (CTR)" userId="023a24b7-4ee5-46bf-8a1c-3b2e4b8d21fb" providerId="ADAL" clId="{ED6C83F9-35B1-409F-A1B2-1A45AA6A7051}" dt="2024-11-06T22:30:09.393" v="2003" actId="1076"/>
          <ac:spMkLst>
            <pc:docMk/>
            <pc:sldMk cId="0" sldId="257"/>
            <ac:spMk id="2" creationId="{131AEC11-92B0-E481-F052-325FF71809DA}"/>
          </ac:spMkLst>
        </pc:spChg>
        <pc:spChg chg="add mod ord">
          <ac:chgData name="Frank-Carr, Claire (ACL) (CTR)" userId="023a24b7-4ee5-46bf-8a1c-3b2e4b8d21fb" providerId="ADAL" clId="{ED6C83F9-35B1-409F-A1B2-1A45AA6A7051}" dt="2024-11-06T22:29:23.655" v="1986" actId="13244"/>
          <ac:spMkLst>
            <pc:docMk/>
            <pc:sldMk cId="0" sldId="257"/>
            <ac:spMk id="3" creationId="{B660C107-1F5C-7A8E-6425-684381DC6D08}"/>
          </ac:spMkLst>
        </pc:spChg>
        <pc:spChg chg="mod">
          <ac:chgData name="Frank-Carr, Claire (ACL) (CTR)" userId="023a24b7-4ee5-46bf-8a1c-3b2e4b8d21fb" providerId="ADAL" clId="{ED6C83F9-35B1-409F-A1B2-1A45AA6A7051}" dt="2024-11-06T22:30:03.988" v="2002" actId="255"/>
          <ac:spMkLst>
            <pc:docMk/>
            <pc:sldMk cId="0" sldId="257"/>
            <ac:spMk id="4" creationId="{AAFB11B3-AEA9-BED7-265C-3C638144ABC5}"/>
          </ac:spMkLst>
        </pc:spChg>
      </pc:sldChg>
      <pc:sldChg chg="addSp modSp mod">
        <pc:chgData name="Frank-Carr, Claire (ACL) (CTR)" userId="023a24b7-4ee5-46bf-8a1c-3b2e4b8d21fb" providerId="ADAL" clId="{ED6C83F9-35B1-409F-A1B2-1A45AA6A7051}" dt="2024-11-06T22:30:25.927" v="2004" actId="13244"/>
        <pc:sldMkLst>
          <pc:docMk/>
          <pc:sldMk cId="2415035927" sldId="295"/>
        </pc:sldMkLst>
        <pc:spChg chg="add mod ord">
          <ac:chgData name="Frank-Carr, Claire (ACL) (CTR)" userId="023a24b7-4ee5-46bf-8a1c-3b2e4b8d21fb" providerId="ADAL" clId="{ED6C83F9-35B1-409F-A1B2-1A45AA6A7051}" dt="2024-11-06T22:30:25.927" v="2004" actId="13244"/>
          <ac:spMkLst>
            <pc:docMk/>
            <pc:sldMk cId="2415035927" sldId="295"/>
            <ac:spMk id="3" creationId="{A2834F01-7AF6-2D9F-F5C9-1DDD54801327}"/>
          </ac:spMkLst>
        </pc:spChg>
      </pc:sldChg>
      <pc:sldChg chg="addSp modSp mod">
        <pc:chgData name="Frank-Carr, Claire (ACL) (CTR)" userId="023a24b7-4ee5-46bf-8a1c-3b2e4b8d21fb" providerId="ADAL" clId="{ED6C83F9-35B1-409F-A1B2-1A45AA6A7051}" dt="2024-11-06T22:33:51.891" v="2024" actId="13244"/>
        <pc:sldMkLst>
          <pc:docMk/>
          <pc:sldMk cId="193302233" sldId="298"/>
        </pc:sldMkLst>
        <pc:spChg chg="add mod ord">
          <ac:chgData name="Frank-Carr, Claire (ACL) (CTR)" userId="023a24b7-4ee5-46bf-8a1c-3b2e4b8d21fb" providerId="ADAL" clId="{ED6C83F9-35B1-409F-A1B2-1A45AA6A7051}" dt="2024-11-06T22:33:51.891" v="2024" actId="13244"/>
          <ac:spMkLst>
            <pc:docMk/>
            <pc:sldMk cId="193302233" sldId="298"/>
            <ac:spMk id="3" creationId="{2C603CA5-43B5-6024-1B17-86585BD2CE58}"/>
          </ac:spMkLst>
        </pc:spChg>
      </pc:sldChg>
      <pc:sldChg chg="addSp modSp mod modNotesTx">
        <pc:chgData name="Frank-Carr, Claire (ACL) (CTR)" userId="023a24b7-4ee5-46bf-8a1c-3b2e4b8d21fb" providerId="ADAL" clId="{ED6C83F9-35B1-409F-A1B2-1A45AA6A7051}" dt="2024-11-06T22:35:55.969" v="2043" actId="13244"/>
        <pc:sldMkLst>
          <pc:docMk/>
          <pc:sldMk cId="2936578380" sldId="299"/>
        </pc:sldMkLst>
        <pc:spChg chg="add mod ord">
          <ac:chgData name="Frank-Carr, Claire (ACL) (CTR)" userId="023a24b7-4ee5-46bf-8a1c-3b2e4b8d21fb" providerId="ADAL" clId="{ED6C83F9-35B1-409F-A1B2-1A45AA6A7051}" dt="2024-11-06T22:35:55.969" v="2043" actId="13244"/>
          <ac:spMkLst>
            <pc:docMk/>
            <pc:sldMk cId="2936578380" sldId="299"/>
            <ac:spMk id="3" creationId="{462837C3-F390-8BA5-8488-652B150FE53F}"/>
          </ac:spMkLst>
        </pc:spChg>
      </pc:sldChg>
      <pc:sldChg chg="addSp modSp mod modNotesTx">
        <pc:chgData name="Frank-Carr, Claire (ACL) (CTR)" userId="023a24b7-4ee5-46bf-8a1c-3b2e4b8d21fb" providerId="ADAL" clId="{ED6C83F9-35B1-409F-A1B2-1A45AA6A7051}" dt="2024-11-07T18:08:54.470" v="2566" actId="20577"/>
        <pc:sldMkLst>
          <pc:docMk/>
          <pc:sldMk cId="71027902" sldId="303"/>
        </pc:sldMkLst>
        <pc:spChg chg="add mod ord">
          <ac:chgData name="Frank-Carr, Claire (ACL) (CTR)" userId="023a24b7-4ee5-46bf-8a1c-3b2e4b8d21fb" providerId="ADAL" clId="{ED6C83F9-35B1-409F-A1B2-1A45AA6A7051}" dt="2024-11-06T22:36:07.542" v="2045" actId="13244"/>
          <ac:spMkLst>
            <pc:docMk/>
            <pc:sldMk cId="71027902" sldId="303"/>
            <ac:spMk id="2" creationId="{A2E3E83F-BDE1-60E8-7B3D-3038165319DD}"/>
          </ac:spMkLst>
        </pc:spChg>
        <pc:spChg chg="mod">
          <ac:chgData name="Frank-Carr, Claire (ACL) (CTR)" userId="023a24b7-4ee5-46bf-8a1c-3b2e4b8d21fb" providerId="ADAL" clId="{ED6C83F9-35B1-409F-A1B2-1A45AA6A7051}" dt="2024-11-06T22:41:20.723" v="2121" actId="20577"/>
          <ac:spMkLst>
            <pc:docMk/>
            <pc:sldMk cId="71027902" sldId="303"/>
            <ac:spMk id="7" creationId="{307DD01B-7567-A5EC-F1C2-39B4EF495609}"/>
          </ac:spMkLst>
        </pc:spChg>
      </pc:sldChg>
      <pc:sldChg chg="addSp modSp mod modCm modNotesTx">
        <pc:chgData name="Frank-Carr, Claire (ACL) (CTR)" userId="023a24b7-4ee5-46bf-8a1c-3b2e4b8d21fb" providerId="ADAL" clId="{ED6C83F9-35B1-409F-A1B2-1A45AA6A7051}" dt="2024-11-07T18:07:05.095" v="2508" actId="20577"/>
        <pc:sldMkLst>
          <pc:docMk/>
          <pc:sldMk cId="3732273727" sldId="306"/>
        </pc:sldMkLst>
        <pc:spChg chg="add mod ord">
          <ac:chgData name="Frank-Carr, Claire (ACL) (CTR)" userId="023a24b7-4ee5-46bf-8a1c-3b2e4b8d21fb" providerId="ADAL" clId="{ED6C83F9-35B1-409F-A1B2-1A45AA6A7051}" dt="2024-11-06T22:37:07.469" v="2055" actId="13244"/>
          <ac:spMkLst>
            <pc:docMk/>
            <pc:sldMk cId="3732273727" sldId="306"/>
            <ac:spMk id="2" creationId="{91CCC151-4640-4E77-5C4F-0196127868FC}"/>
          </ac:spMkLst>
        </pc:spChg>
        <pc:spChg chg="mod">
          <ac:chgData name="Frank-Carr, Claire (ACL) (CTR)" userId="023a24b7-4ee5-46bf-8a1c-3b2e4b8d21fb" providerId="ADAL" clId="{ED6C83F9-35B1-409F-A1B2-1A45AA6A7051}" dt="2024-11-07T17:54:58.803" v="2402" actId="13926"/>
          <ac:spMkLst>
            <pc:docMk/>
            <pc:sldMk cId="3732273727" sldId="306"/>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ED6C83F9-35B1-409F-A1B2-1A45AA6A7051}" dt="2024-11-07T17:55:10.522" v="2403"/>
              <pc2:cmMkLst xmlns:pc2="http://schemas.microsoft.com/office/powerpoint/2019/9/main/command">
                <pc:docMk/>
                <pc:sldMk cId="3732273727" sldId="306"/>
                <pc2:cmMk id="{A5BC13A8-24B9-4810-8BCF-AF2251A650D7}"/>
              </pc2:cmMkLst>
            </pc226:cmChg>
          </p:ext>
        </pc:extLst>
      </pc:sldChg>
      <pc:sldChg chg="addSp modSp mod">
        <pc:chgData name="Frank-Carr, Claire (ACL) (CTR)" userId="023a24b7-4ee5-46bf-8a1c-3b2e4b8d21fb" providerId="ADAL" clId="{ED6C83F9-35B1-409F-A1B2-1A45AA6A7051}" dt="2024-11-06T22:31:32.230" v="2006" actId="13244"/>
        <pc:sldMkLst>
          <pc:docMk/>
          <pc:sldMk cId="1323994241" sldId="309"/>
        </pc:sldMkLst>
        <pc:spChg chg="add mod ord">
          <ac:chgData name="Frank-Carr, Claire (ACL) (CTR)" userId="023a24b7-4ee5-46bf-8a1c-3b2e4b8d21fb" providerId="ADAL" clId="{ED6C83F9-35B1-409F-A1B2-1A45AA6A7051}" dt="2024-11-06T22:31:32.230" v="2006" actId="13244"/>
          <ac:spMkLst>
            <pc:docMk/>
            <pc:sldMk cId="1323994241" sldId="309"/>
            <ac:spMk id="2" creationId="{8CC1EE0D-EE57-F51B-6BA3-38631A2A66A3}"/>
          </ac:spMkLst>
        </pc:spChg>
      </pc:sldChg>
      <pc:sldChg chg="addSp modSp mod modNotesTx">
        <pc:chgData name="Frank-Carr, Claire (ACL) (CTR)" userId="023a24b7-4ee5-46bf-8a1c-3b2e4b8d21fb" providerId="ADAL" clId="{ED6C83F9-35B1-409F-A1B2-1A45AA6A7051}" dt="2024-11-07T18:08:46.941" v="2559" actId="20577"/>
        <pc:sldMkLst>
          <pc:docMk/>
          <pc:sldMk cId="2472616536" sldId="318"/>
        </pc:sldMkLst>
        <pc:spChg chg="add mod ord">
          <ac:chgData name="Frank-Carr, Claire (ACL) (CTR)" userId="023a24b7-4ee5-46bf-8a1c-3b2e4b8d21fb" providerId="ADAL" clId="{ED6C83F9-35B1-409F-A1B2-1A45AA6A7051}" dt="2024-11-06T22:36:13.119" v="2046" actId="13244"/>
          <ac:spMkLst>
            <pc:docMk/>
            <pc:sldMk cId="2472616536" sldId="318"/>
            <ac:spMk id="2" creationId="{DB6D9F27-9D53-6542-9A5E-19B9ACB16470}"/>
          </ac:spMkLst>
        </pc:spChg>
      </pc:sldChg>
      <pc:sldChg chg="addSp modSp mod modNotesTx">
        <pc:chgData name="Frank-Carr, Claire (ACL) (CTR)" userId="023a24b7-4ee5-46bf-8a1c-3b2e4b8d21fb" providerId="ADAL" clId="{ED6C83F9-35B1-409F-A1B2-1A45AA6A7051}" dt="2024-11-07T18:08:34.857" v="2552"/>
        <pc:sldMkLst>
          <pc:docMk/>
          <pc:sldMk cId="303425355" sldId="344"/>
        </pc:sldMkLst>
        <pc:spChg chg="add mod ord">
          <ac:chgData name="Frank-Carr, Claire (ACL) (CTR)" userId="023a24b7-4ee5-46bf-8a1c-3b2e4b8d21fb" providerId="ADAL" clId="{ED6C83F9-35B1-409F-A1B2-1A45AA6A7051}" dt="2024-11-06T22:36:18.541" v="2047" actId="13244"/>
          <ac:spMkLst>
            <pc:docMk/>
            <pc:sldMk cId="303425355" sldId="344"/>
            <ac:spMk id="2" creationId="{1537D835-ED19-58D0-CEB4-C810A702CEC9}"/>
          </ac:spMkLst>
        </pc:spChg>
      </pc:sldChg>
      <pc:sldChg chg="addSp modSp mod addCm modCm modNotesTx">
        <pc:chgData name="Frank-Carr, Claire (ACL) (CTR)" userId="023a24b7-4ee5-46bf-8a1c-3b2e4b8d21fb" providerId="ADAL" clId="{ED6C83F9-35B1-409F-A1B2-1A45AA6A7051}" dt="2024-11-07T18:02:41.275" v="2447"/>
        <pc:sldMkLst>
          <pc:docMk/>
          <pc:sldMk cId="3911390851" sldId="345"/>
        </pc:sldMkLst>
        <pc:spChg chg="add mod ord">
          <ac:chgData name="Frank-Carr, Claire (ACL) (CTR)" userId="023a24b7-4ee5-46bf-8a1c-3b2e4b8d21fb" providerId="ADAL" clId="{ED6C83F9-35B1-409F-A1B2-1A45AA6A7051}" dt="2024-11-06T22:29:15.447" v="1985" actId="13244"/>
          <ac:spMkLst>
            <pc:docMk/>
            <pc:sldMk cId="3911390851" sldId="345"/>
            <ac:spMk id="2" creationId="{CA04B739-113B-F31F-3ADC-0AEB5FF66B6F}"/>
          </ac:spMkLst>
        </pc:spChg>
        <pc:spChg chg="mod">
          <ac:chgData name="Frank-Carr, Claire (ACL) (CTR)" userId="023a24b7-4ee5-46bf-8a1c-3b2e4b8d21fb" providerId="ADAL" clId="{ED6C83F9-35B1-409F-A1B2-1A45AA6A7051}" dt="2024-11-07T17:47:51.783" v="2130" actId="20577"/>
          <ac:spMkLst>
            <pc:docMk/>
            <pc:sldMk cId="3911390851" sldId="345"/>
            <ac:spMk id="7" creationId="{307DD01B-7567-A5EC-F1C2-39B4EF495609}"/>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ED6C83F9-35B1-409F-A1B2-1A45AA6A7051}" dt="2024-11-07T18:02:41.275" v="2447"/>
              <pc2:cmMkLst xmlns:pc2="http://schemas.microsoft.com/office/powerpoint/2019/9/main/command">
                <pc:docMk/>
                <pc:sldMk cId="3911390851" sldId="345"/>
                <pc2:cmMk id="{C85F13B2-4F6D-47ED-86B0-E8AFA08FBA9E}"/>
              </pc2:cmMkLst>
              <pc226:cmRplyChg chg="add">
                <pc226:chgData name="Frank-Carr, Claire (ACL) (CTR)" userId="023a24b7-4ee5-46bf-8a1c-3b2e4b8d21fb" providerId="ADAL" clId="{ED6C83F9-35B1-409F-A1B2-1A45AA6A7051}" dt="2024-11-07T17:50:35.870" v="2387"/>
                <pc2:cmRplyMkLst xmlns:pc2="http://schemas.microsoft.com/office/powerpoint/2019/9/main/command">
                  <pc:docMk/>
                  <pc:sldMk cId="3911390851" sldId="345"/>
                  <pc2:cmMk id="{C85F13B2-4F6D-47ED-86B0-E8AFA08FBA9E}"/>
                  <pc2:cmRplyMk id="{2FA99DE7-702F-400F-BED9-EDD1F5F86D6F}"/>
                </pc2:cmRplyMkLst>
              </pc226:cmRplyChg>
            </pc226:cmChg>
          </p:ext>
        </pc:extLst>
      </pc:sldChg>
      <pc:sldChg chg="addSp modSp mod">
        <pc:chgData name="Frank-Carr, Claire (ACL) (CTR)" userId="023a24b7-4ee5-46bf-8a1c-3b2e4b8d21fb" providerId="ADAL" clId="{ED6C83F9-35B1-409F-A1B2-1A45AA6A7051}" dt="2024-11-06T22:36:00.808" v="2044" actId="13244"/>
        <pc:sldMkLst>
          <pc:docMk/>
          <pc:sldMk cId="857348148" sldId="346"/>
        </pc:sldMkLst>
        <pc:spChg chg="add mod ord">
          <ac:chgData name="Frank-Carr, Claire (ACL) (CTR)" userId="023a24b7-4ee5-46bf-8a1c-3b2e4b8d21fb" providerId="ADAL" clId="{ED6C83F9-35B1-409F-A1B2-1A45AA6A7051}" dt="2024-11-06T22:36:00.808" v="2044" actId="13244"/>
          <ac:spMkLst>
            <pc:docMk/>
            <pc:sldMk cId="857348148" sldId="346"/>
            <ac:spMk id="2" creationId="{7AB9BC71-1D4D-0053-8743-35E705AACD69}"/>
          </ac:spMkLst>
        </pc:spChg>
      </pc:sldChg>
      <pc:sldChg chg="addSp modSp mod">
        <pc:chgData name="Frank-Carr, Claire (ACL) (CTR)" userId="023a24b7-4ee5-46bf-8a1c-3b2e4b8d21fb" providerId="ADAL" clId="{ED6C83F9-35B1-409F-A1B2-1A45AA6A7051}" dt="2024-11-06T22:36:52.476" v="2053" actId="13244"/>
        <pc:sldMkLst>
          <pc:docMk/>
          <pc:sldMk cId="3268045519" sldId="349"/>
        </pc:sldMkLst>
        <pc:spChg chg="add mod ord">
          <ac:chgData name="Frank-Carr, Claire (ACL) (CTR)" userId="023a24b7-4ee5-46bf-8a1c-3b2e4b8d21fb" providerId="ADAL" clId="{ED6C83F9-35B1-409F-A1B2-1A45AA6A7051}" dt="2024-11-06T22:36:52.476" v="2053" actId="13244"/>
          <ac:spMkLst>
            <pc:docMk/>
            <pc:sldMk cId="3268045519" sldId="349"/>
            <ac:spMk id="3" creationId="{6651D207-D936-A003-651B-D69978FFA637}"/>
          </ac:spMkLst>
        </pc:spChg>
      </pc:sldChg>
      <pc:sldChg chg="addSp modSp mod">
        <pc:chgData name="Frank-Carr, Claire (ACL) (CTR)" userId="023a24b7-4ee5-46bf-8a1c-3b2e4b8d21fb" providerId="ADAL" clId="{ED6C83F9-35B1-409F-A1B2-1A45AA6A7051}" dt="2024-11-06T22:36:58.930" v="2054" actId="13244"/>
        <pc:sldMkLst>
          <pc:docMk/>
          <pc:sldMk cId="4254957554" sldId="350"/>
        </pc:sldMkLst>
        <pc:spChg chg="add mod ord">
          <ac:chgData name="Frank-Carr, Claire (ACL) (CTR)" userId="023a24b7-4ee5-46bf-8a1c-3b2e4b8d21fb" providerId="ADAL" clId="{ED6C83F9-35B1-409F-A1B2-1A45AA6A7051}" dt="2024-11-06T22:36:58.930" v="2054" actId="13244"/>
          <ac:spMkLst>
            <pc:docMk/>
            <pc:sldMk cId="4254957554" sldId="350"/>
            <ac:spMk id="2" creationId="{D01F32FE-7D21-32F2-9E90-9189C7FB7655}"/>
          </ac:spMkLst>
        </pc:spChg>
      </pc:sldChg>
      <pc:sldChg chg="addSp modSp mod">
        <pc:chgData name="Frank-Carr, Claire (ACL) (CTR)" userId="023a24b7-4ee5-46bf-8a1c-3b2e4b8d21fb" providerId="ADAL" clId="{ED6C83F9-35B1-409F-A1B2-1A45AA6A7051}" dt="2024-11-06T22:37:15.913" v="2056" actId="13244"/>
        <pc:sldMkLst>
          <pc:docMk/>
          <pc:sldMk cId="0" sldId="351"/>
        </pc:sldMkLst>
        <pc:spChg chg="add mod ord">
          <ac:chgData name="Frank-Carr, Claire (ACL) (CTR)" userId="023a24b7-4ee5-46bf-8a1c-3b2e4b8d21fb" providerId="ADAL" clId="{ED6C83F9-35B1-409F-A1B2-1A45AA6A7051}" dt="2024-11-06T22:37:15.913" v="2056" actId="13244"/>
          <ac:spMkLst>
            <pc:docMk/>
            <pc:sldMk cId="0" sldId="351"/>
            <ac:spMk id="2" creationId="{581ED817-9BE5-3B0C-56FC-89001EB7EE22}"/>
          </ac:spMkLst>
        </pc:spChg>
      </pc:sldChg>
      <pc:sldChg chg="addSp modSp mod modNotesTx">
        <pc:chgData name="Frank-Carr, Claire (ACL) (CTR)" userId="023a24b7-4ee5-46bf-8a1c-3b2e4b8d21fb" providerId="ADAL" clId="{ED6C83F9-35B1-409F-A1B2-1A45AA6A7051}" dt="2024-11-07T18:08:26.590" v="2551" actId="20577"/>
        <pc:sldMkLst>
          <pc:docMk/>
          <pc:sldMk cId="3267790748" sldId="352"/>
        </pc:sldMkLst>
        <pc:spChg chg="add mod ord">
          <ac:chgData name="Frank-Carr, Claire (ACL) (CTR)" userId="023a24b7-4ee5-46bf-8a1c-3b2e4b8d21fb" providerId="ADAL" clId="{ED6C83F9-35B1-409F-A1B2-1A45AA6A7051}" dt="2024-11-06T22:36:23.868" v="2048" actId="13244"/>
          <ac:spMkLst>
            <pc:docMk/>
            <pc:sldMk cId="3267790748" sldId="352"/>
            <ac:spMk id="2" creationId="{15062499-19DB-43D7-C4E5-219D4C768D3B}"/>
          </ac:spMkLst>
        </pc:spChg>
        <pc:spChg chg="mod">
          <ac:chgData name="Frank-Carr, Claire (ACL) (CTR)" userId="023a24b7-4ee5-46bf-8a1c-3b2e4b8d21fb" providerId="ADAL" clId="{ED6C83F9-35B1-409F-A1B2-1A45AA6A7051}" dt="2024-11-07T18:03:52.910" v="2451" actId="207"/>
          <ac:spMkLst>
            <pc:docMk/>
            <pc:sldMk cId="3267790748" sldId="352"/>
            <ac:spMk id="9" creationId="{616548FE-0E5A-BC2E-050A-D8935EF967EE}"/>
          </ac:spMkLst>
        </pc:spChg>
      </pc:sldChg>
      <pc:sldChg chg="addSp modSp mod modNotesTx">
        <pc:chgData name="Frank-Carr, Claire (ACL) (CTR)" userId="023a24b7-4ee5-46bf-8a1c-3b2e4b8d21fb" providerId="ADAL" clId="{ED6C83F9-35B1-409F-A1B2-1A45AA6A7051}" dt="2024-11-07T18:08:06.734" v="2537" actId="20577"/>
        <pc:sldMkLst>
          <pc:docMk/>
          <pc:sldMk cId="2517904155" sldId="353"/>
        </pc:sldMkLst>
        <pc:spChg chg="add mod ord">
          <ac:chgData name="Frank-Carr, Claire (ACL) (CTR)" userId="023a24b7-4ee5-46bf-8a1c-3b2e4b8d21fb" providerId="ADAL" clId="{ED6C83F9-35B1-409F-A1B2-1A45AA6A7051}" dt="2024-11-06T22:36:35.022" v="2050" actId="13244"/>
          <ac:spMkLst>
            <pc:docMk/>
            <pc:sldMk cId="2517904155" sldId="353"/>
            <ac:spMk id="2" creationId="{C01FAFB7-72CB-6237-B580-6EF62ED1EE5E}"/>
          </ac:spMkLst>
        </pc:spChg>
      </pc:sldChg>
      <pc:sldChg chg="addSp modSp mod modNotesTx">
        <pc:chgData name="Frank-Carr, Claire (ACL) (CTR)" userId="023a24b7-4ee5-46bf-8a1c-3b2e4b8d21fb" providerId="ADAL" clId="{ED6C83F9-35B1-409F-A1B2-1A45AA6A7051}" dt="2024-11-07T18:08:16.318" v="2544" actId="20577"/>
        <pc:sldMkLst>
          <pc:docMk/>
          <pc:sldMk cId="2506309903" sldId="354"/>
        </pc:sldMkLst>
        <pc:spChg chg="add mod ord">
          <ac:chgData name="Frank-Carr, Claire (ACL) (CTR)" userId="023a24b7-4ee5-46bf-8a1c-3b2e4b8d21fb" providerId="ADAL" clId="{ED6C83F9-35B1-409F-A1B2-1A45AA6A7051}" dt="2024-11-06T22:36:29.168" v="2049" actId="13244"/>
          <ac:spMkLst>
            <pc:docMk/>
            <pc:sldMk cId="2506309903" sldId="354"/>
            <ac:spMk id="2" creationId="{1DB94E09-1683-B507-68FB-9703622B0DF8}"/>
          </ac:spMkLst>
        </pc:spChg>
        <pc:spChg chg="mod">
          <ac:chgData name="Frank-Carr, Claire (ACL) (CTR)" userId="023a24b7-4ee5-46bf-8a1c-3b2e4b8d21fb" providerId="ADAL" clId="{ED6C83F9-35B1-409F-A1B2-1A45AA6A7051}" dt="2024-11-07T18:04:23.914" v="2470" actId="207"/>
          <ac:spMkLst>
            <pc:docMk/>
            <pc:sldMk cId="2506309903" sldId="354"/>
            <ac:spMk id="9" creationId="{616548FE-0E5A-BC2E-050A-D8935EF967EE}"/>
          </ac:spMkLst>
        </pc:spChg>
      </pc:sldChg>
      <pc:sldChg chg="addSp modSp mod modNotesTx">
        <pc:chgData name="Frank-Carr, Claire (ACL) (CTR)" userId="023a24b7-4ee5-46bf-8a1c-3b2e4b8d21fb" providerId="ADAL" clId="{ED6C83F9-35B1-409F-A1B2-1A45AA6A7051}" dt="2024-11-07T18:07:28.710" v="2523" actId="20577"/>
        <pc:sldMkLst>
          <pc:docMk/>
          <pc:sldMk cId="2541294026" sldId="355"/>
        </pc:sldMkLst>
        <pc:spChg chg="add mod ord">
          <ac:chgData name="Frank-Carr, Claire (ACL) (CTR)" userId="023a24b7-4ee5-46bf-8a1c-3b2e4b8d21fb" providerId="ADAL" clId="{ED6C83F9-35B1-409F-A1B2-1A45AA6A7051}" dt="2024-11-06T22:36:46.900" v="2052" actId="13244"/>
          <ac:spMkLst>
            <pc:docMk/>
            <pc:sldMk cId="2541294026" sldId="355"/>
            <ac:spMk id="2" creationId="{BBCF1BDB-BCCC-4189-969B-3200911FAFAF}"/>
          </ac:spMkLst>
        </pc:spChg>
        <pc:spChg chg="mod">
          <ac:chgData name="Frank-Carr, Claire (ACL) (CTR)" userId="023a24b7-4ee5-46bf-8a1c-3b2e4b8d21fb" providerId="ADAL" clId="{ED6C83F9-35B1-409F-A1B2-1A45AA6A7051}" dt="2024-11-07T18:06:11.023" v="2492" actId="207"/>
          <ac:spMkLst>
            <pc:docMk/>
            <pc:sldMk cId="2541294026" sldId="355"/>
            <ac:spMk id="9" creationId="{616548FE-0E5A-BC2E-050A-D8935EF967EE}"/>
          </ac:spMkLst>
        </pc:spChg>
      </pc:sldChg>
      <pc:sldChg chg="addSp modSp mod">
        <pc:chgData name="Frank-Carr, Claire (ACL) (CTR)" userId="023a24b7-4ee5-46bf-8a1c-3b2e4b8d21fb" providerId="ADAL" clId="{ED6C83F9-35B1-409F-A1B2-1A45AA6A7051}" dt="2024-11-06T22:31:55.015" v="2010" actId="13244"/>
        <pc:sldMkLst>
          <pc:docMk/>
          <pc:sldMk cId="3746525893" sldId="356"/>
        </pc:sldMkLst>
        <pc:spChg chg="add mod ord">
          <ac:chgData name="Frank-Carr, Claire (ACL) (CTR)" userId="023a24b7-4ee5-46bf-8a1c-3b2e4b8d21fb" providerId="ADAL" clId="{ED6C83F9-35B1-409F-A1B2-1A45AA6A7051}" dt="2024-11-06T22:31:55.015" v="2010" actId="13244"/>
          <ac:spMkLst>
            <pc:docMk/>
            <pc:sldMk cId="3746525893" sldId="356"/>
            <ac:spMk id="2" creationId="{4089BB0E-CC3A-218A-AA98-46FF155B6790}"/>
          </ac:spMkLst>
        </pc:spChg>
      </pc:sldChg>
      <pc:sldChg chg="addSp modSp mod modNotesTx">
        <pc:chgData name="Frank-Carr, Claire (ACL) (CTR)" userId="023a24b7-4ee5-46bf-8a1c-3b2e4b8d21fb" providerId="ADAL" clId="{ED6C83F9-35B1-409F-A1B2-1A45AA6A7051}" dt="2024-11-07T18:07:49.950" v="2530" actId="20577"/>
        <pc:sldMkLst>
          <pc:docMk/>
          <pc:sldMk cId="3995163318" sldId="360"/>
        </pc:sldMkLst>
        <pc:spChg chg="add mod ord">
          <ac:chgData name="Frank-Carr, Claire (ACL) (CTR)" userId="023a24b7-4ee5-46bf-8a1c-3b2e4b8d21fb" providerId="ADAL" clId="{ED6C83F9-35B1-409F-A1B2-1A45AA6A7051}" dt="2024-11-06T22:36:42.028" v="2051" actId="13244"/>
          <ac:spMkLst>
            <pc:docMk/>
            <pc:sldMk cId="3995163318" sldId="360"/>
            <ac:spMk id="2" creationId="{FD49156F-E60C-FE3C-17A8-7583EFE1208C}"/>
          </ac:spMkLst>
        </pc:spChg>
        <pc:spChg chg="mod">
          <ac:chgData name="Frank-Carr, Claire (ACL) (CTR)" userId="023a24b7-4ee5-46bf-8a1c-3b2e4b8d21fb" providerId="ADAL" clId="{ED6C83F9-35B1-409F-A1B2-1A45AA6A7051}" dt="2024-11-07T18:05:36.454" v="2482" actId="207"/>
          <ac:spMkLst>
            <pc:docMk/>
            <pc:sldMk cId="3995163318" sldId="360"/>
            <ac:spMk id="9" creationId="{616548FE-0E5A-BC2E-050A-D8935EF967EE}"/>
          </ac:spMkLst>
        </pc:spChg>
      </pc:sldChg>
      <pc:sldChg chg="addSp modSp mod modNotesTx">
        <pc:chgData name="Frank-Carr, Claire (ACL) (CTR)" userId="023a24b7-4ee5-46bf-8a1c-3b2e4b8d21fb" providerId="ADAL" clId="{ED6C83F9-35B1-409F-A1B2-1A45AA6A7051}" dt="2024-11-06T22:34:01.489" v="2026" actId="13244"/>
        <pc:sldMkLst>
          <pc:docMk/>
          <pc:sldMk cId="2876594724" sldId="361"/>
        </pc:sldMkLst>
        <pc:spChg chg="add mod ord">
          <ac:chgData name="Frank-Carr, Claire (ACL) (CTR)" userId="023a24b7-4ee5-46bf-8a1c-3b2e4b8d21fb" providerId="ADAL" clId="{ED6C83F9-35B1-409F-A1B2-1A45AA6A7051}" dt="2024-11-06T22:34:01.489" v="2026" actId="13244"/>
          <ac:spMkLst>
            <pc:docMk/>
            <pc:sldMk cId="2876594724" sldId="361"/>
            <ac:spMk id="2" creationId="{40DF7ED6-3CFD-9112-050C-6090B7F32EE7}"/>
          </ac:spMkLst>
        </pc:spChg>
      </pc:sldChg>
      <pc:sldChg chg="addSp modSp mod modNotesTx">
        <pc:chgData name="Frank-Carr, Claire (ACL) (CTR)" userId="023a24b7-4ee5-46bf-8a1c-3b2e4b8d21fb" providerId="ADAL" clId="{ED6C83F9-35B1-409F-A1B2-1A45AA6A7051}" dt="2024-11-07T18:09:24.854" v="2573" actId="20577"/>
        <pc:sldMkLst>
          <pc:docMk/>
          <pc:sldMk cId="237414543" sldId="362"/>
        </pc:sldMkLst>
        <pc:spChg chg="add mod ord">
          <ac:chgData name="Frank-Carr, Claire (ACL) (CTR)" userId="023a24b7-4ee5-46bf-8a1c-3b2e4b8d21fb" providerId="ADAL" clId="{ED6C83F9-35B1-409F-A1B2-1A45AA6A7051}" dt="2024-11-06T22:34:07.122" v="2027" actId="13244"/>
          <ac:spMkLst>
            <pc:docMk/>
            <pc:sldMk cId="237414543" sldId="362"/>
            <ac:spMk id="2" creationId="{CB4BF6C6-C08A-7F5F-4153-996311B87482}"/>
          </ac:spMkLst>
        </pc:spChg>
        <pc:graphicFrameChg chg="mod modGraphic">
          <ac:chgData name="Frank-Carr, Claire (ACL) (CTR)" userId="023a24b7-4ee5-46bf-8a1c-3b2e4b8d21fb" providerId="ADAL" clId="{ED6C83F9-35B1-409F-A1B2-1A45AA6A7051}" dt="2024-11-07T17:58:41.273" v="2408" actId="20577"/>
          <ac:graphicFrameMkLst>
            <pc:docMk/>
            <pc:sldMk cId="237414543" sldId="362"/>
            <ac:graphicFrameMk id="4" creationId="{F12F4147-D6A4-C3C6-4ED8-507F40836669}"/>
          </ac:graphicFrameMkLst>
        </pc:graphicFrameChg>
      </pc:sldChg>
      <pc:sldChg chg="addSp modSp mod modCm">
        <pc:chgData name="Frank-Carr, Claire (ACL) (CTR)" userId="023a24b7-4ee5-46bf-8a1c-3b2e4b8d21fb" providerId="ADAL" clId="{ED6C83F9-35B1-409F-A1B2-1A45AA6A7051}" dt="2024-11-06T22:33:56.440" v="2025" actId="13244"/>
        <pc:sldMkLst>
          <pc:docMk/>
          <pc:sldMk cId="2159939654" sldId="363"/>
        </pc:sldMkLst>
        <pc:spChg chg="add mod ord">
          <ac:chgData name="Frank-Carr, Claire (ACL) (CTR)" userId="023a24b7-4ee5-46bf-8a1c-3b2e4b8d21fb" providerId="ADAL" clId="{ED6C83F9-35B1-409F-A1B2-1A45AA6A7051}" dt="2024-11-06T22:33:56.440" v="2025" actId="13244"/>
          <ac:spMkLst>
            <pc:docMk/>
            <pc:sldMk cId="2159939654" sldId="363"/>
            <ac:spMk id="2" creationId="{DEF52021-2FB4-0D0A-E33F-FF598328BE64}"/>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ED6C83F9-35B1-409F-A1B2-1A45AA6A7051}" dt="2024-11-06T22:16:48.457" v="1829" actId="20577"/>
              <pc2:cmMkLst xmlns:pc2="http://schemas.microsoft.com/office/powerpoint/2019/9/main/command">
                <pc:docMk/>
                <pc:sldMk cId="2159939654" sldId="363"/>
                <pc2:cmMk id="{03E4C2B9-A01E-4027-B113-B8001CAFB757}"/>
              </pc2:cmMkLst>
            </pc226:cmChg>
          </p:ext>
        </pc:extLst>
      </pc:sldChg>
      <pc:sldChg chg="addSp modSp mod modNotesTx">
        <pc:chgData name="Frank-Carr, Claire (ACL) (CTR)" userId="023a24b7-4ee5-46bf-8a1c-3b2e4b8d21fb" providerId="ADAL" clId="{ED6C83F9-35B1-409F-A1B2-1A45AA6A7051}" dt="2024-11-06T22:34:24.516" v="2030" actId="13244"/>
        <pc:sldMkLst>
          <pc:docMk/>
          <pc:sldMk cId="4188109737" sldId="364"/>
        </pc:sldMkLst>
        <pc:spChg chg="add mod ord">
          <ac:chgData name="Frank-Carr, Claire (ACL) (CTR)" userId="023a24b7-4ee5-46bf-8a1c-3b2e4b8d21fb" providerId="ADAL" clId="{ED6C83F9-35B1-409F-A1B2-1A45AA6A7051}" dt="2024-11-06T22:34:24.516" v="2030" actId="13244"/>
          <ac:spMkLst>
            <pc:docMk/>
            <pc:sldMk cId="4188109737" sldId="364"/>
            <ac:spMk id="2" creationId="{DA6829A6-9F1B-74CE-E285-46371EE28F77}"/>
          </ac:spMkLst>
        </pc:spChg>
      </pc:sldChg>
      <pc:sldChg chg="addSp modSp mod modNotesTx">
        <pc:chgData name="Frank-Carr, Claire (ACL) (CTR)" userId="023a24b7-4ee5-46bf-8a1c-3b2e4b8d21fb" providerId="ADAL" clId="{ED6C83F9-35B1-409F-A1B2-1A45AA6A7051}" dt="2024-11-06T22:35:11.786" v="2037" actId="115"/>
        <pc:sldMkLst>
          <pc:docMk/>
          <pc:sldMk cId="177573232" sldId="365"/>
        </pc:sldMkLst>
        <pc:spChg chg="add mod ord">
          <ac:chgData name="Frank-Carr, Claire (ACL) (CTR)" userId="023a24b7-4ee5-46bf-8a1c-3b2e4b8d21fb" providerId="ADAL" clId="{ED6C83F9-35B1-409F-A1B2-1A45AA6A7051}" dt="2024-11-06T22:34:58.090" v="2035" actId="13244"/>
          <ac:spMkLst>
            <pc:docMk/>
            <pc:sldMk cId="177573232" sldId="365"/>
            <ac:spMk id="2" creationId="{31ADF808-21B9-3914-A0D2-01DAD4B87C45}"/>
          </ac:spMkLst>
        </pc:spChg>
        <pc:spChg chg="mod">
          <ac:chgData name="Frank-Carr, Claire (ACL) (CTR)" userId="023a24b7-4ee5-46bf-8a1c-3b2e4b8d21fb" providerId="ADAL" clId="{ED6C83F9-35B1-409F-A1B2-1A45AA6A7051}" dt="2024-11-06T22:35:11.786" v="2037" actId="115"/>
          <ac:spMkLst>
            <pc:docMk/>
            <pc:sldMk cId="177573232" sldId="365"/>
            <ac:spMk id="7" creationId="{307DD01B-7567-A5EC-F1C2-39B4EF495609}"/>
          </ac:spMkLst>
        </pc:spChg>
      </pc:sldChg>
      <pc:sldChg chg="addSp modSp mod">
        <pc:chgData name="Frank-Carr, Claire (ACL) (CTR)" userId="023a24b7-4ee5-46bf-8a1c-3b2e4b8d21fb" providerId="ADAL" clId="{ED6C83F9-35B1-409F-A1B2-1A45AA6A7051}" dt="2024-11-06T22:34:32.520" v="2031" actId="13244"/>
        <pc:sldMkLst>
          <pc:docMk/>
          <pc:sldMk cId="2116512467" sldId="366"/>
        </pc:sldMkLst>
        <pc:spChg chg="add mod ord">
          <ac:chgData name="Frank-Carr, Claire (ACL) (CTR)" userId="023a24b7-4ee5-46bf-8a1c-3b2e4b8d21fb" providerId="ADAL" clId="{ED6C83F9-35B1-409F-A1B2-1A45AA6A7051}" dt="2024-11-06T22:34:32.520" v="2031" actId="13244"/>
          <ac:spMkLst>
            <pc:docMk/>
            <pc:sldMk cId="2116512467" sldId="366"/>
            <ac:spMk id="2" creationId="{3A9C4930-42A6-515E-87DB-00D99227938C}"/>
          </ac:spMkLst>
        </pc:spChg>
      </pc:sldChg>
      <pc:sldChg chg="addSp modSp mod modNotesTx">
        <pc:chgData name="Frank-Carr, Claire (ACL) (CTR)" userId="023a24b7-4ee5-46bf-8a1c-3b2e4b8d21fb" providerId="ADAL" clId="{ED6C83F9-35B1-409F-A1B2-1A45AA6A7051}" dt="2024-11-06T22:35:26.420" v="2038" actId="13244"/>
        <pc:sldMkLst>
          <pc:docMk/>
          <pc:sldMk cId="1862459869" sldId="367"/>
        </pc:sldMkLst>
        <pc:spChg chg="add mod ord">
          <ac:chgData name="Frank-Carr, Claire (ACL) (CTR)" userId="023a24b7-4ee5-46bf-8a1c-3b2e4b8d21fb" providerId="ADAL" clId="{ED6C83F9-35B1-409F-A1B2-1A45AA6A7051}" dt="2024-11-06T22:35:26.420" v="2038" actId="13244"/>
          <ac:spMkLst>
            <pc:docMk/>
            <pc:sldMk cId="1862459869" sldId="367"/>
            <ac:spMk id="2" creationId="{BB98CDB3-595A-3EAA-CD33-FBDB7F209381}"/>
          </ac:spMkLst>
        </pc:spChg>
      </pc:sldChg>
      <pc:sldChg chg="addSp modSp mod modNotesTx">
        <pc:chgData name="Frank-Carr, Claire (ACL) (CTR)" userId="023a24b7-4ee5-46bf-8a1c-3b2e4b8d21fb" providerId="ADAL" clId="{ED6C83F9-35B1-409F-A1B2-1A45AA6A7051}" dt="2024-11-06T22:35:03.548" v="2036" actId="13244"/>
        <pc:sldMkLst>
          <pc:docMk/>
          <pc:sldMk cId="1209596810" sldId="368"/>
        </pc:sldMkLst>
        <pc:spChg chg="add mod ord">
          <ac:chgData name="Frank-Carr, Claire (ACL) (CTR)" userId="023a24b7-4ee5-46bf-8a1c-3b2e4b8d21fb" providerId="ADAL" clId="{ED6C83F9-35B1-409F-A1B2-1A45AA6A7051}" dt="2024-11-06T22:35:03.548" v="2036" actId="13244"/>
          <ac:spMkLst>
            <pc:docMk/>
            <pc:sldMk cId="1209596810" sldId="368"/>
            <ac:spMk id="2" creationId="{EB700669-5240-BF81-D781-E64316AA6827}"/>
          </ac:spMkLst>
        </pc:spChg>
      </pc:sldChg>
      <pc:sldChg chg="addSp modSp mod modNotesTx">
        <pc:chgData name="Frank-Carr, Claire (ACL) (CTR)" userId="023a24b7-4ee5-46bf-8a1c-3b2e4b8d21fb" providerId="ADAL" clId="{ED6C83F9-35B1-409F-A1B2-1A45AA6A7051}" dt="2024-11-06T22:35:33.067" v="2039" actId="13244"/>
        <pc:sldMkLst>
          <pc:docMk/>
          <pc:sldMk cId="2445149164" sldId="369"/>
        </pc:sldMkLst>
        <pc:spChg chg="add mod ord">
          <ac:chgData name="Frank-Carr, Claire (ACL) (CTR)" userId="023a24b7-4ee5-46bf-8a1c-3b2e4b8d21fb" providerId="ADAL" clId="{ED6C83F9-35B1-409F-A1B2-1A45AA6A7051}" dt="2024-11-06T22:35:33.067" v="2039" actId="13244"/>
          <ac:spMkLst>
            <pc:docMk/>
            <pc:sldMk cId="2445149164" sldId="369"/>
            <ac:spMk id="2" creationId="{E76B6FA4-608C-8F96-B2AC-4FCB8605D6E4}"/>
          </ac:spMkLst>
        </pc:spChg>
        <pc:spChg chg="mod">
          <ac:chgData name="Frank-Carr, Claire (ACL) (CTR)" userId="023a24b7-4ee5-46bf-8a1c-3b2e4b8d21fb" providerId="ADAL" clId="{ED6C83F9-35B1-409F-A1B2-1A45AA6A7051}" dt="2024-11-06T21:16:07.812" v="1246" actId="255"/>
          <ac:spMkLst>
            <pc:docMk/>
            <pc:sldMk cId="2445149164" sldId="369"/>
            <ac:spMk id="7" creationId="{307DD01B-7567-A5EC-F1C2-39B4EF495609}"/>
          </ac:spMkLst>
        </pc:spChg>
      </pc:sldChg>
      <pc:sldChg chg="addSp modSp mod modCm modNotesTx">
        <pc:chgData name="Frank-Carr, Claire (ACL) (CTR)" userId="023a24b7-4ee5-46bf-8a1c-3b2e4b8d21fb" providerId="ADAL" clId="{ED6C83F9-35B1-409F-A1B2-1A45AA6A7051}" dt="2024-11-06T22:35:39.789" v="2040" actId="13244"/>
        <pc:sldMkLst>
          <pc:docMk/>
          <pc:sldMk cId="1723274560" sldId="370"/>
        </pc:sldMkLst>
        <pc:spChg chg="add mod ord">
          <ac:chgData name="Frank-Carr, Claire (ACL) (CTR)" userId="023a24b7-4ee5-46bf-8a1c-3b2e4b8d21fb" providerId="ADAL" clId="{ED6C83F9-35B1-409F-A1B2-1A45AA6A7051}" dt="2024-11-06T22:35:39.789" v="2040" actId="13244"/>
          <ac:spMkLst>
            <pc:docMk/>
            <pc:sldMk cId="1723274560" sldId="370"/>
            <ac:spMk id="2" creationId="{18777558-0381-E3EB-B701-613FBDE5A729}"/>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ED6C83F9-35B1-409F-A1B2-1A45AA6A7051}" dt="2024-11-06T21:16:19.983" v="1247"/>
              <pc2:cmMkLst xmlns:pc2="http://schemas.microsoft.com/office/powerpoint/2019/9/main/command">
                <pc:docMk/>
                <pc:sldMk cId="1723274560" sldId="370"/>
                <pc2:cmMk id="{CFF567A6-0AFC-416F-AC99-3E241A137A4F}"/>
              </pc2:cmMkLst>
            </pc226:cmChg>
          </p:ext>
        </pc:extLst>
      </pc:sldChg>
      <pc:sldChg chg="addSp modSp mod modCm modNotesTx">
        <pc:chgData name="Frank-Carr, Claire (ACL) (CTR)" userId="023a24b7-4ee5-46bf-8a1c-3b2e4b8d21fb" providerId="ADAL" clId="{ED6C83F9-35B1-409F-A1B2-1A45AA6A7051}" dt="2024-11-06T22:35:44.490" v="2041" actId="13244"/>
        <pc:sldMkLst>
          <pc:docMk/>
          <pc:sldMk cId="3381432692" sldId="371"/>
        </pc:sldMkLst>
        <pc:spChg chg="add mod ord">
          <ac:chgData name="Frank-Carr, Claire (ACL) (CTR)" userId="023a24b7-4ee5-46bf-8a1c-3b2e4b8d21fb" providerId="ADAL" clId="{ED6C83F9-35B1-409F-A1B2-1A45AA6A7051}" dt="2024-11-06T22:35:44.490" v="2041" actId="13244"/>
          <ac:spMkLst>
            <pc:docMk/>
            <pc:sldMk cId="3381432692" sldId="371"/>
            <ac:spMk id="2" creationId="{463597A4-5DD5-231A-AD3A-6CAE779E6C76}"/>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ED6C83F9-35B1-409F-A1B2-1A45AA6A7051}" dt="2024-11-06T21:31:53.482" v="1622"/>
              <pc2:cmMkLst xmlns:pc2="http://schemas.microsoft.com/office/powerpoint/2019/9/main/command">
                <pc:docMk/>
                <pc:sldMk cId="3381432692" sldId="371"/>
                <pc2:cmMk id="{AD546532-455B-4C52-AECB-0B66B65B4567}"/>
              </pc2:cmMkLst>
            </pc226:cmChg>
          </p:ext>
        </pc:extLst>
      </pc:sldChg>
      <pc:sldChg chg="addSp modSp mod modNotesTx">
        <pc:chgData name="Frank-Carr, Claire (ACL) (CTR)" userId="023a24b7-4ee5-46bf-8a1c-3b2e4b8d21fb" providerId="ADAL" clId="{ED6C83F9-35B1-409F-A1B2-1A45AA6A7051}" dt="2024-11-06T22:35:51.056" v="2042" actId="13244"/>
        <pc:sldMkLst>
          <pc:docMk/>
          <pc:sldMk cId="1732108302" sldId="372"/>
        </pc:sldMkLst>
        <pc:spChg chg="add mod ord">
          <ac:chgData name="Frank-Carr, Claire (ACL) (CTR)" userId="023a24b7-4ee5-46bf-8a1c-3b2e4b8d21fb" providerId="ADAL" clId="{ED6C83F9-35B1-409F-A1B2-1A45AA6A7051}" dt="2024-11-06T22:35:51.056" v="2042" actId="13244"/>
          <ac:spMkLst>
            <pc:docMk/>
            <pc:sldMk cId="1732108302" sldId="372"/>
            <ac:spMk id="2" creationId="{CE9B200E-6AD1-038A-AD75-6DF944894E09}"/>
          </ac:spMkLst>
        </pc:spChg>
        <pc:spChg chg="mod">
          <ac:chgData name="Frank-Carr, Claire (ACL) (CTR)" userId="023a24b7-4ee5-46bf-8a1c-3b2e4b8d21fb" providerId="ADAL" clId="{ED6C83F9-35B1-409F-A1B2-1A45AA6A7051}" dt="2024-11-06T21:16:56.678" v="1248" actId="255"/>
          <ac:spMkLst>
            <pc:docMk/>
            <pc:sldMk cId="1732108302" sldId="372"/>
            <ac:spMk id="7" creationId="{307DD01B-7567-A5EC-F1C2-39B4EF495609}"/>
          </ac:spMkLst>
        </pc:spChg>
      </pc:sldChg>
      <pc:sldChg chg="addSp modSp mod modNotesTx">
        <pc:chgData name="Frank-Carr, Claire (ACL) (CTR)" userId="023a24b7-4ee5-46bf-8a1c-3b2e4b8d21fb" providerId="ADAL" clId="{ED6C83F9-35B1-409F-A1B2-1A45AA6A7051}" dt="2024-11-06T22:34:38.101" v="2032" actId="13244"/>
        <pc:sldMkLst>
          <pc:docMk/>
          <pc:sldMk cId="4176557008" sldId="373"/>
        </pc:sldMkLst>
        <pc:spChg chg="add mod ord">
          <ac:chgData name="Frank-Carr, Claire (ACL) (CTR)" userId="023a24b7-4ee5-46bf-8a1c-3b2e4b8d21fb" providerId="ADAL" clId="{ED6C83F9-35B1-409F-A1B2-1A45AA6A7051}" dt="2024-11-06T22:34:38.101" v="2032" actId="13244"/>
          <ac:spMkLst>
            <pc:docMk/>
            <pc:sldMk cId="4176557008" sldId="373"/>
            <ac:spMk id="2" creationId="{1AEC7843-9B90-A4BB-785F-2C2EF66BA7D1}"/>
          </ac:spMkLst>
        </pc:spChg>
      </pc:sldChg>
      <pc:sldChg chg="addSp modSp mod modCm modNotesTx">
        <pc:chgData name="Frank-Carr, Claire (ACL) (CTR)" userId="023a24b7-4ee5-46bf-8a1c-3b2e4b8d21fb" providerId="ADAL" clId="{ED6C83F9-35B1-409F-A1B2-1A45AA6A7051}" dt="2024-11-06T22:34:43.296" v="2033" actId="13244"/>
        <pc:sldMkLst>
          <pc:docMk/>
          <pc:sldMk cId="3184549052" sldId="374"/>
        </pc:sldMkLst>
        <pc:spChg chg="add mod ord">
          <ac:chgData name="Frank-Carr, Claire (ACL) (CTR)" userId="023a24b7-4ee5-46bf-8a1c-3b2e4b8d21fb" providerId="ADAL" clId="{ED6C83F9-35B1-409F-A1B2-1A45AA6A7051}" dt="2024-11-06T22:34:43.296" v="2033" actId="13244"/>
          <ac:spMkLst>
            <pc:docMk/>
            <pc:sldMk cId="3184549052" sldId="374"/>
            <ac:spMk id="2" creationId="{597AD603-B999-6A96-42E3-6DFCDF407E82}"/>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ED6C83F9-35B1-409F-A1B2-1A45AA6A7051}" dt="2024-11-06T21:25:22.902" v="1387"/>
              <pc2:cmMkLst xmlns:pc2="http://schemas.microsoft.com/office/powerpoint/2019/9/main/command">
                <pc:docMk/>
                <pc:sldMk cId="3184549052" sldId="374"/>
                <pc2:cmMk id="{6FA0E9FD-59AA-42F0-A45B-622B2449E7ED}"/>
              </pc2:cmMkLst>
            </pc226:cmChg>
          </p:ext>
        </pc:extLst>
      </pc:sldChg>
      <pc:sldChg chg="addSp modSp mod modNotesTx">
        <pc:chgData name="Frank-Carr, Claire (ACL) (CTR)" userId="023a24b7-4ee5-46bf-8a1c-3b2e4b8d21fb" providerId="ADAL" clId="{ED6C83F9-35B1-409F-A1B2-1A45AA6A7051}" dt="2024-11-06T22:34:51.572" v="2034" actId="13244"/>
        <pc:sldMkLst>
          <pc:docMk/>
          <pc:sldMk cId="1359200781" sldId="375"/>
        </pc:sldMkLst>
        <pc:spChg chg="add mod ord">
          <ac:chgData name="Frank-Carr, Claire (ACL) (CTR)" userId="023a24b7-4ee5-46bf-8a1c-3b2e4b8d21fb" providerId="ADAL" clId="{ED6C83F9-35B1-409F-A1B2-1A45AA6A7051}" dt="2024-11-06T22:34:51.572" v="2034" actId="13244"/>
          <ac:spMkLst>
            <pc:docMk/>
            <pc:sldMk cId="1359200781" sldId="375"/>
            <ac:spMk id="2" creationId="{26B3A2E1-5B82-498B-9F19-ADFA39357848}"/>
          </ac:spMkLst>
        </pc:spChg>
      </pc:sldChg>
      <pc:sldChg chg="addSp modSp mod modNotesTx">
        <pc:chgData name="Frank-Carr, Claire (ACL) (CTR)" userId="023a24b7-4ee5-46bf-8a1c-3b2e4b8d21fb" providerId="ADAL" clId="{ED6C83F9-35B1-409F-A1B2-1A45AA6A7051}" dt="2024-11-06T22:32:39.597" v="2017" actId="13244"/>
        <pc:sldMkLst>
          <pc:docMk/>
          <pc:sldMk cId="711859332" sldId="376"/>
        </pc:sldMkLst>
        <pc:spChg chg="add mod ord">
          <ac:chgData name="Frank-Carr, Claire (ACL) (CTR)" userId="023a24b7-4ee5-46bf-8a1c-3b2e4b8d21fb" providerId="ADAL" clId="{ED6C83F9-35B1-409F-A1B2-1A45AA6A7051}" dt="2024-11-06T22:32:39.597" v="2017" actId="13244"/>
          <ac:spMkLst>
            <pc:docMk/>
            <pc:sldMk cId="711859332" sldId="376"/>
            <ac:spMk id="2" creationId="{45DA0AEC-5545-6E3C-CD90-E9A7B72EA65B}"/>
          </ac:spMkLst>
        </pc:spChg>
        <pc:spChg chg="mod">
          <ac:chgData name="Frank-Carr, Claire (ACL) (CTR)" userId="023a24b7-4ee5-46bf-8a1c-3b2e4b8d21fb" providerId="ADAL" clId="{ED6C83F9-35B1-409F-A1B2-1A45AA6A7051}" dt="2024-11-06T21:09:32.365" v="1144" actId="255"/>
          <ac:spMkLst>
            <pc:docMk/>
            <pc:sldMk cId="711859332" sldId="376"/>
            <ac:spMk id="7" creationId="{307DD01B-7567-A5EC-F1C2-39B4EF495609}"/>
          </ac:spMkLst>
        </pc:spChg>
      </pc:sldChg>
      <pc:sldChg chg="addSp modSp mod">
        <pc:chgData name="Frank-Carr, Claire (ACL) (CTR)" userId="023a24b7-4ee5-46bf-8a1c-3b2e4b8d21fb" providerId="ADAL" clId="{ED6C83F9-35B1-409F-A1B2-1A45AA6A7051}" dt="2024-11-06T22:30:32.244" v="2005" actId="13244"/>
        <pc:sldMkLst>
          <pc:docMk/>
          <pc:sldMk cId="2618678943" sldId="377"/>
        </pc:sldMkLst>
        <pc:spChg chg="add mod ord">
          <ac:chgData name="Frank-Carr, Claire (ACL) (CTR)" userId="023a24b7-4ee5-46bf-8a1c-3b2e4b8d21fb" providerId="ADAL" clId="{ED6C83F9-35B1-409F-A1B2-1A45AA6A7051}" dt="2024-11-06T22:30:32.244" v="2005" actId="13244"/>
          <ac:spMkLst>
            <pc:docMk/>
            <pc:sldMk cId="2618678943" sldId="377"/>
            <ac:spMk id="3" creationId="{D1B7B865-DD0B-8117-EF48-23DFE30C154D}"/>
          </ac:spMkLst>
        </pc:spChg>
      </pc:sldChg>
      <pc:sldChg chg="addSp modSp mod modCm">
        <pc:chgData name="Frank-Carr, Claire (ACL) (CTR)" userId="023a24b7-4ee5-46bf-8a1c-3b2e4b8d21fb" providerId="ADAL" clId="{ED6C83F9-35B1-409F-A1B2-1A45AA6A7051}" dt="2024-11-06T22:43:36.203" v="2128"/>
        <pc:sldMkLst>
          <pc:docMk/>
          <pc:sldMk cId="874537543" sldId="378"/>
        </pc:sldMkLst>
        <pc:spChg chg="add mod ord">
          <ac:chgData name="Frank-Carr, Claire (ACL) (CTR)" userId="023a24b7-4ee5-46bf-8a1c-3b2e4b8d21fb" providerId="ADAL" clId="{ED6C83F9-35B1-409F-A1B2-1A45AA6A7051}" dt="2024-11-06T22:31:50.473" v="2009" actId="13244"/>
          <ac:spMkLst>
            <pc:docMk/>
            <pc:sldMk cId="874537543" sldId="378"/>
            <ac:spMk id="3" creationId="{68DC76DB-4E8A-8ECB-5815-BD588A1E5045}"/>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ED6C83F9-35B1-409F-A1B2-1A45AA6A7051}" dt="2024-11-06T22:43:36.203" v="2128"/>
              <pc2:cmMkLst xmlns:pc2="http://schemas.microsoft.com/office/powerpoint/2019/9/main/command">
                <pc:docMk/>
                <pc:sldMk cId="874537543" sldId="378"/>
                <pc2:cmMk id="{A5C71ACD-A55E-4A09-B39F-CCEDEF30113C}"/>
              </pc2:cmMkLst>
            </pc226:cmChg>
          </p:ext>
        </pc:extLst>
      </pc:sldChg>
      <pc:sldChg chg="addSp modSp mod modNotesTx">
        <pc:chgData name="Frank-Carr, Claire (ACL) (CTR)" userId="023a24b7-4ee5-46bf-8a1c-3b2e4b8d21fb" providerId="ADAL" clId="{ED6C83F9-35B1-409F-A1B2-1A45AA6A7051}" dt="2024-11-06T22:31:45.003" v="2008" actId="13244"/>
        <pc:sldMkLst>
          <pc:docMk/>
          <pc:sldMk cId="2442449537" sldId="379"/>
        </pc:sldMkLst>
        <pc:spChg chg="add mod ord">
          <ac:chgData name="Frank-Carr, Claire (ACL) (CTR)" userId="023a24b7-4ee5-46bf-8a1c-3b2e4b8d21fb" providerId="ADAL" clId="{ED6C83F9-35B1-409F-A1B2-1A45AA6A7051}" dt="2024-11-06T22:31:45.003" v="2008" actId="13244"/>
          <ac:spMkLst>
            <pc:docMk/>
            <pc:sldMk cId="2442449537" sldId="379"/>
            <ac:spMk id="2" creationId="{CE60ABB9-4A68-EE82-BAD0-24F9EB248B8C}"/>
          </ac:spMkLst>
        </pc:spChg>
      </pc:sldChg>
      <pc:sldChg chg="addSp modSp mod addCm modCm modNotesTx">
        <pc:chgData name="Frank-Carr, Claire (ACL) (CTR)" userId="023a24b7-4ee5-46bf-8a1c-3b2e4b8d21fb" providerId="ADAL" clId="{ED6C83F9-35B1-409F-A1B2-1A45AA6A7051}" dt="2024-11-07T18:03:07.757" v="2450"/>
        <pc:sldMkLst>
          <pc:docMk/>
          <pc:sldMk cId="3629233373" sldId="380"/>
        </pc:sldMkLst>
        <pc:spChg chg="add mod ord">
          <ac:chgData name="Frank-Carr, Claire (ACL) (CTR)" userId="023a24b7-4ee5-46bf-8a1c-3b2e4b8d21fb" providerId="ADAL" clId="{ED6C83F9-35B1-409F-A1B2-1A45AA6A7051}" dt="2024-11-06T22:32:03.042" v="2011" actId="13244"/>
          <ac:spMkLst>
            <pc:docMk/>
            <pc:sldMk cId="3629233373" sldId="380"/>
            <ac:spMk id="2" creationId="{E198D2C3-29B4-4136-F914-6CF8B3B734D5}"/>
          </ac:spMkLst>
        </pc:spChg>
        <pc:spChg chg="mod">
          <ac:chgData name="Frank-Carr, Claire (ACL) (CTR)" userId="023a24b7-4ee5-46bf-8a1c-3b2e4b8d21fb" providerId="ADAL" clId="{ED6C83F9-35B1-409F-A1B2-1A45AA6A7051}" dt="2024-11-06T20:22:18.187" v="77" actId="1076"/>
          <ac:spMkLst>
            <pc:docMk/>
            <pc:sldMk cId="3629233373" sldId="380"/>
            <ac:spMk id="7" creationId="{307DD01B-7567-A5EC-F1C2-39B4EF495609}"/>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ED6C83F9-35B1-409F-A1B2-1A45AA6A7051}" dt="2024-11-07T18:03:07.757" v="2450"/>
              <pc2:cmMkLst xmlns:pc2="http://schemas.microsoft.com/office/powerpoint/2019/9/main/command">
                <pc:docMk/>
                <pc:sldMk cId="3629233373" sldId="380"/>
                <pc2:cmMk id="{AE5C2F73-A506-4512-B2A1-DF754B508530}"/>
              </pc2:cmMkLst>
            </pc226:cmChg>
          </p:ext>
        </pc:extLst>
      </pc:sldChg>
      <pc:sldChg chg="addSp modSp mod modNotesTx">
        <pc:chgData name="Frank-Carr, Claire (ACL) (CTR)" userId="023a24b7-4ee5-46bf-8a1c-3b2e4b8d21fb" providerId="ADAL" clId="{ED6C83F9-35B1-409F-A1B2-1A45AA6A7051}" dt="2024-11-06T22:32:08.434" v="2012" actId="13244"/>
        <pc:sldMkLst>
          <pc:docMk/>
          <pc:sldMk cId="1699974410" sldId="381"/>
        </pc:sldMkLst>
        <pc:spChg chg="add mod ord">
          <ac:chgData name="Frank-Carr, Claire (ACL) (CTR)" userId="023a24b7-4ee5-46bf-8a1c-3b2e4b8d21fb" providerId="ADAL" clId="{ED6C83F9-35B1-409F-A1B2-1A45AA6A7051}" dt="2024-11-06T22:32:08.434" v="2012" actId="13244"/>
          <ac:spMkLst>
            <pc:docMk/>
            <pc:sldMk cId="1699974410" sldId="381"/>
            <ac:spMk id="2" creationId="{3C6AA339-140F-DEF0-446A-CB58E07C06F1}"/>
          </ac:spMkLst>
        </pc:spChg>
        <pc:spChg chg="mod">
          <ac:chgData name="Frank-Carr, Claire (ACL) (CTR)" userId="023a24b7-4ee5-46bf-8a1c-3b2e4b8d21fb" providerId="ADAL" clId="{ED6C83F9-35B1-409F-A1B2-1A45AA6A7051}" dt="2024-11-06T20:44:23.338" v="751" actId="20577"/>
          <ac:spMkLst>
            <pc:docMk/>
            <pc:sldMk cId="1699974410" sldId="381"/>
            <ac:spMk id="7" creationId="{307DD01B-7567-A5EC-F1C2-39B4EF495609}"/>
          </ac:spMkLst>
        </pc:spChg>
      </pc:sldChg>
      <pc:sldChg chg="addSp modSp mod modNotesTx">
        <pc:chgData name="Frank-Carr, Claire (ACL) (CTR)" userId="023a24b7-4ee5-46bf-8a1c-3b2e4b8d21fb" providerId="ADAL" clId="{ED6C83F9-35B1-409F-A1B2-1A45AA6A7051}" dt="2024-11-06T22:32:14.438" v="2013" actId="13244"/>
        <pc:sldMkLst>
          <pc:docMk/>
          <pc:sldMk cId="1510635685" sldId="382"/>
        </pc:sldMkLst>
        <pc:spChg chg="add mod ord">
          <ac:chgData name="Frank-Carr, Claire (ACL) (CTR)" userId="023a24b7-4ee5-46bf-8a1c-3b2e4b8d21fb" providerId="ADAL" clId="{ED6C83F9-35B1-409F-A1B2-1A45AA6A7051}" dt="2024-11-06T22:32:14.438" v="2013" actId="13244"/>
          <ac:spMkLst>
            <pc:docMk/>
            <pc:sldMk cId="1510635685" sldId="382"/>
            <ac:spMk id="2" creationId="{49F17223-53F4-43F8-FACA-12F5CA07B2FC}"/>
          </ac:spMkLst>
        </pc:spChg>
        <pc:spChg chg="mod">
          <ac:chgData name="Frank-Carr, Claire (ACL) (CTR)" userId="023a24b7-4ee5-46bf-8a1c-3b2e4b8d21fb" providerId="ADAL" clId="{ED6C83F9-35B1-409F-A1B2-1A45AA6A7051}" dt="2024-11-06T21:14:06.567" v="1226" actId="5793"/>
          <ac:spMkLst>
            <pc:docMk/>
            <pc:sldMk cId="1510635685" sldId="382"/>
            <ac:spMk id="7" creationId="{307DD01B-7567-A5EC-F1C2-39B4EF495609}"/>
          </ac:spMkLst>
        </pc:spChg>
        <pc:spChg chg="mod">
          <ac:chgData name="Frank-Carr, Claire (ACL) (CTR)" userId="023a24b7-4ee5-46bf-8a1c-3b2e4b8d21fb" providerId="ADAL" clId="{ED6C83F9-35B1-409F-A1B2-1A45AA6A7051}" dt="2024-11-06T20:44:53.584" v="753" actId="1076"/>
          <ac:spMkLst>
            <pc:docMk/>
            <pc:sldMk cId="1510635685" sldId="382"/>
            <ac:spMk id="9" creationId="{616548FE-0E5A-BC2E-050A-D8935EF967EE}"/>
          </ac:spMkLst>
        </pc:spChg>
      </pc:sldChg>
      <pc:sldChg chg="addSp modSp mod modNotesTx">
        <pc:chgData name="Frank-Carr, Claire (ACL) (CTR)" userId="023a24b7-4ee5-46bf-8a1c-3b2e4b8d21fb" providerId="ADAL" clId="{ED6C83F9-35B1-409F-A1B2-1A45AA6A7051}" dt="2024-11-06T22:32:20.001" v="2014" actId="13244"/>
        <pc:sldMkLst>
          <pc:docMk/>
          <pc:sldMk cId="1685530184" sldId="383"/>
        </pc:sldMkLst>
        <pc:spChg chg="add mod ord">
          <ac:chgData name="Frank-Carr, Claire (ACL) (CTR)" userId="023a24b7-4ee5-46bf-8a1c-3b2e4b8d21fb" providerId="ADAL" clId="{ED6C83F9-35B1-409F-A1B2-1A45AA6A7051}" dt="2024-11-06T22:32:20.001" v="2014" actId="13244"/>
          <ac:spMkLst>
            <pc:docMk/>
            <pc:sldMk cId="1685530184" sldId="383"/>
            <ac:spMk id="2" creationId="{64A14943-2E6F-EBD2-278E-D49D2E6D7DF7}"/>
          </ac:spMkLst>
        </pc:spChg>
        <pc:spChg chg="mod">
          <ac:chgData name="Frank-Carr, Claire (ACL) (CTR)" userId="023a24b7-4ee5-46bf-8a1c-3b2e4b8d21fb" providerId="ADAL" clId="{ED6C83F9-35B1-409F-A1B2-1A45AA6A7051}" dt="2024-11-06T20:56:52.586" v="1031" actId="179"/>
          <ac:spMkLst>
            <pc:docMk/>
            <pc:sldMk cId="1685530184" sldId="383"/>
            <ac:spMk id="7" creationId="{307DD01B-7567-A5EC-F1C2-39B4EF495609}"/>
          </ac:spMkLst>
        </pc:spChg>
      </pc:sldChg>
      <pc:sldChg chg="addSp modSp mod addCm modCm modNotesTx">
        <pc:chgData name="Frank-Carr, Claire (ACL) (CTR)" userId="023a24b7-4ee5-46bf-8a1c-3b2e4b8d21fb" providerId="ADAL" clId="{ED6C83F9-35B1-409F-A1B2-1A45AA6A7051}" dt="2024-11-06T22:32:26.482" v="2015" actId="13244"/>
        <pc:sldMkLst>
          <pc:docMk/>
          <pc:sldMk cId="425632126" sldId="384"/>
        </pc:sldMkLst>
        <pc:spChg chg="add mod ord">
          <ac:chgData name="Frank-Carr, Claire (ACL) (CTR)" userId="023a24b7-4ee5-46bf-8a1c-3b2e4b8d21fb" providerId="ADAL" clId="{ED6C83F9-35B1-409F-A1B2-1A45AA6A7051}" dt="2024-11-06T22:32:26.482" v="2015" actId="13244"/>
          <ac:spMkLst>
            <pc:docMk/>
            <pc:sldMk cId="425632126" sldId="384"/>
            <ac:spMk id="2" creationId="{5CD72E8E-A7F7-E74B-9206-B5BCA2712634}"/>
          </ac:spMkLst>
        </pc:spChg>
        <pc:spChg chg="mod">
          <ac:chgData name="Frank-Carr, Claire (ACL) (CTR)" userId="023a24b7-4ee5-46bf-8a1c-3b2e4b8d21fb" providerId="ADAL" clId="{ED6C83F9-35B1-409F-A1B2-1A45AA6A7051}" dt="2024-11-06T21:15:22.540" v="1245" actId="20577"/>
          <ac:spMkLst>
            <pc:docMk/>
            <pc:sldMk cId="425632126" sldId="384"/>
            <ac:spMk id="7" creationId="{307DD01B-7567-A5EC-F1C2-39B4EF495609}"/>
          </ac:spMkLst>
        </pc:spChg>
        <pc:spChg chg="mod">
          <ac:chgData name="Frank-Carr, Claire (ACL) (CTR)" userId="023a24b7-4ee5-46bf-8a1c-3b2e4b8d21fb" providerId="ADAL" clId="{ED6C83F9-35B1-409F-A1B2-1A45AA6A7051}" dt="2024-11-06T21:06:25.215" v="1133" actId="1076"/>
          <ac:spMkLst>
            <pc:docMk/>
            <pc:sldMk cId="425632126" sldId="384"/>
            <ac:spMk id="9" creationId="{616548FE-0E5A-BC2E-050A-D8935EF967EE}"/>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ED6C83F9-35B1-409F-A1B2-1A45AA6A7051}" dt="2024-11-06T21:33:10.993" v="1624"/>
              <pc2:cmMkLst xmlns:pc2="http://schemas.microsoft.com/office/powerpoint/2019/9/main/command">
                <pc:docMk/>
                <pc:sldMk cId="425632126" sldId="384"/>
                <pc2:cmMk id="{96AA1180-4E91-44DE-A51C-6DBEF39FAF0B}"/>
              </pc2:cmMkLst>
            </pc226:cmChg>
          </p:ext>
        </pc:extLst>
      </pc:sldChg>
      <pc:sldChg chg="addSp modSp mod modNotesTx">
        <pc:chgData name="Frank-Carr, Claire (ACL) (CTR)" userId="023a24b7-4ee5-46bf-8a1c-3b2e4b8d21fb" providerId="ADAL" clId="{ED6C83F9-35B1-409F-A1B2-1A45AA6A7051}" dt="2024-11-06T22:32:33.064" v="2016" actId="13244"/>
        <pc:sldMkLst>
          <pc:docMk/>
          <pc:sldMk cId="1430262861" sldId="385"/>
        </pc:sldMkLst>
        <pc:spChg chg="add mod ord">
          <ac:chgData name="Frank-Carr, Claire (ACL) (CTR)" userId="023a24b7-4ee5-46bf-8a1c-3b2e4b8d21fb" providerId="ADAL" clId="{ED6C83F9-35B1-409F-A1B2-1A45AA6A7051}" dt="2024-11-06T22:32:33.064" v="2016" actId="13244"/>
          <ac:spMkLst>
            <pc:docMk/>
            <pc:sldMk cId="1430262861" sldId="385"/>
            <ac:spMk id="2" creationId="{FF52ED16-8147-30C9-A447-73BF23F7AF2B}"/>
          </ac:spMkLst>
        </pc:spChg>
        <pc:spChg chg="mod">
          <ac:chgData name="Frank-Carr, Claire (ACL) (CTR)" userId="023a24b7-4ee5-46bf-8a1c-3b2e4b8d21fb" providerId="ADAL" clId="{ED6C83F9-35B1-409F-A1B2-1A45AA6A7051}" dt="2024-11-06T21:08:07.148" v="1143" actId="114"/>
          <ac:spMkLst>
            <pc:docMk/>
            <pc:sldMk cId="1430262861" sldId="385"/>
            <ac:spMk id="7" creationId="{307DD01B-7567-A5EC-F1C2-39B4EF495609}"/>
          </ac:spMkLst>
        </pc:spChg>
      </pc:sldChg>
      <pc:sldChg chg="addSp modSp mod modCm modNotesTx">
        <pc:chgData name="Frank-Carr, Claire (ACL) (CTR)" userId="023a24b7-4ee5-46bf-8a1c-3b2e4b8d21fb" providerId="ADAL" clId="{ED6C83F9-35B1-409F-A1B2-1A45AA6A7051}" dt="2024-11-07T18:09:54.718" v="2581" actId="20577"/>
        <pc:sldMkLst>
          <pc:docMk/>
          <pc:sldMk cId="4094058799" sldId="386"/>
        </pc:sldMkLst>
        <pc:spChg chg="add mod ord">
          <ac:chgData name="Frank-Carr, Claire (ACL) (CTR)" userId="023a24b7-4ee5-46bf-8a1c-3b2e4b8d21fb" providerId="ADAL" clId="{ED6C83F9-35B1-409F-A1B2-1A45AA6A7051}" dt="2024-11-06T22:31:36.756" v="2007" actId="13244"/>
          <ac:spMkLst>
            <pc:docMk/>
            <pc:sldMk cId="4094058799" sldId="386"/>
            <ac:spMk id="2" creationId="{02C70149-08D9-30B6-A66B-002E133ABBE9}"/>
          </ac:spMkLst>
        </pc:spChg>
        <pc:spChg chg="mod">
          <ac:chgData name="Frank-Carr, Claire (ACL) (CTR)" userId="023a24b7-4ee5-46bf-8a1c-3b2e4b8d21fb" providerId="ADAL" clId="{ED6C83F9-35B1-409F-A1B2-1A45AA6A7051}" dt="2024-11-07T17:52:57.923" v="2400" actId="207"/>
          <ac:spMkLst>
            <pc:docMk/>
            <pc:sldMk cId="4094058799" sldId="386"/>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ED6C83F9-35B1-409F-A1B2-1A45AA6A7051}" dt="2024-11-07T17:52:21.506" v="2389"/>
              <pc2:cmMkLst xmlns:pc2="http://schemas.microsoft.com/office/powerpoint/2019/9/main/command">
                <pc:docMk/>
                <pc:sldMk cId="4094058799" sldId="386"/>
                <pc2:cmMk id="{C67E0C1E-FAD9-4BE8-892F-34A14EC445D5}"/>
              </pc2:cmMkLst>
            </pc226:cmChg>
            <pc226:cmChg xmlns:pc226="http://schemas.microsoft.com/office/powerpoint/2022/06/main/command" chg="mod">
              <pc226:chgData name="Frank-Carr, Claire (ACL) (CTR)" userId="023a24b7-4ee5-46bf-8a1c-3b2e4b8d21fb" providerId="ADAL" clId="{ED6C83F9-35B1-409F-A1B2-1A45AA6A7051}" dt="2024-11-07T18:02:51.074" v="2448"/>
              <pc2:cmMkLst xmlns:pc2="http://schemas.microsoft.com/office/powerpoint/2019/9/main/command">
                <pc:docMk/>
                <pc:sldMk cId="4094058799" sldId="386"/>
                <pc2:cmMk id="{8075782B-6A65-4258-BE99-07A6A8F8D960}"/>
              </pc2:cmMkLst>
              <pc226:cmRplyChg chg="add">
                <pc226:chgData name="Frank-Carr, Claire (ACL) (CTR)" userId="023a24b7-4ee5-46bf-8a1c-3b2e4b8d21fb" providerId="ADAL" clId="{ED6C83F9-35B1-409F-A1B2-1A45AA6A7051}" dt="2024-11-07T17:52:19.240" v="2388"/>
                <pc2:cmRplyMkLst xmlns:pc2="http://schemas.microsoft.com/office/powerpoint/2019/9/main/command">
                  <pc:docMk/>
                  <pc:sldMk cId="4094058799" sldId="386"/>
                  <pc2:cmMk id="{8075782B-6A65-4258-BE99-07A6A8F8D960}"/>
                  <pc2:cmRplyMk id="{30AA52B6-D09E-42D7-95AE-4688689A43A1}"/>
                </pc2:cmRplyMkLst>
              </pc226:cmRplyChg>
            </pc226:cmChg>
          </p:ext>
        </pc:extLst>
      </pc:sldChg>
      <pc:sldChg chg="addSp modSp mod modNotesTx">
        <pc:chgData name="Frank-Carr, Claire (ACL) (CTR)" userId="023a24b7-4ee5-46bf-8a1c-3b2e4b8d21fb" providerId="ADAL" clId="{ED6C83F9-35B1-409F-A1B2-1A45AA6A7051}" dt="2024-11-06T22:32:45.031" v="2018" actId="13244"/>
        <pc:sldMkLst>
          <pc:docMk/>
          <pc:sldMk cId="3987669801" sldId="387"/>
        </pc:sldMkLst>
        <pc:spChg chg="add mod ord">
          <ac:chgData name="Frank-Carr, Claire (ACL) (CTR)" userId="023a24b7-4ee5-46bf-8a1c-3b2e4b8d21fb" providerId="ADAL" clId="{ED6C83F9-35B1-409F-A1B2-1A45AA6A7051}" dt="2024-11-06T22:32:45.031" v="2018" actId="13244"/>
          <ac:spMkLst>
            <pc:docMk/>
            <pc:sldMk cId="3987669801" sldId="387"/>
            <ac:spMk id="2" creationId="{7434A067-529F-16F5-318A-232B83977473}"/>
          </ac:spMkLst>
        </pc:spChg>
        <pc:spChg chg="mod">
          <ac:chgData name="Frank-Carr, Claire (ACL) (CTR)" userId="023a24b7-4ee5-46bf-8a1c-3b2e4b8d21fb" providerId="ADAL" clId="{ED6C83F9-35B1-409F-A1B2-1A45AA6A7051}" dt="2024-11-06T21:11:32.354" v="1151" actId="20577"/>
          <ac:spMkLst>
            <pc:docMk/>
            <pc:sldMk cId="3987669801" sldId="387"/>
            <ac:spMk id="7" creationId="{307DD01B-7567-A5EC-F1C2-39B4EF495609}"/>
          </ac:spMkLst>
        </pc:spChg>
      </pc:sldChg>
      <pc:sldChg chg="addSp modSp mod modNotesTx">
        <pc:chgData name="Frank-Carr, Claire (ACL) (CTR)" userId="023a24b7-4ee5-46bf-8a1c-3b2e4b8d21fb" providerId="ADAL" clId="{ED6C83F9-35B1-409F-A1B2-1A45AA6A7051}" dt="2024-11-06T22:32:54.612" v="2019" actId="13244"/>
        <pc:sldMkLst>
          <pc:docMk/>
          <pc:sldMk cId="1819715909" sldId="388"/>
        </pc:sldMkLst>
        <pc:spChg chg="add mod ord">
          <ac:chgData name="Frank-Carr, Claire (ACL) (CTR)" userId="023a24b7-4ee5-46bf-8a1c-3b2e4b8d21fb" providerId="ADAL" clId="{ED6C83F9-35B1-409F-A1B2-1A45AA6A7051}" dt="2024-11-06T22:32:54.612" v="2019" actId="13244"/>
          <ac:spMkLst>
            <pc:docMk/>
            <pc:sldMk cId="1819715909" sldId="388"/>
            <ac:spMk id="2" creationId="{5D5BDE9E-CD52-FAAE-68C6-81B67F4E4F8E}"/>
          </ac:spMkLst>
        </pc:spChg>
        <pc:spChg chg="mod">
          <ac:chgData name="Frank-Carr, Claire (ACL) (CTR)" userId="023a24b7-4ee5-46bf-8a1c-3b2e4b8d21fb" providerId="ADAL" clId="{ED6C83F9-35B1-409F-A1B2-1A45AA6A7051}" dt="2024-11-06T21:10:09.030" v="1147" actId="255"/>
          <ac:spMkLst>
            <pc:docMk/>
            <pc:sldMk cId="1819715909" sldId="388"/>
            <ac:spMk id="7" creationId="{307DD01B-7567-A5EC-F1C2-39B4EF495609}"/>
          </ac:spMkLst>
        </pc:spChg>
      </pc:sldChg>
      <pc:sldChg chg="addSp modSp mod modNotesTx">
        <pc:chgData name="Frank-Carr, Claire (ACL) (CTR)" userId="023a24b7-4ee5-46bf-8a1c-3b2e4b8d21fb" providerId="ADAL" clId="{ED6C83F9-35B1-409F-A1B2-1A45AA6A7051}" dt="2024-11-06T22:33:45.283" v="2023" actId="13244"/>
        <pc:sldMkLst>
          <pc:docMk/>
          <pc:sldMk cId="545872078" sldId="389"/>
        </pc:sldMkLst>
        <pc:spChg chg="add mod ord">
          <ac:chgData name="Frank-Carr, Claire (ACL) (CTR)" userId="023a24b7-4ee5-46bf-8a1c-3b2e4b8d21fb" providerId="ADAL" clId="{ED6C83F9-35B1-409F-A1B2-1A45AA6A7051}" dt="2024-11-06T22:33:45.283" v="2023" actId="13244"/>
          <ac:spMkLst>
            <pc:docMk/>
            <pc:sldMk cId="545872078" sldId="389"/>
            <ac:spMk id="2" creationId="{6FE6E50F-6B0A-B624-1103-BBB40B94D23F}"/>
          </ac:spMkLst>
        </pc:spChg>
      </pc:sldChg>
      <pc:sldChg chg="addSp modSp mod modNotesTx">
        <pc:chgData name="Frank-Carr, Claire (ACL) (CTR)" userId="023a24b7-4ee5-46bf-8a1c-3b2e4b8d21fb" providerId="ADAL" clId="{ED6C83F9-35B1-409F-A1B2-1A45AA6A7051}" dt="2024-11-06T22:34:11.804" v="2028" actId="13244"/>
        <pc:sldMkLst>
          <pc:docMk/>
          <pc:sldMk cId="2092169576" sldId="390"/>
        </pc:sldMkLst>
        <pc:spChg chg="add mod ord">
          <ac:chgData name="Frank-Carr, Claire (ACL) (CTR)" userId="023a24b7-4ee5-46bf-8a1c-3b2e4b8d21fb" providerId="ADAL" clId="{ED6C83F9-35B1-409F-A1B2-1A45AA6A7051}" dt="2024-11-06T22:34:11.804" v="2028" actId="13244"/>
          <ac:spMkLst>
            <pc:docMk/>
            <pc:sldMk cId="2092169576" sldId="390"/>
            <ac:spMk id="2" creationId="{894A3144-AE6B-3EBC-4050-78E6451C4849}"/>
          </ac:spMkLst>
        </pc:spChg>
      </pc:sldChg>
      <pc:sldChg chg="addSp modSp mod modNotesTx">
        <pc:chgData name="Frank-Carr, Claire (ACL) (CTR)" userId="023a24b7-4ee5-46bf-8a1c-3b2e4b8d21fb" providerId="ADAL" clId="{ED6C83F9-35B1-409F-A1B2-1A45AA6A7051}" dt="2024-11-06T22:33:02.784" v="2022" actId="13244"/>
        <pc:sldMkLst>
          <pc:docMk/>
          <pc:sldMk cId="276746440" sldId="392"/>
        </pc:sldMkLst>
        <pc:spChg chg="add mod ord">
          <ac:chgData name="Frank-Carr, Claire (ACL) (CTR)" userId="023a24b7-4ee5-46bf-8a1c-3b2e4b8d21fb" providerId="ADAL" clId="{ED6C83F9-35B1-409F-A1B2-1A45AA6A7051}" dt="2024-11-06T22:33:02.784" v="2022" actId="13244"/>
          <ac:spMkLst>
            <pc:docMk/>
            <pc:sldMk cId="276746440" sldId="392"/>
            <ac:spMk id="2" creationId="{FDD40450-9D27-3BB3-59F4-E649693C7C0F}"/>
          </ac:spMkLst>
        </pc:spChg>
      </pc:sldChg>
      <pc:sldChg chg="add del modNotesTx">
        <pc:chgData name="Frank-Carr, Claire (ACL) (CTR)" userId="023a24b7-4ee5-46bf-8a1c-3b2e4b8d21fb" providerId="ADAL" clId="{ED6C83F9-35B1-409F-A1B2-1A45AA6A7051}" dt="2024-11-06T20:28:17.877" v="120" actId="2890"/>
        <pc:sldMkLst>
          <pc:docMk/>
          <pc:sldMk cId="393900438" sldId="393"/>
        </pc:sldMkLst>
      </pc:sldChg>
    </pc:docChg>
  </pc:docChgLst>
  <pc:docChgLst>
    <pc:chgData name="Schwartz, Rhonda (ACL)" userId="S::rhonda.schwartz@acl.hhs.gov::be491396-ab09-4a5f-bcaa-07043141a9ed" providerId="AD" clId="Web-{DFEF33E8-9AA7-48B7-A4D5-B138E0F2E410}"/>
    <pc:docChg chg="modSld">
      <pc:chgData name="Schwartz, Rhonda (ACL)" userId="S::rhonda.schwartz@acl.hhs.gov::be491396-ab09-4a5f-bcaa-07043141a9ed" providerId="AD" clId="Web-{DFEF33E8-9AA7-48B7-A4D5-B138E0F2E410}" dt="2024-11-01T15:17:58.616" v="65"/>
      <pc:docMkLst>
        <pc:docMk/>
      </pc:docMkLst>
      <pc:sldChg chg="modNotes">
        <pc:chgData name="Schwartz, Rhonda (ACL)" userId="S::rhonda.schwartz@acl.hhs.gov::be491396-ab09-4a5f-bcaa-07043141a9ed" providerId="AD" clId="Web-{DFEF33E8-9AA7-48B7-A4D5-B138E0F2E410}" dt="2024-11-01T15:17:39.303" v="59"/>
        <pc:sldMkLst>
          <pc:docMk/>
          <pc:sldMk cId="2936578380" sldId="299"/>
        </pc:sldMkLst>
      </pc:sldChg>
      <pc:sldChg chg="modNotes">
        <pc:chgData name="Schwartz, Rhonda (ACL)" userId="S::rhonda.schwartz@acl.hhs.gov::be491396-ab09-4a5f-bcaa-07043141a9ed" providerId="AD" clId="Web-{DFEF33E8-9AA7-48B7-A4D5-B138E0F2E410}" dt="2024-11-01T15:17:58.616" v="65"/>
        <pc:sldMkLst>
          <pc:docMk/>
          <pc:sldMk cId="857348148" sldId="346"/>
        </pc:sldMkLst>
      </pc:sldChg>
    </pc:docChg>
  </pc:docChgLst>
  <pc:docChgLst>
    <pc:chgData name="Kennedy, Elliot (ACL)" userId="27ff92e8-ef68-4dbe-9b48-b26e362d2aed" providerId="ADAL" clId="{0D6FC161-C01C-43EF-9373-0F0AEED39606}"/>
    <pc:docChg chg="modSld">
      <pc:chgData name="Kennedy, Elliot (ACL)" userId="27ff92e8-ef68-4dbe-9b48-b26e362d2aed" providerId="ADAL" clId="{0D6FC161-C01C-43EF-9373-0F0AEED39606}" dt="2024-11-07T19:00:18.162" v="98" actId="20577"/>
      <pc:docMkLst>
        <pc:docMk/>
      </pc:docMkLst>
      <pc:sldChg chg="modCm">
        <pc:chgData name="Kennedy, Elliot (ACL)" userId="27ff92e8-ef68-4dbe-9b48-b26e362d2aed" providerId="ADAL" clId="{0D6FC161-C01C-43EF-9373-0F0AEED39606}" dt="2024-11-06T20:26:41.055" v="0"/>
        <pc:sldMkLst>
          <pc:docMk/>
          <pc:sldMk cId="2159939654" sldId="363"/>
        </pc:sldMkLst>
        <pc:extLst>
          <p:ext xmlns:p="http://schemas.openxmlformats.org/presentationml/2006/main" uri="{D6D511B9-2390-475A-947B-AFAB55BFBCF1}">
            <pc226:cmChg xmlns:pc226="http://schemas.microsoft.com/office/powerpoint/2022/06/main/command" chg="">
              <pc226:chgData name="Kennedy, Elliot (ACL)" userId="27ff92e8-ef68-4dbe-9b48-b26e362d2aed" providerId="ADAL" clId="{0D6FC161-C01C-43EF-9373-0F0AEED39606}" dt="2024-11-06T20:26:41.055" v="0"/>
              <pc2:cmMkLst xmlns:pc2="http://schemas.microsoft.com/office/powerpoint/2019/9/main/command">
                <pc:docMk/>
                <pc:sldMk cId="2159939654" sldId="363"/>
                <pc2:cmMk id="{03E4C2B9-A01E-4027-B113-B8001CAFB757}"/>
              </pc2:cmMkLst>
              <pc226:cmRplyChg chg="add">
                <pc226:chgData name="Kennedy, Elliot (ACL)" userId="27ff92e8-ef68-4dbe-9b48-b26e362d2aed" providerId="ADAL" clId="{0D6FC161-C01C-43EF-9373-0F0AEED39606}" dt="2024-11-06T20:26:41.055" v="0"/>
                <pc2:cmRplyMkLst xmlns:pc2="http://schemas.microsoft.com/office/powerpoint/2019/9/main/command">
                  <pc:docMk/>
                  <pc:sldMk cId="2159939654" sldId="363"/>
                  <pc2:cmMk id="{03E4C2B9-A01E-4027-B113-B8001CAFB757}"/>
                  <pc2:cmRplyMk id="{4F64105D-96C7-400C-9644-F40B0C339269}"/>
                </pc2:cmRplyMkLst>
              </pc226:cmRplyChg>
            </pc226:cmChg>
          </p:ext>
        </pc:extLst>
      </pc:sldChg>
      <pc:sldChg chg="modCm">
        <pc:chgData name="Kennedy, Elliot (ACL)" userId="27ff92e8-ef68-4dbe-9b48-b26e362d2aed" providerId="ADAL" clId="{0D6FC161-C01C-43EF-9373-0F0AEED39606}" dt="2024-11-06T20:28:26.186" v="8"/>
        <pc:sldMkLst>
          <pc:docMk/>
          <pc:sldMk cId="1723274560" sldId="370"/>
        </pc:sldMkLst>
        <pc:extLst>
          <p:ext xmlns:p="http://schemas.openxmlformats.org/presentationml/2006/main" uri="{D6D511B9-2390-475A-947B-AFAB55BFBCF1}">
            <pc226:cmChg xmlns:pc226="http://schemas.microsoft.com/office/powerpoint/2022/06/main/command" chg="">
              <pc226:chgData name="Kennedy, Elliot (ACL)" userId="27ff92e8-ef68-4dbe-9b48-b26e362d2aed" providerId="ADAL" clId="{0D6FC161-C01C-43EF-9373-0F0AEED39606}" dt="2024-11-06T20:28:26.186" v="8"/>
              <pc2:cmMkLst xmlns:pc2="http://schemas.microsoft.com/office/powerpoint/2019/9/main/command">
                <pc:docMk/>
                <pc:sldMk cId="1723274560" sldId="370"/>
                <pc2:cmMk id="{CFF567A6-0AFC-416F-AC99-3E241A137A4F}"/>
              </pc2:cmMkLst>
              <pc226:cmRplyChg chg="add">
                <pc226:chgData name="Kennedy, Elliot (ACL)" userId="27ff92e8-ef68-4dbe-9b48-b26e362d2aed" providerId="ADAL" clId="{0D6FC161-C01C-43EF-9373-0F0AEED39606}" dt="2024-11-06T20:28:26.186" v="8"/>
                <pc2:cmRplyMkLst xmlns:pc2="http://schemas.microsoft.com/office/powerpoint/2019/9/main/command">
                  <pc:docMk/>
                  <pc:sldMk cId="1723274560" sldId="370"/>
                  <pc2:cmMk id="{CFF567A6-0AFC-416F-AC99-3E241A137A4F}"/>
                  <pc2:cmRplyMk id="{AEAD5255-E86C-468F-B377-5CFD98D792EB}"/>
                </pc2:cmRplyMkLst>
              </pc226:cmRplyChg>
            </pc226:cmChg>
          </p:ext>
        </pc:extLst>
      </pc:sldChg>
      <pc:sldChg chg="modCm">
        <pc:chgData name="Kennedy, Elliot (ACL)" userId="27ff92e8-ef68-4dbe-9b48-b26e362d2aed" providerId="ADAL" clId="{0D6FC161-C01C-43EF-9373-0F0AEED39606}" dt="2024-11-06T20:28:17.384" v="7"/>
        <pc:sldMkLst>
          <pc:docMk/>
          <pc:sldMk cId="3381432692" sldId="371"/>
        </pc:sldMkLst>
        <pc:extLst>
          <p:ext xmlns:p="http://schemas.openxmlformats.org/presentationml/2006/main" uri="{D6D511B9-2390-475A-947B-AFAB55BFBCF1}">
            <pc226:cmChg xmlns:pc226="http://schemas.microsoft.com/office/powerpoint/2022/06/main/command" chg="">
              <pc226:chgData name="Kennedy, Elliot (ACL)" userId="27ff92e8-ef68-4dbe-9b48-b26e362d2aed" providerId="ADAL" clId="{0D6FC161-C01C-43EF-9373-0F0AEED39606}" dt="2024-11-06T20:28:17.384" v="7"/>
              <pc2:cmMkLst xmlns:pc2="http://schemas.microsoft.com/office/powerpoint/2019/9/main/command">
                <pc:docMk/>
                <pc:sldMk cId="3381432692" sldId="371"/>
                <pc2:cmMk id="{AD546532-455B-4C52-AECB-0B66B65B4567}"/>
              </pc2:cmMkLst>
              <pc226:cmRplyChg chg="add">
                <pc226:chgData name="Kennedy, Elliot (ACL)" userId="27ff92e8-ef68-4dbe-9b48-b26e362d2aed" providerId="ADAL" clId="{0D6FC161-C01C-43EF-9373-0F0AEED39606}" dt="2024-11-06T20:28:17.384" v="7"/>
                <pc2:cmRplyMkLst xmlns:pc2="http://schemas.microsoft.com/office/powerpoint/2019/9/main/command">
                  <pc:docMk/>
                  <pc:sldMk cId="3381432692" sldId="371"/>
                  <pc2:cmMk id="{AD546532-455B-4C52-AECB-0B66B65B4567}"/>
                  <pc2:cmRplyMk id="{993B2919-35E5-4517-90F0-4686408D07F2}"/>
                </pc2:cmRplyMkLst>
              </pc226:cmRplyChg>
            </pc226:cmChg>
          </p:ext>
        </pc:extLst>
      </pc:sldChg>
      <pc:sldChg chg="modCm modNotesTx">
        <pc:chgData name="Kennedy, Elliot (ACL)" userId="27ff92e8-ef68-4dbe-9b48-b26e362d2aed" providerId="ADAL" clId="{0D6FC161-C01C-43EF-9373-0F0AEED39606}" dt="2024-11-06T20:27:19.873" v="6" actId="20577"/>
        <pc:sldMkLst>
          <pc:docMk/>
          <pc:sldMk cId="3184549052" sldId="374"/>
        </pc:sldMkLst>
        <pc:extLst>
          <p:ext xmlns:p="http://schemas.openxmlformats.org/presentationml/2006/main" uri="{D6D511B9-2390-475A-947B-AFAB55BFBCF1}">
            <pc226:cmChg xmlns:pc226="http://schemas.microsoft.com/office/powerpoint/2022/06/main/command" chg="">
              <pc226:chgData name="Kennedy, Elliot (ACL)" userId="27ff92e8-ef68-4dbe-9b48-b26e362d2aed" providerId="ADAL" clId="{0D6FC161-C01C-43EF-9373-0F0AEED39606}" dt="2024-11-06T20:26:57.031" v="1"/>
              <pc2:cmMkLst xmlns:pc2="http://schemas.microsoft.com/office/powerpoint/2019/9/main/command">
                <pc:docMk/>
                <pc:sldMk cId="3184549052" sldId="374"/>
                <pc2:cmMk id="{6FA0E9FD-59AA-42F0-A45B-622B2449E7ED}"/>
              </pc2:cmMkLst>
              <pc226:cmRplyChg chg="add">
                <pc226:chgData name="Kennedy, Elliot (ACL)" userId="27ff92e8-ef68-4dbe-9b48-b26e362d2aed" providerId="ADAL" clId="{0D6FC161-C01C-43EF-9373-0F0AEED39606}" dt="2024-11-06T20:26:57.031" v="1"/>
                <pc2:cmRplyMkLst xmlns:pc2="http://schemas.microsoft.com/office/powerpoint/2019/9/main/command">
                  <pc:docMk/>
                  <pc:sldMk cId="3184549052" sldId="374"/>
                  <pc2:cmMk id="{6FA0E9FD-59AA-42F0-A45B-622B2449E7ED}"/>
                  <pc2:cmRplyMk id="{AD5D44A0-5547-4271-AC7D-78FDBFB47771}"/>
                </pc2:cmRplyMkLst>
              </pc226:cmRplyChg>
            </pc226:cmChg>
          </p:ext>
        </pc:extLst>
      </pc:sldChg>
      <pc:sldChg chg="modNotesTx">
        <pc:chgData name="Kennedy, Elliot (ACL)" userId="27ff92e8-ef68-4dbe-9b48-b26e362d2aed" providerId="ADAL" clId="{0D6FC161-C01C-43EF-9373-0F0AEED39606}" dt="2024-11-07T19:00:18.162" v="98" actId="20577"/>
        <pc:sldMkLst>
          <pc:docMk/>
          <pc:sldMk cId="2442449537" sldId="379"/>
        </pc:sldMkLst>
      </pc:sldChg>
    </pc:docChg>
  </pc:docChgLst>
  <pc:docChgLst>
    <pc:chgData name="Markel, Sarah (ACL)" userId="S::sarah.markel@acl.hhs.gov::934a4c8b-f354-416a-82a4-3ba6200b1911" providerId="AD" clId="Web-{F5943027-6E68-913D-8C0A-668EFD5D6D92}"/>
    <pc:docChg chg="modSld">
      <pc:chgData name="Markel, Sarah (ACL)" userId="S::sarah.markel@acl.hhs.gov::934a4c8b-f354-416a-82a4-3ba6200b1911" providerId="AD" clId="Web-{F5943027-6E68-913D-8C0A-668EFD5D6D92}" dt="2024-03-25T20:32:00.173" v="3" actId="20577"/>
      <pc:docMkLst>
        <pc:docMk/>
      </pc:docMkLst>
      <pc:sldChg chg="modSp">
        <pc:chgData name="Markel, Sarah (ACL)" userId="S::sarah.markel@acl.hhs.gov::934a4c8b-f354-416a-82a4-3ba6200b1911" providerId="AD" clId="Web-{F5943027-6E68-913D-8C0A-668EFD5D6D92}" dt="2024-03-25T20:32:00.173" v="3" actId="20577"/>
        <pc:sldMkLst>
          <pc:docMk/>
          <pc:sldMk cId="2241447357" sldId="287"/>
        </pc:sldMkLst>
      </pc:sldChg>
    </pc:docChg>
  </pc:docChgLst>
  <pc:docChgLst>
    <pc:chgData name="Kennedy, Elliot (ACL)" userId="S::elliot.kennedy@acl.hhs.gov::27ff92e8-ef68-4dbe-9b48-b26e362d2aed" providerId="AD" clId="Web-{AE425057-F828-B605-71E7-1B5690440008}"/>
    <pc:docChg chg="mod">
      <pc:chgData name="Kennedy, Elliot (ACL)" userId="S::elliot.kennedy@acl.hhs.gov::27ff92e8-ef68-4dbe-9b48-b26e362d2aed" providerId="AD" clId="Web-{AE425057-F828-B605-71E7-1B5690440008}" dt="2024-11-06T21:34:23.827" v="0"/>
      <pc:docMkLst>
        <pc:docMk/>
      </pc:docMkLst>
    </pc:docChg>
  </pc:docChgLst>
  <pc:docChgLst>
    <pc:chgData name="Markel, Sarah (ACL)" userId="S::sarah.markel@acl.hhs.gov::934a4c8b-f354-416a-82a4-3ba6200b1911" providerId="AD" clId="Web-{16828FDA-F909-382B-376E-50F9A17100AA}"/>
    <pc:docChg chg="mod modSld modMainMaster setSldSz">
      <pc:chgData name="Markel, Sarah (ACL)" userId="S::sarah.markel@acl.hhs.gov::934a4c8b-f354-416a-82a4-3ba6200b1911" providerId="AD" clId="Web-{16828FDA-F909-382B-376E-50F9A17100AA}" dt="2024-03-25T20:30:47.497" v="3"/>
      <pc:docMkLst>
        <pc:docMk/>
      </pc:docMkLst>
      <pc:sldChg chg="modSp">
        <pc:chgData name="Markel, Sarah (ACL)" userId="S::sarah.markel@acl.hhs.gov::934a4c8b-f354-416a-82a4-3ba6200b1911" providerId="AD" clId="Web-{16828FDA-F909-382B-376E-50F9A17100AA}" dt="2024-03-25T20:30:47.497" v="3"/>
        <pc:sldMkLst>
          <pc:docMk/>
          <pc:sldMk cId="0" sldId="258"/>
        </pc:sldMkLst>
      </pc:sldChg>
      <pc:sldChg chg="modSp">
        <pc:chgData name="Markel, Sarah (ACL)" userId="S::sarah.markel@acl.hhs.gov::934a4c8b-f354-416a-82a4-3ba6200b1911" providerId="AD" clId="Web-{16828FDA-F909-382B-376E-50F9A17100AA}" dt="2024-03-25T20:30:47.497" v="3"/>
        <pc:sldMkLst>
          <pc:docMk/>
          <pc:sldMk cId="0" sldId="260"/>
        </pc:sldMkLst>
      </pc:sldChg>
      <pc:sldChg chg="modSp">
        <pc:chgData name="Markel, Sarah (ACL)" userId="S::sarah.markel@acl.hhs.gov::934a4c8b-f354-416a-82a4-3ba6200b1911" providerId="AD" clId="Web-{16828FDA-F909-382B-376E-50F9A17100AA}" dt="2024-03-25T20:30:47.497" v="3"/>
        <pc:sldMkLst>
          <pc:docMk/>
          <pc:sldMk cId="0" sldId="264"/>
        </pc:sldMkLst>
      </pc:sldChg>
      <pc:sldChg chg="modSp">
        <pc:chgData name="Markel, Sarah (ACL)" userId="S::sarah.markel@acl.hhs.gov::934a4c8b-f354-416a-82a4-3ba6200b1911" providerId="AD" clId="Web-{16828FDA-F909-382B-376E-50F9A17100AA}" dt="2024-03-25T20:30:47.497" v="3"/>
        <pc:sldMkLst>
          <pc:docMk/>
          <pc:sldMk cId="0" sldId="266"/>
        </pc:sldMkLst>
      </pc:sldChg>
      <pc:sldChg chg="modSp">
        <pc:chgData name="Markel, Sarah (ACL)" userId="S::sarah.markel@acl.hhs.gov::934a4c8b-f354-416a-82a4-3ba6200b1911" providerId="AD" clId="Web-{16828FDA-F909-382B-376E-50F9A17100AA}" dt="2024-03-25T20:30:47.497" v="3"/>
        <pc:sldMkLst>
          <pc:docMk/>
          <pc:sldMk cId="0" sldId="267"/>
        </pc:sldMkLst>
      </pc:sldChg>
      <pc:sldChg chg="modSp">
        <pc:chgData name="Markel, Sarah (ACL)" userId="S::sarah.markel@acl.hhs.gov::934a4c8b-f354-416a-82a4-3ba6200b1911" providerId="AD" clId="Web-{16828FDA-F909-382B-376E-50F9A17100AA}" dt="2024-03-25T20:30:47.497" v="3"/>
        <pc:sldMkLst>
          <pc:docMk/>
          <pc:sldMk cId="0" sldId="268"/>
        </pc:sldMkLst>
      </pc:sldChg>
      <pc:sldChg chg="modSp">
        <pc:chgData name="Markel, Sarah (ACL)" userId="S::sarah.markel@acl.hhs.gov::934a4c8b-f354-416a-82a4-3ba6200b1911" providerId="AD" clId="Web-{16828FDA-F909-382B-376E-50F9A17100AA}" dt="2024-03-25T20:30:47.497" v="3"/>
        <pc:sldMkLst>
          <pc:docMk/>
          <pc:sldMk cId="0" sldId="269"/>
        </pc:sldMkLst>
      </pc:sldChg>
      <pc:sldChg chg="modSp">
        <pc:chgData name="Markel, Sarah (ACL)" userId="S::sarah.markel@acl.hhs.gov::934a4c8b-f354-416a-82a4-3ba6200b1911" providerId="AD" clId="Web-{16828FDA-F909-382B-376E-50F9A17100AA}" dt="2024-03-25T20:30:47.497" v="3"/>
        <pc:sldMkLst>
          <pc:docMk/>
          <pc:sldMk cId="0" sldId="272"/>
        </pc:sldMkLst>
      </pc:sldChg>
      <pc:sldChg chg="modSp">
        <pc:chgData name="Markel, Sarah (ACL)" userId="S::sarah.markel@acl.hhs.gov::934a4c8b-f354-416a-82a4-3ba6200b1911" providerId="AD" clId="Web-{16828FDA-F909-382B-376E-50F9A17100AA}" dt="2024-03-25T20:30:47.497" v="3"/>
        <pc:sldMkLst>
          <pc:docMk/>
          <pc:sldMk cId="0" sldId="278"/>
        </pc:sldMkLst>
      </pc:sldChg>
      <pc:sldChg chg="modSp">
        <pc:chgData name="Markel, Sarah (ACL)" userId="S::sarah.markel@acl.hhs.gov::934a4c8b-f354-416a-82a4-3ba6200b1911" providerId="AD" clId="Web-{16828FDA-F909-382B-376E-50F9A17100AA}" dt="2024-03-25T20:30:47.497" v="3"/>
        <pc:sldMkLst>
          <pc:docMk/>
          <pc:sldMk cId="1238067102" sldId="281"/>
        </pc:sldMkLst>
      </pc:sldChg>
      <pc:sldChg chg="modSp">
        <pc:chgData name="Markel, Sarah (ACL)" userId="S::sarah.markel@acl.hhs.gov::934a4c8b-f354-416a-82a4-3ba6200b1911" providerId="AD" clId="Web-{16828FDA-F909-382B-376E-50F9A17100AA}" dt="2024-03-25T20:30:47.497" v="3"/>
        <pc:sldMkLst>
          <pc:docMk/>
          <pc:sldMk cId="3647496363" sldId="282"/>
        </pc:sldMkLst>
      </pc:sldChg>
      <pc:sldChg chg="modSp">
        <pc:chgData name="Markel, Sarah (ACL)" userId="S::sarah.markel@acl.hhs.gov::934a4c8b-f354-416a-82a4-3ba6200b1911" providerId="AD" clId="Web-{16828FDA-F909-382B-376E-50F9A17100AA}" dt="2024-03-25T20:30:47.497" v="3"/>
        <pc:sldMkLst>
          <pc:docMk/>
          <pc:sldMk cId="1118728492" sldId="283"/>
        </pc:sldMkLst>
      </pc:sldChg>
      <pc:sldChg chg="modSp">
        <pc:chgData name="Markel, Sarah (ACL)" userId="S::sarah.markel@acl.hhs.gov::934a4c8b-f354-416a-82a4-3ba6200b1911" providerId="AD" clId="Web-{16828FDA-F909-382B-376E-50F9A17100AA}" dt="2024-03-25T20:30:47.497" v="3"/>
        <pc:sldMkLst>
          <pc:docMk/>
          <pc:sldMk cId="3326870465" sldId="285"/>
        </pc:sldMkLst>
      </pc:sldChg>
      <pc:sldChg chg="modSp">
        <pc:chgData name="Markel, Sarah (ACL)" userId="S::sarah.markel@acl.hhs.gov::934a4c8b-f354-416a-82a4-3ba6200b1911" providerId="AD" clId="Web-{16828FDA-F909-382B-376E-50F9A17100AA}" dt="2024-03-25T20:30:47.497" v="3"/>
        <pc:sldMkLst>
          <pc:docMk/>
          <pc:sldMk cId="1703283992" sldId="286"/>
        </pc:sldMkLst>
      </pc:sldChg>
      <pc:sldChg chg="modSp">
        <pc:chgData name="Markel, Sarah (ACL)" userId="S::sarah.markel@acl.hhs.gov::934a4c8b-f354-416a-82a4-3ba6200b1911" providerId="AD" clId="Web-{16828FDA-F909-382B-376E-50F9A17100AA}" dt="2024-03-25T20:30:47.497" v="3"/>
        <pc:sldMkLst>
          <pc:docMk/>
          <pc:sldMk cId="2241447357" sldId="287"/>
        </pc:sldMkLst>
      </pc:sldChg>
      <pc:sldChg chg="modSp">
        <pc:chgData name="Markel, Sarah (ACL)" userId="S::sarah.markel@acl.hhs.gov::934a4c8b-f354-416a-82a4-3ba6200b1911" providerId="AD" clId="Web-{16828FDA-F909-382B-376E-50F9A17100AA}" dt="2024-03-25T20:30:47.497" v="3"/>
        <pc:sldMkLst>
          <pc:docMk/>
          <pc:sldMk cId="2881980799" sldId="288"/>
        </pc:sldMkLst>
      </pc:sldChg>
      <pc:sldChg chg="modSp">
        <pc:chgData name="Markel, Sarah (ACL)" userId="S::sarah.markel@acl.hhs.gov::934a4c8b-f354-416a-82a4-3ba6200b1911" providerId="AD" clId="Web-{16828FDA-F909-382B-376E-50F9A17100AA}" dt="2024-03-25T20:30:47.497" v="3"/>
        <pc:sldMkLst>
          <pc:docMk/>
          <pc:sldMk cId="1033583172" sldId="289"/>
        </pc:sldMkLst>
      </pc:sldChg>
      <pc:sldChg chg="modSp">
        <pc:chgData name="Markel, Sarah (ACL)" userId="S::sarah.markel@acl.hhs.gov::934a4c8b-f354-416a-82a4-3ba6200b1911" providerId="AD" clId="Web-{16828FDA-F909-382B-376E-50F9A17100AA}" dt="2024-03-25T20:30:47.497" v="3"/>
        <pc:sldMkLst>
          <pc:docMk/>
          <pc:sldMk cId="1597676334" sldId="290"/>
        </pc:sldMkLst>
      </pc:sldChg>
      <pc:sldChg chg="modSp">
        <pc:chgData name="Markel, Sarah (ACL)" userId="S::sarah.markel@acl.hhs.gov::934a4c8b-f354-416a-82a4-3ba6200b1911" providerId="AD" clId="Web-{16828FDA-F909-382B-376E-50F9A17100AA}" dt="2024-03-25T20:30:47.497" v="3"/>
        <pc:sldMkLst>
          <pc:docMk/>
          <pc:sldMk cId="410503123" sldId="292"/>
        </pc:sldMkLst>
      </pc:sldChg>
      <pc:sldChg chg="modSp">
        <pc:chgData name="Markel, Sarah (ACL)" userId="S::sarah.markel@acl.hhs.gov::934a4c8b-f354-416a-82a4-3ba6200b1911" providerId="AD" clId="Web-{16828FDA-F909-382B-376E-50F9A17100AA}" dt="2024-03-25T20:30:47.497" v="3"/>
        <pc:sldMkLst>
          <pc:docMk/>
          <pc:sldMk cId="2415035927" sldId="295"/>
        </pc:sldMkLst>
      </pc:sldChg>
      <pc:sldMasterChg chg="modSp modSldLayout">
        <pc:chgData name="Markel, Sarah (ACL)" userId="S::sarah.markel@acl.hhs.gov::934a4c8b-f354-416a-82a4-3ba6200b1911" providerId="AD" clId="Web-{16828FDA-F909-382B-376E-50F9A17100AA}" dt="2024-03-25T20:30:47.497" v="3"/>
        <pc:sldMasterMkLst>
          <pc:docMk/>
          <pc:sldMasterMk cId="0" sldId="2147483648"/>
        </pc:sldMasterMkLst>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49"/>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0"/>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1"/>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3"/>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4"/>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5"/>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7"/>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9"/>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0"/>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1"/>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2"/>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3"/>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4"/>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5"/>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6"/>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7"/>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8"/>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9"/>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70"/>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71"/>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72"/>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73"/>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2548736696" sldId="2147483674"/>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2273052571" sldId="2147483675"/>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3539238868" sldId="2147483677"/>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2088100723" sldId="2147483678"/>
          </pc:sldLayoutMkLst>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824159739" sldId="2147483679"/>
          </pc:sldLayoutMkLst>
        </pc:sldLayoutChg>
      </pc:sldMasterChg>
    </pc:docChg>
  </pc:docChgLst>
  <pc:docChgLst>
    <pc:chgData name="Frank-Carr, Claire (ACL) (CTR)" userId="023a24b7-4ee5-46bf-8a1c-3b2e4b8d21fb" providerId="ADAL" clId="{ACDEE483-F95A-40B9-8968-B4E38ED62369}"/>
    <pc:docChg chg="undo redo custSel addSld delSld modSld sldOrd">
      <pc:chgData name="Frank-Carr, Claire (ACL) (CTR)" userId="023a24b7-4ee5-46bf-8a1c-3b2e4b8d21fb" providerId="ADAL" clId="{ACDEE483-F95A-40B9-8968-B4E38ED62369}" dt="2024-10-31T18:25:25.746" v="5189"/>
      <pc:docMkLst>
        <pc:docMk/>
      </pc:docMkLst>
      <pc:sldChg chg="modSp mod addCm delCm modCm">
        <pc:chgData name="Frank-Carr, Claire (ACL) (CTR)" userId="023a24b7-4ee5-46bf-8a1c-3b2e4b8d21fb" providerId="ADAL" clId="{ACDEE483-F95A-40B9-8968-B4E38ED62369}" dt="2024-09-12T16:39:28.079" v="7"/>
        <pc:sldMkLst>
          <pc:docMk/>
          <pc:sldMk cId="0" sldId="256"/>
        </pc:sldMkLst>
        <pc:spChg chg="mod">
          <ac:chgData name="Frank-Carr, Claire (ACL) (CTR)" userId="023a24b7-4ee5-46bf-8a1c-3b2e4b8d21fb" providerId="ADAL" clId="{ACDEE483-F95A-40B9-8968-B4E38ED62369}" dt="2024-09-12T16:38:31.458" v="3" actId="20577"/>
          <ac:spMkLst>
            <pc:docMk/>
            <pc:sldMk cId="0" sldId="256"/>
            <ac:spMk id="3" creationId="{ABE3A34F-DF11-4EFC-A8AE-8CB74B3F2EB5}"/>
          </ac:spMkLst>
        </pc:spChg>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ACDEE483-F95A-40B9-8968-B4E38ED62369}" dt="2024-09-12T16:39:28.079" v="7"/>
              <pc2:cmMkLst xmlns:pc2="http://schemas.microsoft.com/office/powerpoint/2019/9/main/command">
                <pc:docMk/>
                <pc:sldMk cId="0" sldId="256"/>
                <pc2:cmMk id="{FB854D78-20B4-4C80-8B45-69EE5C955886}"/>
              </pc2:cmMkLst>
            </pc226:cmChg>
            <pc226:cmChg xmlns:pc226="http://schemas.microsoft.com/office/powerpoint/2022/06/main/command" chg="del mod">
              <pc226:chgData name="Frank-Carr, Claire (ACL) (CTR)" userId="023a24b7-4ee5-46bf-8a1c-3b2e4b8d21fb" providerId="ADAL" clId="{ACDEE483-F95A-40B9-8968-B4E38ED62369}" dt="2024-09-12T16:39:25.156" v="6"/>
              <pc2:cmMkLst xmlns:pc2="http://schemas.microsoft.com/office/powerpoint/2019/9/main/command">
                <pc:docMk/>
                <pc:sldMk cId="0" sldId="256"/>
                <pc2:cmMk id="{00E08683-B7AF-4251-A4C8-792515B5831D}"/>
              </pc2:cmMkLst>
              <pc226:cmRplyChg chg="add">
                <pc226:chgData name="Frank-Carr, Claire (ACL) (CTR)" userId="023a24b7-4ee5-46bf-8a1c-3b2e4b8d21fb" providerId="ADAL" clId="{ACDEE483-F95A-40B9-8968-B4E38ED62369}" dt="2024-09-12T16:39:10.650" v="4"/>
                <pc2:cmRplyMkLst xmlns:pc2="http://schemas.microsoft.com/office/powerpoint/2019/9/main/command">
                  <pc:docMk/>
                  <pc:sldMk cId="0" sldId="256"/>
                  <pc2:cmMk id="{00E08683-B7AF-4251-A4C8-792515B5831D}"/>
                  <pc2:cmRplyMk id="{1BA25DBB-342E-4AA2-824C-1E8215D46042}"/>
                </pc2:cmRplyMkLst>
              </pc226:cmRplyChg>
            </pc226:cmChg>
          </p:ext>
        </pc:extLst>
      </pc:sldChg>
      <pc:sldChg chg="modSp mod">
        <pc:chgData name="Frank-Carr, Claire (ACL) (CTR)" userId="023a24b7-4ee5-46bf-8a1c-3b2e4b8d21fb" providerId="ADAL" clId="{ACDEE483-F95A-40B9-8968-B4E38ED62369}" dt="2024-10-10T18:37:20.998" v="4650" actId="403"/>
        <pc:sldMkLst>
          <pc:docMk/>
          <pc:sldMk cId="0" sldId="257"/>
        </pc:sldMkLst>
        <pc:spChg chg="mod">
          <ac:chgData name="Frank-Carr, Claire (ACL) (CTR)" userId="023a24b7-4ee5-46bf-8a1c-3b2e4b8d21fb" providerId="ADAL" clId="{ACDEE483-F95A-40B9-8968-B4E38ED62369}" dt="2024-10-10T18:37:20.998" v="4650" actId="403"/>
          <ac:spMkLst>
            <pc:docMk/>
            <pc:sldMk cId="0" sldId="257"/>
            <ac:spMk id="2" creationId="{131AEC11-92B0-E481-F052-325FF71809DA}"/>
          </ac:spMkLst>
        </pc:spChg>
      </pc:sldChg>
      <pc:sldChg chg="modSp mod modNotesTx">
        <pc:chgData name="Frank-Carr, Claire (ACL) (CTR)" userId="023a24b7-4ee5-46bf-8a1c-3b2e4b8d21fb" providerId="ADAL" clId="{ACDEE483-F95A-40B9-8968-B4E38ED62369}" dt="2024-10-10T19:04:32.530" v="5098" actId="20577"/>
        <pc:sldMkLst>
          <pc:docMk/>
          <pc:sldMk cId="2415035927" sldId="295"/>
        </pc:sldMkLst>
        <pc:spChg chg="mod">
          <ac:chgData name="Frank-Carr, Claire (ACL) (CTR)" userId="023a24b7-4ee5-46bf-8a1c-3b2e4b8d21fb" providerId="ADAL" clId="{ACDEE483-F95A-40B9-8968-B4E38ED62369}" dt="2024-10-10T19:04:32.530" v="5098" actId="20577"/>
          <ac:spMkLst>
            <pc:docMk/>
            <pc:sldMk cId="2415035927" sldId="295"/>
            <ac:spMk id="7" creationId="{307DD01B-7567-A5EC-F1C2-39B4EF495609}"/>
          </ac:spMkLst>
        </pc:spChg>
      </pc:sldChg>
      <pc:sldChg chg="modSp mod addCm delCm modNotesTx">
        <pc:chgData name="Frank-Carr, Claire (ACL) (CTR)" userId="023a24b7-4ee5-46bf-8a1c-3b2e4b8d21fb" providerId="ADAL" clId="{ACDEE483-F95A-40B9-8968-B4E38ED62369}" dt="2024-10-10T19:05:06.333" v="5110" actId="20577"/>
        <pc:sldMkLst>
          <pc:docMk/>
          <pc:sldMk cId="193302233" sldId="298"/>
        </pc:sldMkLst>
        <pc:spChg chg="mod">
          <ac:chgData name="Frank-Carr, Claire (ACL) (CTR)" userId="023a24b7-4ee5-46bf-8a1c-3b2e4b8d21fb" providerId="ADAL" clId="{ACDEE483-F95A-40B9-8968-B4E38ED62369}" dt="2024-10-10T19:05:06.333" v="5110" actId="20577"/>
          <ac:spMkLst>
            <pc:docMk/>
            <pc:sldMk cId="193302233" sldId="298"/>
            <ac:spMk id="2" creationId="{25CA6593-E77C-13BA-A904-238F547543B5}"/>
          </ac:spMkLst>
        </pc:spChg>
        <pc:extLst>
          <p:ext xmlns:p="http://schemas.openxmlformats.org/presentationml/2006/main" uri="{D6D511B9-2390-475A-947B-AFAB55BFBCF1}">
            <pc226:cmChg xmlns:pc226="http://schemas.microsoft.com/office/powerpoint/2022/06/main/command" chg="add del">
              <pc226:chgData name="Frank-Carr, Claire (ACL) (CTR)" userId="023a24b7-4ee5-46bf-8a1c-3b2e4b8d21fb" providerId="ADAL" clId="{ACDEE483-F95A-40B9-8968-B4E38ED62369}" dt="2024-10-10T18:32:01.863" v="4488"/>
              <pc2:cmMkLst xmlns:pc2="http://schemas.microsoft.com/office/powerpoint/2019/9/main/command">
                <pc:docMk/>
                <pc:sldMk cId="193302233" sldId="298"/>
                <pc2:cmMk id="{EF49ACAA-C789-4C2A-AE3C-AB2C9493A2A1}"/>
              </pc2:cmMkLst>
            </pc226:cmChg>
          </p:ext>
        </pc:extLst>
      </pc:sldChg>
      <pc:sldChg chg="modSp mod modNotesTx">
        <pc:chgData name="Frank-Carr, Claire (ACL) (CTR)" userId="023a24b7-4ee5-46bf-8a1c-3b2e4b8d21fb" providerId="ADAL" clId="{ACDEE483-F95A-40B9-8968-B4E38ED62369}" dt="2024-10-10T18:29:07.481" v="4318" actId="20577"/>
        <pc:sldMkLst>
          <pc:docMk/>
          <pc:sldMk cId="3732273727" sldId="306"/>
        </pc:sldMkLst>
        <pc:spChg chg="mod">
          <ac:chgData name="Frank-Carr, Claire (ACL) (CTR)" userId="023a24b7-4ee5-46bf-8a1c-3b2e4b8d21fb" providerId="ADAL" clId="{ACDEE483-F95A-40B9-8968-B4E38ED62369}" dt="2024-10-10T18:25:23.527" v="4087" actId="20577"/>
          <ac:spMkLst>
            <pc:docMk/>
            <pc:sldMk cId="3732273727" sldId="306"/>
            <ac:spMk id="7" creationId="{307DD01B-7567-A5EC-F1C2-39B4EF495609}"/>
          </ac:spMkLst>
        </pc:spChg>
      </pc:sldChg>
      <pc:sldChg chg="modSp mod delCm modCm modNotesTx">
        <pc:chgData name="Frank-Carr, Claire (ACL) (CTR)" userId="023a24b7-4ee5-46bf-8a1c-3b2e4b8d21fb" providerId="ADAL" clId="{ACDEE483-F95A-40B9-8968-B4E38ED62369}" dt="2024-10-10T18:38:19.896" v="4652"/>
        <pc:sldMkLst>
          <pc:docMk/>
          <pc:sldMk cId="825309115" sldId="307"/>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ACDEE483-F95A-40B9-8968-B4E38ED62369}" dt="2024-10-10T18:24:44.751" v="4057" actId="20577"/>
              <pc2:cmMkLst xmlns:pc2="http://schemas.microsoft.com/office/powerpoint/2019/9/main/command">
                <pc:docMk/>
                <pc:sldMk cId="825309115" sldId="307"/>
                <pc2:cmMk id="{E4F3413C-AD2F-4D71-8FC3-4D92C59F994C}"/>
              </pc2:cmMkLst>
            </pc226:cmChg>
            <pc226:cmChg xmlns:pc226="http://schemas.microsoft.com/office/powerpoint/2022/06/main/command" chg="del mod">
              <pc226:chgData name="Frank-Carr, Claire (ACL) (CTR)" userId="023a24b7-4ee5-46bf-8a1c-3b2e4b8d21fb" providerId="ADAL" clId="{ACDEE483-F95A-40B9-8968-B4E38ED62369}" dt="2024-10-10T18:38:19.896" v="4652"/>
              <pc2:cmMkLst xmlns:pc2="http://schemas.microsoft.com/office/powerpoint/2019/9/main/command">
                <pc:docMk/>
                <pc:sldMk cId="825309115" sldId="307"/>
                <pc2:cmMk id="{E76280AF-8C22-4D07-A135-9D840DD5BA0D}"/>
              </pc2:cmMkLst>
            </pc226:cmChg>
          </p:ext>
        </pc:extLst>
      </pc:sldChg>
      <pc:sldChg chg="ord addCm">
        <pc:chgData name="Frank-Carr, Claire (ACL) (CTR)" userId="023a24b7-4ee5-46bf-8a1c-3b2e4b8d21fb" providerId="ADAL" clId="{ACDEE483-F95A-40B9-8968-B4E38ED62369}" dt="2024-10-10T19:07:49.674" v="5142"/>
        <pc:sldMkLst>
          <pc:docMk/>
          <pc:sldMk cId="1323994241" sldId="309"/>
        </pc:sldMkLst>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ACDEE483-F95A-40B9-8968-B4E38ED62369}" dt="2024-10-10T19:07:49.674" v="5142"/>
              <pc2:cmMkLst xmlns:pc2="http://schemas.microsoft.com/office/powerpoint/2019/9/main/command">
                <pc:docMk/>
                <pc:sldMk cId="1323994241" sldId="309"/>
                <pc2:cmMk id="{C6898282-87C6-45A9-8FE2-D7C237C1A31D}"/>
              </pc2:cmMkLst>
            </pc226:cmChg>
          </p:ext>
        </pc:extLst>
      </pc:sldChg>
      <pc:sldChg chg="modNotesTx">
        <pc:chgData name="Frank-Carr, Claire (ACL) (CTR)" userId="023a24b7-4ee5-46bf-8a1c-3b2e4b8d21fb" providerId="ADAL" clId="{ACDEE483-F95A-40B9-8968-B4E38ED62369}" dt="2024-10-10T18:30:05.558" v="4481" actId="20577"/>
        <pc:sldMkLst>
          <pc:docMk/>
          <pc:sldMk cId="4254957554" sldId="350"/>
        </pc:sldMkLst>
      </pc:sldChg>
      <pc:sldChg chg="modSp mod ord addCm modCm">
        <pc:chgData name="Frank-Carr, Claire (ACL) (CTR)" userId="023a24b7-4ee5-46bf-8a1c-3b2e4b8d21fb" providerId="ADAL" clId="{ACDEE483-F95A-40B9-8968-B4E38ED62369}" dt="2024-10-31T18:25:25.746" v="5189"/>
        <pc:sldMkLst>
          <pc:docMk/>
          <pc:sldMk cId="2506309903" sldId="354"/>
        </pc:sldMkLst>
        <pc:spChg chg="mod">
          <ac:chgData name="Frank-Carr, Claire (ACL) (CTR)" userId="023a24b7-4ee5-46bf-8a1c-3b2e4b8d21fb" providerId="ADAL" clId="{ACDEE483-F95A-40B9-8968-B4E38ED62369}" dt="2024-10-10T15:29:57.043" v="2148" actId="115"/>
          <ac:spMkLst>
            <pc:docMk/>
            <pc:sldMk cId="2506309903" sldId="354"/>
            <ac:spMk id="7" creationId="{307DD01B-7567-A5EC-F1C2-39B4EF495609}"/>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ACDEE483-F95A-40B9-8968-B4E38ED62369}" dt="2024-10-31T18:25:25.746" v="5189"/>
              <pc2:cmMkLst xmlns:pc2="http://schemas.microsoft.com/office/powerpoint/2019/9/main/command">
                <pc:docMk/>
                <pc:sldMk cId="2506309903" sldId="354"/>
                <pc2:cmMk id="{2564C513-4148-4369-9EBE-042E2B20752D}"/>
              </pc2:cmMkLst>
              <pc226:cmRplyChg chg="add">
                <pc226:chgData name="Frank-Carr, Claire (ACL) (CTR)" userId="023a24b7-4ee5-46bf-8a1c-3b2e4b8d21fb" providerId="ADAL" clId="{ACDEE483-F95A-40B9-8968-B4E38ED62369}" dt="2024-10-31T18:24:52.080" v="5184"/>
                <pc2:cmRplyMkLst xmlns:pc2="http://schemas.microsoft.com/office/powerpoint/2019/9/main/command">
                  <pc:docMk/>
                  <pc:sldMk cId="2506309903" sldId="354"/>
                  <pc2:cmMk id="{2564C513-4148-4369-9EBE-042E2B20752D}"/>
                  <pc2:cmRplyMk id="{600F0B2B-EF28-4258-A74E-B300EFBB0AA5}"/>
                </pc2:cmRplyMkLst>
              </pc226:cmRplyChg>
            </pc226:cmChg>
          </p:ext>
        </pc:extLst>
      </pc:sldChg>
      <pc:sldChg chg="modSp mod ord">
        <pc:chgData name="Frank-Carr, Claire (ACL) (CTR)" userId="023a24b7-4ee5-46bf-8a1c-3b2e4b8d21fb" providerId="ADAL" clId="{ACDEE483-F95A-40B9-8968-B4E38ED62369}" dt="2024-10-10T18:33:52.733" v="4551" actId="20577"/>
        <pc:sldMkLst>
          <pc:docMk/>
          <pc:sldMk cId="3746525893" sldId="356"/>
        </pc:sldMkLst>
        <pc:spChg chg="mod">
          <ac:chgData name="Frank-Carr, Claire (ACL) (CTR)" userId="023a24b7-4ee5-46bf-8a1c-3b2e4b8d21fb" providerId="ADAL" clId="{ACDEE483-F95A-40B9-8968-B4E38ED62369}" dt="2024-10-10T18:33:52.733" v="4551" actId="20577"/>
          <ac:spMkLst>
            <pc:docMk/>
            <pc:sldMk cId="3746525893" sldId="356"/>
            <ac:spMk id="9" creationId="{616548FE-0E5A-BC2E-050A-D8935EF967EE}"/>
          </ac:spMkLst>
        </pc:spChg>
      </pc:sldChg>
      <pc:sldChg chg="modSp del mod">
        <pc:chgData name="Frank-Carr, Claire (ACL) (CTR)" userId="023a24b7-4ee5-46bf-8a1c-3b2e4b8d21fb" providerId="ADAL" clId="{ACDEE483-F95A-40B9-8968-B4E38ED62369}" dt="2024-10-10T16:22:54.491" v="3843" actId="47"/>
        <pc:sldMkLst>
          <pc:docMk/>
          <pc:sldMk cId="2944275127" sldId="358"/>
        </pc:sldMkLst>
      </pc:sldChg>
      <pc:sldChg chg="del">
        <pc:chgData name="Frank-Carr, Claire (ACL) (CTR)" userId="023a24b7-4ee5-46bf-8a1c-3b2e4b8d21fb" providerId="ADAL" clId="{ACDEE483-F95A-40B9-8968-B4E38ED62369}" dt="2024-10-10T16:21:56.973" v="3755" actId="2696"/>
        <pc:sldMkLst>
          <pc:docMk/>
          <pc:sldMk cId="2793442652" sldId="359"/>
        </pc:sldMkLst>
      </pc:sldChg>
      <pc:sldChg chg="addCm">
        <pc:chgData name="Frank-Carr, Claire (ACL) (CTR)" userId="023a24b7-4ee5-46bf-8a1c-3b2e4b8d21fb" providerId="ADAL" clId="{ACDEE483-F95A-40B9-8968-B4E38ED62369}" dt="2024-10-10T18:30:51.106" v="4482"/>
        <pc:sldMkLst>
          <pc:docMk/>
          <pc:sldMk cId="3995163318" sldId="360"/>
        </pc:sldMkLst>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ACDEE483-F95A-40B9-8968-B4E38ED62369}" dt="2024-10-10T18:30:51.106" v="4482"/>
              <pc2:cmMkLst xmlns:pc2="http://schemas.microsoft.com/office/powerpoint/2019/9/main/command">
                <pc:docMk/>
                <pc:sldMk cId="3995163318" sldId="360"/>
                <pc2:cmMk id="{29F545A2-33CA-4EB3-B83A-323AD304EC19}"/>
              </pc2:cmMkLst>
            </pc226:cmChg>
          </p:ext>
        </pc:extLst>
      </pc:sldChg>
      <pc:sldChg chg="modSp mod addCm modNotesTx">
        <pc:chgData name="Frank-Carr, Claire (ACL) (CTR)" userId="023a24b7-4ee5-46bf-8a1c-3b2e4b8d21fb" providerId="ADAL" clId="{ACDEE483-F95A-40B9-8968-B4E38ED62369}" dt="2024-10-10T19:05:18.054" v="5141" actId="20577"/>
        <pc:sldMkLst>
          <pc:docMk/>
          <pc:sldMk cId="2876594724" sldId="361"/>
        </pc:sldMkLst>
        <pc:spChg chg="mod">
          <ac:chgData name="Frank-Carr, Claire (ACL) (CTR)" userId="023a24b7-4ee5-46bf-8a1c-3b2e4b8d21fb" providerId="ADAL" clId="{ACDEE483-F95A-40B9-8968-B4E38ED62369}" dt="2024-10-10T19:05:18.054" v="5141" actId="20577"/>
          <ac:spMkLst>
            <pc:docMk/>
            <pc:sldMk cId="2876594724" sldId="361"/>
            <ac:spMk id="7" creationId="{307DD01B-7567-A5EC-F1C2-39B4EF495609}"/>
          </ac:spMkLst>
        </pc:spChg>
        <pc:spChg chg="mod">
          <ac:chgData name="Frank-Carr, Claire (ACL) (CTR)" userId="023a24b7-4ee5-46bf-8a1c-3b2e4b8d21fb" providerId="ADAL" clId="{ACDEE483-F95A-40B9-8968-B4E38ED62369}" dt="2024-10-09T21:58:58.689" v="278" actId="20577"/>
          <ac:spMkLst>
            <pc:docMk/>
            <pc:sldMk cId="2876594724" sldId="361"/>
            <ac:spMk id="9" creationId="{616548FE-0E5A-BC2E-050A-D8935EF967EE}"/>
          </ac:spMkLst>
        </pc:spChg>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ACDEE483-F95A-40B9-8968-B4E38ED62369}" dt="2024-10-09T21:44:47.976" v="277"/>
              <pc2:cmMkLst xmlns:pc2="http://schemas.microsoft.com/office/powerpoint/2019/9/main/command">
                <pc:docMk/>
                <pc:sldMk cId="2876594724" sldId="361"/>
                <pc2:cmMk id="{8ECD9FAE-09A2-4B13-AB88-782DF3BBB9F9}"/>
              </pc2:cmMkLst>
            </pc226:cmChg>
          </p:ext>
        </pc:extLst>
      </pc:sldChg>
      <pc:sldChg chg="modSp mod modNotesTx">
        <pc:chgData name="Frank-Carr, Claire (ACL) (CTR)" userId="023a24b7-4ee5-46bf-8a1c-3b2e4b8d21fb" providerId="ADAL" clId="{ACDEE483-F95A-40B9-8968-B4E38ED62369}" dt="2024-10-09T22:06:53.045" v="428" actId="20577"/>
        <pc:sldMkLst>
          <pc:docMk/>
          <pc:sldMk cId="237414543" sldId="362"/>
        </pc:sldMkLst>
        <pc:spChg chg="mod">
          <ac:chgData name="Frank-Carr, Claire (ACL) (CTR)" userId="023a24b7-4ee5-46bf-8a1c-3b2e4b8d21fb" providerId="ADAL" clId="{ACDEE483-F95A-40B9-8968-B4E38ED62369}" dt="2024-10-09T17:47:55.143" v="29" actId="14100"/>
          <ac:spMkLst>
            <pc:docMk/>
            <pc:sldMk cId="237414543" sldId="362"/>
            <ac:spMk id="9" creationId="{616548FE-0E5A-BC2E-050A-D8935EF967EE}"/>
          </ac:spMkLst>
        </pc:spChg>
      </pc:sldChg>
      <pc:sldChg chg="modSp mod modNotesTx">
        <pc:chgData name="Frank-Carr, Claire (ACL) (CTR)" userId="023a24b7-4ee5-46bf-8a1c-3b2e4b8d21fb" providerId="ADAL" clId="{ACDEE483-F95A-40B9-8968-B4E38ED62369}" dt="2024-10-09T22:09:24.074" v="469" actId="20577"/>
        <pc:sldMkLst>
          <pc:docMk/>
          <pc:sldMk cId="2159939654" sldId="363"/>
        </pc:sldMkLst>
        <pc:spChg chg="mod">
          <ac:chgData name="Frank-Carr, Claire (ACL) (CTR)" userId="023a24b7-4ee5-46bf-8a1c-3b2e4b8d21fb" providerId="ADAL" clId="{ACDEE483-F95A-40B9-8968-B4E38ED62369}" dt="2024-10-09T22:08:55.134" v="445" actId="20577"/>
          <ac:spMkLst>
            <pc:docMk/>
            <pc:sldMk cId="2159939654" sldId="363"/>
            <ac:spMk id="7" creationId="{307DD01B-7567-A5EC-F1C2-39B4EF495609}"/>
          </ac:spMkLst>
        </pc:spChg>
      </pc:sldChg>
      <pc:sldChg chg="modSp mod modNotesTx">
        <pc:chgData name="Frank-Carr, Claire (ACL) (CTR)" userId="023a24b7-4ee5-46bf-8a1c-3b2e4b8d21fb" providerId="ADAL" clId="{ACDEE483-F95A-40B9-8968-B4E38ED62369}" dt="2024-10-09T22:12:34.903" v="535" actId="20577"/>
        <pc:sldMkLst>
          <pc:docMk/>
          <pc:sldMk cId="4188109737" sldId="364"/>
        </pc:sldMkLst>
        <pc:spChg chg="mod">
          <ac:chgData name="Frank-Carr, Claire (ACL) (CTR)" userId="023a24b7-4ee5-46bf-8a1c-3b2e4b8d21fb" providerId="ADAL" clId="{ACDEE483-F95A-40B9-8968-B4E38ED62369}" dt="2024-10-09T22:08:01.808" v="441" actId="20577"/>
          <ac:spMkLst>
            <pc:docMk/>
            <pc:sldMk cId="4188109737" sldId="364"/>
            <ac:spMk id="7" creationId="{307DD01B-7567-A5EC-F1C2-39B4EF495609}"/>
          </ac:spMkLst>
        </pc:spChg>
      </pc:sldChg>
      <pc:sldChg chg="modSp mod modNotesTx">
        <pc:chgData name="Frank-Carr, Claire (ACL) (CTR)" userId="023a24b7-4ee5-46bf-8a1c-3b2e4b8d21fb" providerId="ADAL" clId="{ACDEE483-F95A-40B9-8968-B4E38ED62369}" dt="2024-10-10T15:20:16.941" v="1860" actId="20577"/>
        <pc:sldMkLst>
          <pc:docMk/>
          <pc:sldMk cId="177573232" sldId="365"/>
        </pc:sldMkLst>
        <pc:spChg chg="mod">
          <ac:chgData name="Frank-Carr, Claire (ACL) (CTR)" userId="023a24b7-4ee5-46bf-8a1c-3b2e4b8d21fb" providerId="ADAL" clId="{ACDEE483-F95A-40B9-8968-B4E38ED62369}" dt="2024-10-10T15:16:55.400" v="1553" actId="20577"/>
          <ac:spMkLst>
            <pc:docMk/>
            <pc:sldMk cId="177573232" sldId="365"/>
            <ac:spMk id="7" creationId="{307DD01B-7567-A5EC-F1C2-39B4EF495609}"/>
          </ac:spMkLst>
        </pc:spChg>
        <pc:spChg chg="mod">
          <ac:chgData name="Frank-Carr, Claire (ACL) (CTR)" userId="023a24b7-4ee5-46bf-8a1c-3b2e4b8d21fb" providerId="ADAL" clId="{ACDEE483-F95A-40B9-8968-B4E38ED62369}" dt="2024-10-10T15:20:16.941" v="1860" actId="20577"/>
          <ac:spMkLst>
            <pc:docMk/>
            <pc:sldMk cId="177573232" sldId="365"/>
            <ac:spMk id="9" creationId="{616548FE-0E5A-BC2E-050A-D8935EF967EE}"/>
          </ac:spMkLst>
        </pc:spChg>
      </pc:sldChg>
      <pc:sldChg chg="modSp add mod addCm delCm modNotesTx">
        <pc:chgData name="Frank-Carr, Claire (ACL) (CTR)" userId="023a24b7-4ee5-46bf-8a1c-3b2e4b8d21fb" providerId="ADAL" clId="{ACDEE483-F95A-40B9-8968-B4E38ED62369}" dt="2024-10-10T16:16:15.720" v="3637" actId="15"/>
        <pc:sldMkLst>
          <pc:docMk/>
          <pc:sldMk cId="2116512467" sldId="366"/>
        </pc:sldMkLst>
        <pc:spChg chg="mod">
          <ac:chgData name="Frank-Carr, Claire (ACL) (CTR)" userId="023a24b7-4ee5-46bf-8a1c-3b2e4b8d21fb" providerId="ADAL" clId="{ACDEE483-F95A-40B9-8968-B4E38ED62369}" dt="2024-10-09T22:20:44.409" v="870" actId="403"/>
          <ac:spMkLst>
            <pc:docMk/>
            <pc:sldMk cId="2116512467" sldId="366"/>
            <ac:spMk id="7" creationId="{307DD01B-7567-A5EC-F1C2-39B4EF495609}"/>
          </ac:spMkLst>
        </pc:spChg>
        <pc:spChg chg="mod">
          <ac:chgData name="Frank-Carr, Claire (ACL) (CTR)" userId="023a24b7-4ee5-46bf-8a1c-3b2e4b8d21fb" providerId="ADAL" clId="{ACDEE483-F95A-40B9-8968-B4E38ED62369}" dt="2024-10-09T22:20:52.969" v="871" actId="14100"/>
          <ac:spMkLst>
            <pc:docMk/>
            <pc:sldMk cId="2116512467" sldId="366"/>
            <ac:spMk id="9" creationId="{616548FE-0E5A-BC2E-050A-D8935EF967EE}"/>
          </ac:spMkLst>
        </pc:spChg>
        <pc:extLst>
          <p:ext xmlns:p="http://schemas.openxmlformats.org/presentationml/2006/main" uri="{D6D511B9-2390-475A-947B-AFAB55BFBCF1}">
            <pc226:cmChg xmlns:pc226="http://schemas.microsoft.com/office/powerpoint/2022/06/main/command" chg="add del">
              <pc226:chgData name="Frank-Carr, Claire (ACL) (CTR)" userId="023a24b7-4ee5-46bf-8a1c-3b2e4b8d21fb" providerId="ADAL" clId="{ACDEE483-F95A-40B9-8968-B4E38ED62369}" dt="2024-10-10T16:15:51.573" v="3628"/>
              <pc2:cmMkLst xmlns:pc2="http://schemas.microsoft.com/office/powerpoint/2019/9/main/command">
                <pc:docMk/>
                <pc:sldMk cId="2116512467" sldId="366"/>
                <pc2:cmMk id="{2B306B94-E3C5-4466-BE11-698A2419C2BC}"/>
              </pc2:cmMkLst>
            </pc226:cmChg>
          </p:ext>
        </pc:extLst>
      </pc:sldChg>
      <pc:sldChg chg="modSp add mod ord">
        <pc:chgData name="Frank-Carr, Claire (ACL) (CTR)" userId="023a24b7-4ee5-46bf-8a1c-3b2e4b8d21fb" providerId="ADAL" clId="{ACDEE483-F95A-40B9-8968-B4E38ED62369}" dt="2024-10-10T16:17:17.644" v="3645" actId="14100"/>
        <pc:sldMkLst>
          <pc:docMk/>
          <pc:sldMk cId="1862459869" sldId="367"/>
        </pc:sldMkLst>
        <pc:spChg chg="mod">
          <ac:chgData name="Frank-Carr, Claire (ACL) (CTR)" userId="023a24b7-4ee5-46bf-8a1c-3b2e4b8d21fb" providerId="ADAL" clId="{ACDEE483-F95A-40B9-8968-B4E38ED62369}" dt="2024-10-10T16:17:17.644" v="3645" actId="14100"/>
          <ac:spMkLst>
            <pc:docMk/>
            <pc:sldMk cId="1862459869" sldId="367"/>
            <ac:spMk id="7" creationId="{307DD01B-7567-A5EC-F1C2-39B4EF495609}"/>
          </ac:spMkLst>
        </pc:spChg>
        <pc:spChg chg="mod">
          <ac:chgData name="Frank-Carr, Claire (ACL) (CTR)" userId="023a24b7-4ee5-46bf-8a1c-3b2e4b8d21fb" providerId="ADAL" clId="{ACDEE483-F95A-40B9-8968-B4E38ED62369}" dt="2024-10-10T16:17:03.814" v="3643" actId="1076"/>
          <ac:spMkLst>
            <pc:docMk/>
            <pc:sldMk cId="1862459869" sldId="367"/>
            <ac:spMk id="9" creationId="{616548FE-0E5A-BC2E-050A-D8935EF967EE}"/>
          </ac:spMkLst>
        </pc:spChg>
      </pc:sldChg>
      <pc:sldChg chg="modSp add mod modNotesTx">
        <pc:chgData name="Frank-Carr, Claire (ACL) (CTR)" userId="023a24b7-4ee5-46bf-8a1c-3b2e4b8d21fb" providerId="ADAL" clId="{ACDEE483-F95A-40B9-8968-B4E38ED62369}" dt="2024-10-10T15:20:21.907" v="1865" actId="20577"/>
        <pc:sldMkLst>
          <pc:docMk/>
          <pc:sldMk cId="1209596810" sldId="368"/>
        </pc:sldMkLst>
        <pc:spChg chg="mod">
          <ac:chgData name="Frank-Carr, Claire (ACL) (CTR)" userId="023a24b7-4ee5-46bf-8a1c-3b2e4b8d21fb" providerId="ADAL" clId="{ACDEE483-F95A-40B9-8968-B4E38ED62369}" dt="2024-10-10T15:17:51.361" v="1786" actId="20577"/>
          <ac:spMkLst>
            <pc:docMk/>
            <pc:sldMk cId="1209596810" sldId="368"/>
            <ac:spMk id="7" creationId="{307DD01B-7567-A5EC-F1C2-39B4EF495609}"/>
          </ac:spMkLst>
        </pc:spChg>
        <pc:spChg chg="mod">
          <ac:chgData name="Frank-Carr, Claire (ACL) (CTR)" userId="023a24b7-4ee5-46bf-8a1c-3b2e4b8d21fb" providerId="ADAL" clId="{ACDEE483-F95A-40B9-8968-B4E38ED62369}" dt="2024-10-10T15:20:21.907" v="1865" actId="20577"/>
          <ac:spMkLst>
            <pc:docMk/>
            <pc:sldMk cId="1209596810" sldId="368"/>
            <ac:spMk id="9" creationId="{616548FE-0E5A-BC2E-050A-D8935EF967EE}"/>
          </ac:spMkLst>
        </pc:spChg>
      </pc:sldChg>
      <pc:sldChg chg="modSp add mod modNotesTx">
        <pc:chgData name="Frank-Carr, Claire (ACL) (CTR)" userId="023a24b7-4ee5-46bf-8a1c-3b2e4b8d21fb" providerId="ADAL" clId="{ACDEE483-F95A-40B9-8968-B4E38ED62369}" dt="2024-10-10T15:23:54.997" v="2051" actId="20577"/>
        <pc:sldMkLst>
          <pc:docMk/>
          <pc:sldMk cId="2445149164" sldId="369"/>
        </pc:sldMkLst>
        <pc:spChg chg="mod">
          <ac:chgData name="Frank-Carr, Claire (ACL) (CTR)" userId="023a24b7-4ee5-46bf-8a1c-3b2e4b8d21fb" providerId="ADAL" clId="{ACDEE483-F95A-40B9-8968-B4E38ED62369}" dt="2024-10-10T15:23:33.886" v="2037" actId="20577"/>
          <ac:spMkLst>
            <pc:docMk/>
            <pc:sldMk cId="2445149164" sldId="369"/>
            <ac:spMk id="7" creationId="{307DD01B-7567-A5EC-F1C2-39B4EF495609}"/>
          </ac:spMkLst>
        </pc:spChg>
        <pc:spChg chg="mod">
          <ac:chgData name="Frank-Carr, Claire (ACL) (CTR)" userId="023a24b7-4ee5-46bf-8a1c-3b2e4b8d21fb" providerId="ADAL" clId="{ACDEE483-F95A-40B9-8968-B4E38ED62369}" dt="2024-10-10T15:19:11.807" v="1848" actId="20577"/>
          <ac:spMkLst>
            <pc:docMk/>
            <pc:sldMk cId="2445149164" sldId="369"/>
            <ac:spMk id="9" creationId="{616548FE-0E5A-BC2E-050A-D8935EF967EE}"/>
          </ac:spMkLst>
        </pc:spChg>
      </pc:sldChg>
      <pc:sldChg chg="modSp add mod modNotesTx">
        <pc:chgData name="Frank-Carr, Claire (ACL) (CTR)" userId="023a24b7-4ee5-46bf-8a1c-3b2e4b8d21fb" providerId="ADAL" clId="{ACDEE483-F95A-40B9-8968-B4E38ED62369}" dt="2024-10-10T15:31:45.818" v="2302" actId="14100"/>
        <pc:sldMkLst>
          <pc:docMk/>
          <pc:sldMk cId="1723274560" sldId="370"/>
        </pc:sldMkLst>
        <pc:spChg chg="mod">
          <ac:chgData name="Frank-Carr, Claire (ACL) (CTR)" userId="023a24b7-4ee5-46bf-8a1c-3b2e4b8d21fb" providerId="ADAL" clId="{ACDEE483-F95A-40B9-8968-B4E38ED62369}" dt="2024-10-10T15:31:45.818" v="2302" actId="14100"/>
          <ac:spMkLst>
            <pc:docMk/>
            <pc:sldMk cId="1723274560" sldId="370"/>
            <ac:spMk id="7" creationId="{307DD01B-7567-A5EC-F1C2-39B4EF495609}"/>
          </ac:spMkLst>
        </pc:spChg>
        <pc:spChg chg="mod">
          <ac:chgData name="Frank-Carr, Claire (ACL) (CTR)" userId="023a24b7-4ee5-46bf-8a1c-3b2e4b8d21fb" providerId="ADAL" clId="{ACDEE483-F95A-40B9-8968-B4E38ED62369}" dt="2024-10-10T15:24:24.661" v="2065" actId="20577"/>
          <ac:spMkLst>
            <pc:docMk/>
            <pc:sldMk cId="1723274560" sldId="370"/>
            <ac:spMk id="9" creationId="{616548FE-0E5A-BC2E-050A-D8935EF967EE}"/>
          </ac:spMkLst>
        </pc:spChg>
      </pc:sldChg>
      <pc:sldChg chg="modSp add mod addCm modNotesTx">
        <pc:chgData name="Frank-Carr, Claire (ACL) (CTR)" userId="023a24b7-4ee5-46bf-8a1c-3b2e4b8d21fb" providerId="ADAL" clId="{ACDEE483-F95A-40B9-8968-B4E38ED62369}" dt="2024-10-10T15:38:18.739" v="2502"/>
        <pc:sldMkLst>
          <pc:docMk/>
          <pc:sldMk cId="3381432692" sldId="371"/>
        </pc:sldMkLst>
        <pc:spChg chg="mod">
          <ac:chgData name="Frank-Carr, Claire (ACL) (CTR)" userId="023a24b7-4ee5-46bf-8a1c-3b2e4b8d21fb" providerId="ADAL" clId="{ACDEE483-F95A-40B9-8968-B4E38ED62369}" dt="2024-10-10T15:35:21.526" v="2463" actId="20577"/>
          <ac:spMkLst>
            <pc:docMk/>
            <pc:sldMk cId="3381432692" sldId="371"/>
            <ac:spMk id="7" creationId="{307DD01B-7567-A5EC-F1C2-39B4EF495609}"/>
          </ac:spMkLst>
        </pc:spChg>
        <pc:spChg chg="mod">
          <ac:chgData name="Frank-Carr, Claire (ACL) (CTR)" userId="023a24b7-4ee5-46bf-8a1c-3b2e4b8d21fb" providerId="ADAL" clId="{ACDEE483-F95A-40B9-8968-B4E38ED62369}" dt="2024-10-10T15:34:49.782" v="2456" actId="403"/>
          <ac:spMkLst>
            <pc:docMk/>
            <pc:sldMk cId="3381432692" sldId="371"/>
            <ac:spMk id="9" creationId="{616548FE-0E5A-BC2E-050A-D8935EF967EE}"/>
          </ac:spMkLst>
        </pc:spChg>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ACDEE483-F95A-40B9-8968-B4E38ED62369}" dt="2024-10-10T15:38:18.739" v="2502"/>
              <pc2:cmMkLst xmlns:pc2="http://schemas.microsoft.com/office/powerpoint/2019/9/main/command">
                <pc:docMk/>
                <pc:sldMk cId="3381432692" sldId="371"/>
                <pc2:cmMk id="{AD546532-455B-4C52-AECB-0B66B65B4567}"/>
              </pc2:cmMkLst>
            </pc226:cmChg>
          </p:ext>
        </pc:extLst>
      </pc:sldChg>
      <pc:sldChg chg="modSp add mod modNotesTx">
        <pc:chgData name="Frank-Carr, Claire (ACL) (CTR)" userId="023a24b7-4ee5-46bf-8a1c-3b2e4b8d21fb" providerId="ADAL" clId="{ACDEE483-F95A-40B9-8968-B4E38ED62369}" dt="2024-10-10T16:19:48.245" v="3715" actId="20577"/>
        <pc:sldMkLst>
          <pc:docMk/>
          <pc:sldMk cId="1732108302" sldId="372"/>
        </pc:sldMkLst>
        <pc:spChg chg="mod">
          <ac:chgData name="Frank-Carr, Claire (ACL) (CTR)" userId="023a24b7-4ee5-46bf-8a1c-3b2e4b8d21fb" providerId="ADAL" clId="{ACDEE483-F95A-40B9-8968-B4E38ED62369}" dt="2024-10-10T16:19:48.245" v="3715" actId="20577"/>
          <ac:spMkLst>
            <pc:docMk/>
            <pc:sldMk cId="1732108302" sldId="372"/>
            <ac:spMk id="7" creationId="{307DD01B-7567-A5EC-F1C2-39B4EF495609}"/>
          </ac:spMkLst>
        </pc:spChg>
        <pc:spChg chg="mod">
          <ac:chgData name="Frank-Carr, Claire (ACL) (CTR)" userId="023a24b7-4ee5-46bf-8a1c-3b2e4b8d21fb" providerId="ADAL" clId="{ACDEE483-F95A-40B9-8968-B4E38ED62369}" dt="2024-10-10T15:39:00.323" v="2555" actId="255"/>
          <ac:spMkLst>
            <pc:docMk/>
            <pc:sldMk cId="1732108302" sldId="372"/>
            <ac:spMk id="9" creationId="{616548FE-0E5A-BC2E-050A-D8935EF967EE}"/>
          </ac:spMkLst>
        </pc:spChg>
      </pc:sldChg>
      <pc:sldChg chg="modSp add mod modNotesTx">
        <pc:chgData name="Frank-Carr, Claire (ACL) (CTR)" userId="023a24b7-4ee5-46bf-8a1c-3b2e4b8d21fb" providerId="ADAL" clId="{ACDEE483-F95A-40B9-8968-B4E38ED62369}" dt="2024-10-10T16:11:52.969" v="3459" actId="255"/>
        <pc:sldMkLst>
          <pc:docMk/>
          <pc:sldMk cId="4176557008" sldId="373"/>
        </pc:sldMkLst>
        <pc:spChg chg="mod">
          <ac:chgData name="Frank-Carr, Claire (ACL) (CTR)" userId="023a24b7-4ee5-46bf-8a1c-3b2e4b8d21fb" providerId="ADAL" clId="{ACDEE483-F95A-40B9-8968-B4E38ED62369}" dt="2024-10-10T16:11:52.969" v="3459" actId="255"/>
          <ac:spMkLst>
            <pc:docMk/>
            <pc:sldMk cId="4176557008" sldId="373"/>
            <ac:spMk id="7" creationId="{307DD01B-7567-A5EC-F1C2-39B4EF495609}"/>
          </ac:spMkLst>
        </pc:spChg>
        <pc:spChg chg="mod">
          <ac:chgData name="Frank-Carr, Claire (ACL) (CTR)" userId="023a24b7-4ee5-46bf-8a1c-3b2e4b8d21fb" providerId="ADAL" clId="{ACDEE483-F95A-40B9-8968-B4E38ED62369}" dt="2024-10-10T16:06:28.782" v="3194" actId="20577"/>
          <ac:spMkLst>
            <pc:docMk/>
            <pc:sldMk cId="4176557008" sldId="373"/>
            <ac:spMk id="9" creationId="{616548FE-0E5A-BC2E-050A-D8935EF967EE}"/>
          </ac:spMkLst>
        </pc:spChg>
      </pc:sldChg>
      <pc:sldChg chg="modSp add mod modNotesTx">
        <pc:chgData name="Frank-Carr, Claire (ACL) (CTR)" userId="023a24b7-4ee5-46bf-8a1c-3b2e4b8d21fb" providerId="ADAL" clId="{ACDEE483-F95A-40B9-8968-B4E38ED62369}" dt="2024-10-10T16:13:12.653" v="3517" actId="403"/>
        <pc:sldMkLst>
          <pc:docMk/>
          <pc:sldMk cId="3184549052" sldId="374"/>
        </pc:sldMkLst>
        <pc:spChg chg="mod">
          <ac:chgData name="Frank-Carr, Claire (ACL) (CTR)" userId="023a24b7-4ee5-46bf-8a1c-3b2e4b8d21fb" providerId="ADAL" clId="{ACDEE483-F95A-40B9-8968-B4E38ED62369}" dt="2024-10-10T16:13:12.653" v="3517" actId="403"/>
          <ac:spMkLst>
            <pc:docMk/>
            <pc:sldMk cId="3184549052" sldId="374"/>
            <ac:spMk id="7" creationId="{307DD01B-7567-A5EC-F1C2-39B4EF495609}"/>
          </ac:spMkLst>
        </pc:spChg>
        <pc:spChg chg="mod">
          <ac:chgData name="Frank-Carr, Claire (ACL) (CTR)" userId="023a24b7-4ee5-46bf-8a1c-3b2e4b8d21fb" providerId="ADAL" clId="{ACDEE483-F95A-40B9-8968-B4E38ED62369}" dt="2024-10-10T16:08:03.842" v="3370" actId="14100"/>
          <ac:spMkLst>
            <pc:docMk/>
            <pc:sldMk cId="3184549052" sldId="374"/>
            <ac:spMk id="9" creationId="{616548FE-0E5A-BC2E-050A-D8935EF967EE}"/>
          </ac:spMkLst>
        </pc:spChg>
      </pc:sldChg>
      <pc:sldChg chg="modSp add mod modNotesTx">
        <pc:chgData name="Frank-Carr, Claire (ACL) (CTR)" userId="023a24b7-4ee5-46bf-8a1c-3b2e4b8d21fb" providerId="ADAL" clId="{ACDEE483-F95A-40B9-8968-B4E38ED62369}" dt="2024-10-10T16:15:06.635" v="3627" actId="20577"/>
        <pc:sldMkLst>
          <pc:docMk/>
          <pc:sldMk cId="1359200781" sldId="375"/>
        </pc:sldMkLst>
        <pc:spChg chg="mod">
          <ac:chgData name="Frank-Carr, Claire (ACL) (CTR)" userId="023a24b7-4ee5-46bf-8a1c-3b2e4b8d21fb" providerId="ADAL" clId="{ACDEE483-F95A-40B9-8968-B4E38ED62369}" dt="2024-10-10T16:15:06.635" v="3627" actId="20577"/>
          <ac:spMkLst>
            <pc:docMk/>
            <pc:sldMk cId="1359200781" sldId="375"/>
            <ac:spMk id="7" creationId="{307DD01B-7567-A5EC-F1C2-39B4EF495609}"/>
          </ac:spMkLst>
        </pc:spChg>
        <pc:spChg chg="mod">
          <ac:chgData name="Frank-Carr, Claire (ACL) (CTR)" userId="023a24b7-4ee5-46bf-8a1c-3b2e4b8d21fb" providerId="ADAL" clId="{ACDEE483-F95A-40B9-8968-B4E38ED62369}" dt="2024-10-10T16:06:54.179" v="3359" actId="20577"/>
          <ac:spMkLst>
            <pc:docMk/>
            <pc:sldMk cId="1359200781" sldId="375"/>
            <ac:spMk id="9" creationId="{616548FE-0E5A-BC2E-050A-D8935EF967EE}"/>
          </ac:spMkLst>
        </pc:spChg>
      </pc:sldChg>
      <pc:sldChg chg="modSp add mod ord">
        <pc:chgData name="Frank-Carr, Claire (ACL) (CTR)" userId="023a24b7-4ee5-46bf-8a1c-3b2e4b8d21fb" providerId="ADAL" clId="{ACDEE483-F95A-40B9-8968-B4E38ED62369}" dt="2024-10-10T18:37:42.044" v="4651" actId="20577"/>
        <pc:sldMkLst>
          <pc:docMk/>
          <pc:sldMk cId="711859332" sldId="376"/>
        </pc:sldMkLst>
        <pc:spChg chg="mod">
          <ac:chgData name="Frank-Carr, Claire (ACL) (CTR)" userId="023a24b7-4ee5-46bf-8a1c-3b2e4b8d21fb" providerId="ADAL" clId="{ACDEE483-F95A-40B9-8968-B4E38ED62369}" dt="2024-10-10T18:37:42.044" v="4651" actId="20577"/>
          <ac:spMkLst>
            <pc:docMk/>
            <pc:sldMk cId="711859332" sldId="376"/>
            <ac:spMk id="9" creationId="{616548FE-0E5A-BC2E-050A-D8935EF967EE}"/>
          </ac:spMkLst>
        </pc:spChg>
      </pc:sldChg>
      <pc:sldChg chg="modSp add mod ord addCm delCm modNotesTx">
        <pc:chgData name="Frank-Carr, Claire (ACL) (CTR)" userId="023a24b7-4ee5-46bf-8a1c-3b2e4b8d21fb" providerId="ADAL" clId="{ACDEE483-F95A-40B9-8968-B4E38ED62369}" dt="2024-10-31T16:40:01.159" v="5144"/>
        <pc:sldMkLst>
          <pc:docMk/>
          <pc:sldMk cId="2618678943" sldId="377"/>
        </pc:sldMkLst>
        <pc:spChg chg="mod">
          <ac:chgData name="Frank-Carr, Claire (ACL) (CTR)" userId="023a24b7-4ee5-46bf-8a1c-3b2e4b8d21fb" providerId="ADAL" clId="{ACDEE483-F95A-40B9-8968-B4E38ED62369}" dt="2024-10-10T18:34:04.468" v="4553" actId="20577"/>
          <ac:spMkLst>
            <pc:docMk/>
            <pc:sldMk cId="2618678943" sldId="377"/>
            <ac:spMk id="2" creationId="{25CA6593-E77C-13BA-A904-238F547543B5}"/>
          </ac:spMkLst>
        </pc:spChg>
        <pc:extLst>
          <p:ext xmlns:p="http://schemas.openxmlformats.org/presentationml/2006/main" uri="{D6D511B9-2390-475A-947B-AFAB55BFBCF1}">
            <pc226:cmChg xmlns:pc226="http://schemas.microsoft.com/office/powerpoint/2022/06/main/command" chg="add del">
              <pc226:chgData name="Frank-Carr, Claire (ACL) (CTR)" userId="023a24b7-4ee5-46bf-8a1c-3b2e4b8d21fb" providerId="ADAL" clId="{ACDEE483-F95A-40B9-8968-B4E38ED62369}" dt="2024-10-31T16:40:01.159" v="5144"/>
              <pc2:cmMkLst xmlns:pc2="http://schemas.microsoft.com/office/powerpoint/2019/9/main/command">
                <pc:docMk/>
                <pc:sldMk cId="2618678943" sldId="377"/>
                <pc2:cmMk id="{CCEB5975-83BD-439B-BB91-C33C3A310DD6}"/>
              </pc2:cmMkLst>
            </pc226:cmChg>
          </p:ext>
        </pc:extLst>
      </pc:sldChg>
      <pc:sldChg chg="addCm delCm">
        <pc:chgData name="Frank-Carr, Claire (ACL) (CTR)" userId="023a24b7-4ee5-46bf-8a1c-3b2e4b8d21fb" providerId="ADAL" clId="{ACDEE483-F95A-40B9-8968-B4E38ED62369}" dt="2024-10-31T16:40:59.036" v="5146"/>
        <pc:sldMkLst>
          <pc:docMk/>
          <pc:sldMk cId="874537543" sldId="378"/>
        </pc:sldMkLst>
        <pc:extLst>
          <p:ext xmlns:p="http://schemas.openxmlformats.org/presentationml/2006/main" uri="{D6D511B9-2390-475A-947B-AFAB55BFBCF1}">
            <pc226:cmChg xmlns:pc226="http://schemas.microsoft.com/office/powerpoint/2022/06/main/command" chg="add del">
              <pc226:chgData name="Frank-Carr, Claire (ACL) (CTR)" userId="023a24b7-4ee5-46bf-8a1c-3b2e4b8d21fb" providerId="ADAL" clId="{ACDEE483-F95A-40B9-8968-B4E38ED62369}" dt="2024-10-31T16:40:59.036" v="5146"/>
              <pc2:cmMkLst xmlns:pc2="http://schemas.microsoft.com/office/powerpoint/2019/9/main/command">
                <pc:docMk/>
                <pc:sldMk cId="874537543" sldId="378"/>
                <pc2:cmMk id="{E7DBA9C2-C7B6-4F19-8750-54E28CCB11FA}"/>
              </pc2:cmMkLst>
            </pc226:cmChg>
          </p:ext>
        </pc:extLst>
      </pc:sldChg>
      <pc:sldChg chg="modSp mod modNotesTx">
        <pc:chgData name="Frank-Carr, Claire (ACL) (CTR)" userId="023a24b7-4ee5-46bf-8a1c-3b2e4b8d21fb" providerId="ADAL" clId="{ACDEE483-F95A-40B9-8968-B4E38ED62369}" dt="2024-10-31T16:47:25.837" v="5182" actId="20577"/>
        <pc:sldMkLst>
          <pc:docMk/>
          <pc:sldMk cId="4094058799" sldId="386"/>
        </pc:sldMkLst>
        <pc:spChg chg="mod">
          <ac:chgData name="Frank-Carr, Claire (ACL) (CTR)" userId="023a24b7-4ee5-46bf-8a1c-3b2e4b8d21fb" providerId="ADAL" clId="{ACDEE483-F95A-40B9-8968-B4E38ED62369}" dt="2024-10-31T16:47:22.484" v="5181" actId="14100"/>
          <ac:spMkLst>
            <pc:docMk/>
            <pc:sldMk cId="4094058799" sldId="386"/>
            <ac:spMk id="7" creationId="{307DD01B-7567-A5EC-F1C2-39B4EF495609}"/>
          </ac:spMkLst>
        </pc:spChg>
        <pc:spChg chg="mod">
          <ac:chgData name="Frank-Carr, Claire (ACL) (CTR)" userId="023a24b7-4ee5-46bf-8a1c-3b2e4b8d21fb" providerId="ADAL" clId="{ACDEE483-F95A-40B9-8968-B4E38ED62369}" dt="2024-10-31T16:47:25.837" v="5182" actId="20577"/>
          <ac:spMkLst>
            <pc:docMk/>
            <pc:sldMk cId="4094058799" sldId="386"/>
            <ac:spMk id="9" creationId="{616548FE-0E5A-BC2E-050A-D8935EF967EE}"/>
          </ac:spMkLst>
        </pc:spChg>
      </pc:sldChg>
    </pc:docChg>
  </pc:docChgLst>
  <pc:docChgLst>
    <pc:chgData name="Brammeier, Cynthia (ACL)" userId="S::cynthia.brammeier@acl.hhs.gov::d5fe3239-33b2-4e4e-84eb-9f763d244366" providerId="AD" clId="Web-{C8B3C42C-E801-05C3-4D26-E77A7E9C46D8}"/>
    <pc:docChg chg="mod addSld modSld sldOrd">
      <pc:chgData name="Brammeier, Cynthia (ACL)" userId="S::cynthia.brammeier@acl.hhs.gov::d5fe3239-33b2-4e4e-84eb-9f763d244366" providerId="AD" clId="Web-{C8B3C42C-E801-05C3-4D26-E77A7E9C46D8}" dt="2024-04-22T15:02:59.839" v="412" actId="20577"/>
      <pc:docMkLst>
        <pc:docMk/>
      </pc:docMkLst>
      <pc:sldChg chg="modSp ord addCm delCm modCm">
        <pc:chgData name="Brammeier, Cynthia (ACL)" userId="S::cynthia.brammeier@acl.hhs.gov::d5fe3239-33b2-4e4e-84eb-9f763d244366" providerId="AD" clId="Web-{C8B3C42C-E801-05C3-4D26-E77A7E9C46D8}" dt="2024-04-22T14:57:17.231" v="352"/>
        <pc:sldMkLst>
          <pc:docMk/>
          <pc:sldMk cId="596363296" sldId="297"/>
        </pc:sldMkLst>
      </pc:sldChg>
      <pc:sldChg chg="modSp">
        <pc:chgData name="Brammeier, Cynthia (ACL)" userId="S::cynthia.brammeier@acl.hhs.gov::d5fe3239-33b2-4e4e-84eb-9f763d244366" providerId="AD" clId="Web-{C8B3C42C-E801-05C3-4D26-E77A7E9C46D8}" dt="2024-04-22T14:18:31.430" v="4" actId="20577"/>
        <pc:sldMkLst>
          <pc:docMk/>
          <pc:sldMk cId="652185243" sldId="301"/>
        </pc:sldMkLst>
      </pc:sldChg>
      <pc:sldChg chg="modSp">
        <pc:chgData name="Brammeier, Cynthia (ACL)" userId="S::cynthia.brammeier@acl.hhs.gov::d5fe3239-33b2-4e4e-84eb-9f763d244366" providerId="AD" clId="Web-{C8B3C42C-E801-05C3-4D26-E77A7E9C46D8}" dt="2024-04-22T15:02:59.839" v="412" actId="20577"/>
        <pc:sldMkLst>
          <pc:docMk/>
          <pc:sldMk cId="71027902" sldId="303"/>
        </pc:sldMkLst>
      </pc:sldChg>
      <pc:sldChg chg="ord">
        <pc:chgData name="Brammeier, Cynthia (ACL)" userId="S::cynthia.brammeier@acl.hhs.gov::d5fe3239-33b2-4e4e-84eb-9f763d244366" providerId="AD" clId="Web-{C8B3C42C-E801-05C3-4D26-E77A7E9C46D8}" dt="2024-04-22T14:19:31.726" v="5"/>
        <pc:sldMkLst>
          <pc:docMk/>
          <pc:sldMk cId="1351614386" sldId="315"/>
        </pc:sldMkLst>
      </pc:sldChg>
      <pc:sldChg chg="modSp ord">
        <pc:chgData name="Brammeier, Cynthia (ACL)" userId="S::cynthia.brammeier@acl.hhs.gov::d5fe3239-33b2-4e4e-84eb-9f763d244366" providerId="AD" clId="Web-{C8B3C42C-E801-05C3-4D26-E77A7E9C46D8}" dt="2024-04-22T14:59:26.340" v="401" actId="20577"/>
        <pc:sldMkLst>
          <pc:docMk/>
          <pc:sldMk cId="30466304" sldId="316"/>
        </pc:sldMkLst>
      </pc:sldChg>
      <pc:sldChg chg="new">
        <pc:chgData name="Brammeier, Cynthia (ACL)" userId="S::cynthia.brammeier@acl.hhs.gov::d5fe3239-33b2-4e4e-84eb-9f763d244366" providerId="AD" clId="Web-{C8B3C42C-E801-05C3-4D26-E77A7E9C46D8}" dt="2024-04-22T14:39:23.393" v="199"/>
        <pc:sldMkLst>
          <pc:docMk/>
          <pc:sldMk cId="1356996048" sldId="319"/>
        </pc:sldMkLst>
      </pc:sldChg>
    </pc:docChg>
  </pc:docChgLst>
  <pc:docChgLst>
    <pc:chgData name="Schwartz, Rhonda (ACL)" userId="be491396-ab09-4a5f-bcaa-07043141a9ed" providerId="ADAL" clId="{61B97346-D1B8-4FF5-91F7-4B208F97D1D6}"/>
    <pc:docChg chg="modSld modNotesMaster">
      <pc:chgData name="Schwartz, Rhonda (ACL)" userId="be491396-ab09-4a5f-bcaa-07043141a9ed" providerId="ADAL" clId="{61B97346-D1B8-4FF5-91F7-4B208F97D1D6}" dt="2024-11-06T15:52:43.035" v="16"/>
      <pc:docMkLst>
        <pc:docMk/>
      </pc:docMkLst>
      <pc:sldChg chg="modNotes">
        <pc:chgData name="Schwartz, Rhonda (ACL)" userId="be491396-ab09-4a5f-bcaa-07043141a9ed" providerId="ADAL" clId="{61B97346-D1B8-4FF5-91F7-4B208F97D1D6}" dt="2024-11-06T15:39:52.972" v="15"/>
        <pc:sldMkLst>
          <pc:docMk/>
          <pc:sldMk cId="0" sldId="256"/>
        </pc:sldMkLst>
      </pc:sldChg>
      <pc:sldChg chg="modNotes">
        <pc:chgData name="Schwartz, Rhonda (ACL)" userId="be491396-ab09-4a5f-bcaa-07043141a9ed" providerId="ADAL" clId="{61B97346-D1B8-4FF5-91F7-4B208F97D1D6}" dt="2024-11-06T15:39:52.972" v="15"/>
        <pc:sldMkLst>
          <pc:docMk/>
          <pc:sldMk cId="0" sldId="257"/>
        </pc:sldMkLst>
      </pc:sldChg>
      <pc:sldChg chg="modNotes">
        <pc:chgData name="Schwartz, Rhonda (ACL)" userId="be491396-ab09-4a5f-bcaa-07043141a9ed" providerId="ADAL" clId="{61B97346-D1B8-4FF5-91F7-4B208F97D1D6}" dt="2024-11-06T15:39:52.972" v="15"/>
        <pc:sldMkLst>
          <pc:docMk/>
          <pc:sldMk cId="2415035927" sldId="295"/>
        </pc:sldMkLst>
      </pc:sldChg>
      <pc:sldChg chg="modNotes">
        <pc:chgData name="Schwartz, Rhonda (ACL)" userId="be491396-ab09-4a5f-bcaa-07043141a9ed" providerId="ADAL" clId="{61B97346-D1B8-4FF5-91F7-4B208F97D1D6}" dt="2024-11-06T15:39:52.972" v="15"/>
        <pc:sldMkLst>
          <pc:docMk/>
          <pc:sldMk cId="193302233" sldId="298"/>
        </pc:sldMkLst>
      </pc:sldChg>
      <pc:sldChg chg="modNotes">
        <pc:chgData name="Schwartz, Rhonda (ACL)" userId="be491396-ab09-4a5f-bcaa-07043141a9ed" providerId="ADAL" clId="{61B97346-D1B8-4FF5-91F7-4B208F97D1D6}" dt="2024-11-06T15:39:52.972" v="15"/>
        <pc:sldMkLst>
          <pc:docMk/>
          <pc:sldMk cId="2936578380" sldId="299"/>
        </pc:sldMkLst>
      </pc:sldChg>
      <pc:sldChg chg="modNotes">
        <pc:chgData name="Schwartz, Rhonda (ACL)" userId="be491396-ab09-4a5f-bcaa-07043141a9ed" providerId="ADAL" clId="{61B97346-D1B8-4FF5-91F7-4B208F97D1D6}" dt="2024-11-06T15:39:52.972" v="15"/>
        <pc:sldMkLst>
          <pc:docMk/>
          <pc:sldMk cId="71027902" sldId="303"/>
        </pc:sldMkLst>
      </pc:sldChg>
      <pc:sldChg chg="addCm modNotes">
        <pc:chgData name="Schwartz, Rhonda (ACL)" userId="be491396-ab09-4a5f-bcaa-07043141a9ed" providerId="ADAL" clId="{61B97346-D1B8-4FF5-91F7-4B208F97D1D6}" dt="2024-11-06T15:52:43.035" v="16"/>
        <pc:sldMkLst>
          <pc:docMk/>
          <pc:sldMk cId="3732273727" sldId="306"/>
        </pc:sldMkLst>
        <pc:extLst>
          <p:ext xmlns:p="http://schemas.openxmlformats.org/presentationml/2006/main" uri="{D6D511B9-2390-475A-947B-AFAB55BFBCF1}">
            <pc226:cmChg xmlns:pc226="http://schemas.microsoft.com/office/powerpoint/2022/06/main/command" chg="add">
              <pc226:chgData name="Schwartz, Rhonda (ACL)" userId="be491396-ab09-4a5f-bcaa-07043141a9ed" providerId="ADAL" clId="{61B97346-D1B8-4FF5-91F7-4B208F97D1D6}" dt="2024-11-06T15:52:43.035" v="16"/>
              <pc2:cmMkLst xmlns:pc2="http://schemas.microsoft.com/office/powerpoint/2019/9/main/command">
                <pc:docMk/>
                <pc:sldMk cId="3732273727" sldId="306"/>
                <pc2:cmMk id="{A5BC13A8-24B9-4810-8BCF-AF2251A650D7}"/>
              </pc2:cmMkLst>
            </pc226:cmChg>
          </p:ext>
        </pc:extLst>
      </pc:sldChg>
      <pc:sldChg chg="modNotes">
        <pc:chgData name="Schwartz, Rhonda (ACL)" userId="be491396-ab09-4a5f-bcaa-07043141a9ed" providerId="ADAL" clId="{61B97346-D1B8-4FF5-91F7-4B208F97D1D6}" dt="2024-11-06T15:39:52.972" v="15"/>
        <pc:sldMkLst>
          <pc:docMk/>
          <pc:sldMk cId="1323994241" sldId="309"/>
        </pc:sldMkLst>
      </pc:sldChg>
      <pc:sldChg chg="modNotes modNotesTx">
        <pc:chgData name="Schwartz, Rhonda (ACL)" userId="be491396-ab09-4a5f-bcaa-07043141a9ed" providerId="ADAL" clId="{61B97346-D1B8-4FF5-91F7-4B208F97D1D6}" dt="2024-11-06T15:39:52.972" v="15"/>
        <pc:sldMkLst>
          <pc:docMk/>
          <pc:sldMk cId="2472616536" sldId="318"/>
        </pc:sldMkLst>
      </pc:sldChg>
      <pc:sldChg chg="modNotes">
        <pc:chgData name="Schwartz, Rhonda (ACL)" userId="be491396-ab09-4a5f-bcaa-07043141a9ed" providerId="ADAL" clId="{61B97346-D1B8-4FF5-91F7-4B208F97D1D6}" dt="2024-11-06T15:39:52.972" v="15"/>
        <pc:sldMkLst>
          <pc:docMk/>
          <pc:sldMk cId="303425355" sldId="344"/>
        </pc:sldMkLst>
      </pc:sldChg>
      <pc:sldChg chg="modNotes">
        <pc:chgData name="Schwartz, Rhonda (ACL)" userId="be491396-ab09-4a5f-bcaa-07043141a9ed" providerId="ADAL" clId="{61B97346-D1B8-4FF5-91F7-4B208F97D1D6}" dt="2024-11-06T15:39:52.972" v="15"/>
        <pc:sldMkLst>
          <pc:docMk/>
          <pc:sldMk cId="3911390851" sldId="345"/>
        </pc:sldMkLst>
      </pc:sldChg>
      <pc:sldChg chg="modNotes modNotesTx">
        <pc:chgData name="Schwartz, Rhonda (ACL)" userId="be491396-ab09-4a5f-bcaa-07043141a9ed" providerId="ADAL" clId="{61B97346-D1B8-4FF5-91F7-4B208F97D1D6}" dt="2024-11-06T15:39:52.972" v="15"/>
        <pc:sldMkLst>
          <pc:docMk/>
          <pc:sldMk cId="857348148" sldId="346"/>
        </pc:sldMkLst>
      </pc:sldChg>
      <pc:sldChg chg="modNotes">
        <pc:chgData name="Schwartz, Rhonda (ACL)" userId="be491396-ab09-4a5f-bcaa-07043141a9ed" providerId="ADAL" clId="{61B97346-D1B8-4FF5-91F7-4B208F97D1D6}" dt="2024-11-06T15:39:52.972" v="15"/>
        <pc:sldMkLst>
          <pc:docMk/>
          <pc:sldMk cId="3268045519" sldId="349"/>
        </pc:sldMkLst>
      </pc:sldChg>
      <pc:sldChg chg="modNotes">
        <pc:chgData name="Schwartz, Rhonda (ACL)" userId="be491396-ab09-4a5f-bcaa-07043141a9ed" providerId="ADAL" clId="{61B97346-D1B8-4FF5-91F7-4B208F97D1D6}" dt="2024-11-06T15:39:52.972" v="15"/>
        <pc:sldMkLst>
          <pc:docMk/>
          <pc:sldMk cId="4254957554" sldId="350"/>
        </pc:sldMkLst>
      </pc:sldChg>
      <pc:sldChg chg="modNotes">
        <pc:chgData name="Schwartz, Rhonda (ACL)" userId="be491396-ab09-4a5f-bcaa-07043141a9ed" providerId="ADAL" clId="{61B97346-D1B8-4FF5-91F7-4B208F97D1D6}" dt="2024-11-06T15:39:52.972" v="15"/>
        <pc:sldMkLst>
          <pc:docMk/>
          <pc:sldMk cId="0" sldId="351"/>
        </pc:sldMkLst>
      </pc:sldChg>
      <pc:sldChg chg="modNotes modNotesTx">
        <pc:chgData name="Schwartz, Rhonda (ACL)" userId="be491396-ab09-4a5f-bcaa-07043141a9ed" providerId="ADAL" clId="{61B97346-D1B8-4FF5-91F7-4B208F97D1D6}" dt="2024-11-06T15:39:52.972" v="15"/>
        <pc:sldMkLst>
          <pc:docMk/>
          <pc:sldMk cId="3267790748" sldId="352"/>
        </pc:sldMkLst>
      </pc:sldChg>
      <pc:sldChg chg="modNotes modNotesTx">
        <pc:chgData name="Schwartz, Rhonda (ACL)" userId="be491396-ab09-4a5f-bcaa-07043141a9ed" providerId="ADAL" clId="{61B97346-D1B8-4FF5-91F7-4B208F97D1D6}" dt="2024-11-06T15:39:52.972" v="15"/>
        <pc:sldMkLst>
          <pc:docMk/>
          <pc:sldMk cId="2517904155" sldId="353"/>
        </pc:sldMkLst>
      </pc:sldChg>
      <pc:sldChg chg="modNotes">
        <pc:chgData name="Schwartz, Rhonda (ACL)" userId="be491396-ab09-4a5f-bcaa-07043141a9ed" providerId="ADAL" clId="{61B97346-D1B8-4FF5-91F7-4B208F97D1D6}" dt="2024-11-06T15:39:52.972" v="15"/>
        <pc:sldMkLst>
          <pc:docMk/>
          <pc:sldMk cId="2506309903" sldId="354"/>
        </pc:sldMkLst>
      </pc:sldChg>
      <pc:sldChg chg="modCm modNotes modNotesTx">
        <pc:chgData name="Schwartz, Rhonda (ACL)" userId="be491396-ab09-4a5f-bcaa-07043141a9ed" providerId="ADAL" clId="{61B97346-D1B8-4FF5-91F7-4B208F97D1D6}" dt="2024-11-06T15:39:52.972" v="15"/>
        <pc:sldMkLst>
          <pc:docMk/>
          <pc:sldMk cId="2541294026" sldId="355"/>
        </pc:sldMkLst>
        <pc:extLst>
          <p:ext xmlns:p="http://schemas.openxmlformats.org/presentationml/2006/main" uri="{D6D511B9-2390-475A-947B-AFAB55BFBCF1}">
            <pc226:cmChg xmlns:pc226="http://schemas.microsoft.com/office/powerpoint/2022/06/main/command" chg="">
              <pc226:chgData name="Schwartz, Rhonda (ACL)" userId="be491396-ab09-4a5f-bcaa-07043141a9ed" providerId="ADAL" clId="{61B97346-D1B8-4FF5-91F7-4B208F97D1D6}" dt="2024-11-06T15:37:26.026" v="14"/>
              <pc2:cmMkLst xmlns:pc2="http://schemas.microsoft.com/office/powerpoint/2019/9/main/command">
                <pc:docMk/>
                <pc:sldMk cId="2541294026" sldId="355"/>
                <pc2:cmMk id="{36DF34A6-D715-4DA8-8C0E-AEB7324FB030}"/>
              </pc2:cmMkLst>
              <pc226:cmRplyChg chg="add">
                <pc226:chgData name="Schwartz, Rhonda (ACL)" userId="be491396-ab09-4a5f-bcaa-07043141a9ed" providerId="ADAL" clId="{61B97346-D1B8-4FF5-91F7-4B208F97D1D6}" dt="2024-11-06T14:37:01.789" v="2"/>
                <pc2:cmRplyMkLst xmlns:pc2="http://schemas.microsoft.com/office/powerpoint/2019/9/main/command">
                  <pc:docMk/>
                  <pc:sldMk cId="2541294026" sldId="355"/>
                  <pc2:cmMk id="{36DF34A6-D715-4DA8-8C0E-AEB7324FB030}"/>
                  <pc2:cmRplyMk id="{1DC5482D-C65A-4F3C-BACC-A652C195980A}"/>
                </pc2:cmRplyMkLst>
              </pc226:cmRplyChg>
              <pc226:cmRplyChg chg="add">
                <pc226:chgData name="Schwartz, Rhonda (ACL)" userId="be491396-ab09-4a5f-bcaa-07043141a9ed" providerId="ADAL" clId="{61B97346-D1B8-4FF5-91F7-4B208F97D1D6}" dt="2024-11-06T15:37:26.026" v="14"/>
                <pc2:cmRplyMkLst xmlns:pc2="http://schemas.microsoft.com/office/powerpoint/2019/9/main/command">
                  <pc:docMk/>
                  <pc:sldMk cId="2541294026" sldId="355"/>
                  <pc2:cmMk id="{36DF34A6-D715-4DA8-8C0E-AEB7324FB030}"/>
                  <pc2:cmRplyMk id="{792D499B-13E0-4DA3-81C6-8D77A956B19F}"/>
                </pc2:cmRplyMkLst>
              </pc226:cmRplyChg>
            </pc226:cmChg>
          </p:ext>
        </pc:extLst>
      </pc:sldChg>
      <pc:sldChg chg="modNotes">
        <pc:chgData name="Schwartz, Rhonda (ACL)" userId="be491396-ab09-4a5f-bcaa-07043141a9ed" providerId="ADAL" clId="{61B97346-D1B8-4FF5-91F7-4B208F97D1D6}" dt="2024-11-06T15:39:52.972" v="15"/>
        <pc:sldMkLst>
          <pc:docMk/>
          <pc:sldMk cId="3746525893" sldId="356"/>
        </pc:sldMkLst>
      </pc:sldChg>
      <pc:sldChg chg="modNotes modNotesTx">
        <pc:chgData name="Schwartz, Rhonda (ACL)" userId="be491396-ab09-4a5f-bcaa-07043141a9ed" providerId="ADAL" clId="{61B97346-D1B8-4FF5-91F7-4B208F97D1D6}" dt="2024-11-06T15:39:52.972" v="15"/>
        <pc:sldMkLst>
          <pc:docMk/>
          <pc:sldMk cId="3995163318" sldId="360"/>
        </pc:sldMkLst>
      </pc:sldChg>
      <pc:sldChg chg="modNotes">
        <pc:chgData name="Schwartz, Rhonda (ACL)" userId="be491396-ab09-4a5f-bcaa-07043141a9ed" providerId="ADAL" clId="{61B97346-D1B8-4FF5-91F7-4B208F97D1D6}" dt="2024-11-06T15:39:52.972" v="15"/>
        <pc:sldMkLst>
          <pc:docMk/>
          <pc:sldMk cId="2876594724" sldId="361"/>
        </pc:sldMkLst>
      </pc:sldChg>
      <pc:sldChg chg="modNotes">
        <pc:chgData name="Schwartz, Rhonda (ACL)" userId="be491396-ab09-4a5f-bcaa-07043141a9ed" providerId="ADAL" clId="{61B97346-D1B8-4FF5-91F7-4B208F97D1D6}" dt="2024-11-06T15:39:52.972" v="15"/>
        <pc:sldMkLst>
          <pc:docMk/>
          <pc:sldMk cId="237414543" sldId="362"/>
        </pc:sldMkLst>
      </pc:sldChg>
      <pc:sldChg chg="modNotes">
        <pc:chgData name="Schwartz, Rhonda (ACL)" userId="be491396-ab09-4a5f-bcaa-07043141a9ed" providerId="ADAL" clId="{61B97346-D1B8-4FF5-91F7-4B208F97D1D6}" dt="2024-11-06T15:39:52.972" v="15"/>
        <pc:sldMkLst>
          <pc:docMk/>
          <pc:sldMk cId="2159939654" sldId="363"/>
        </pc:sldMkLst>
      </pc:sldChg>
      <pc:sldChg chg="modNotes">
        <pc:chgData name="Schwartz, Rhonda (ACL)" userId="be491396-ab09-4a5f-bcaa-07043141a9ed" providerId="ADAL" clId="{61B97346-D1B8-4FF5-91F7-4B208F97D1D6}" dt="2024-11-06T15:39:52.972" v="15"/>
        <pc:sldMkLst>
          <pc:docMk/>
          <pc:sldMk cId="4188109737" sldId="364"/>
        </pc:sldMkLst>
      </pc:sldChg>
      <pc:sldChg chg="modNotes">
        <pc:chgData name="Schwartz, Rhonda (ACL)" userId="be491396-ab09-4a5f-bcaa-07043141a9ed" providerId="ADAL" clId="{61B97346-D1B8-4FF5-91F7-4B208F97D1D6}" dt="2024-11-06T15:39:52.972" v="15"/>
        <pc:sldMkLst>
          <pc:docMk/>
          <pc:sldMk cId="177573232" sldId="365"/>
        </pc:sldMkLst>
      </pc:sldChg>
      <pc:sldChg chg="modNotes">
        <pc:chgData name="Schwartz, Rhonda (ACL)" userId="be491396-ab09-4a5f-bcaa-07043141a9ed" providerId="ADAL" clId="{61B97346-D1B8-4FF5-91F7-4B208F97D1D6}" dt="2024-11-06T15:39:52.972" v="15"/>
        <pc:sldMkLst>
          <pc:docMk/>
          <pc:sldMk cId="2116512467" sldId="366"/>
        </pc:sldMkLst>
      </pc:sldChg>
      <pc:sldChg chg="modNotes">
        <pc:chgData name="Schwartz, Rhonda (ACL)" userId="be491396-ab09-4a5f-bcaa-07043141a9ed" providerId="ADAL" clId="{61B97346-D1B8-4FF5-91F7-4B208F97D1D6}" dt="2024-11-06T15:39:52.972" v="15"/>
        <pc:sldMkLst>
          <pc:docMk/>
          <pc:sldMk cId="1862459869" sldId="367"/>
        </pc:sldMkLst>
      </pc:sldChg>
      <pc:sldChg chg="modNotes">
        <pc:chgData name="Schwartz, Rhonda (ACL)" userId="be491396-ab09-4a5f-bcaa-07043141a9ed" providerId="ADAL" clId="{61B97346-D1B8-4FF5-91F7-4B208F97D1D6}" dt="2024-11-06T15:39:52.972" v="15"/>
        <pc:sldMkLst>
          <pc:docMk/>
          <pc:sldMk cId="1209596810" sldId="368"/>
        </pc:sldMkLst>
      </pc:sldChg>
      <pc:sldChg chg="modNotes">
        <pc:chgData name="Schwartz, Rhonda (ACL)" userId="be491396-ab09-4a5f-bcaa-07043141a9ed" providerId="ADAL" clId="{61B97346-D1B8-4FF5-91F7-4B208F97D1D6}" dt="2024-11-06T15:39:52.972" v="15"/>
        <pc:sldMkLst>
          <pc:docMk/>
          <pc:sldMk cId="2445149164" sldId="369"/>
        </pc:sldMkLst>
      </pc:sldChg>
      <pc:sldChg chg="modNotes">
        <pc:chgData name="Schwartz, Rhonda (ACL)" userId="be491396-ab09-4a5f-bcaa-07043141a9ed" providerId="ADAL" clId="{61B97346-D1B8-4FF5-91F7-4B208F97D1D6}" dt="2024-11-06T15:39:52.972" v="15"/>
        <pc:sldMkLst>
          <pc:docMk/>
          <pc:sldMk cId="1723274560" sldId="370"/>
        </pc:sldMkLst>
      </pc:sldChg>
      <pc:sldChg chg="modNotes">
        <pc:chgData name="Schwartz, Rhonda (ACL)" userId="be491396-ab09-4a5f-bcaa-07043141a9ed" providerId="ADAL" clId="{61B97346-D1B8-4FF5-91F7-4B208F97D1D6}" dt="2024-11-06T15:39:52.972" v="15"/>
        <pc:sldMkLst>
          <pc:docMk/>
          <pc:sldMk cId="3381432692" sldId="371"/>
        </pc:sldMkLst>
      </pc:sldChg>
      <pc:sldChg chg="modNotes">
        <pc:chgData name="Schwartz, Rhonda (ACL)" userId="be491396-ab09-4a5f-bcaa-07043141a9ed" providerId="ADAL" clId="{61B97346-D1B8-4FF5-91F7-4B208F97D1D6}" dt="2024-11-06T15:39:52.972" v="15"/>
        <pc:sldMkLst>
          <pc:docMk/>
          <pc:sldMk cId="1732108302" sldId="372"/>
        </pc:sldMkLst>
      </pc:sldChg>
      <pc:sldChg chg="modNotes">
        <pc:chgData name="Schwartz, Rhonda (ACL)" userId="be491396-ab09-4a5f-bcaa-07043141a9ed" providerId="ADAL" clId="{61B97346-D1B8-4FF5-91F7-4B208F97D1D6}" dt="2024-11-06T15:39:52.972" v="15"/>
        <pc:sldMkLst>
          <pc:docMk/>
          <pc:sldMk cId="4176557008" sldId="373"/>
        </pc:sldMkLst>
      </pc:sldChg>
      <pc:sldChg chg="modNotes">
        <pc:chgData name="Schwartz, Rhonda (ACL)" userId="be491396-ab09-4a5f-bcaa-07043141a9ed" providerId="ADAL" clId="{61B97346-D1B8-4FF5-91F7-4B208F97D1D6}" dt="2024-11-06T15:39:52.972" v="15"/>
        <pc:sldMkLst>
          <pc:docMk/>
          <pc:sldMk cId="3184549052" sldId="374"/>
        </pc:sldMkLst>
      </pc:sldChg>
      <pc:sldChg chg="modNotes">
        <pc:chgData name="Schwartz, Rhonda (ACL)" userId="be491396-ab09-4a5f-bcaa-07043141a9ed" providerId="ADAL" clId="{61B97346-D1B8-4FF5-91F7-4B208F97D1D6}" dt="2024-11-06T15:39:52.972" v="15"/>
        <pc:sldMkLst>
          <pc:docMk/>
          <pc:sldMk cId="1359200781" sldId="375"/>
        </pc:sldMkLst>
      </pc:sldChg>
      <pc:sldChg chg="modNotes">
        <pc:chgData name="Schwartz, Rhonda (ACL)" userId="be491396-ab09-4a5f-bcaa-07043141a9ed" providerId="ADAL" clId="{61B97346-D1B8-4FF5-91F7-4B208F97D1D6}" dt="2024-11-06T15:39:52.972" v="15"/>
        <pc:sldMkLst>
          <pc:docMk/>
          <pc:sldMk cId="711859332" sldId="376"/>
        </pc:sldMkLst>
      </pc:sldChg>
      <pc:sldChg chg="modNotes">
        <pc:chgData name="Schwartz, Rhonda (ACL)" userId="be491396-ab09-4a5f-bcaa-07043141a9ed" providerId="ADAL" clId="{61B97346-D1B8-4FF5-91F7-4B208F97D1D6}" dt="2024-11-06T15:39:52.972" v="15"/>
        <pc:sldMkLst>
          <pc:docMk/>
          <pc:sldMk cId="2618678943" sldId="377"/>
        </pc:sldMkLst>
      </pc:sldChg>
      <pc:sldChg chg="modNotes">
        <pc:chgData name="Schwartz, Rhonda (ACL)" userId="be491396-ab09-4a5f-bcaa-07043141a9ed" providerId="ADAL" clId="{61B97346-D1B8-4FF5-91F7-4B208F97D1D6}" dt="2024-11-06T15:39:52.972" v="15"/>
        <pc:sldMkLst>
          <pc:docMk/>
          <pc:sldMk cId="874537543" sldId="378"/>
        </pc:sldMkLst>
      </pc:sldChg>
      <pc:sldChg chg="modNotes">
        <pc:chgData name="Schwartz, Rhonda (ACL)" userId="be491396-ab09-4a5f-bcaa-07043141a9ed" providerId="ADAL" clId="{61B97346-D1B8-4FF5-91F7-4B208F97D1D6}" dt="2024-11-06T15:39:52.972" v="15"/>
        <pc:sldMkLst>
          <pc:docMk/>
          <pc:sldMk cId="2442449537" sldId="379"/>
        </pc:sldMkLst>
      </pc:sldChg>
      <pc:sldChg chg="modNotes">
        <pc:chgData name="Schwartz, Rhonda (ACL)" userId="be491396-ab09-4a5f-bcaa-07043141a9ed" providerId="ADAL" clId="{61B97346-D1B8-4FF5-91F7-4B208F97D1D6}" dt="2024-11-06T15:39:52.972" v="15"/>
        <pc:sldMkLst>
          <pc:docMk/>
          <pc:sldMk cId="3629233373" sldId="380"/>
        </pc:sldMkLst>
      </pc:sldChg>
      <pc:sldChg chg="modNotes">
        <pc:chgData name="Schwartz, Rhonda (ACL)" userId="be491396-ab09-4a5f-bcaa-07043141a9ed" providerId="ADAL" clId="{61B97346-D1B8-4FF5-91F7-4B208F97D1D6}" dt="2024-11-06T15:39:52.972" v="15"/>
        <pc:sldMkLst>
          <pc:docMk/>
          <pc:sldMk cId="1699974410" sldId="381"/>
        </pc:sldMkLst>
      </pc:sldChg>
      <pc:sldChg chg="modNotes">
        <pc:chgData name="Schwartz, Rhonda (ACL)" userId="be491396-ab09-4a5f-bcaa-07043141a9ed" providerId="ADAL" clId="{61B97346-D1B8-4FF5-91F7-4B208F97D1D6}" dt="2024-11-06T15:39:52.972" v="15"/>
        <pc:sldMkLst>
          <pc:docMk/>
          <pc:sldMk cId="1510635685" sldId="382"/>
        </pc:sldMkLst>
      </pc:sldChg>
      <pc:sldChg chg="modNotes">
        <pc:chgData name="Schwartz, Rhonda (ACL)" userId="be491396-ab09-4a5f-bcaa-07043141a9ed" providerId="ADAL" clId="{61B97346-D1B8-4FF5-91F7-4B208F97D1D6}" dt="2024-11-06T15:39:52.972" v="15"/>
        <pc:sldMkLst>
          <pc:docMk/>
          <pc:sldMk cId="1685530184" sldId="383"/>
        </pc:sldMkLst>
      </pc:sldChg>
      <pc:sldChg chg="modNotes">
        <pc:chgData name="Schwartz, Rhonda (ACL)" userId="be491396-ab09-4a5f-bcaa-07043141a9ed" providerId="ADAL" clId="{61B97346-D1B8-4FF5-91F7-4B208F97D1D6}" dt="2024-11-06T15:39:52.972" v="15"/>
        <pc:sldMkLst>
          <pc:docMk/>
          <pc:sldMk cId="425632126" sldId="384"/>
        </pc:sldMkLst>
      </pc:sldChg>
      <pc:sldChg chg="modNotes">
        <pc:chgData name="Schwartz, Rhonda (ACL)" userId="be491396-ab09-4a5f-bcaa-07043141a9ed" providerId="ADAL" clId="{61B97346-D1B8-4FF5-91F7-4B208F97D1D6}" dt="2024-11-06T15:39:52.972" v="15"/>
        <pc:sldMkLst>
          <pc:docMk/>
          <pc:sldMk cId="1430262861" sldId="385"/>
        </pc:sldMkLst>
      </pc:sldChg>
      <pc:sldChg chg="modNotes">
        <pc:chgData name="Schwartz, Rhonda (ACL)" userId="be491396-ab09-4a5f-bcaa-07043141a9ed" providerId="ADAL" clId="{61B97346-D1B8-4FF5-91F7-4B208F97D1D6}" dt="2024-11-06T15:39:52.972" v="15"/>
        <pc:sldMkLst>
          <pc:docMk/>
          <pc:sldMk cId="4094058799" sldId="386"/>
        </pc:sldMkLst>
      </pc:sldChg>
      <pc:sldChg chg="modNotes">
        <pc:chgData name="Schwartz, Rhonda (ACL)" userId="be491396-ab09-4a5f-bcaa-07043141a9ed" providerId="ADAL" clId="{61B97346-D1B8-4FF5-91F7-4B208F97D1D6}" dt="2024-11-06T15:39:52.972" v="15"/>
        <pc:sldMkLst>
          <pc:docMk/>
          <pc:sldMk cId="3987669801" sldId="387"/>
        </pc:sldMkLst>
      </pc:sldChg>
      <pc:sldChg chg="modNotes">
        <pc:chgData name="Schwartz, Rhonda (ACL)" userId="be491396-ab09-4a5f-bcaa-07043141a9ed" providerId="ADAL" clId="{61B97346-D1B8-4FF5-91F7-4B208F97D1D6}" dt="2024-11-06T15:39:52.972" v="15"/>
        <pc:sldMkLst>
          <pc:docMk/>
          <pc:sldMk cId="1819715909" sldId="388"/>
        </pc:sldMkLst>
      </pc:sldChg>
      <pc:sldChg chg="modNotes">
        <pc:chgData name="Schwartz, Rhonda (ACL)" userId="be491396-ab09-4a5f-bcaa-07043141a9ed" providerId="ADAL" clId="{61B97346-D1B8-4FF5-91F7-4B208F97D1D6}" dt="2024-11-06T15:39:52.972" v="15"/>
        <pc:sldMkLst>
          <pc:docMk/>
          <pc:sldMk cId="545872078" sldId="389"/>
        </pc:sldMkLst>
      </pc:sldChg>
      <pc:sldChg chg="modNotes">
        <pc:chgData name="Schwartz, Rhonda (ACL)" userId="be491396-ab09-4a5f-bcaa-07043141a9ed" providerId="ADAL" clId="{61B97346-D1B8-4FF5-91F7-4B208F97D1D6}" dt="2024-11-06T15:39:52.972" v="15"/>
        <pc:sldMkLst>
          <pc:docMk/>
          <pc:sldMk cId="2092169576" sldId="390"/>
        </pc:sldMkLst>
      </pc:sldChg>
      <pc:sldChg chg="modNotes">
        <pc:chgData name="Schwartz, Rhonda (ACL)" userId="be491396-ab09-4a5f-bcaa-07043141a9ed" providerId="ADAL" clId="{61B97346-D1B8-4FF5-91F7-4B208F97D1D6}" dt="2024-11-06T15:39:52.972" v="15"/>
        <pc:sldMkLst>
          <pc:docMk/>
          <pc:sldMk cId="276746440" sldId="392"/>
        </pc:sldMkLst>
      </pc:sldChg>
      <pc:sldChg chg="modNotes">
        <pc:chgData name="Schwartz, Rhonda (ACL)" userId="be491396-ab09-4a5f-bcaa-07043141a9ed" providerId="ADAL" clId="{61B97346-D1B8-4FF5-91F7-4B208F97D1D6}" dt="2024-11-06T15:39:52.972" v="15"/>
        <pc:sldMkLst>
          <pc:docMk/>
          <pc:sldMk cId="3057640019" sldId="393"/>
        </pc:sldMkLst>
      </pc:sldChg>
    </pc:docChg>
  </pc:docChgLst>
  <pc:docChgLst>
    <pc:chgData name="Christine Hubbard" userId="fb551d83-5fae-4a65-88e9-8717d43d2cc9" providerId="ADAL" clId="{490A31EE-4073-4AFB-9C19-B5826A119316}"/>
    <pc:docChg chg="undo custSel addSld delSld modSld sldOrd modMainMaster">
      <pc:chgData name="Christine Hubbard" userId="fb551d83-5fae-4a65-88e9-8717d43d2cc9" providerId="ADAL" clId="{490A31EE-4073-4AFB-9C19-B5826A119316}" dt="2024-03-24T18:58:16.496" v="4842" actId="962"/>
      <pc:docMkLst>
        <pc:docMk/>
      </pc:docMkLst>
      <pc:sldChg chg="addSp delSp modSp mod chgLayout">
        <pc:chgData name="Christine Hubbard" userId="fb551d83-5fae-4a65-88e9-8717d43d2cc9" providerId="ADAL" clId="{490A31EE-4073-4AFB-9C19-B5826A119316}" dt="2024-03-24T18:17:49.813" v="4282" actId="6264"/>
        <pc:sldMkLst>
          <pc:docMk/>
          <pc:sldMk cId="0" sldId="256"/>
        </pc:sldMkLst>
      </pc:sldChg>
      <pc:sldChg chg="addSp delSp modSp mod chgLayout">
        <pc:chgData name="Christine Hubbard" userId="fb551d83-5fae-4a65-88e9-8717d43d2cc9" providerId="ADAL" clId="{490A31EE-4073-4AFB-9C19-B5826A119316}" dt="2024-03-24T18:17:53.089" v="4283" actId="6264"/>
        <pc:sldMkLst>
          <pc:docMk/>
          <pc:sldMk cId="0" sldId="257"/>
        </pc:sldMkLst>
      </pc:sldChg>
      <pc:sldChg chg="addSp delSp modSp mod chgLayout">
        <pc:chgData name="Christine Hubbard" userId="fb551d83-5fae-4a65-88e9-8717d43d2cc9" providerId="ADAL" clId="{490A31EE-4073-4AFB-9C19-B5826A119316}" dt="2024-03-24T18:44:39.121" v="4673" actId="13244"/>
        <pc:sldMkLst>
          <pc:docMk/>
          <pc:sldMk cId="0" sldId="258"/>
        </pc:sldMkLst>
      </pc:sldChg>
      <pc:sldChg chg="addSp delSp modSp del mod chgLayout">
        <pc:chgData name="Christine Hubbard" userId="fb551d83-5fae-4a65-88e9-8717d43d2cc9" providerId="ADAL" clId="{490A31EE-4073-4AFB-9C19-B5826A119316}" dt="2024-03-24T01:01:00.024" v="2604" actId="47"/>
        <pc:sldMkLst>
          <pc:docMk/>
          <pc:sldMk cId="0" sldId="259"/>
        </pc:sldMkLst>
      </pc:sldChg>
      <pc:sldChg chg="addSp delSp modSp mod chgLayout">
        <pc:chgData name="Christine Hubbard" userId="fb551d83-5fae-4a65-88e9-8717d43d2cc9" providerId="ADAL" clId="{490A31EE-4073-4AFB-9C19-B5826A119316}" dt="2024-03-24T18:39:35.445" v="4608" actId="20577"/>
        <pc:sldMkLst>
          <pc:docMk/>
          <pc:sldMk cId="0" sldId="260"/>
        </pc:sldMkLst>
      </pc:sldChg>
      <pc:sldChg chg="addSp delSp modSp mod chgLayout">
        <pc:chgData name="Christine Hubbard" userId="fb551d83-5fae-4a65-88e9-8717d43d2cc9" providerId="ADAL" clId="{490A31EE-4073-4AFB-9C19-B5826A119316}" dt="2024-03-24T18:44:27.643" v="4672" actId="13244"/>
        <pc:sldMkLst>
          <pc:docMk/>
          <pc:sldMk cId="0" sldId="261"/>
        </pc:sldMkLst>
      </pc:sldChg>
      <pc:sldChg chg="addSp delSp modSp mod chgLayout">
        <pc:chgData name="Christine Hubbard" userId="fb551d83-5fae-4a65-88e9-8717d43d2cc9" providerId="ADAL" clId="{490A31EE-4073-4AFB-9C19-B5826A119316}" dt="2024-03-24T18:38:53.768" v="4606" actId="12"/>
        <pc:sldMkLst>
          <pc:docMk/>
          <pc:sldMk cId="0" sldId="262"/>
        </pc:sldMkLst>
      </pc:sldChg>
      <pc:sldChg chg="addSp delSp modSp del mod chgLayout">
        <pc:chgData name="Christine Hubbard" userId="fb551d83-5fae-4a65-88e9-8717d43d2cc9" providerId="ADAL" clId="{490A31EE-4073-4AFB-9C19-B5826A119316}" dt="2024-03-24T01:09:10.775" v="2699" actId="47"/>
        <pc:sldMkLst>
          <pc:docMk/>
          <pc:sldMk cId="0" sldId="263"/>
        </pc:sldMkLst>
      </pc:sldChg>
      <pc:sldChg chg="addSp delSp modSp mod chgLayout">
        <pc:chgData name="Christine Hubbard" userId="fb551d83-5fae-4a65-88e9-8717d43d2cc9" providerId="ADAL" clId="{490A31EE-4073-4AFB-9C19-B5826A119316}" dt="2024-03-24T18:44:00.372" v="4668" actId="13244"/>
        <pc:sldMkLst>
          <pc:docMk/>
          <pc:sldMk cId="0" sldId="264"/>
        </pc:sldMkLst>
      </pc:sldChg>
      <pc:sldChg chg="addSp delSp modSp mod chgLayout">
        <pc:chgData name="Christine Hubbard" userId="fb551d83-5fae-4a65-88e9-8717d43d2cc9" providerId="ADAL" clId="{490A31EE-4073-4AFB-9C19-B5826A119316}" dt="2024-03-24T18:46:58.952" v="4713" actId="962"/>
        <pc:sldMkLst>
          <pc:docMk/>
          <pc:sldMk cId="0" sldId="266"/>
        </pc:sldMkLst>
      </pc:sldChg>
      <pc:sldChg chg="addSp delSp modSp">
        <pc:chgData name="Christine Hubbard" userId="fb551d83-5fae-4a65-88e9-8717d43d2cc9" providerId="ADAL" clId="{490A31EE-4073-4AFB-9C19-B5826A119316}" dt="2024-03-24T17:53:23.687" v="3693" actId="962"/>
        <pc:sldMkLst>
          <pc:docMk/>
          <pc:sldMk cId="0" sldId="267"/>
        </pc:sldMkLst>
      </pc:sldChg>
      <pc:sldChg chg="addSp delSp modSp mod chgLayout">
        <pc:chgData name="Christine Hubbard" userId="fb551d83-5fae-4a65-88e9-8717d43d2cc9" providerId="ADAL" clId="{490A31EE-4073-4AFB-9C19-B5826A119316}" dt="2024-03-24T18:46:51.420" v="4711" actId="962"/>
        <pc:sldMkLst>
          <pc:docMk/>
          <pc:sldMk cId="0" sldId="268"/>
        </pc:sldMkLst>
      </pc:sldChg>
      <pc:sldChg chg="addSp delSp modSp mod modClrScheme chgLayout">
        <pc:chgData name="Christine Hubbard" userId="fb551d83-5fae-4a65-88e9-8717d43d2cc9" providerId="ADAL" clId="{490A31EE-4073-4AFB-9C19-B5826A119316}" dt="2024-03-24T02:20:40.163" v="3604" actId="13244"/>
        <pc:sldMkLst>
          <pc:docMk/>
          <pc:sldMk cId="0" sldId="269"/>
        </pc:sldMkLst>
      </pc:sldChg>
      <pc:sldChg chg="addSp delSp modSp mod chgLayout">
        <pc:chgData name="Christine Hubbard" userId="fb551d83-5fae-4a65-88e9-8717d43d2cc9" providerId="ADAL" clId="{490A31EE-4073-4AFB-9C19-B5826A119316}" dt="2024-03-24T01:25:39.598" v="2939" actId="6264"/>
        <pc:sldMkLst>
          <pc:docMk/>
          <pc:sldMk cId="0" sldId="270"/>
        </pc:sldMkLst>
      </pc:sldChg>
      <pc:sldChg chg="addSp delSp modSp del mod modClrScheme chgLayout">
        <pc:chgData name="Christine Hubbard" userId="fb551d83-5fae-4a65-88e9-8717d43d2cc9" providerId="ADAL" clId="{490A31EE-4073-4AFB-9C19-B5826A119316}" dt="2024-03-24T02:05:51.263" v="3297" actId="47"/>
        <pc:sldMkLst>
          <pc:docMk/>
          <pc:sldMk cId="0" sldId="271"/>
        </pc:sldMkLst>
      </pc:sldChg>
      <pc:sldChg chg="addSp delSp modSp mod chgLayout">
        <pc:chgData name="Christine Hubbard" userId="fb551d83-5fae-4a65-88e9-8717d43d2cc9" providerId="ADAL" clId="{490A31EE-4073-4AFB-9C19-B5826A119316}" dt="2024-03-24T18:18:37.341" v="4292" actId="478"/>
        <pc:sldMkLst>
          <pc:docMk/>
          <pc:sldMk cId="0" sldId="272"/>
        </pc:sldMkLst>
      </pc:sldChg>
      <pc:sldChg chg="addSp delSp modSp mod">
        <pc:chgData name="Christine Hubbard" userId="fb551d83-5fae-4a65-88e9-8717d43d2cc9" providerId="ADAL" clId="{490A31EE-4073-4AFB-9C19-B5826A119316}" dt="2024-03-24T18:46:04.394" v="4695" actId="962"/>
        <pc:sldMkLst>
          <pc:docMk/>
          <pc:sldMk cId="0" sldId="273"/>
        </pc:sldMkLst>
      </pc:sldChg>
      <pc:sldChg chg="addSp delSp modSp mod">
        <pc:chgData name="Christine Hubbard" userId="fb551d83-5fae-4a65-88e9-8717d43d2cc9" providerId="ADAL" clId="{490A31EE-4073-4AFB-9C19-B5826A119316}" dt="2024-03-24T18:45:17.786" v="4681" actId="962"/>
        <pc:sldMkLst>
          <pc:docMk/>
          <pc:sldMk cId="0" sldId="274"/>
        </pc:sldMkLst>
      </pc:sldChg>
      <pc:sldChg chg="addSp delSp modSp mod chgLayout">
        <pc:chgData name="Christine Hubbard" userId="fb551d83-5fae-4a65-88e9-8717d43d2cc9" providerId="ADAL" clId="{490A31EE-4073-4AFB-9C19-B5826A119316}" dt="2024-03-24T02:17:32.803" v="3596" actId="962"/>
        <pc:sldMkLst>
          <pc:docMk/>
          <pc:sldMk cId="0" sldId="275"/>
        </pc:sldMkLst>
      </pc:sldChg>
      <pc:sldChg chg="addSp delSp modSp mod chgLayout">
        <pc:chgData name="Christine Hubbard" userId="fb551d83-5fae-4a65-88e9-8717d43d2cc9" providerId="ADAL" clId="{490A31EE-4073-4AFB-9C19-B5826A119316}" dt="2024-03-24T18:46:45.736" v="4709" actId="962"/>
        <pc:sldMkLst>
          <pc:docMk/>
          <pc:sldMk cId="0" sldId="276"/>
        </pc:sldMkLst>
      </pc:sldChg>
      <pc:sldChg chg="addSp delSp modSp mod chgLayout">
        <pc:chgData name="Christine Hubbard" userId="fb551d83-5fae-4a65-88e9-8717d43d2cc9" providerId="ADAL" clId="{490A31EE-4073-4AFB-9C19-B5826A119316}" dt="2024-03-24T18:46:33.151" v="4705" actId="962"/>
        <pc:sldMkLst>
          <pc:docMk/>
          <pc:sldMk cId="0" sldId="277"/>
        </pc:sldMkLst>
      </pc:sldChg>
      <pc:sldChg chg="addSp delSp modSp mod">
        <pc:chgData name="Christine Hubbard" userId="fb551d83-5fae-4a65-88e9-8717d43d2cc9" providerId="ADAL" clId="{490A31EE-4073-4AFB-9C19-B5826A119316}" dt="2024-03-24T17:54:51.643" v="3999" actId="962"/>
        <pc:sldMkLst>
          <pc:docMk/>
          <pc:sldMk cId="0" sldId="278"/>
        </pc:sldMkLst>
      </pc:sldChg>
      <pc:sldChg chg="addSp delSp modSp mod chgLayout">
        <pc:chgData name="Christine Hubbard" userId="fb551d83-5fae-4a65-88e9-8717d43d2cc9" providerId="ADAL" clId="{490A31EE-4073-4AFB-9C19-B5826A119316}" dt="2024-03-24T02:17:05.323" v="3591" actId="13244"/>
        <pc:sldMkLst>
          <pc:docMk/>
          <pc:sldMk cId="0" sldId="279"/>
        </pc:sldMkLst>
      </pc:sldChg>
      <pc:sldChg chg="addSp delSp modSp mod chgLayout">
        <pc:chgData name="Christine Hubbard" userId="fb551d83-5fae-4a65-88e9-8717d43d2cc9" providerId="ADAL" clId="{490A31EE-4073-4AFB-9C19-B5826A119316}" dt="2024-03-24T02:15:36.358" v="3578" actId="13244"/>
        <pc:sldMkLst>
          <pc:docMk/>
          <pc:sldMk cId="0" sldId="280"/>
        </pc:sldMkLst>
      </pc:sldChg>
      <pc:sldChg chg="addSp delSp modSp mod modClrScheme chgLayout">
        <pc:chgData name="Christine Hubbard" userId="fb551d83-5fae-4a65-88e9-8717d43d2cc9" providerId="ADAL" clId="{490A31EE-4073-4AFB-9C19-B5826A119316}" dt="2024-03-24T17:53:38.585" v="3741" actId="962"/>
        <pc:sldMkLst>
          <pc:docMk/>
          <pc:sldMk cId="1238067102" sldId="281"/>
        </pc:sldMkLst>
      </pc:sldChg>
      <pc:sldChg chg="addSp delSp modSp mod">
        <pc:chgData name="Christine Hubbard" userId="fb551d83-5fae-4a65-88e9-8717d43d2cc9" providerId="ADAL" clId="{490A31EE-4073-4AFB-9C19-B5826A119316}" dt="2024-03-24T17:54:13.170" v="3873" actId="962"/>
        <pc:sldMkLst>
          <pc:docMk/>
          <pc:sldMk cId="3647496363" sldId="282"/>
        </pc:sldMkLst>
      </pc:sldChg>
      <pc:sldChg chg="addSp delSp modSp mod">
        <pc:chgData name="Christine Hubbard" userId="fb551d83-5fae-4a65-88e9-8717d43d2cc9" providerId="ADAL" clId="{490A31EE-4073-4AFB-9C19-B5826A119316}" dt="2024-03-24T17:53:54.805" v="3793" actId="962"/>
        <pc:sldMkLst>
          <pc:docMk/>
          <pc:sldMk cId="1118728492" sldId="283"/>
        </pc:sldMkLst>
      </pc:sldChg>
      <pc:sldChg chg="addSp delSp modSp mod modClrScheme chgLayout">
        <pc:chgData name="Christine Hubbard" userId="fb551d83-5fae-4a65-88e9-8717d43d2cc9" providerId="ADAL" clId="{490A31EE-4073-4AFB-9C19-B5826A119316}" dt="2024-03-24T01:54:30.021" v="3180" actId="404"/>
        <pc:sldMkLst>
          <pc:docMk/>
          <pc:sldMk cId="3326870465" sldId="285"/>
        </pc:sldMkLst>
      </pc:sldChg>
      <pc:sldChg chg="addSp delSp modSp mod modClrScheme chgLayout">
        <pc:chgData name="Christine Hubbard" userId="fb551d83-5fae-4a65-88e9-8717d43d2cc9" providerId="ADAL" clId="{490A31EE-4073-4AFB-9C19-B5826A119316}" dt="2024-03-24T17:55:08.754" v="4087" actId="962"/>
        <pc:sldMkLst>
          <pc:docMk/>
          <pc:sldMk cId="1703283992" sldId="286"/>
        </pc:sldMkLst>
      </pc:sldChg>
      <pc:sldChg chg="addSp delSp modSp new mod ord modClrScheme chgLayout">
        <pc:chgData name="Christine Hubbard" userId="fb551d83-5fae-4a65-88e9-8717d43d2cc9" providerId="ADAL" clId="{490A31EE-4073-4AFB-9C19-B5826A119316}" dt="2024-03-24T18:41:53.013" v="4664" actId="20577"/>
        <pc:sldMkLst>
          <pc:docMk/>
          <pc:sldMk cId="2241447357" sldId="287"/>
        </pc:sldMkLst>
      </pc:sldChg>
      <pc:sldChg chg="addSp delSp modSp add mod modClrScheme chgLayout">
        <pc:chgData name="Christine Hubbard" userId="fb551d83-5fae-4a65-88e9-8717d43d2cc9" providerId="ADAL" clId="{490A31EE-4073-4AFB-9C19-B5826A119316}" dt="2024-03-24T18:52:37.157" v="4762" actId="962"/>
        <pc:sldMkLst>
          <pc:docMk/>
          <pc:sldMk cId="2881980799" sldId="288"/>
        </pc:sldMkLst>
      </pc:sldChg>
      <pc:sldChg chg="add del">
        <pc:chgData name="Christine Hubbard" userId="fb551d83-5fae-4a65-88e9-8717d43d2cc9" providerId="ADAL" clId="{490A31EE-4073-4AFB-9C19-B5826A119316}" dt="2024-03-22T18:02:15.763" v="1632" actId="47"/>
        <pc:sldMkLst>
          <pc:docMk/>
          <pc:sldMk cId="850571679" sldId="289"/>
        </pc:sldMkLst>
      </pc:sldChg>
      <pc:sldChg chg="addSp delSp modSp add mod modClrScheme chgLayout">
        <pc:chgData name="Christine Hubbard" userId="fb551d83-5fae-4a65-88e9-8717d43d2cc9" providerId="ADAL" clId="{490A31EE-4073-4AFB-9C19-B5826A119316}" dt="2024-03-24T18:58:16.496" v="4842" actId="962"/>
        <pc:sldMkLst>
          <pc:docMk/>
          <pc:sldMk cId="1033583172" sldId="289"/>
        </pc:sldMkLst>
      </pc:sldChg>
      <pc:sldChg chg="new del ord">
        <pc:chgData name="Christine Hubbard" userId="fb551d83-5fae-4a65-88e9-8717d43d2cc9" providerId="ADAL" clId="{490A31EE-4073-4AFB-9C19-B5826A119316}" dt="2024-03-24T00:59:21.892" v="2590" actId="47"/>
        <pc:sldMkLst>
          <pc:docMk/>
          <pc:sldMk cId="1373567051" sldId="290"/>
        </pc:sldMkLst>
      </pc:sldChg>
      <pc:sldChg chg="addSp delSp modSp new mod modClrScheme chgLayout">
        <pc:chgData name="Christine Hubbard" userId="fb551d83-5fae-4a65-88e9-8717d43d2cc9" providerId="ADAL" clId="{490A31EE-4073-4AFB-9C19-B5826A119316}" dt="2024-03-24T18:44:57.069" v="4675" actId="962"/>
        <pc:sldMkLst>
          <pc:docMk/>
          <pc:sldMk cId="1597676334" sldId="290"/>
        </pc:sldMkLst>
      </pc:sldChg>
      <pc:sldChg chg="addSp delSp modSp new del mod modClrScheme chgLayout">
        <pc:chgData name="Christine Hubbard" userId="fb551d83-5fae-4a65-88e9-8717d43d2cc9" providerId="ADAL" clId="{490A31EE-4073-4AFB-9C19-B5826A119316}" dt="2024-03-24T18:21:46.851" v="4372" actId="47"/>
        <pc:sldMkLst>
          <pc:docMk/>
          <pc:sldMk cId="3755665928" sldId="291"/>
        </pc:sldMkLst>
      </pc:sldChg>
      <pc:sldChg chg="addSp delSp modSp new mod modClrScheme chgLayout">
        <pc:chgData name="Christine Hubbard" userId="fb551d83-5fae-4a65-88e9-8717d43d2cc9" providerId="ADAL" clId="{490A31EE-4073-4AFB-9C19-B5826A119316}" dt="2024-03-24T18:37:46.331" v="4517" actId="20577"/>
        <pc:sldMkLst>
          <pc:docMk/>
          <pc:sldMk cId="410503123" sldId="292"/>
        </pc:sldMkLst>
      </pc:sldChg>
      <pc:sldChg chg="addSp delSp modSp new mod modClrScheme chgLayout">
        <pc:chgData name="Christine Hubbard" userId="fb551d83-5fae-4a65-88e9-8717d43d2cc9" providerId="ADAL" clId="{490A31EE-4073-4AFB-9C19-B5826A119316}" dt="2024-03-24T18:18:05.430" v="4287" actId="6264"/>
        <pc:sldMkLst>
          <pc:docMk/>
          <pc:sldMk cId="270268475" sldId="293"/>
        </pc:sldMkLst>
      </pc:sldChg>
      <pc:sldChg chg="addSp delSp modSp new mod modClrScheme chgLayout">
        <pc:chgData name="Christine Hubbard" userId="fb551d83-5fae-4a65-88e9-8717d43d2cc9" providerId="ADAL" clId="{490A31EE-4073-4AFB-9C19-B5826A119316}" dt="2024-03-24T18:18:46.161" v="4294" actId="6264"/>
        <pc:sldMkLst>
          <pc:docMk/>
          <pc:sldMk cId="3468349836" sldId="294"/>
        </pc:sldMkLst>
      </pc:sldChg>
      <pc:sldChg chg="addSp delSp modSp new mod ord chgLayout">
        <pc:chgData name="Christine Hubbard" userId="fb551d83-5fae-4a65-88e9-8717d43d2cc9" providerId="ADAL" clId="{490A31EE-4073-4AFB-9C19-B5826A119316}" dt="2024-03-24T18:39:56.376" v="4613" actId="20577"/>
        <pc:sldMkLst>
          <pc:docMk/>
          <pc:sldMk cId="2415035927" sldId="295"/>
        </pc:sldMkLst>
      </pc:sldChg>
      <pc:sldMasterChg chg="modSp addSldLayout delSldLayout modSldLayout sldLayoutOrd">
        <pc:chgData name="Christine Hubbard" userId="fb551d83-5fae-4a65-88e9-8717d43d2cc9" providerId="ADAL" clId="{490A31EE-4073-4AFB-9C19-B5826A119316}" dt="2024-03-24T18:32:16.190" v="4422" actId="108"/>
        <pc:sldMasterMkLst>
          <pc:docMk/>
          <pc:sldMasterMk cId="0" sldId="2147483648"/>
        </pc:sldMasterMkLst>
        <pc:sldLayoutChg chg="addSp delSp modSp mod">
          <pc:chgData name="Christine Hubbard" userId="fb551d83-5fae-4a65-88e9-8717d43d2cc9" providerId="ADAL" clId="{490A31EE-4073-4AFB-9C19-B5826A119316}" dt="2024-03-23T19:55:34.812" v="2253" actId="14100"/>
          <pc:sldLayoutMkLst>
            <pc:docMk/>
            <pc:sldMasterMk cId="0" sldId="2147483648"/>
            <pc:sldLayoutMk cId="0" sldId="2147483649"/>
          </pc:sldLayoutMkLst>
        </pc:sldLayoutChg>
        <pc:sldLayoutChg chg="addSp delSp modSp mod ord">
          <pc:chgData name="Christine Hubbard" userId="fb551d83-5fae-4a65-88e9-8717d43d2cc9" providerId="ADAL" clId="{490A31EE-4073-4AFB-9C19-B5826A119316}" dt="2024-03-23T20:00:10.440" v="2283" actId="6014"/>
          <pc:sldLayoutMkLst>
            <pc:docMk/>
            <pc:sldMasterMk cId="0" sldId="2147483648"/>
            <pc:sldLayoutMk cId="0" sldId="2147483650"/>
          </pc:sldLayoutMkLst>
        </pc:sldLayoutChg>
        <pc:sldLayoutChg chg="addSp delSp modSp mod ord">
          <pc:chgData name="Christine Hubbard" userId="fb551d83-5fae-4a65-88e9-8717d43d2cc9" providerId="ADAL" clId="{490A31EE-4073-4AFB-9C19-B5826A119316}" dt="2024-03-24T18:13:10.986" v="4265" actId="108"/>
          <pc:sldLayoutMkLst>
            <pc:docMk/>
            <pc:sldMasterMk cId="0" sldId="2147483648"/>
            <pc:sldLayoutMk cId="0" sldId="2147483651"/>
          </pc:sldLayoutMkLst>
        </pc:sldLayoutChg>
        <pc:sldLayoutChg chg="delSp modSp del mod">
          <pc:chgData name="Christine Hubbard" userId="fb551d83-5fae-4a65-88e9-8717d43d2cc9" providerId="ADAL" clId="{490A31EE-4073-4AFB-9C19-B5826A119316}" dt="2024-03-24T01:01:00.024" v="2604" actId="47"/>
          <pc:sldLayoutMkLst>
            <pc:docMk/>
            <pc:sldMasterMk cId="0" sldId="2147483648"/>
            <pc:sldLayoutMk cId="0" sldId="2147483652"/>
          </pc:sldLayoutMkLst>
        </pc:sldLayoutChg>
        <pc:sldLayoutChg chg="addSp delSp modSp mod ord">
          <pc:chgData name="Christine Hubbard" userId="fb551d83-5fae-4a65-88e9-8717d43d2cc9" providerId="ADAL" clId="{490A31EE-4073-4AFB-9C19-B5826A119316}" dt="2024-03-24T18:13:27.435" v="4267"/>
          <pc:sldLayoutMkLst>
            <pc:docMk/>
            <pc:sldMasterMk cId="0" sldId="2147483648"/>
            <pc:sldLayoutMk cId="0" sldId="2147483653"/>
          </pc:sldLayoutMkLst>
        </pc:sldLayoutChg>
        <pc:sldLayoutChg chg="addSp delSp modSp mod">
          <pc:chgData name="Christine Hubbard" userId="fb551d83-5fae-4a65-88e9-8717d43d2cc9" providerId="ADAL" clId="{490A31EE-4073-4AFB-9C19-B5826A119316}" dt="2024-03-24T18:31:30.646" v="4418" actId="21"/>
          <pc:sldLayoutMkLst>
            <pc:docMk/>
            <pc:sldMasterMk cId="0" sldId="2147483648"/>
            <pc:sldLayoutMk cId="0" sldId="2147483654"/>
          </pc:sldLayoutMkLst>
        </pc:sldLayoutChg>
        <pc:sldLayoutChg chg="addSp delSp modSp mod">
          <pc:chgData name="Christine Hubbard" userId="fb551d83-5fae-4a65-88e9-8717d43d2cc9" providerId="ADAL" clId="{490A31EE-4073-4AFB-9C19-B5826A119316}" dt="2024-03-24T18:16:54.426" v="4281" actId="207"/>
          <pc:sldLayoutMkLst>
            <pc:docMk/>
            <pc:sldMasterMk cId="0" sldId="2147483648"/>
            <pc:sldLayoutMk cId="0" sldId="2147483655"/>
          </pc:sldLayoutMkLst>
        </pc:sldLayoutChg>
        <pc:sldLayoutChg chg="modSp del">
          <pc:chgData name="Christine Hubbard" userId="fb551d83-5fae-4a65-88e9-8717d43d2cc9" providerId="ADAL" clId="{490A31EE-4073-4AFB-9C19-B5826A119316}" dt="2024-03-24T01:09:10.775" v="2699" actId="47"/>
          <pc:sldLayoutMkLst>
            <pc:docMk/>
            <pc:sldMasterMk cId="0" sldId="2147483648"/>
            <pc:sldLayoutMk cId="0" sldId="2147483656"/>
          </pc:sldLayoutMkLst>
        </pc:sldLayoutChg>
        <pc:sldLayoutChg chg="addSp delSp modSp mod">
          <pc:chgData name="Christine Hubbard" userId="fb551d83-5fae-4a65-88e9-8717d43d2cc9" providerId="ADAL" clId="{490A31EE-4073-4AFB-9C19-B5826A119316}" dt="2024-03-24T01:49:46.207" v="3153" actId="6014"/>
          <pc:sldLayoutMkLst>
            <pc:docMk/>
            <pc:sldMasterMk cId="0" sldId="2147483648"/>
            <pc:sldLayoutMk cId="0" sldId="2147483657"/>
          </pc:sldLayoutMkLst>
        </pc:sldLayoutChg>
        <pc:sldLayoutChg chg="addSp delSp modSp mod">
          <pc:chgData name="Christine Hubbard" userId="fb551d83-5fae-4a65-88e9-8717d43d2cc9" providerId="ADAL" clId="{490A31EE-4073-4AFB-9C19-B5826A119316}" dt="2024-03-24T02:00:13.268" v="3230" actId="2711"/>
          <pc:sldLayoutMkLst>
            <pc:docMk/>
            <pc:sldMasterMk cId="0" sldId="2147483648"/>
            <pc:sldLayoutMk cId="0" sldId="2147483659"/>
          </pc:sldLayoutMkLst>
        </pc:sldLayoutChg>
        <pc:sldLayoutChg chg="addSp delSp modSp mod">
          <pc:chgData name="Christine Hubbard" userId="fb551d83-5fae-4a65-88e9-8717d43d2cc9" providerId="ADAL" clId="{490A31EE-4073-4AFB-9C19-B5826A119316}" dt="2024-03-24T01:45:10.639" v="3118" actId="6014"/>
          <pc:sldLayoutMkLst>
            <pc:docMk/>
            <pc:sldMasterMk cId="0" sldId="2147483648"/>
            <pc:sldLayoutMk cId="0" sldId="2147483660"/>
          </pc:sldLayoutMkLst>
        </pc:sldLayoutChg>
        <pc:sldLayoutChg chg="addSp delSp modSp mod">
          <pc:chgData name="Christine Hubbard" userId="fb551d83-5fae-4a65-88e9-8717d43d2cc9" providerId="ADAL" clId="{490A31EE-4073-4AFB-9C19-B5826A119316}" dt="2024-03-24T02:08:23.056" v="3341"/>
          <pc:sldLayoutMkLst>
            <pc:docMk/>
            <pc:sldMasterMk cId="0" sldId="2147483648"/>
            <pc:sldLayoutMk cId="0" sldId="2147483661"/>
          </pc:sldLayoutMkLst>
        </pc:sldLayoutChg>
        <pc:sldLayoutChg chg="addSp delSp modSp mod ord">
          <pc:chgData name="Christine Hubbard" userId="fb551d83-5fae-4a65-88e9-8717d43d2cc9" providerId="ADAL" clId="{490A31EE-4073-4AFB-9C19-B5826A119316}" dt="2024-03-24T18:32:16.190" v="4422" actId="108"/>
          <pc:sldLayoutMkLst>
            <pc:docMk/>
            <pc:sldMasterMk cId="0" sldId="2147483648"/>
            <pc:sldLayoutMk cId="0" sldId="2147483662"/>
          </pc:sldLayoutMkLst>
        </pc:sldLayoutChg>
        <pc:sldLayoutChg chg="addSp modSp mod">
          <pc:chgData name="Christine Hubbard" userId="fb551d83-5fae-4a65-88e9-8717d43d2cc9" providerId="ADAL" clId="{490A31EE-4073-4AFB-9C19-B5826A119316}" dt="2024-03-23T19:53:37.811" v="2243" actId="208"/>
          <pc:sldLayoutMkLst>
            <pc:docMk/>
            <pc:sldMasterMk cId="0" sldId="2147483648"/>
            <pc:sldLayoutMk cId="0" sldId="2147483663"/>
          </pc:sldLayoutMkLst>
        </pc:sldLayoutChg>
        <pc:sldLayoutChg chg="addSp delSp modSp mod">
          <pc:chgData name="Christine Hubbard" userId="fb551d83-5fae-4a65-88e9-8717d43d2cc9" providerId="ADAL" clId="{490A31EE-4073-4AFB-9C19-B5826A119316}" dt="2024-03-24T01:26:37.947" v="2946" actId="1076"/>
          <pc:sldLayoutMkLst>
            <pc:docMk/>
            <pc:sldMasterMk cId="0" sldId="2147483648"/>
            <pc:sldLayoutMk cId="0" sldId="2147483664"/>
          </pc:sldLayoutMkLst>
        </pc:sldLayoutChg>
        <pc:sldLayoutChg chg="addSp delSp modSp mod">
          <pc:chgData name="Christine Hubbard" userId="fb551d83-5fae-4a65-88e9-8717d43d2cc9" providerId="ADAL" clId="{490A31EE-4073-4AFB-9C19-B5826A119316}" dt="2024-03-24T18:13:45.509" v="4271" actId="14100"/>
          <pc:sldLayoutMkLst>
            <pc:docMk/>
            <pc:sldMasterMk cId="0" sldId="2147483648"/>
            <pc:sldLayoutMk cId="0" sldId="2147483665"/>
          </pc:sldLayoutMkLst>
        </pc:sldLayoutChg>
        <pc:sldLayoutChg chg="addSp delSp modSp mod">
          <pc:chgData name="Christine Hubbard" userId="fb551d83-5fae-4a65-88e9-8717d43d2cc9" providerId="ADAL" clId="{490A31EE-4073-4AFB-9C19-B5826A119316}" dt="2024-03-23T19:32:25.252" v="1883" actId="166"/>
          <pc:sldLayoutMkLst>
            <pc:docMk/>
            <pc:sldMasterMk cId="0" sldId="2147483648"/>
            <pc:sldLayoutMk cId="0" sldId="2147483666"/>
          </pc:sldLayoutMkLst>
        </pc:sldLayoutChg>
        <pc:sldLayoutChg chg="addSp delSp modSp mod">
          <pc:chgData name="Christine Hubbard" userId="fb551d83-5fae-4a65-88e9-8717d43d2cc9" providerId="ADAL" clId="{490A31EE-4073-4AFB-9C19-B5826A119316}" dt="2024-03-24T02:04:28.201" v="3277"/>
          <pc:sldLayoutMkLst>
            <pc:docMk/>
            <pc:sldMasterMk cId="0" sldId="2147483648"/>
            <pc:sldLayoutMk cId="0" sldId="2147483667"/>
          </pc:sldLayoutMkLst>
        </pc:sldLayoutChg>
        <pc:sldLayoutChg chg="addSp delSp modSp mod">
          <pc:chgData name="Christine Hubbard" userId="fb551d83-5fae-4a65-88e9-8717d43d2cc9" providerId="ADAL" clId="{490A31EE-4073-4AFB-9C19-B5826A119316}" dt="2024-03-23T19:36:30.540" v="1982" actId="6014"/>
          <pc:sldLayoutMkLst>
            <pc:docMk/>
            <pc:sldMasterMk cId="0" sldId="2147483648"/>
            <pc:sldLayoutMk cId="0" sldId="2147483668"/>
          </pc:sldLayoutMkLst>
        </pc:sldLayoutChg>
        <pc:sldLayoutChg chg="addSp delSp modSp mod">
          <pc:chgData name="Christine Hubbard" userId="fb551d83-5fae-4a65-88e9-8717d43d2cc9" providerId="ADAL" clId="{490A31EE-4073-4AFB-9C19-B5826A119316}" dt="2024-03-24T01:58:11.816" v="3220" actId="2711"/>
          <pc:sldLayoutMkLst>
            <pc:docMk/>
            <pc:sldMasterMk cId="0" sldId="2147483648"/>
            <pc:sldLayoutMk cId="0" sldId="2147483669"/>
          </pc:sldLayoutMkLst>
        </pc:sldLayoutChg>
        <pc:sldLayoutChg chg="addSp delSp modSp mod">
          <pc:chgData name="Christine Hubbard" userId="fb551d83-5fae-4a65-88e9-8717d43d2cc9" providerId="ADAL" clId="{490A31EE-4073-4AFB-9C19-B5826A119316}" dt="2024-03-24T01:57:22.682" v="3208" actId="404"/>
          <pc:sldLayoutMkLst>
            <pc:docMk/>
            <pc:sldMasterMk cId="0" sldId="2147483648"/>
            <pc:sldLayoutMk cId="0" sldId="2147483670"/>
          </pc:sldLayoutMkLst>
        </pc:sldLayoutChg>
        <pc:sldLayoutChg chg="delSp modSp mod">
          <pc:chgData name="Christine Hubbard" userId="fb551d83-5fae-4a65-88e9-8717d43d2cc9" providerId="ADAL" clId="{490A31EE-4073-4AFB-9C19-B5826A119316}" dt="2024-03-23T19:42:51.967" v="2090" actId="6014"/>
          <pc:sldLayoutMkLst>
            <pc:docMk/>
            <pc:sldMasterMk cId="0" sldId="2147483648"/>
            <pc:sldLayoutMk cId="0" sldId="2147483671"/>
          </pc:sldLayoutMkLst>
        </pc:sldLayoutChg>
        <pc:sldLayoutChg chg="addSp delSp modSp mod">
          <pc:chgData name="Christine Hubbard" userId="fb551d83-5fae-4a65-88e9-8717d43d2cc9" providerId="ADAL" clId="{490A31EE-4073-4AFB-9C19-B5826A119316}" dt="2024-03-24T17:58:05.443" v="4157" actId="207"/>
          <pc:sldLayoutMkLst>
            <pc:docMk/>
            <pc:sldMasterMk cId="0" sldId="2147483648"/>
            <pc:sldLayoutMk cId="0" sldId="2147483672"/>
          </pc:sldLayoutMkLst>
        </pc:sldLayoutChg>
        <pc:sldLayoutChg chg="addSp delSp modSp mod">
          <pc:chgData name="Christine Hubbard" userId="fb551d83-5fae-4a65-88e9-8717d43d2cc9" providerId="ADAL" clId="{490A31EE-4073-4AFB-9C19-B5826A119316}" dt="2024-03-24T17:57:46.227" v="4153" actId="179"/>
          <pc:sldLayoutMkLst>
            <pc:docMk/>
            <pc:sldMasterMk cId="0" sldId="2147483648"/>
            <pc:sldLayoutMk cId="0" sldId="2147483673"/>
          </pc:sldLayoutMkLst>
        </pc:sldLayoutChg>
        <pc:sldLayoutChg chg="addSp delSp modSp mod">
          <pc:chgData name="Christine Hubbard" userId="fb551d83-5fae-4a65-88e9-8717d43d2cc9" providerId="ADAL" clId="{490A31EE-4073-4AFB-9C19-B5826A119316}" dt="2024-03-24T02:00:24.371" v="3232" actId="2711"/>
          <pc:sldLayoutMkLst>
            <pc:docMk/>
            <pc:sldMasterMk cId="0" sldId="2147483648"/>
            <pc:sldLayoutMk cId="2548736696" sldId="2147483674"/>
          </pc:sldLayoutMkLst>
        </pc:sldLayoutChg>
        <pc:sldLayoutChg chg="addSp delSp modSp mod">
          <pc:chgData name="Christine Hubbard" userId="fb551d83-5fae-4a65-88e9-8717d43d2cc9" providerId="ADAL" clId="{490A31EE-4073-4AFB-9C19-B5826A119316}" dt="2024-03-24T01:26:54.815" v="2948" actId="1076"/>
          <pc:sldLayoutMkLst>
            <pc:docMk/>
            <pc:sldMasterMk cId="0" sldId="2147483648"/>
            <pc:sldLayoutMk cId="2273052571" sldId="2147483675"/>
          </pc:sldLayoutMkLst>
        </pc:sldLayoutChg>
        <pc:sldLayoutChg chg="delSp modSp del mod">
          <pc:chgData name="Christine Hubbard" userId="fb551d83-5fae-4a65-88e9-8717d43d2cc9" providerId="ADAL" clId="{490A31EE-4073-4AFB-9C19-B5826A119316}" dt="2024-03-24T01:55:57.254" v="3186" actId="2696"/>
          <pc:sldLayoutMkLst>
            <pc:docMk/>
            <pc:sldMasterMk cId="0" sldId="2147483648"/>
            <pc:sldLayoutMk cId="1452297511" sldId="2147483676"/>
          </pc:sldLayoutMkLst>
        </pc:sldLayoutChg>
        <pc:sldLayoutChg chg="addSp delSp modSp mod">
          <pc:chgData name="Christine Hubbard" userId="fb551d83-5fae-4a65-88e9-8717d43d2cc9" providerId="ADAL" clId="{490A31EE-4073-4AFB-9C19-B5826A119316}" dt="2024-03-24T18:26:02.315" v="4392" actId="179"/>
          <pc:sldLayoutMkLst>
            <pc:docMk/>
            <pc:sldMasterMk cId="0" sldId="2147483648"/>
            <pc:sldLayoutMk cId="3539238868" sldId="2147483677"/>
          </pc:sldLayoutMkLst>
        </pc:sldLayoutChg>
        <pc:sldLayoutChg chg="new del mod">
          <pc:chgData name="Christine Hubbard" userId="fb551d83-5fae-4a65-88e9-8717d43d2cc9" providerId="ADAL" clId="{490A31EE-4073-4AFB-9C19-B5826A119316}" dt="2024-03-24T01:11:26.539" v="2744" actId="2696"/>
          <pc:sldLayoutMkLst>
            <pc:docMk/>
            <pc:sldMasterMk cId="0" sldId="2147483648"/>
            <pc:sldLayoutMk cId="4229605962" sldId="2147483677"/>
          </pc:sldLayoutMkLst>
        </pc:sldLayoutChg>
        <pc:sldLayoutChg chg="modSp mod">
          <pc:chgData name="Christine Hubbard" userId="fb551d83-5fae-4a65-88e9-8717d43d2cc9" providerId="ADAL" clId="{490A31EE-4073-4AFB-9C19-B5826A119316}" dt="2024-03-24T01:45:15.399" v="3119" actId="6014"/>
          <pc:sldLayoutMkLst>
            <pc:docMk/>
            <pc:sldMasterMk cId="0" sldId="2147483648"/>
            <pc:sldLayoutMk cId="2088100723" sldId="2147483678"/>
          </pc:sldLayoutMkLst>
        </pc:sldLayoutChg>
        <pc:sldLayoutChg chg="addSp delSp modSp mod">
          <pc:chgData name="Christine Hubbard" userId="fb551d83-5fae-4a65-88e9-8717d43d2cc9" providerId="ADAL" clId="{490A31EE-4073-4AFB-9C19-B5826A119316}" dt="2024-03-24T01:48:38.889" v="3151" actId="6014"/>
          <pc:sldLayoutMkLst>
            <pc:docMk/>
            <pc:sldMasterMk cId="0" sldId="2147483648"/>
            <pc:sldLayoutMk cId="824159739" sldId="2147483679"/>
          </pc:sldLayoutMkLst>
        </pc:sldLayoutChg>
      </pc:sldMasterChg>
    </pc:docChg>
  </pc:docChgLst>
  <pc:docChgLst>
    <pc:chgData name="Frank-Carr, Claire (ACL) (CTR)" userId="S::claire.frank-carr@acl.hhs.gov::023a24b7-4ee5-46bf-8a1c-3b2e4b8d21fb" providerId="AD" clId="Web-{2D12DAFA-43DB-4A6A-A3AD-2BE2D5430E7E}"/>
    <pc:docChg chg="modSld">
      <pc:chgData name="Frank-Carr, Claire (ACL) (CTR)" userId="S::claire.frank-carr@acl.hhs.gov::023a24b7-4ee5-46bf-8a1c-3b2e4b8d21fb" providerId="AD" clId="Web-{2D12DAFA-43DB-4A6A-A3AD-2BE2D5430E7E}" dt="2024-10-24T20:30:59.357" v="18" actId="14100"/>
      <pc:docMkLst>
        <pc:docMk/>
      </pc:docMkLst>
      <pc:sldChg chg="modSp">
        <pc:chgData name="Frank-Carr, Claire (ACL) (CTR)" userId="S::claire.frank-carr@acl.hhs.gov::023a24b7-4ee5-46bf-8a1c-3b2e4b8d21fb" providerId="AD" clId="Web-{2D12DAFA-43DB-4A6A-A3AD-2BE2D5430E7E}" dt="2024-10-24T20:30:59.357" v="18" actId="14100"/>
        <pc:sldMkLst>
          <pc:docMk/>
          <pc:sldMk cId="0" sldId="256"/>
        </pc:sldMkLst>
        <pc:spChg chg="mod">
          <ac:chgData name="Frank-Carr, Claire (ACL) (CTR)" userId="S::claire.frank-carr@acl.hhs.gov::023a24b7-4ee5-46bf-8a1c-3b2e4b8d21fb" providerId="AD" clId="Web-{2D12DAFA-43DB-4A6A-A3AD-2BE2D5430E7E}" dt="2024-10-24T20:30:59.357" v="18" actId="14100"/>
          <ac:spMkLst>
            <pc:docMk/>
            <pc:sldMk cId="0" sldId="256"/>
            <ac:spMk id="2" creationId="{ECFACE5B-ED08-894A-64AF-253DF0FE54CD}"/>
          </ac:spMkLst>
        </pc:spChg>
      </pc:sldChg>
    </pc:docChg>
  </pc:docChgLst>
  <pc:docChgLst>
    <pc:chgData name="Wiatr-Rodriguez, Amy (ACL)" userId="S::amy.wiatr-rodriguez@acl.hhs.gov::c0cc0f9c-2144-4fff-96fa-b7fe924e9c14" providerId="AD" clId="Web-{9F9371E9-05A4-5B63-EF2E-B88311033874}"/>
    <pc:docChg chg="mod">
      <pc:chgData name="Wiatr-Rodriguez, Amy (ACL)" userId="S::amy.wiatr-rodriguez@acl.hhs.gov::c0cc0f9c-2144-4fff-96fa-b7fe924e9c14" providerId="AD" clId="Web-{9F9371E9-05A4-5B63-EF2E-B88311033874}" dt="2024-11-06T15:27:13.861" v="0"/>
      <pc:docMkLst>
        <pc:docMk/>
      </pc:docMkLst>
    </pc:docChg>
  </pc:docChgLst>
  <pc:docChgLst>
    <pc:chgData name="Markel, Sarah (ACL)" userId="S::sarah.markel@acl.hhs.gov::934a4c8b-f354-416a-82a4-3ba6200b1911" providerId="AD" clId="Web-{A0F3B7E6-E655-1C4F-4117-F63EAC119C8D}"/>
    <pc:docChg chg="addSld modSld">
      <pc:chgData name="Markel, Sarah (ACL)" userId="S::sarah.markel@acl.hhs.gov::934a4c8b-f354-416a-82a4-3ba6200b1911" providerId="AD" clId="Web-{A0F3B7E6-E655-1C4F-4117-F63EAC119C8D}" dt="2024-03-29T18:48:06.305" v="1"/>
      <pc:docMkLst>
        <pc:docMk/>
      </pc:docMkLst>
      <pc:sldChg chg="mod modShow">
        <pc:chgData name="Markel, Sarah (ACL)" userId="S::sarah.markel@acl.hhs.gov::934a4c8b-f354-416a-82a4-3ba6200b1911" providerId="AD" clId="Web-{A0F3B7E6-E655-1C4F-4117-F63EAC119C8D}" dt="2024-03-29T18:48:06.305" v="1"/>
        <pc:sldMkLst>
          <pc:docMk/>
          <pc:sldMk cId="1033583172" sldId="289"/>
        </pc:sldMkLst>
      </pc:sldChg>
      <pc:sldChg chg="add replId">
        <pc:chgData name="Markel, Sarah (ACL)" userId="S::sarah.markel@acl.hhs.gov::934a4c8b-f354-416a-82a4-3ba6200b1911" providerId="AD" clId="Web-{A0F3B7E6-E655-1C4F-4117-F63EAC119C8D}" dt="2024-03-29T18:42:00.901" v="0"/>
        <pc:sldMkLst>
          <pc:docMk/>
          <pc:sldMk cId="2431634846" sldId="296"/>
        </pc:sldMkLst>
      </pc:sldChg>
    </pc:docChg>
  </pc:docChgLst>
  <pc:docChgLst>
    <pc:chgData name="Schwartz, Rhonda (ACL)" userId="S::rhonda.schwartz@acl.hhs.gov::be491396-ab09-4a5f-bcaa-07043141a9ed" providerId="AD" clId="Web-{23593B14-1107-AE04-8D4D-D325D12A78F2}"/>
    <pc:docChg chg="modSld">
      <pc:chgData name="Schwartz, Rhonda (ACL)" userId="S::rhonda.schwartz@acl.hhs.gov::be491396-ab09-4a5f-bcaa-07043141a9ed" providerId="AD" clId="Web-{23593B14-1107-AE04-8D4D-D325D12A78F2}" dt="2024-11-01T15:36:26.413" v="137"/>
      <pc:docMkLst>
        <pc:docMk/>
      </pc:docMkLst>
      <pc:sldChg chg="modNotes">
        <pc:chgData name="Schwartz, Rhonda (ACL)" userId="S::rhonda.schwartz@acl.hhs.gov::be491396-ab09-4a5f-bcaa-07043141a9ed" providerId="AD" clId="Web-{23593B14-1107-AE04-8D4D-D325D12A78F2}" dt="2024-11-01T15:36:26.413" v="137"/>
        <pc:sldMkLst>
          <pc:docMk/>
          <pc:sldMk cId="857348148" sldId="346"/>
        </pc:sldMkLst>
      </pc:sldChg>
    </pc:docChg>
  </pc:docChgLst>
  <pc:docChgLst>
    <pc:chgData name="Schwartz, Rhonda (ACL)" userId="S::rhonda.schwartz@acl.hhs.gov::be491396-ab09-4a5f-bcaa-07043141a9ed" providerId="AD" clId="Web-{14029AC8-5CD1-4C88-AD4F-87DC31B708C3}"/>
    <pc:docChg chg="mod modSld">
      <pc:chgData name="Schwartz, Rhonda (ACL)" userId="S::rhonda.schwartz@acl.hhs.gov::be491396-ab09-4a5f-bcaa-07043141a9ed" providerId="AD" clId="Web-{14029AC8-5CD1-4C88-AD4F-87DC31B708C3}" dt="2024-11-04T20:57:12.614" v="141"/>
      <pc:docMkLst>
        <pc:docMk/>
      </pc:docMkLst>
      <pc:sldChg chg="modNotes">
        <pc:chgData name="Schwartz, Rhonda (ACL)" userId="S::rhonda.schwartz@acl.hhs.gov::be491396-ab09-4a5f-bcaa-07043141a9ed" providerId="AD" clId="Web-{14029AC8-5CD1-4C88-AD4F-87DC31B708C3}" dt="2024-11-04T19:44:47.729" v="4"/>
        <pc:sldMkLst>
          <pc:docMk/>
          <pc:sldMk cId="2472616536" sldId="318"/>
        </pc:sldMkLst>
      </pc:sldChg>
      <pc:sldChg chg="modNotes">
        <pc:chgData name="Schwartz, Rhonda (ACL)" userId="S::rhonda.schwartz@acl.hhs.gov::be491396-ab09-4a5f-bcaa-07043141a9ed" providerId="AD" clId="Web-{14029AC8-5CD1-4C88-AD4F-87DC31B708C3}" dt="2024-11-04T20:55:27.256" v="140"/>
        <pc:sldMkLst>
          <pc:docMk/>
          <pc:sldMk cId="2541294026" sldId="355"/>
        </pc:sldMkLst>
      </pc:sldChg>
    </pc:docChg>
  </pc:docChgLst>
  <pc:docChgLst>
    <pc:chgData name="Brammeier, Cynthia (ACL)" userId="d5fe3239-33b2-4e4e-84eb-9f763d244366" providerId="ADAL" clId="{4B50AA42-AB00-4516-9BC9-3572ED42D65F}"/>
    <pc:docChg chg="custSel modSld">
      <pc:chgData name="Brammeier, Cynthia (ACL)" userId="d5fe3239-33b2-4e4e-84eb-9f763d244366" providerId="ADAL" clId="{4B50AA42-AB00-4516-9BC9-3572ED42D65F}" dt="2024-04-19T13:42:00.200" v="695" actId="27636"/>
      <pc:docMkLst>
        <pc:docMk/>
      </pc:docMkLst>
      <pc:sldChg chg="modSp mod">
        <pc:chgData name="Brammeier, Cynthia (ACL)" userId="d5fe3239-33b2-4e4e-84eb-9f763d244366" providerId="ADAL" clId="{4B50AA42-AB00-4516-9BC9-3572ED42D65F}" dt="2024-04-19T13:42:00.200" v="695" actId="27636"/>
        <pc:sldMkLst>
          <pc:docMk/>
          <pc:sldMk cId="652185243" sldId="301"/>
        </pc:sldMkLst>
      </pc:sldChg>
    </pc:docChg>
  </pc:docChgLst>
  <pc:docChgLst>
    <pc:chgData name="Frank-Carr, Claire (ACL) (CTR)" userId="S::claire.frank-carr@acl.hhs.gov::023a24b7-4ee5-46bf-8a1c-3b2e4b8d21fb" providerId="AD" clId="Web-{586611E3-90B2-4DC4-B246-234DE48E9CD6}"/>
    <pc:docChg chg="modSld">
      <pc:chgData name="Frank-Carr, Claire (ACL) (CTR)" userId="S::claire.frank-carr@acl.hhs.gov::023a24b7-4ee5-46bf-8a1c-3b2e4b8d21fb" providerId="AD" clId="Web-{586611E3-90B2-4DC4-B246-234DE48E9CD6}" dt="2024-09-05T17:18:31.206" v="23" actId="20577"/>
      <pc:docMkLst>
        <pc:docMk/>
      </pc:docMkLst>
      <pc:sldChg chg="modSp modCm">
        <pc:chgData name="Frank-Carr, Claire (ACL) (CTR)" userId="S::claire.frank-carr@acl.hhs.gov::023a24b7-4ee5-46bf-8a1c-3b2e4b8d21fb" providerId="AD" clId="Web-{586611E3-90B2-4DC4-B246-234DE48E9CD6}" dt="2024-09-05T17:18:31.206" v="23" actId="20577"/>
        <pc:sldMkLst>
          <pc:docMk/>
          <pc:sldMk cId="0" sldId="256"/>
        </pc:sldMkLst>
        <pc:spChg chg="mod">
          <ac:chgData name="Frank-Carr, Claire (ACL) (CTR)" userId="S::claire.frank-carr@acl.hhs.gov::023a24b7-4ee5-46bf-8a1c-3b2e4b8d21fb" providerId="AD" clId="Web-{586611E3-90B2-4DC4-B246-234DE48E9CD6}" dt="2024-09-05T17:18:31.206" v="23" actId="20577"/>
          <ac:spMkLst>
            <pc:docMk/>
            <pc:sldMk cId="0" sldId="256"/>
            <ac:spMk id="3" creationId="{ABE3A34F-DF11-4EFC-A8AE-8CB74B3F2EB5}"/>
          </ac:spMkLst>
        </pc:spChg>
        <pc:extLst>
          <p:ext xmlns:p="http://schemas.openxmlformats.org/presentationml/2006/main" uri="{D6D511B9-2390-475A-947B-AFAB55BFBCF1}">
            <pc226:cmChg xmlns:pc226="http://schemas.microsoft.com/office/powerpoint/2022/06/main/command" chg="mod">
              <pc226:chgData name="Frank-Carr, Claire (ACL) (CTR)" userId="S::claire.frank-carr@acl.hhs.gov::023a24b7-4ee5-46bf-8a1c-3b2e4b8d21fb" providerId="AD" clId="Web-{586611E3-90B2-4DC4-B246-234DE48E9CD6}" dt="2024-09-05T17:18:31.206" v="23" actId="20577"/>
              <pc2:cmMkLst xmlns:pc2="http://schemas.microsoft.com/office/powerpoint/2019/9/main/command">
                <pc:docMk/>
                <pc:sldMk cId="0" sldId="256"/>
                <pc2:cmMk id="{00E08683-B7AF-4251-A4C8-792515B5831D}"/>
              </pc2:cmMkLst>
            </pc226:cmChg>
          </p:ext>
        </pc:extLst>
      </pc:sldChg>
      <pc:sldChg chg="modSp">
        <pc:chgData name="Frank-Carr, Claire (ACL) (CTR)" userId="S::claire.frank-carr@acl.hhs.gov::023a24b7-4ee5-46bf-8a1c-3b2e4b8d21fb" providerId="AD" clId="Web-{586611E3-90B2-4DC4-B246-234DE48E9CD6}" dt="2024-09-05T17:17:59.893" v="16" actId="20577"/>
        <pc:sldMkLst>
          <pc:docMk/>
          <pc:sldMk cId="2415035927" sldId="295"/>
        </pc:sldMkLst>
        <pc:spChg chg="mod">
          <ac:chgData name="Frank-Carr, Claire (ACL) (CTR)" userId="S::claire.frank-carr@acl.hhs.gov::023a24b7-4ee5-46bf-8a1c-3b2e4b8d21fb" providerId="AD" clId="Web-{586611E3-90B2-4DC4-B246-234DE48E9CD6}" dt="2024-09-05T17:17:59.893" v="16" actId="20577"/>
          <ac:spMkLst>
            <pc:docMk/>
            <pc:sldMk cId="2415035927" sldId="295"/>
            <ac:spMk id="7" creationId="{307DD01B-7567-A5EC-F1C2-39B4EF495609}"/>
          </ac:spMkLst>
        </pc:spChg>
      </pc:sldChg>
    </pc:docChg>
  </pc:docChgLst>
  <pc:docChgLst>
    <pc:chgData name="Frank-Carr, Claire (ACL) (CTR)" userId="023a24b7-4ee5-46bf-8a1c-3b2e4b8d21fb" providerId="ADAL" clId="{7363CE1B-0760-4C83-8950-D1E554C60A3D}"/>
    <pc:docChg chg="undo redo custSel addSld delSld modSld sldOrd">
      <pc:chgData name="Frank-Carr, Claire (ACL) (CTR)" userId="023a24b7-4ee5-46bf-8a1c-3b2e4b8d21fb" providerId="ADAL" clId="{7363CE1B-0760-4C83-8950-D1E554C60A3D}" dt="2024-05-02T18:57:42.727" v="10417" actId="20577"/>
      <pc:docMkLst>
        <pc:docMk/>
      </pc:docMkLst>
      <pc:sldChg chg="modSp mod">
        <pc:chgData name="Frank-Carr, Claire (ACL) (CTR)" userId="023a24b7-4ee5-46bf-8a1c-3b2e4b8d21fb" providerId="ADAL" clId="{7363CE1B-0760-4C83-8950-D1E554C60A3D}" dt="2024-04-18T19:41:27.907" v="193" actId="14100"/>
        <pc:sldMkLst>
          <pc:docMk/>
          <pc:sldMk cId="0" sldId="256"/>
        </pc:sldMkLst>
      </pc:sldChg>
      <pc:sldChg chg="modNotesTx">
        <pc:chgData name="Frank-Carr, Claire (ACL) (CTR)" userId="023a24b7-4ee5-46bf-8a1c-3b2e4b8d21fb" providerId="ADAL" clId="{7363CE1B-0760-4C83-8950-D1E554C60A3D}" dt="2024-04-19T16:03:11.079" v="1108" actId="15"/>
        <pc:sldMkLst>
          <pc:docMk/>
          <pc:sldMk cId="0" sldId="257"/>
        </pc:sldMkLst>
      </pc:sldChg>
      <pc:sldChg chg="del">
        <pc:chgData name="Frank-Carr, Claire (ACL) (CTR)" userId="023a24b7-4ee5-46bf-8a1c-3b2e4b8d21fb" providerId="ADAL" clId="{7363CE1B-0760-4C83-8950-D1E554C60A3D}" dt="2024-04-23T23:45:34.750" v="9696" actId="47"/>
        <pc:sldMkLst>
          <pc:docMk/>
          <pc:sldMk cId="0" sldId="260"/>
        </pc:sldMkLst>
      </pc:sldChg>
      <pc:sldChg chg="addSp delSp modSp mod ord modShow addCm">
        <pc:chgData name="Frank-Carr, Claire (ACL) (CTR)" userId="023a24b7-4ee5-46bf-8a1c-3b2e4b8d21fb" providerId="ADAL" clId="{7363CE1B-0760-4C83-8950-D1E554C60A3D}" dt="2024-04-24T20:39:54.263" v="10313"/>
        <pc:sldMkLst>
          <pc:docMk/>
          <pc:sldMk cId="0" sldId="261"/>
        </pc:sldMkLst>
      </pc:sldChg>
      <pc:sldChg chg="del">
        <pc:chgData name="Frank-Carr, Claire (ACL) (CTR)" userId="023a24b7-4ee5-46bf-8a1c-3b2e4b8d21fb" providerId="ADAL" clId="{7363CE1B-0760-4C83-8950-D1E554C60A3D}" dt="2024-04-23T23:45:52.111" v="9698" actId="47"/>
        <pc:sldMkLst>
          <pc:docMk/>
          <pc:sldMk cId="0" sldId="262"/>
        </pc:sldMkLst>
      </pc:sldChg>
      <pc:sldChg chg="del">
        <pc:chgData name="Frank-Carr, Claire (ACL) (CTR)" userId="023a24b7-4ee5-46bf-8a1c-3b2e4b8d21fb" providerId="ADAL" clId="{7363CE1B-0760-4C83-8950-D1E554C60A3D}" dt="2024-04-23T23:45:54.144" v="9699" actId="47"/>
        <pc:sldMkLst>
          <pc:docMk/>
          <pc:sldMk cId="0" sldId="264"/>
        </pc:sldMkLst>
      </pc:sldChg>
      <pc:sldChg chg="del">
        <pc:chgData name="Frank-Carr, Claire (ACL) (CTR)" userId="023a24b7-4ee5-46bf-8a1c-3b2e4b8d21fb" providerId="ADAL" clId="{7363CE1B-0760-4C83-8950-D1E554C60A3D}" dt="2024-04-23T23:45:59.759" v="9701" actId="47"/>
        <pc:sldMkLst>
          <pc:docMk/>
          <pc:sldMk cId="0" sldId="268"/>
        </pc:sldMkLst>
      </pc:sldChg>
      <pc:sldChg chg="del">
        <pc:chgData name="Frank-Carr, Claire (ACL) (CTR)" userId="023a24b7-4ee5-46bf-8a1c-3b2e4b8d21fb" providerId="ADAL" clId="{7363CE1B-0760-4C83-8950-D1E554C60A3D}" dt="2024-04-23T23:46:04.641" v="9703" actId="47"/>
        <pc:sldMkLst>
          <pc:docMk/>
          <pc:sldMk cId="0" sldId="269"/>
        </pc:sldMkLst>
      </pc:sldChg>
      <pc:sldChg chg="del">
        <pc:chgData name="Frank-Carr, Claire (ACL) (CTR)" userId="023a24b7-4ee5-46bf-8a1c-3b2e4b8d21fb" providerId="ADAL" clId="{7363CE1B-0760-4C83-8950-D1E554C60A3D}" dt="2024-04-23T23:45:56.492" v="9700" actId="47"/>
        <pc:sldMkLst>
          <pc:docMk/>
          <pc:sldMk cId="0" sldId="277"/>
        </pc:sldMkLst>
      </pc:sldChg>
      <pc:sldChg chg="del">
        <pc:chgData name="Frank-Carr, Claire (ACL) (CTR)" userId="023a24b7-4ee5-46bf-8a1c-3b2e4b8d21fb" providerId="ADAL" clId="{7363CE1B-0760-4C83-8950-D1E554C60A3D}" dt="2024-04-23T23:46:02.874" v="9702" actId="47"/>
        <pc:sldMkLst>
          <pc:docMk/>
          <pc:sldMk cId="1238067102" sldId="281"/>
        </pc:sldMkLst>
      </pc:sldChg>
      <pc:sldChg chg="del">
        <pc:chgData name="Frank-Carr, Claire (ACL) (CTR)" userId="023a24b7-4ee5-46bf-8a1c-3b2e4b8d21fb" providerId="ADAL" clId="{7363CE1B-0760-4C83-8950-D1E554C60A3D}" dt="2024-04-23T23:45:16.558" v="9695" actId="47"/>
        <pc:sldMkLst>
          <pc:docMk/>
          <pc:sldMk cId="2241447357" sldId="287"/>
        </pc:sldMkLst>
      </pc:sldChg>
      <pc:sldChg chg="del">
        <pc:chgData name="Frank-Carr, Claire (ACL) (CTR)" userId="023a24b7-4ee5-46bf-8a1c-3b2e4b8d21fb" providerId="ADAL" clId="{7363CE1B-0760-4C83-8950-D1E554C60A3D}" dt="2024-04-23T23:46:16.436" v="9705" actId="47"/>
        <pc:sldMkLst>
          <pc:docMk/>
          <pc:sldMk cId="2881980799" sldId="288"/>
        </pc:sldMkLst>
      </pc:sldChg>
      <pc:sldChg chg="del">
        <pc:chgData name="Frank-Carr, Claire (ACL) (CTR)" userId="023a24b7-4ee5-46bf-8a1c-3b2e4b8d21fb" providerId="ADAL" clId="{7363CE1B-0760-4C83-8950-D1E554C60A3D}" dt="2024-04-23T23:46:18.027" v="9707" actId="47"/>
        <pc:sldMkLst>
          <pc:docMk/>
          <pc:sldMk cId="1033583172" sldId="289"/>
        </pc:sldMkLst>
      </pc:sldChg>
      <pc:sldChg chg="del">
        <pc:chgData name="Frank-Carr, Claire (ACL) (CTR)" userId="023a24b7-4ee5-46bf-8a1c-3b2e4b8d21fb" providerId="ADAL" clId="{7363CE1B-0760-4C83-8950-D1E554C60A3D}" dt="2024-04-23T23:45:49.645" v="9697" actId="47"/>
        <pc:sldMkLst>
          <pc:docMk/>
          <pc:sldMk cId="410503123" sldId="292"/>
        </pc:sldMkLst>
      </pc:sldChg>
      <pc:sldChg chg="modSp mod modNotesTx">
        <pc:chgData name="Frank-Carr, Claire (ACL) (CTR)" userId="023a24b7-4ee5-46bf-8a1c-3b2e4b8d21fb" providerId="ADAL" clId="{7363CE1B-0760-4C83-8950-D1E554C60A3D}" dt="2024-04-22T17:56:54.216" v="4082" actId="2710"/>
        <pc:sldMkLst>
          <pc:docMk/>
          <pc:sldMk cId="270268475" sldId="293"/>
        </pc:sldMkLst>
      </pc:sldChg>
      <pc:sldChg chg="modSp mod modNotesTx">
        <pc:chgData name="Frank-Carr, Claire (ACL) (CTR)" userId="023a24b7-4ee5-46bf-8a1c-3b2e4b8d21fb" providerId="ADAL" clId="{7363CE1B-0760-4C83-8950-D1E554C60A3D}" dt="2024-04-22T17:58:03.763" v="4096" actId="113"/>
        <pc:sldMkLst>
          <pc:docMk/>
          <pc:sldMk cId="2415035927" sldId="295"/>
        </pc:sldMkLst>
      </pc:sldChg>
      <pc:sldChg chg="del">
        <pc:chgData name="Frank-Carr, Claire (ACL) (CTR)" userId="023a24b7-4ee5-46bf-8a1c-3b2e4b8d21fb" providerId="ADAL" clId="{7363CE1B-0760-4C83-8950-D1E554C60A3D}" dt="2024-04-23T23:46:17.336" v="9706" actId="47"/>
        <pc:sldMkLst>
          <pc:docMk/>
          <pc:sldMk cId="2431634846" sldId="296"/>
        </pc:sldMkLst>
      </pc:sldChg>
      <pc:sldChg chg="modSp del mod">
        <pc:chgData name="Frank-Carr, Claire (ACL) (CTR)" userId="023a24b7-4ee5-46bf-8a1c-3b2e4b8d21fb" providerId="ADAL" clId="{7363CE1B-0760-4C83-8950-D1E554C60A3D}" dt="2024-04-24T00:25:13.696" v="10153" actId="2696"/>
        <pc:sldMkLst>
          <pc:docMk/>
          <pc:sldMk cId="596363296" sldId="297"/>
        </pc:sldMkLst>
      </pc:sldChg>
      <pc:sldChg chg="modSp add mod ord">
        <pc:chgData name="Frank-Carr, Claire (ACL) (CTR)" userId="023a24b7-4ee5-46bf-8a1c-3b2e4b8d21fb" providerId="ADAL" clId="{7363CE1B-0760-4C83-8950-D1E554C60A3D}" dt="2024-04-18T19:37:38.403" v="18" actId="20577"/>
        <pc:sldMkLst>
          <pc:docMk/>
          <pc:sldMk cId="193302233" sldId="298"/>
        </pc:sldMkLst>
      </pc:sldChg>
      <pc:sldChg chg="modSp add mod ord">
        <pc:chgData name="Frank-Carr, Claire (ACL) (CTR)" userId="023a24b7-4ee5-46bf-8a1c-3b2e4b8d21fb" providerId="ADAL" clId="{7363CE1B-0760-4C83-8950-D1E554C60A3D}" dt="2024-04-18T19:38:06.089" v="46" actId="20577"/>
        <pc:sldMkLst>
          <pc:docMk/>
          <pc:sldMk cId="2936578380" sldId="299"/>
        </pc:sldMkLst>
      </pc:sldChg>
      <pc:sldChg chg="modSp add mod ord modNotesTx">
        <pc:chgData name="Frank-Carr, Claire (ACL) (CTR)" userId="023a24b7-4ee5-46bf-8a1c-3b2e4b8d21fb" providerId="ADAL" clId="{7363CE1B-0760-4C83-8950-D1E554C60A3D}" dt="2024-04-22T17:57:50.798" v="4094" actId="2710"/>
        <pc:sldMkLst>
          <pc:docMk/>
          <pc:sldMk cId="3284780943" sldId="300"/>
        </pc:sldMkLst>
      </pc:sldChg>
      <pc:sldChg chg="modSp add mod ord addCm modCm">
        <pc:chgData name="Frank-Carr, Claire (ACL) (CTR)" userId="023a24b7-4ee5-46bf-8a1c-3b2e4b8d21fb" providerId="ADAL" clId="{7363CE1B-0760-4C83-8950-D1E554C60A3D}" dt="2024-04-24T00:26:47.947" v="10158"/>
        <pc:sldMkLst>
          <pc:docMk/>
          <pc:sldMk cId="652185243" sldId="301"/>
        </pc:sldMkLst>
      </pc:sldChg>
      <pc:sldChg chg="modSp add mod ord modNotesTx">
        <pc:chgData name="Frank-Carr, Claire (ACL) (CTR)" userId="023a24b7-4ee5-46bf-8a1c-3b2e4b8d21fb" providerId="ADAL" clId="{7363CE1B-0760-4C83-8950-D1E554C60A3D}" dt="2024-04-22T17:57:25.650" v="4090" actId="2710"/>
        <pc:sldMkLst>
          <pc:docMk/>
          <pc:sldMk cId="422086280" sldId="302"/>
        </pc:sldMkLst>
      </pc:sldChg>
      <pc:sldChg chg="modSp add mod ord modNotesTx">
        <pc:chgData name="Frank-Carr, Claire (ACL) (CTR)" userId="023a24b7-4ee5-46bf-8a1c-3b2e4b8d21fb" providerId="ADAL" clId="{7363CE1B-0760-4C83-8950-D1E554C60A3D}" dt="2024-04-22T17:57:14.018" v="4088" actId="113"/>
        <pc:sldMkLst>
          <pc:docMk/>
          <pc:sldMk cId="71027902" sldId="303"/>
        </pc:sldMkLst>
      </pc:sldChg>
      <pc:sldChg chg="modSp add mod ord modShow">
        <pc:chgData name="Frank-Carr, Claire (ACL) (CTR)" userId="023a24b7-4ee5-46bf-8a1c-3b2e4b8d21fb" providerId="ADAL" clId="{7363CE1B-0760-4C83-8950-D1E554C60A3D}" dt="2024-04-19T16:35:45.726" v="1663" actId="1076"/>
        <pc:sldMkLst>
          <pc:docMk/>
          <pc:sldMk cId="3669957641" sldId="304"/>
        </pc:sldMkLst>
      </pc:sldChg>
      <pc:sldChg chg="modSp add mod ord modNotesTx">
        <pc:chgData name="Frank-Carr, Claire (ACL) (CTR)" userId="023a24b7-4ee5-46bf-8a1c-3b2e4b8d21fb" providerId="ADAL" clId="{7363CE1B-0760-4C83-8950-D1E554C60A3D}" dt="2024-04-23T23:12:57.610" v="9399" actId="1076"/>
        <pc:sldMkLst>
          <pc:docMk/>
          <pc:sldMk cId="401643183" sldId="305"/>
        </pc:sldMkLst>
      </pc:sldChg>
      <pc:sldChg chg="modSp add mod modNotesTx">
        <pc:chgData name="Frank-Carr, Claire (ACL) (CTR)" userId="023a24b7-4ee5-46bf-8a1c-3b2e4b8d21fb" providerId="ADAL" clId="{7363CE1B-0760-4C83-8950-D1E554C60A3D}" dt="2024-04-23T23:12:52.480" v="9398" actId="113"/>
        <pc:sldMkLst>
          <pc:docMk/>
          <pc:sldMk cId="3732273727" sldId="306"/>
        </pc:sldMkLst>
      </pc:sldChg>
      <pc:sldChg chg="modSp add mod modNotesTx">
        <pc:chgData name="Frank-Carr, Claire (ACL) (CTR)" userId="023a24b7-4ee5-46bf-8a1c-3b2e4b8d21fb" providerId="ADAL" clId="{7363CE1B-0760-4C83-8950-D1E554C60A3D}" dt="2024-04-23T23:13:06.641" v="9400" actId="113"/>
        <pc:sldMkLst>
          <pc:docMk/>
          <pc:sldMk cId="825309115" sldId="307"/>
        </pc:sldMkLst>
      </pc:sldChg>
      <pc:sldChg chg="modSp add mod modNotesTx">
        <pc:chgData name="Frank-Carr, Claire (ACL) (CTR)" userId="023a24b7-4ee5-46bf-8a1c-3b2e4b8d21fb" providerId="ADAL" clId="{7363CE1B-0760-4C83-8950-D1E554C60A3D}" dt="2024-04-23T23:13:08.972" v="9401" actId="113"/>
        <pc:sldMkLst>
          <pc:docMk/>
          <pc:sldMk cId="2633791314" sldId="308"/>
        </pc:sldMkLst>
      </pc:sldChg>
      <pc:sldChg chg="modSp add mod modNotesTx">
        <pc:chgData name="Frank-Carr, Claire (ACL) (CTR)" userId="023a24b7-4ee5-46bf-8a1c-3b2e4b8d21fb" providerId="ADAL" clId="{7363CE1B-0760-4C83-8950-D1E554C60A3D}" dt="2024-04-22T17:57:39.457" v="4092" actId="113"/>
        <pc:sldMkLst>
          <pc:docMk/>
          <pc:sldMk cId="1323994241" sldId="309"/>
        </pc:sldMkLst>
      </pc:sldChg>
      <pc:sldChg chg="modSp add mod">
        <pc:chgData name="Frank-Carr, Claire (ACL) (CTR)" userId="023a24b7-4ee5-46bf-8a1c-3b2e4b8d21fb" providerId="ADAL" clId="{7363CE1B-0760-4C83-8950-D1E554C60A3D}" dt="2024-04-19T16:32:22.994" v="1632" actId="2711"/>
        <pc:sldMkLst>
          <pc:docMk/>
          <pc:sldMk cId="3418751546" sldId="310"/>
        </pc:sldMkLst>
      </pc:sldChg>
      <pc:sldChg chg="modSp add mod">
        <pc:chgData name="Frank-Carr, Claire (ACL) (CTR)" userId="023a24b7-4ee5-46bf-8a1c-3b2e4b8d21fb" providerId="ADAL" clId="{7363CE1B-0760-4C83-8950-D1E554C60A3D}" dt="2024-04-19T16:32:57.814" v="1635" actId="2711"/>
        <pc:sldMkLst>
          <pc:docMk/>
          <pc:sldMk cId="140632799" sldId="311"/>
        </pc:sldMkLst>
      </pc:sldChg>
      <pc:sldChg chg="modSp add mod">
        <pc:chgData name="Frank-Carr, Claire (ACL) (CTR)" userId="023a24b7-4ee5-46bf-8a1c-3b2e4b8d21fb" providerId="ADAL" clId="{7363CE1B-0760-4C83-8950-D1E554C60A3D}" dt="2024-04-19T16:35:14.507" v="1659" actId="14734"/>
        <pc:sldMkLst>
          <pc:docMk/>
          <pc:sldMk cId="3112397374" sldId="312"/>
        </pc:sldMkLst>
      </pc:sldChg>
      <pc:sldChg chg="modSp add mod">
        <pc:chgData name="Frank-Carr, Claire (ACL) (CTR)" userId="023a24b7-4ee5-46bf-8a1c-3b2e4b8d21fb" providerId="ADAL" clId="{7363CE1B-0760-4C83-8950-D1E554C60A3D}" dt="2024-04-19T16:37:19.242" v="1676" actId="1076"/>
        <pc:sldMkLst>
          <pc:docMk/>
          <pc:sldMk cId="1201653440" sldId="313"/>
        </pc:sldMkLst>
      </pc:sldChg>
      <pc:sldChg chg="modSp add mod modNotesTx">
        <pc:chgData name="Frank-Carr, Claire (ACL) (CTR)" userId="023a24b7-4ee5-46bf-8a1c-3b2e4b8d21fb" providerId="ADAL" clId="{7363CE1B-0760-4C83-8950-D1E554C60A3D}" dt="2024-04-22T17:52:13.448" v="3863" actId="2710"/>
        <pc:sldMkLst>
          <pc:docMk/>
          <pc:sldMk cId="1589824071" sldId="314"/>
        </pc:sldMkLst>
      </pc:sldChg>
      <pc:sldChg chg="modSp add mod ord">
        <pc:chgData name="Frank-Carr, Claire (ACL) (CTR)" userId="023a24b7-4ee5-46bf-8a1c-3b2e4b8d21fb" providerId="ADAL" clId="{7363CE1B-0760-4C83-8950-D1E554C60A3D}" dt="2024-04-23T23:44:16.777" v="9687"/>
        <pc:sldMkLst>
          <pc:docMk/>
          <pc:sldMk cId="1351614386" sldId="315"/>
        </pc:sldMkLst>
      </pc:sldChg>
      <pc:sldChg chg="modSp add del mod ord addCm modCm">
        <pc:chgData name="Frank-Carr, Claire (ACL) (CTR)" userId="023a24b7-4ee5-46bf-8a1c-3b2e4b8d21fb" providerId="ADAL" clId="{7363CE1B-0760-4C83-8950-D1E554C60A3D}" dt="2024-04-24T00:25:23.525" v="10154" actId="2696"/>
        <pc:sldMkLst>
          <pc:docMk/>
          <pc:sldMk cId="30466304" sldId="316"/>
        </pc:sldMkLst>
      </pc:sldChg>
      <pc:sldChg chg="modSp add mod">
        <pc:chgData name="Frank-Carr, Claire (ACL) (CTR)" userId="023a24b7-4ee5-46bf-8a1c-3b2e4b8d21fb" providerId="ADAL" clId="{7363CE1B-0760-4C83-8950-D1E554C60A3D}" dt="2024-04-22T17:49:36.289" v="3808" actId="2710"/>
        <pc:sldMkLst>
          <pc:docMk/>
          <pc:sldMk cId="2333488521" sldId="317"/>
        </pc:sldMkLst>
      </pc:sldChg>
      <pc:sldChg chg="modSp add mod">
        <pc:chgData name="Frank-Carr, Claire (ACL) (CTR)" userId="023a24b7-4ee5-46bf-8a1c-3b2e4b8d21fb" providerId="ADAL" clId="{7363CE1B-0760-4C83-8950-D1E554C60A3D}" dt="2024-04-22T17:49:11.167" v="3799" actId="255"/>
        <pc:sldMkLst>
          <pc:docMk/>
          <pc:sldMk cId="2472616536" sldId="318"/>
        </pc:sldMkLst>
      </pc:sldChg>
      <pc:sldChg chg="modSp add mod addCm modCm">
        <pc:chgData name="Frank-Carr, Claire (ACL) (CTR)" userId="023a24b7-4ee5-46bf-8a1c-3b2e4b8d21fb" providerId="ADAL" clId="{7363CE1B-0760-4C83-8950-D1E554C60A3D}" dt="2024-04-24T20:40:31.256" v="10314"/>
        <pc:sldMkLst>
          <pc:docMk/>
          <pc:sldMk cId="186183740" sldId="319"/>
        </pc:sldMkLst>
      </pc:sldChg>
      <pc:sldChg chg="del ord">
        <pc:chgData name="Frank-Carr, Claire (ACL) (CTR)" userId="023a24b7-4ee5-46bf-8a1c-3b2e4b8d21fb" providerId="ADAL" clId="{7363CE1B-0760-4C83-8950-D1E554C60A3D}" dt="2024-04-22T15:04:35.871" v="1939" actId="2696"/>
        <pc:sldMkLst>
          <pc:docMk/>
          <pc:sldMk cId="1356996048" sldId="319"/>
        </pc:sldMkLst>
      </pc:sldChg>
      <pc:sldChg chg="add del">
        <pc:chgData name="Frank-Carr, Claire (ACL) (CTR)" userId="023a24b7-4ee5-46bf-8a1c-3b2e4b8d21fb" providerId="ADAL" clId="{7363CE1B-0760-4C83-8950-D1E554C60A3D}" dt="2024-04-22T16:28:45.797" v="2689" actId="2696"/>
        <pc:sldMkLst>
          <pc:docMk/>
          <pc:sldMk cId="1582156255" sldId="320"/>
        </pc:sldMkLst>
      </pc:sldChg>
      <pc:sldChg chg="modSp add mod addCm modNotesTx">
        <pc:chgData name="Frank-Carr, Claire (ACL) (CTR)" userId="023a24b7-4ee5-46bf-8a1c-3b2e4b8d21fb" providerId="ADAL" clId="{7363CE1B-0760-4C83-8950-D1E554C60A3D}" dt="2024-04-23T01:48:38.407" v="6921"/>
        <pc:sldMkLst>
          <pc:docMk/>
          <pc:sldMk cId="1494421006" sldId="321"/>
        </pc:sldMkLst>
      </pc:sldChg>
      <pc:sldChg chg="modSp add mod modNotesTx">
        <pc:chgData name="Frank-Carr, Claire (ACL) (CTR)" userId="023a24b7-4ee5-46bf-8a1c-3b2e4b8d21fb" providerId="ADAL" clId="{7363CE1B-0760-4C83-8950-D1E554C60A3D}" dt="2024-04-22T23:22:43.688" v="6100" actId="20577"/>
        <pc:sldMkLst>
          <pc:docMk/>
          <pc:sldMk cId="4115599183" sldId="322"/>
        </pc:sldMkLst>
      </pc:sldChg>
      <pc:sldChg chg="modSp add mod modNotesTx">
        <pc:chgData name="Frank-Carr, Claire (ACL) (CTR)" userId="023a24b7-4ee5-46bf-8a1c-3b2e4b8d21fb" providerId="ADAL" clId="{7363CE1B-0760-4C83-8950-D1E554C60A3D}" dt="2024-04-22T21:01:56.875" v="5980" actId="20577"/>
        <pc:sldMkLst>
          <pc:docMk/>
          <pc:sldMk cId="2941293756" sldId="323"/>
        </pc:sldMkLst>
      </pc:sldChg>
      <pc:sldChg chg="modSp add mod modNotesTx">
        <pc:chgData name="Frank-Carr, Claire (ACL) (CTR)" userId="023a24b7-4ee5-46bf-8a1c-3b2e4b8d21fb" providerId="ADAL" clId="{7363CE1B-0760-4C83-8950-D1E554C60A3D}" dt="2024-04-22T18:10:53.589" v="4254" actId="255"/>
        <pc:sldMkLst>
          <pc:docMk/>
          <pc:sldMk cId="478776048" sldId="324"/>
        </pc:sldMkLst>
      </pc:sldChg>
      <pc:sldChg chg="modSp add mod">
        <pc:chgData name="Frank-Carr, Claire (ACL) (CTR)" userId="023a24b7-4ee5-46bf-8a1c-3b2e4b8d21fb" providerId="ADAL" clId="{7363CE1B-0760-4C83-8950-D1E554C60A3D}" dt="2024-04-22T18:22:37.971" v="4525" actId="1076"/>
        <pc:sldMkLst>
          <pc:docMk/>
          <pc:sldMk cId="2717789145" sldId="325"/>
        </pc:sldMkLst>
      </pc:sldChg>
      <pc:sldChg chg="modSp add mod modNotesTx">
        <pc:chgData name="Frank-Carr, Claire (ACL) (CTR)" userId="023a24b7-4ee5-46bf-8a1c-3b2e4b8d21fb" providerId="ADAL" clId="{7363CE1B-0760-4C83-8950-D1E554C60A3D}" dt="2024-04-22T23:29:01.609" v="6232" actId="20577"/>
        <pc:sldMkLst>
          <pc:docMk/>
          <pc:sldMk cId="2545856619" sldId="326"/>
        </pc:sldMkLst>
      </pc:sldChg>
      <pc:sldChg chg="modSp add mod modNotesTx">
        <pc:chgData name="Frank-Carr, Claire (ACL) (CTR)" userId="023a24b7-4ee5-46bf-8a1c-3b2e4b8d21fb" providerId="ADAL" clId="{7363CE1B-0760-4C83-8950-D1E554C60A3D}" dt="2024-04-22T23:28:51.277" v="6214" actId="20577"/>
        <pc:sldMkLst>
          <pc:docMk/>
          <pc:sldMk cId="3774910605" sldId="327"/>
        </pc:sldMkLst>
      </pc:sldChg>
      <pc:sldChg chg="modSp add mod modNotesTx">
        <pc:chgData name="Frank-Carr, Claire (ACL) (CTR)" userId="023a24b7-4ee5-46bf-8a1c-3b2e4b8d21fb" providerId="ADAL" clId="{7363CE1B-0760-4C83-8950-D1E554C60A3D}" dt="2024-04-23T20:40:37.848" v="7502" actId="20577"/>
        <pc:sldMkLst>
          <pc:docMk/>
          <pc:sldMk cId="3381028750" sldId="328"/>
        </pc:sldMkLst>
      </pc:sldChg>
      <pc:sldChg chg="modSp add mod modNotesTx">
        <pc:chgData name="Frank-Carr, Claire (ACL) (CTR)" userId="023a24b7-4ee5-46bf-8a1c-3b2e4b8d21fb" providerId="ADAL" clId="{7363CE1B-0760-4C83-8950-D1E554C60A3D}" dt="2024-04-23T20:51:23.240" v="7673" actId="1076"/>
        <pc:sldMkLst>
          <pc:docMk/>
          <pc:sldMk cId="4149659963" sldId="329"/>
        </pc:sldMkLst>
      </pc:sldChg>
      <pc:sldChg chg="modSp add mod">
        <pc:chgData name="Frank-Carr, Claire (ACL) (CTR)" userId="023a24b7-4ee5-46bf-8a1c-3b2e4b8d21fb" providerId="ADAL" clId="{7363CE1B-0760-4C83-8950-D1E554C60A3D}" dt="2024-04-23T21:27:45.102" v="8474" actId="1076"/>
        <pc:sldMkLst>
          <pc:docMk/>
          <pc:sldMk cId="2284779883" sldId="330"/>
        </pc:sldMkLst>
      </pc:sldChg>
      <pc:sldChg chg="modSp add mod modNotesTx">
        <pc:chgData name="Frank-Carr, Claire (ACL) (CTR)" userId="023a24b7-4ee5-46bf-8a1c-3b2e4b8d21fb" providerId="ADAL" clId="{7363CE1B-0760-4C83-8950-D1E554C60A3D}" dt="2024-05-02T18:57:42.727" v="10417" actId="20577"/>
        <pc:sldMkLst>
          <pc:docMk/>
          <pc:sldMk cId="2722434814" sldId="331"/>
        </pc:sldMkLst>
      </pc:sldChg>
      <pc:sldChg chg="modSp add mod ord modShow addCm delCm modCm modNotesTx">
        <pc:chgData name="Frank-Carr, Claire (ACL) (CTR)" userId="023a24b7-4ee5-46bf-8a1c-3b2e4b8d21fb" providerId="ADAL" clId="{7363CE1B-0760-4C83-8950-D1E554C60A3D}" dt="2024-04-24T00:34:36.485" v="10306" actId="20577"/>
        <pc:sldMkLst>
          <pc:docMk/>
          <pc:sldMk cId="3482243744" sldId="332"/>
        </pc:sldMkLst>
      </pc:sldChg>
      <pc:sldChg chg="modSp add mod modNotesTx">
        <pc:chgData name="Frank-Carr, Claire (ACL) (CTR)" userId="023a24b7-4ee5-46bf-8a1c-3b2e4b8d21fb" providerId="ADAL" clId="{7363CE1B-0760-4C83-8950-D1E554C60A3D}" dt="2024-04-24T00:35:10.574" v="10309" actId="255"/>
        <pc:sldMkLst>
          <pc:docMk/>
          <pc:sldMk cId="3882675831" sldId="333"/>
        </pc:sldMkLst>
      </pc:sldChg>
      <pc:sldChg chg="modSp add del mod">
        <pc:chgData name="Frank-Carr, Claire (ACL) (CTR)" userId="023a24b7-4ee5-46bf-8a1c-3b2e4b8d21fb" providerId="ADAL" clId="{7363CE1B-0760-4C83-8950-D1E554C60A3D}" dt="2024-04-22T17:40:01.400" v="3588" actId="2696"/>
        <pc:sldMkLst>
          <pc:docMk/>
          <pc:sldMk cId="1438336312" sldId="334"/>
        </pc:sldMkLst>
      </pc:sldChg>
      <pc:sldChg chg="modSp add mod ord modNotesTx">
        <pc:chgData name="Frank-Carr, Claire (ACL) (CTR)" userId="023a24b7-4ee5-46bf-8a1c-3b2e4b8d21fb" providerId="ADAL" clId="{7363CE1B-0760-4C83-8950-D1E554C60A3D}" dt="2024-04-22T20:54:39.551" v="5833"/>
        <pc:sldMkLst>
          <pc:docMk/>
          <pc:sldMk cId="2154917699" sldId="334"/>
        </pc:sldMkLst>
      </pc:sldChg>
      <pc:sldChg chg="modSp add mod ord modNotesTx">
        <pc:chgData name="Frank-Carr, Claire (ACL) (CTR)" userId="023a24b7-4ee5-46bf-8a1c-3b2e4b8d21fb" providerId="ADAL" clId="{7363CE1B-0760-4C83-8950-D1E554C60A3D}" dt="2024-04-22T23:32:04.754" v="6250" actId="1076"/>
        <pc:sldMkLst>
          <pc:docMk/>
          <pc:sldMk cId="4248212191" sldId="335"/>
        </pc:sldMkLst>
      </pc:sldChg>
      <pc:sldChg chg="modSp add mod modNotesTx">
        <pc:chgData name="Frank-Carr, Claire (ACL) (CTR)" userId="023a24b7-4ee5-46bf-8a1c-3b2e4b8d21fb" providerId="ADAL" clId="{7363CE1B-0760-4C83-8950-D1E554C60A3D}" dt="2024-04-23T20:40:41.631" v="7503" actId="20577"/>
        <pc:sldMkLst>
          <pc:docMk/>
          <pc:sldMk cId="2993949629" sldId="336"/>
        </pc:sldMkLst>
      </pc:sldChg>
      <pc:sldChg chg="modSp add mod modNotesTx">
        <pc:chgData name="Frank-Carr, Claire (ACL) (CTR)" userId="023a24b7-4ee5-46bf-8a1c-3b2e4b8d21fb" providerId="ADAL" clId="{7363CE1B-0760-4C83-8950-D1E554C60A3D}" dt="2024-04-23T20:42:33.129" v="7561" actId="20577"/>
        <pc:sldMkLst>
          <pc:docMk/>
          <pc:sldMk cId="2759388024" sldId="337"/>
        </pc:sldMkLst>
      </pc:sldChg>
      <pc:sldChg chg="modSp add mod modNotesTx">
        <pc:chgData name="Frank-Carr, Claire (ACL) (CTR)" userId="023a24b7-4ee5-46bf-8a1c-3b2e4b8d21fb" providerId="ADAL" clId="{7363CE1B-0760-4C83-8950-D1E554C60A3D}" dt="2024-04-23T20:40:44.613" v="7504" actId="20577"/>
        <pc:sldMkLst>
          <pc:docMk/>
          <pc:sldMk cId="2323424404" sldId="338"/>
        </pc:sldMkLst>
      </pc:sldChg>
      <pc:sldChg chg="modSp add mod">
        <pc:chgData name="Frank-Carr, Claire (ACL) (CTR)" userId="023a24b7-4ee5-46bf-8a1c-3b2e4b8d21fb" providerId="ADAL" clId="{7363CE1B-0760-4C83-8950-D1E554C60A3D}" dt="2024-04-23T20:41:26.518" v="7516" actId="1076"/>
        <pc:sldMkLst>
          <pc:docMk/>
          <pc:sldMk cId="3730015768" sldId="339"/>
        </pc:sldMkLst>
      </pc:sldChg>
      <pc:sldChg chg="modSp add mod ord">
        <pc:chgData name="Frank-Carr, Claire (ACL) (CTR)" userId="023a24b7-4ee5-46bf-8a1c-3b2e4b8d21fb" providerId="ADAL" clId="{7363CE1B-0760-4C83-8950-D1E554C60A3D}" dt="2024-04-23T21:27:20.686" v="8471" actId="1076"/>
        <pc:sldMkLst>
          <pc:docMk/>
          <pc:sldMk cId="3928384912" sldId="340"/>
        </pc:sldMkLst>
      </pc:sldChg>
      <pc:sldChg chg="modSp add mod">
        <pc:chgData name="Frank-Carr, Claire (ACL) (CTR)" userId="023a24b7-4ee5-46bf-8a1c-3b2e4b8d21fb" providerId="ADAL" clId="{7363CE1B-0760-4C83-8950-D1E554C60A3D}" dt="2024-04-23T21:27:36.510" v="8473" actId="1076"/>
        <pc:sldMkLst>
          <pc:docMk/>
          <pc:sldMk cId="1010617024" sldId="341"/>
        </pc:sldMkLst>
      </pc:sldChg>
      <pc:sldChg chg="modSp add del mod modNotesTx">
        <pc:chgData name="Frank-Carr, Claire (ACL) (CTR)" userId="023a24b7-4ee5-46bf-8a1c-3b2e4b8d21fb" providerId="ADAL" clId="{7363CE1B-0760-4C83-8950-D1E554C60A3D}" dt="2024-04-23T23:09:23.719" v="9348" actId="2890"/>
        <pc:sldMkLst>
          <pc:docMk/>
          <pc:sldMk cId="1432701658" sldId="342"/>
        </pc:sldMkLst>
      </pc:sldChg>
      <pc:sldMasterChg chg="delSldLayout">
        <pc:chgData name="Frank-Carr, Claire (ACL) (CTR)" userId="023a24b7-4ee5-46bf-8a1c-3b2e4b8d21fb" providerId="ADAL" clId="{7363CE1B-0760-4C83-8950-D1E554C60A3D}" dt="2024-04-23T23:46:02.874" v="9702" actId="47"/>
        <pc:sldMasterMkLst>
          <pc:docMk/>
          <pc:sldMasterMk cId="0" sldId="2147483648"/>
        </pc:sldMasterMkLst>
        <pc:sldLayoutChg chg="del">
          <pc:chgData name="Frank-Carr, Claire (ACL) (CTR)" userId="023a24b7-4ee5-46bf-8a1c-3b2e4b8d21fb" providerId="ADAL" clId="{7363CE1B-0760-4C83-8950-D1E554C60A3D}" dt="2024-04-23T23:45:34.750" v="9696" actId="47"/>
          <pc:sldLayoutMkLst>
            <pc:docMk/>
            <pc:sldMasterMk cId="0" sldId="2147483648"/>
            <pc:sldLayoutMk cId="0" sldId="2147483653"/>
          </pc:sldLayoutMkLst>
        </pc:sldLayoutChg>
        <pc:sldLayoutChg chg="del">
          <pc:chgData name="Frank-Carr, Claire (ACL) (CTR)" userId="023a24b7-4ee5-46bf-8a1c-3b2e4b8d21fb" providerId="ADAL" clId="{7363CE1B-0760-4C83-8950-D1E554C60A3D}" dt="2024-04-23T23:45:52.111" v="9698" actId="47"/>
          <pc:sldLayoutMkLst>
            <pc:docMk/>
            <pc:sldMasterMk cId="0" sldId="2147483648"/>
            <pc:sldLayoutMk cId="0" sldId="2147483655"/>
          </pc:sldLayoutMkLst>
        </pc:sldLayoutChg>
        <pc:sldLayoutChg chg="del">
          <pc:chgData name="Frank-Carr, Claire (ACL) (CTR)" userId="023a24b7-4ee5-46bf-8a1c-3b2e4b8d21fb" providerId="ADAL" clId="{7363CE1B-0760-4C83-8950-D1E554C60A3D}" dt="2024-04-23T23:45:49.645" v="9697" actId="47"/>
          <pc:sldLayoutMkLst>
            <pc:docMk/>
            <pc:sldMasterMk cId="0" sldId="2147483648"/>
            <pc:sldLayoutMk cId="0" sldId="2147483662"/>
          </pc:sldLayoutMkLst>
        </pc:sldLayoutChg>
        <pc:sldLayoutChg chg="del">
          <pc:chgData name="Frank-Carr, Claire (ACL) (CTR)" userId="023a24b7-4ee5-46bf-8a1c-3b2e4b8d21fb" providerId="ADAL" clId="{7363CE1B-0760-4C83-8950-D1E554C60A3D}" dt="2024-04-23T23:45:56.492" v="9700" actId="47"/>
          <pc:sldLayoutMkLst>
            <pc:docMk/>
            <pc:sldMasterMk cId="0" sldId="2147483648"/>
            <pc:sldLayoutMk cId="0" sldId="2147483670"/>
          </pc:sldLayoutMkLst>
        </pc:sldLayoutChg>
        <pc:sldLayoutChg chg="del">
          <pc:chgData name="Frank-Carr, Claire (ACL) (CTR)" userId="023a24b7-4ee5-46bf-8a1c-3b2e4b8d21fb" providerId="ADAL" clId="{7363CE1B-0760-4C83-8950-D1E554C60A3D}" dt="2024-04-23T23:45:54.144" v="9699" actId="47"/>
          <pc:sldLayoutMkLst>
            <pc:docMk/>
            <pc:sldMasterMk cId="0" sldId="2147483648"/>
            <pc:sldLayoutMk cId="3770163261" sldId="2147483680"/>
          </pc:sldLayoutMkLst>
        </pc:sldLayoutChg>
        <pc:sldLayoutChg chg="del">
          <pc:chgData name="Frank-Carr, Claire (ACL) (CTR)" userId="023a24b7-4ee5-46bf-8a1c-3b2e4b8d21fb" providerId="ADAL" clId="{7363CE1B-0760-4C83-8950-D1E554C60A3D}" dt="2024-04-23T23:46:02.874" v="9702" actId="47"/>
          <pc:sldLayoutMkLst>
            <pc:docMk/>
            <pc:sldMasterMk cId="0" sldId="2147483648"/>
            <pc:sldLayoutMk cId="2892475267" sldId="2147483681"/>
          </pc:sldLayoutMkLst>
        </pc:sldLayoutChg>
        <pc:sldLayoutChg chg="del">
          <pc:chgData name="Frank-Carr, Claire (ACL) (CTR)" userId="023a24b7-4ee5-46bf-8a1c-3b2e4b8d21fb" providerId="ADAL" clId="{7363CE1B-0760-4C83-8950-D1E554C60A3D}" dt="2024-04-23T23:45:59.759" v="9701" actId="47"/>
          <pc:sldLayoutMkLst>
            <pc:docMk/>
            <pc:sldMasterMk cId="0" sldId="2147483648"/>
            <pc:sldLayoutMk cId="2232459138"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ecfr.gov&#16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ecfr.gov/current/title-45/section-1321.73"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ecfr.gov/current/title-45/section-1321.9"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acl.gov/sites/default/files/CCR_Guidance_11-4-2024%20-%20final.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lang="en-US" dirty="0"/>
          </a:p>
        </p:txBody>
      </p:sp>
      <p:sp>
        <p:nvSpPr>
          <p:cNvPr id="234" name="Google Shape;234;p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530038">
              <a:spcBef>
                <a:spcPts val="580"/>
              </a:spcBef>
              <a:buClrTx/>
              <a:buNone/>
              <a:defRPr/>
            </a:pPr>
            <a:endParaRPr lang="en-US" dirty="0"/>
          </a:p>
        </p:txBody>
      </p:sp>
    </p:spTree>
    <p:extLst>
      <p:ext uri="{BB962C8B-B14F-4D97-AF65-F5344CB8AC3E}">
        <p14:creationId xmlns:p14="http://schemas.microsoft.com/office/powerpoint/2010/main" val="235937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471145" lvl="1" indent="0" defTabSz="530038">
              <a:spcBef>
                <a:spcPts val="580"/>
              </a:spcBef>
              <a:buClrTx/>
              <a:buNone/>
              <a:defRPr/>
            </a:pPr>
            <a:endParaRPr lang="en-US" dirty="0"/>
          </a:p>
        </p:txBody>
      </p:sp>
    </p:spTree>
    <p:extLst>
      <p:ext uri="{BB962C8B-B14F-4D97-AF65-F5344CB8AC3E}">
        <p14:creationId xmlns:p14="http://schemas.microsoft.com/office/powerpoint/2010/main" val="1348490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471145" lvl="1" indent="0" defTabSz="530038">
              <a:spcBef>
                <a:spcPts val="580"/>
              </a:spcBef>
              <a:buClrTx/>
              <a:buNone/>
              <a:defRPr/>
            </a:pPr>
            <a:endParaRPr lang="en-US" dirty="0"/>
          </a:p>
        </p:txBody>
      </p:sp>
    </p:spTree>
    <p:extLst>
      <p:ext uri="{BB962C8B-B14F-4D97-AF65-F5344CB8AC3E}">
        <p14:creationId xmlns:p14="http://schemas.microsoft.com/office/powerpoint/2010/main" val="247201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530038">
              <a:spcBef>
                <a:spcPts val="580"/>
              </a:spcBef>
              <a:buClrTx/>
              <a:buNone/>
              <a:defRPr/>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3821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471145" lvl="1" indent="0" defTabSz="530038">
              <a:spcBef>
                <a:spcPts val="580"/>
              </a:spcBef>
              <a:buClrTx/>
              <a:buNone/>
              <a:defRPr/>
            </a:pPr>
            <a:endParaRPr lang="en-US" dirty="0"/>
          </a:p>
        </p:txBody>
      </p:sp>
    </p:spTree>
    <p:extLst>
      <p:ext uri="{BB962C8B-B14F-4D97-AF65-F5344CB8AC3E}">
        <p14:creationId xmlns:p14="http://schemas.microsoft.com/office/powerpoint/2010/main" val="1254254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530038">
              <a:spcBef>
                <a:spcPts val="580"/>
              </a:spcBef>
              <a:buClrTx/>
              <a:buNone/>
              <a:defRPr/>
            </a:pPr>
            <a:endParaRPr lang="en-US" dirty="0"/>
          </a:p>
        </p:txBody>
      </p:sp>
    </p:spTree>
    <p:extLst>
      <p:ext uri="{BB962C8B-B14F-4D97-AF65-F5344CB8AC3E}">
        <p14:creationId xmlns:p14="http://schemas.microsoft.com/office/powerpoint/2010/main" val="84120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530038">
              <a:spcBef>
                <a:spcPts val="580"/>
              </a:spcBef>
              <a:buClrTx/>
              <a:buNone/>
              <a:defRPr/>
            </a:pPr>
            <a:endParaRPr lang="en-US" dirty="0"/>
          </a:p>
        </p:txBody>
      </p:sp>
    </p:spTree>
    <p:extLst>
      <p:ext uri="{BB962C8B-B14F-4D97-AF65-F5344CB8AC3E}">
        <p14:creationId xmlns:p14="http://schemas.microsoft.com/office/powerpoint/2010/main" val="387800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530038">
              <a:spcBef>
                <a:spcPts val="580"/>
              </a:spcBef>
              <a:buClrTx/>
              <a:buNone/>
              <a:defRPr/>
            </a:pPr>
            <a:endParaRPr lang="en-US" dirty="0"/>
          </a:p>
        </p:txBody>
      </p:sp>
    </p:spTree>
    <p:extLst>
      <p:ext uri="{BB962C8B-B14F-4D97-AF65-F5344CB8AC3E}">
        <p14:creationId xmlns:p14="http://schemas.microsoft.com/office/powerpoint/2010/main" val="2413551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530038">
              <a:spcBef>
                <a:spcPts val="580"/>
              </a:spcBef>
              <a:buClrTx/>
              <a:buNone/>
              <a:defRPr/>
            </a:pPr>
            <a:endParaRPr lang="en-US" dirty="0"/>
          </a:p>
        </p:txBody>
      </p:sp>
    </p:spTree>
    <p:extLst>
      <p:ext uri="{BB962C8B-B14F-4D97-AF65-F5344CB8AC3E}">
        <p14:creationId xmlns:p14="http://schemas.microsoft.com/office/powerpoint/2010/main" val="1756742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514350">
              <a:lnSpc>
                <a:spcPct val="100000"/>
              </a:lnSpc>
              <a:spcBef>
                <a:spcPts val="563"/>
              </a:spcBef>
              <a:buClrTx/>
              <a:buNone/>
              <a:defRPr/>
            </a:pPr>
            <a:endParaRPr lang="en-US" sz="2800" b="0" dirty="0"/>
          </a:p>
        </p:txBody>
      </p:sp>
    </p:spTree>
    <p:extLst>
      <p:ext uri="{BB962C8B-B14F-4D97-AF65-F5344CB8AC3E}">
        <p14:creationId xmlns:p14="http://schemas.microsoft.com/office/powerpoint/2010/main" val="292729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endParaRPr lang="en-US" dirty="0"/>
          </a:p>
        </p:txBody>
      </p:sp>
    </p:spTree>
    <p:extLst>
      <p:ext uri="{BB962C8B-B14F-4D97-AF65-F5344CB8AC3E}">
        <p14:creationId xmlns:p14="http://schemas.microsoft.com/office/powerpoint/2010/main" val="71040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530038">
              <a:spcBef>
                <a:spcPts val="580"/>
              </a:spcBef>
              <a:buClrTx/>
              <a:buNone/>
              <a:defRPr/>
            </a:pPr>
            <a:endParaRPr lang="en-US" sz="2900" b="0" dirty="0"/>
          </a:p>
        </p:txBody>
      </p:sp>
    </p:spTree>
    <p:extLst>
      <p:ext uri="{BB962C8B-B14F-4D97-AF65-F5344CB8AC3E}">
        <p14:creationId xmlns:p14="http://schemas.microsoft.com/office/powerpoint/2010/main" val="2211978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530038">
              <a:spcBef>
                <a:spcPts val="580"/>
              </a:spcBef>
              <a:buClrTx/>
              <a:buNone/>
              <a:defRPr/>
            </a:pPr>
            <a:endParaRPr lang="en-US" sz="2900" dirty="0"/>
          </a:p>
        </p:txBody>
      </p:sp>
    </p:spTree>
    <p:extLst>
      <p:ext uri="{BB962C8B-B14F-4D97-AF65-F5344CB8AC3E}">
        <p14:creationId xmlns:p14="http://schemas.microsoft.com/office/powerpoint/2010/main" val="346421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endParaRPr lang="en-US" sz="1200" dirty="0"/>
          </a:p>
        </p:txBody>
      </p:sp>
    </p:spTree>
    <p:extLst>
      <p:ext uri="{BB962C8B-B14F-4D97-AF65-F5344CB8AC3E}">
        <p14:creationId xmlns:p14="http://schemas.microsoft.com/office/powerpoint/2010/main" val="3235384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lnSpc>
                <a:spcPct val="107000"/>
              </a:lnSpc>
              <a:spcAft>
                <a:spcPts val="824"/>
              </a:spcAft>
              <a:buNone/>
            </a:pPr>
            <a:endParaRPr lang="en-US" sz="19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1111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lnSpc>
                <a:spcPct val="107000"/>
              </a:lnSpc>
              <a:spcAft>
                <a:spcPts val="824"/>
              </a:spcAft>
              <a:buNone/>
            </a:pPr>
            <a:endParaRPr lang="en-US" sz="19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8522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942289">
              <a:lnSpc>
                <a:spcPct val="107000"/>
              </a:lnSpc>
              <a:spcAft>
                <a:spcPts val="824"/>
              </a:spcAft>
              <a:buNone/>
              <a:defRPr/>
            </a:pPr>
            <a:r>
              <a:rPr lang="en-US" sz="1900" dirty="0">
                <a:latin typeface="Calibri" panose="020F0502020204030204" pitchFamily="34" charset="0"/>
                <a:ea typeface="Calibri" panose="020F0502020204030204" pitchFamily="34" charset="0"/>
                <a:cs typeface="Arial" panose="020B0604020202020204" pitchFamily="34" charset="0"/>
              </a:rPr>
              <a:t>Link: </a:t>
            </a:r>
            <a:r>
              <a:rPr lang="en-US" sz="3600" b="0" i="0" dirty="0">
                <a:solidFill>
                  <a:srgbClr val="333333"/>
                </a:solidFill>
                <a:effectLst/>
                <a:latin typeface="Roboto" panose="02000000000000000000" pitchFamily="2" charset="0"/>
              </a:rPr>
              <a:t>https://www.ecfr.gov/current/title-45/part-1321/subpart-C#p-1321.65(b)(7)</a:t>
            </a:r>
            <a:endParaRPr lang="en-US" sz="1900" dirty="0">
              <a:latin typeface="Calibri" panose="020F0502020204030204" pitchFamily="34" charset="0"/>
              <a:ea typeface="Calibri" panose="020F0502020204030204" pitchFamily="34" charset="0"/>
              <a:cs typeface="Arial" panose="020B0604020202020204" pitchFamily="34" charset="0"/>
            </a:endParaRPr>
          </a:p>
          <a:p>
            <a:pPr marL="0" indent="-307553" defTabSz="942289">
              <a:lnSpc>
                <a:spcPct val="107000"/>
              </a:lnSpc>
              <a:buFont typeface="Arial"/>
              <a:buChar char="○"/>
              <a:defRPr/>
            </a:pPr>
            <a:endParaRPr lang="en-US" sz="1900" dirty="0">
              <a:latin typeface="Calibri" panose="020F0502020204030204" pitchFamily="34" charset="0"/>
              <a:ea typeface="Calibri" panose="020F0502020204030204" pitchFamily="34" charset="0"/>
              <a:cs typeface="Arial" panose="020B0604020202020204" pitchFamily="34" charset="0"/>
            </a:endParaRPr>
          </a:p>
          <a:p>
            <a:pPr marL="0" indent="-307553" defTabSz="942289">
              <a:lnSpc>
                <a:spcPct val="107000"/>
              </a:lnSpc>
              <a:buFont typeface="Arial"/>
              <a:buChar char="○"/>
              <a:defRPr/>
            </a:pPr>
            <a:endParaRPr lang="en-US" sz="1900" dirty="0">
              <a:latin typeface="Calibri" panose="020F0502020204030204" pitchFamily="34" charset="0"/>
              <a:ea typeface="Calibri" panose="020F0502020204030204" pitchFamily="34" charset="0"/>
              <a:cs typeface="Arial" panose="020B0604020202020204" pitchFamily="34" charset="0"/>
            </a:endParaRPr>
          </a:p>
          <a:p>
            <a:pPr marL="471145" lvl="1">
              <a:lnSpc>
                <a:spcPct val="107000"/>
              </a:lnSpc>
            </a:pPr>
            <a:endParaRPr lang="en-US" sz="1900" dirty="0">
              <a:latin typeface="Calibri" panose="020F0502020204030204" pitchFamily="34" charset="0"/>
              <a:ea typeface="Calibri" panose="020F0502020204030204" pitchFamily="34" charset="0"/>
              <a:cs typeface="Arial" panose="020B0604020202020204" pitchFamily="34" charset="0"/>
            </a:endParaRPr>
          </a:p>
          <a:p>
            <a:pPr marL="471145" lvl="1" indent="-307553" defTabSz="942289">
              <a:lnSpc>
                <a:spcPct val="107000"/>
              </a:lnSpc>
              <a:spcAft>
                <a:spcPts val="824"/>
              </a:spcAft>
              <a:buFont typeface="Arial"/>
              <a:buChar char="●"/>
              <a:defRPr/>
            </a:pPr>
            <a:endParaRPr lang="en-US" sz="1900" b="1" dirty="0">
              <a:latin typeface="Calibri" panose="020F0502020204030204" pitchFamily="34" charset="0"/>
              <a:ea typeface="Calibri" panose="020F0502020204030204" pitchFamily="34" charset="0"/>
              <a:cs typeface="Arial" panose="020B0604020202020204" pitchFamily="34" charset="0"/>
            </a:endParaRPr>
          </a:p>
          <a:p>
            <a:pPr marL="0">
              <a:lnSpc>
                <a:spcPct val="107000"/>
              </a:lnSpc>
              <a:spcAft>
                <a:spcPts val="824"/>
              </a:spcAft>
            </a:pPr>
            <a:endParaRPr lang="en-US" dirty="0"/>
          </a:p>
        </p:txBody>
      </p:sp>
    </p:spTree>
    <p:extLst>
      <p:ext uri="{BB962C8B-B14F-4D97-AF65-F5344CB8AC3E}">
        <p14:creationId xmlns:p14="http://schemas.microsoft.com/office/powerpoint/2010/main" val="3306479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lnSpc>
                <a:spcPct val="107000"/>
              </a:lnSpc>
              <a:spcAft>
                <a:spcPts val="824"/>
              </a:spcAft>
              <a:buNone/>
            </a:pPr>
            <a:endParaRPr lang="en-US" dirty="0"/>
          </a:p>
        </p:txBody>
      </p:sp>
    </p:spTree>
    <p:extLst>
      <p:ext uri="{BB962C8B-B14F-4D97-AF65-F5344CB8AC3E}">
        <p14:creationId xmlns:p14="http://schemas.microsoft.com/office/powerpoint/2010/main" val="1061567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lnSpc>
                <a:spcPct val="107000"/>
              </a:lnSpc>
              <a:spcAft>
                <a:spcPts val="824"/>
              </a:spcAft>
              <a:buNone/>
            </a:pPr>
            <a:endParaRPr lang="en-US" sz="19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1054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lnSpc>
                <a:spcPct val="107000"/>
              </a:lnSpc>
              <a:spcAft>
                <a:spcPts val="824"/>
              </a:spcAft>
              <a:buNone/>
            </a:pPr>
            <a:endParaRPr lang="en-US" sz="19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7775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942289">
              <a:lnSpc>
                <a:spcPct val="107000"/>
              </a:lnSpc>
              <a:spcBef>
                <a:spcPts val="1237"/>
              </a:spcBef>
              <a:buNone/>
              <a:defRPr/>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644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163592" indent="0">
              <a:buNone/>
            </a:pPr>
            <a:endParaRPr dirty="0"/>
          </a:p>
        </p:txBody>
      </p:sp>
      <p:sp>
        <p:nvSpPr>
          <p:cNvPr id="242" name="Google Shape;242;p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27890" lvl="0" indent="0" algn="l">
              <a:lnSpc>
                <a:spcPct val="107000"/>
              </a:lnSpc>
              <a:spcAft>
                <a:spcPts val="824"/>
              </a:spcAft>
              <a:buFont typeface="Wingdings" panose="05000000000000000000" pitchFamily="2" charset="2"/>
              <a:buNone/>
            </a:pPr>
            <a:endParaRPr lang="en-US" sz="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4382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lnSpc>
                <a:spcPct val="107000"/>
              </a:lnSpc>
              <a:spcAft>
                <a:spcPts val="824"/>
              </a:spcAft>
              <a:buNone/>
            </a:pPr>
            <a:endParaRPr lang="en-US" sz="19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6866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endParaRPr lang="en-US" dirty="0"/>
          </a:p>
        </p:txBody>
      </p:sp>
    </p:spTree>
    <p:extLst>
      <p:ext uri="{BB962C8B-B14F-4D97-AF65-F5344CB8AC3E}">
        <p14:creationId xmlns:p14="http://schemas.microsoft.com/office/powerpoint/2010/main" val="1599469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lnSpc>
                <a:spcPct val="107000"/>
              </a:lnSpc>
              <a:spcAft>
                <a:spcPts val="824"/>
              </a:spcAft>
              <a:buNone/>
            </a:pPr>
            <a:endParaRPr lang="en-US" b="1" dirty="0"/>
          </a:p>
        </p:txBody>
      </p:sp>
    </p:spTree>
    <p:extLst>
      <p:ext uri="{BB962C8B-B14F-4D97-AF65-F5344CB8AC3E}">
        <p14:creationId xmlns:p14="http://schemas.microsoft.com/office/powerpoint/2010/main" val="2392650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endParaRPr lang="en-US" dirty="0"/>
          </a:p>
        </p:txBody>
      </p:sp>
    </p:spTree>
    <p:extLst>
      <p:ext uri="{BB962C8B-B14F-4D97-AF65-F5344CB8AC3E}">
        <p14:creationId xmlns:p14="http://schemas.microsoft.com/office/powerpoint/2010/main" val="1546079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lnSpc>
                <a:spcPct val="107000"/>
              </a:lnSpc>
              <a:spcAft>
                <a:spcPts val="824"/>
              </a:spcAft>
              <a:buNone/>
            </a:pPr>
            <a:endParaRPr lang="en-US" sz="19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2874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lnSpc>
                <a:spcPct val="107000"/>
              </a:lnSpc>
              <a:spcAft>
                <a:spcPts val="824"/>
              </a:spcAft>
              <a:buNone/>
            </a:pPr>
            <a:endParaRPr lang="en-US" sz="19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4338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lvl="1" indent="0">
              <a:lnSpc>
                <a:spcPct val="107000"/>
              </a:lnSpc>
              <a:spcAft>
                <a:spcPts val="824"/>
              </a:spcAft>
              <a:buNone/>
            </a:pPr>
            <a:endParaRPr lang="en-US" sz="19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2228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lnSpc>
                <a:spcPct val="107000"/>
              </a:lnSpc>
              <a:spcAft>
                <a:spcPts val="824"/>
              </a:spcAft>
              <a:buNone/>
            </a:pPr>
            <a:endParaRPr lang="en-US" sz="19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2072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endParaRPr lang="en-US" dirty="0"/>
          </a:p>
        </p:txBody>
      </p:sp>
    </p:spTree>
    <p:extLst>
      <p:ext uri="{BB962C8B-B14F-4D97-AF65-F5344CB8AC3E}">
        <p14:creationId xmlns:p14="http://schemas.microsoft.com/office/powerpoint/2010/main" val="335528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endParaRPr lang="en-US" dirty="0"/>
          </a:p>
        </p:txBody>
      </p:sp>
    </p:spTree>
    <p:extLst>
      <p:ext uri="{BB962C8B-B14F-4D97-AF65-F5344CB8AC3E}">
        <p14:creationId xmlns:p14="http://schemas.microsoft.com/office/powerpoint/2010/main" val="784203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endParaRPr lang="en-US" dirty="0"/>
          </a:p>
        </p:txBody>
      </p:sp>
    </p:spTree>
    <p:extLst>
      <p:ext uri="{BB962C8B-B14F-4D97-AF65-F5344CB8AC3E}">
        <p14:creationId xmlns:p14="http://schemas.microsoft.com/office/powerpoint/2010/main" val="4112707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t>Links: </a:t>
            </a:r>
          </a:p>
          <a:p>
            <a:pPr marL="163592" indent="0">
              <a:buNone/>
            </a:pPr>
            <a:r>
              <a:rPr lang="en-US" dirty="0"/>
              <a:t>https://www.govinfo.gov/content/pkg/FR-2024-02-14/pdf/2024-01913.pdf</a:t>
            </a:r>
          </a:p>
          <a:p>
            <a:pPr marL="163592" indent="0">
              <a:buNone/>
            </a:pPr>
            <a:r>
              <a:rPr lang="en-US" dirty="0">
                <a:hlinkClick r:id="rId3"/>
              </a:rPr>
              <a:t>http://www.ecfr.gov </a:t>
            </a:r>
            <a:endParaRPr lang="en-US" dirty="0"/>
          </a:p>
        </p:txBody>
      </p:sp>
    </p:spTree>
    <p:extLst>
      <p:ext uri="{BB962C8B-B14F-4D97-AF65-F5344CB8AC3E}">
        <p14:creationId xmlns:p14="http://schemas.microsoft.com/office/powerpoint/2010/main" val="4087235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77536" lvl="0" indent="0">
              <a:lnSpc>
                <a:spcPct val="120000"/>
              </a:lnSpc>
              <a:buNone/>
            </a:pPr>
            <a:r>
              <a:rPr lang="en-US" dirty="0">
                <a:solidFill>
                  <a:srgbClr val="002060"/>
                </a:solidFill>
                <a:latin typeface="+mj-lt"/>
                <a:ea typeface="Calibri" panose="020F0502020204030204" pitchFamily="34" charset="0"/>
              </a:rPr>
              <a:t>Links:</a:t>
            </a:r>
          </a:p>
          <a:p>
            <a:pPr marL="177536" lvl="0" indent="0">
              <a:lnSpc>
                <a:spcPct val="120000"/>
              </a:lnSpc>
              <a:buNone/>
            </a:pPr>
            <a:r>
              <a:rPr lang="en-US" b="0" i="0" dirty="0">
                <a:solidFill>
                  <a:srgbClr val="333333"/>
                </a:solidFill>
                <a:effectLst/>
                <a:latin typeface="Roboto"/>
                <a:cs typeface="Roboto"/>
              </a:rPr>
              <a:t>https://www.ecfr.gov/current/title-45/section-1321.9</a:t>
            </a:r>
          </a:p>
          <a:p>
            <a:pPr marL="177536" lvl="0" indent="0">
              <a:lnSpc>
                <a:spcPct val="120000"/>
              </a:lnSpc>
              <a:buNone/>
            </a:pPr>
            <a:r>
              <a:rPr lang="en-US" b="0" i="0" dirty="0">
                <a:solidFill>
                  <a:srgbClr val="333333"/>
                </a:solidFill>
                <a:effectLst/>
                <a:latin typeface="Roboto"/>
                <a:cs typeface="Roboto"/>
              </a:rPr>
              <a:t>https://www.ecfr.gov/current/title-45/section-1321.59</a:t>
            </a:r>
          </a:p>
          <a:p>
            <a:pPr marL="634736" lvl="1" indent="0">
              <a:lnSpc>
                <a:spcPct val="120000"/>
              </a:lnSpc>
              <a:buNone/>
            </a:pPr>
            <a:endParaRPr lang="en-US" dirty="0">
              <a:solidFill>
                <a:srgbClr val="002060"/>
              </a:solidFill>
              <a:latin typeface="+mj-lt"/>
              <a:ea typeface="Calibri" panose="020F0502020204030204" pitchFamily="34" charset="0"/>
            </a:endParaRPr>
          </a:p>
        </p:txBody>
      </p:sp>
    </p:spTree>
    <p:extLst>
      <p:ext uri="{BB962C8B-B14F-4D97-AF65-F5344CB8AC3E}">
        <p14:creationId xmlns:p14="http://schemas.microsoft.com/office/powerpoint/2010/main" val="28806416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530038">
              <a:spcBef>
                <a:spcPts val="580"/>
              </a:spcBef>
              <a:buClrTx/>
              <a:buNone/>
              <a:defRPr/>
            </a:pPr>
            <a:r>
              <a:rPr lang="en-US" dirty="0"/>
              <a:t>Links: </a:t>
            </a:r>
          </a:p>
          <a:p>
            <a:pPr marL="0" indent="0" defTabSz="530038">
              <a:spcBef>
                <a:spcPts val="580"/>
              </a:spcBef>
              <a:buClrTx/>
              <a:buNone/>
              <a:defRPr/>
            </a:pPr>
            <a:r>
              <a:rPr lang="en-US" dirty="0">
                <a:hlinkClick r:id="rId3"/>
              </a:rPr>
              <a:t>https://www.ecfr.gov/current/title-45/section-1321.73</a:t>
            </a:r>
            <a:endParaRPr lang="en-US" dirty="0"/>
          </a:p>
          <a:p>
            <a:pPr marL="0" indent="0" defTabSz="530038">
              <a:spcBef>
                <a:spcPts val="580"/>
              </a:spcBef>
              <a:buClrTx/>
              <a:buNone/>
              <a:defRPr/>
            </a:pPr>
            <a:r>
              <a:rPr lang="en-US" dirty="0">
                <a:hlinkClick r:id="rId4"/>
              </a:rPr>
              <a:t>https://www.ecfr.gov/current/title-45/section-1321.9</a:t>
            </a:r>
            <a:endParaRPr lang="en-US" dirty="0"/>
          </a:p>
        </p:txBody>
      </p:sp>
    </p:spTree>
    <p:extLst>
      <p:ext uri="{BB962C8B-B14F-4D97-AF65-F5344CB8AC3E}">
        <p14:creationId xmlns:p14="http://schemas.microsoft.com/office/powerpoint/2010/main" val="34049871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530038">
              <a:spcBef>
                <a:spcPts val="580"/>
              </a:spcBef>
              <a:buClrTx/>
              <a:buNone/>
              <a:defRPr/>
            </a:pPr>
            <a:r>
              <a:rPr lang="en-US" dirty="0"/>
              <a:t>Link: </a:t>
            </a:r>
            <a:r>
              <a:rPr lang="en-US" b="0" i="0" dirty="0">
                <a:solidFill>
                  <a:srgbClr val="333333"/>
                </a:solidFill>
                <a:effectLst/>
                <a:latin typeface="Roboto" panose="02000000000000000000" pitchFamily="2" charset="0"/>
              </a:rPr>
              <a:t>https://www.ecfr.gov/current/title-45/part-1321/subpart-B#p-1321.9(c)(2)(xiv)</a:t>
            </a:r>
            <a:endParaRPr lang="en-US" dirty="0"/>
          </a:p>
        </p:txBody>
      </p:sp>
    </p:spTree>
    <p:extLst>
      <p:ext uri="{BB962C8B-B14F-4D97-AF65-F5344CB8AC3E}">
        <p14:creationId xmlns:p14="http://schemas.microsoft.com/office/powerpoint/2010/main" val="137809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3945" lvl="0" indent="0" defTabSz="530038">
              <a:spcBef>
                <a:spcPts val="580"/>
              </a:spcBef>
              <a:buClrTx/>
              <a:buNone/>
              <a:defRPr/>
            </a:pPr>
            <a:r>
              <a:rPr lang="en-US" dirty="0"/>
              <a:t>Link: </a:t>
            </a:r>
            <a:r>
              <a:rPr lang="en-US" b="0" i="0" dirty="0">
                <a:solidFill>
                  <a:srgbClr val="333333"/>
                </a:solidFill>
                <a:effectLst/>
                <a:latin typeface="Roboto" panose="02000000000000000000" pitchFamily="2" charset="0"/>
              </a:rPr>
              <a:t>https://www.ecfr.gov/current/title-45/part-1321/subpart-B#p-1321.9(c)(2)(xiv)</a:t>
            </a:r>
            <a:endParaRPr lang="en-US" dirty="0"/>
          </a:p>
        </p:txBody>
      </p:sp>
    </p:spTree>
    <p:extLst>
      <p:ext uri="{BB962C8B-B14F-4D97-AF65-F5344CB8AC3E}">
        <p14:creationId xmlns:p14="http://schemas.microsoft.com/office/powerpoint/2010/main" val="4243954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530038">
              <a:spcBef>
                <a:spcPts val="580"/>
              </a:spcBef>
              <a:buClrTx/>
              <a:buNone/>
              <a:defRPr/>
            </a:pPr>
            <a:r>
              <a:rPr lang="en-US" dirty="0">
                <a:latin typeface="+mn-lt"/>
              </a:rPr>
              <a:t>Link: </a:t>
            </a:r>
            <a:r>
              <a:rPr lang="en-US" b="0" i="0" dirty="0">
                <a:solidFill>
                  <a:srgbClr val="333333"/>
                </a:solidFill>
                <a:effectLst/>
                <a:latin typeface="Roboto" panose="02000000000000000000" pitchFamily="2" charset="0"/>
              </a:rPr>
              <a:t>https://www.ecfr.gov/current/title-45/part-1321/section-1321.3#p-1321.3(Conflicts%20of%20interest)</a:t>
            </a:r>
            <a:endParaRPr lang="en-US" dirty="0">
              <a:latin typeface="+mn-lt"/>
            </a:endParaRPr>
          </a:p>
        </p:txBody>
      </p:sp>
    </p:spTree>
    <p:extLst>
      <p:ext uri="{BB962C8B-B14F-4D97-AF65-F5344CB8AC3E}">
        <p14:creationId xmlns:p14="http://schemas.microsoft.com/office/powerpoint/2010/main" val="2636001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530038">
              <a:spcBef>
                <a:spcPts val="580"/>
              </a:spcBef>
              <a:buClrTx/>
              <a:buNone/>
              <a:defRPr/>
            </a:pPr>
            <a:r>
              <a:rPr lang="en-US" dirty="0"/>
              <a:t>Link: </a:t>
            </a:r>
            <a:r>
              <a:rPr lang="en-US" b="0" i="0" dirty="0">
                <a:solidFill>
                  <a:srgbClr val="333333"/>
                </a:solidFill>
                <a:effectLst/>
                <a:latin typeface="Roboto" panose="02000000000000000000" pitchFamily="2" charset="0"/>
              </a:rPr>
              <a:t>https://www.ecfr.gov/current/title-45/section-1321.47</a:t>
            </a:r>
            <a:endParaRPr lang="en-US" dirty="0"/>
          </a:p>
          <a:p>
            <a:pPr marL="176679" indent="-176679" defTabSz="530038">
              <a:spcBef>
                <a:spcPts val="580"/>
              </a:spcBef>
              <a:buClrTx/>
              <a:defRPr/>
            </a:pPr>
            <a:endParaRPr lang="en-US" dirty="0"/>
          </a:p>
        </p:txBody>
      </p:sp>
    </p:spTree>
    <p:extLst>
      <p:ext uri="{BB962C8B-B14F-4D97-AF65-F5344CB8AC3E}">
        <p14:creationId xmlns:p14="http://schemas.microsoft.com/office/powerpoint/2010/main" val="18947454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77536" lvl="0" indent="0" defTabSz="942289">
              <a:buNone/>
              <a:defRPr/>
            </a:pPr>
            <a:r>
              <a:rPr lang="en-US" sz="2000" dirty="0"/>
              <a:t>Link: </a:t>
            </a:r>
            <a:r>
              <a:rPr lang="en-US" sz="3600" b="0" i="0" dirty="0">
                <a:solidFill>
                  <a:srgbClr val="333333"/>
                </a:solidFill>
                <a:effectLst/>
                <a:latin typeface="Roboto" panose="02000000000000000000" pitchFamily="2" charset="0"/>
              </a:rPr>
              <a:t>https://www.ecfr.gov/current/title-45/section-1321.67</a:t>
            </a:r>
            <a:endParaRPr lang="en-US" sz="1900" dirty="0">
              <a:latin typeface="Times New Roman" panose="02020603050405020304" pitchFamily="18" charset="0"/>
              <a:ea typeface="Times New Roman" panose="02020603050405020304" pitchFamily="18" charset="0"/>
              <a:cs typeface="Times New Roman"/>
            </a:endParaRPr>
          </a:p>
        </p:txBody>
      </p:sp>
    </p:spTree>
    <p:extLst>
      <p:ext uri="{BB962C8B-B14F-4D97-AF65-F5344CB8AC3E}">
        <p14:creationId xmlns:p14="http://schemas.microsoft.com/office/powerpoint/2010/main" val="3850944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endParaRPr lang="en-US" dirty="0"/>
          </a:p>
        </p:txBody>
      </p:sp>
    </p:spTree>
    <p:extLst>
      <p:ext uri="{BB962C8B-B14F-4D97-AF65-F5344CB8AC3E}">
        <p14:creationId xmlns:p14="http://schemas.microsoft.com/office/powerpoint/2010/main" val="125720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endParaRPr lang="en-US" dirty="0"/>
          </a:p>
        </p:txBody>
      </p:sp>
    </p:spTree>
    <p:extLst>
      <p:ext uri="{BB962C8B-B14F-4D97-AF65-F5344CB8AC3E}">
        <p14:creationId xmlns:p14="http://schemas.microsoft.com/office/powerpoint/2010/main" val="1788192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27728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77536" lvl="0" indent="0" defTabSz="942289">
              <a:buNone/>
              <a:defRPr/>
            </a:pPr>
            <a:r>
              <a:rPr lang="en-US" dirty="0"/>
              <a:t>Links: </a:t>
            </a:r>
          </a:p>
          <a:p>
            <a:pPr marL="177536" lvl="0" indent="0" defTabSz="942289">
              <a:buNone/>
              <a:defRPr/>
            </a:pPr>
            <a:r>
              <a:rPr lang="en-US" dirty="0"/>
              <a:t>https://www.govinfo.gov/content/pkg/FR-2024-02-14/pdf/2024-01913.pdf ​​</a:t>
            </a:r>
          </a:p>
          <a:p>
            <a:pPr marL="177536" lvl="0" indent="0" defTabSz="942289">
              <a:buNone/>
              <a:defRPr/>
            </a:pPr>
            <a:r>
              <a:rPr lang="en-US" dirty="0">
                <a:hlinkClick r:id="rId3"/>
              </a:rPr>
              <a:t>https://acl.gov/sites/default/files/CCR_Guidance_11-4-2024 - final.pdf</a:t>
            </a:r>
            <a:endParaRPr lang="en-US" dirty="0"/>
          </a:p>
          <a:p>
            <a:pPr marL="177536" lvl="0" indent="0" defTabSz="942289">
              <a:buNone/>
              <a:defRPr/>
            </a:pPr>
            <a:r>
              <a:rPr lang="en-US" dirty="0"/>
              <a:t>https://acl.gov/sites/default/files/TIII_SelectTopicAreasToReview-SUA2024_508.pdf</a:t>
            </a:r>
          </a:p>
          <a:p>
            <a:pPr marL="177536" lvl="0" indent="0" defTabSz="942289">
              <a:buNone/>
              <a:defRPr/>
            </a:pPr>
            <a:r>
              <a:rPr lang="en-US" dirty="0"/>
              <a:t>https://acl.gov/sites/default/files/OAA_Reg_1988-2024_CrosswalkChart_508.pdf</a:t>
            </a:r>
          </a:p>
          <a:p>
            <a:pPr marL="1105881" lvl="2" indent="0">
              <a:buNone/>
            </a:pPr>
            <a:endParaRPr lang="en-US" dirty="0"/>
          </a:p>
          <a:p>
            <a:endParaRPr lang="en-US" dirty="0"/>
          </a:p>
        </p:txBody>
      </p:sp>
    </p:spTree>
    <p:extLst>
      <p:ext uri="{BB962C8B-B14F-4D97-AF65-F5344CB8AC3E}">
        <p14:creationId xmlns:p14="http://schemas.microsoft.com/office/powerpoint/2010/main" val="42076386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4: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lang="en-US" dirty="0"/>
          </a:p>
        </p:txBody>
      </p:sp>
      <p:sp>
        <p:nvSpPr>
          <p:cNvPr id="504" name="Google Shape;504;p2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3681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defTabSz="942289">
              <a:buNone/>
              <a:defRPr/>
            </a:pPr>
            <a:r>
              <a:rPr lang="en-US" dirty="0"/>
              <a:t>Link: https://acl.gov/sites/default/files/CCR_Guidance_11-4-2024%20-%20final.pdf</a:t>
            </a:r>
          </a:p>
        </p:txBody>
      </p:sp>
    </p:spTree>
    <p:extLst>
      <p:ext uri="{BB962C8B-B14F-4D97-AF65-F5344CB8AC3E}">
        <p14:creationId xmlns:p14="http://schemas.microsoft.com/office/powerpoint/2010/main" val="309572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endParaRPr lang="en-US" b="0" dirty="0"/>
          </a:p>
        </p:txBody>
      </p:sp>
    </p:spTree>
    <p:extLst>
      <p:ext uri="{BB962C8B-B14F-4D97-AF65-F5344CB8AC3E}">
        <p14:creationId xmlns:p14="http://schemas.microsoft.com/office/powerpoint/2010/main" val="1666621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endParaRPr lang="en-US" dirty="0"/>
          </a:p>
        </p:txBody>
      </p:sp>
    </p:spTree>
    <p:extLst>
      <p:ext uri="{BB962C8B-B14F-4D97-AF65-F5344CB8AC3E}">
        <p14:creationId xmlns:p14="http://schemas.microsoft.com/office/powerpoint/2010/main" val="2234006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1-Title slide">
  <p:cSld name="Title Slide">
    <p:spTree>
      <p:nvGrpSpPr>
        <p:cNvPr id="1" name="Shape 11"/>
        <p:cNvGrpSpPr/>
        <p:nvPr/>
      </p:nvGrpSpPr>
      <p:grpSpPr>
        <a:xfrm>
          <a:off x="0" y="0"/>
          <a:ext cx="0" cy="0"/>
          <a:chOff x="0" y="0"/>
          <a:chExt cx="0" cy="0"/>
        </a:xfrm>
      </p:grpSpPr>
      <p:sp>
        <p:nvSpPr>
          <p:cNvPr id="13" name="Google Shape;13;p27"/>
          <p:cNvSpPr txBox="1">
            <a:spLocks noGrp="1"/>
          </p:cNvSpPr>
          <p:nvPr>
            <p:ph type="title"/>
          </p:nvPr>
        </p:nvSpPr>
        <p:spPr>
          <a:xfrm>
            <a:off x="838201" y="3090912"/>
            <a:ext cx="86667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body" idx="1"/>
          </p:nvPr>
        </p:nvSpPr>
        <p:spPr>
          <a:xfrm>
            <a:off x="838204" y="4608218"/>
            <a:ext cx="4142873" cy="1714209"/>
          </a:xfrm>
          <a:prstGeom prst="rect">
            <a:avLst/>
          </a:prstGeom>
          <a:noFill/>
          <a:ln>
            <a:noFill/>
          </a:ln>
        </p:spPr>
        <p:txBody>
          <a:bodyPr spcFirstLastPara="1" wrap="square" lIns="91425" tIns="45700" rIns="91425" bIns="45700" anchor="t" anchorCtr="0">
            <a:normAutofit/>
          </a:bodyPr>
          <a:lstStyle>
            <a:lvl1pPr marL="127695" lvl="0" indent="893" algn="l">
              <a:lnSpc>
                <a:spcPct val="90000"/>
              </a:lnSpc>
              <a:spcBef>
                <a:spcPts val="563"/>
              </a:spcBef>
              <a:spcAft>
                <a:spcPts val="0"/>
              </a:spcAft>
              <a:buClr>
                <a:schemeClr val="dk1"/>
              </a:buClr>
              <a:buSzPts val="2000"/>
              <a:buNone/>
              <a:defRPr sz="1125">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6" name="Google Shape;15;p27" descr="Administration for Community Living">
            <a:extLst>
              <a:ext uri="{FF2B5EF4-FFF2-40B4-BE49-F238E27FC236}">
                <a16:creationId xmlns:a16="http://schemas.microsoft.com/office/drawing/2014/main" id="{055A67CA-4E63-17C0-1ED2-ACD17465ECE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469898" y="5760382"/>
            <a:ext cx="1359785" cy="562045"/>
          </a:xfrm>
          <a:prstGeom prst="rect">
            <a:avLst/>
          </a:prstGeom>
          <a:noFill/>
          <a:ln>
            <a:noFill/>
          </a:ln>
        </p:spPr>
      </p:pic>
      <p:sp>
        <p:nvSpPr>
          <p:cNvPr id="2" name="Google Shape;238;p1">
            <a:extLst>
              <a:ext uri="{FF2B5EF4-FFF2-40B4-BE49-F238E27FC236}">
                <a16:creationId xmlns:a16="http://schemas.microsoft.com/office/drawing/2014/main" id="{0F228A46-61CB-17D2-A3FE-C22B635DBDC0}"/>
              </a:ext>
              <a:ext uri="{C183D7F6-B498-43B3-948B-1728B52AA6E4}">
                <adec:decorative xmlns:adec="http://schemas.microsoft.com/office/drawing/2017/decorative" val="1"/>
              </a:ext>
            </a:extLst>
          </p:cNvPr>
          <p:cNvSpPr/>
          <p:nvPr userDrawn="1"/>
        </p:nvSpPr>
        <p:spPr>
          <a:xfrm>
            <a:off x="838202" y="4416475"/>
            <a:ext cx="4539559" cy="45719"/>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Content with Caption" userDrawn="1">
  <p:cSld name="Closing Blue">
    <p:bg>
      <p:bgPr>
        <a:solidFill>
          <a:srgbClr val="075190"/>
        </a:solidFill>
        <a:effectLst/>
      </p:bgPr>
    </p:bg>
    <p:spTree>
      <p:nvGrpSpPr>
        <p:cNvPr id="1" name="Shape 220"/>
        <p:cNvGrpSpPr/>
        <p:nvPr/>
      </p:nvGrpSpPr>
      <p:grpSpPr>
        <a:xfrm>
          <a:off x="0" y="0"/>
          <a:ext cx="0" cy="0"/>
          <a:chOff x="0" y="0"/>
          <a:chExt cx="0" cy="0"/>
        </a:xfrm>
      </p:grpSpPr>
      <p:sp>
        <p:nvSpPr>
          <p:cNvPr id="221" name="Google Shape;221;p50"/>
          <p:cNvSpPr txBox="1">
            <a:spLocks noGrp="1"/>
          </p:cNvSpPr>
          <p:nvPr>
            <p:ph type="body" idx="1"/>
          </p:nvPr>
        </p:nvSpPr>
        <p:spPr>
          <a:xfrm>
            <a:off x="839788" y="4801687"/>
            <a:ext cx="3932237" cy="1565366"/>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1600"/>
              <a:buNone/>
              <a:defRPr sz="90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22" name="Google Shape;222;p50"/>
          <p:cNvSpPr txBox="1">
            <a:spLocks noGrp="1"/>
          </p:cNvSpPr>
          <p:nvPr>
            <p:ph type="body" idx="2"/>
          </p:nvPr>
        </p:nvSpPr>
        <p:spPr>
          <a:xfrm>
            <a:off x="839788" y="4061463"/>
            <a:ext cx="3932237" cy="667295"/>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2400"/>
              <a:buNone/>
              <a:defRPr sz="135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0" name="Google Shape;15;p27">
            <a:extLst>
              <a:ext uri="{FF2B5EF4-FFF2-40B4-BE49-F238E27FC236}">
                <a16:creationId xmlns:a16="http://schemas.microsoft.com/office/drawing/2014/main" id="{6A3058F1-7B9F-07E8-9994-DE41B1D9BA47}"/>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347632" y="254555"/>
            <a:ext cx="1359785" cy="562044"/>
          </a:xfrm>
          <a:prstGeom prst="rect">
            <a:avLst/>
          </a:prstGeom>
          <a:noFill/>
          <a:ln>
            <a:noFill/>
          </a:ln>
        </p:spPr>
      </p:pic>
      <p:sp>
        <p:nvSpPr>
          <p:cNvPr id="2" name="Google Shape;55;p33">
            <a:extLst>
              <a:ext uri="{FF2B5EF4-FFF2-40B4-BE49-F238E27FC236}">
                <a16:creationId xmlns:a16="http://schemas.microsoft.com/office/drawing/2014/main" id="{1DBAB69E-9E68-F732-99DC-86FDBC852793}"/>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32;p40">
            <a:extLst>
              <a:ext uri="{FF2B5EF4-FFF2-40B4-BE49-F238E27FC236}">
                <a16:creationId xmlns:a16="http://schemas.microsoft.com/office/drawing/2014/main" id="{1F595DA3-FF54-C766-29F6-B252D2897CE7}"/>
              </a:ext>
            </a:extLst>
          </p:cNvPr>
          <p:cNvSpPr txBox="1">
            <a:spLocks noGrp="1"/>
          </p:cNvSpPr>
          <p:nvPr>
            <p:ph type="title"/>
          </p:nvPr>
        </p:nvSpPr>
        <p:spPr>
          <a:xfrm>
            <a:off x="857139" y="210812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Google Shape;238;p1">
            <a:extLst>
              <a:ext uri="{FF2B5EF4-FFF2-40B4-BE49-F238E27FC236}">
                <a16:creationId xmlns:a16="http://schemas.microsoft.com/office/drawing/2014/main" id="{33151522-F92D-80DC-4A75-D96182698C3A}"/>
              </a:ext>
              <a:ext uri="{C183D7F6-B498-43B3-948B-1728B52AA6E4}">
                <adec:decorative xmlns:adec="http://schemas.microsoft.com/office/drawing/2017/decorative" val="1"/>
              </a:ext>
            </a:extLst>
          </p:cNvPr>
          <p:cNvSpPr/>
          <p:nvPr userDrawn="1"/>
        </p:nvSpPr>
        <p:spPr>
          <a:xfrm>
            <a:off x="838202" y="3531439"/>
            <a:ext cx="4539559" cy="45719"/>
          </a:xfrm>
          <a:prstGeom prst="rect">
            <a:avLst/>
          </a:prstGeom>
          <a:solidFill>
            <a:schemeClr val="bg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Title slide" preserve="1" userDrawn="1">
  <p:cSld name="Banner Image 2">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1254931" y="4358090"/>
            <a:ext cx="6675412" cy="9597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180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1254932" y="5323581"/>
            <a:ext cx="9604659" cy="1143280"/>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i="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33" name="Google Shape;33;p30"/>
          <p:cNvSpPr>
            <a:spLocks noGrp="1"/>
          </p:cNvSpPr>
          <p:nvPr>
            <p:ph type="pic" idx="3"/>
          </p:nvPr>
        </p:nvSpPr>
        <p:spPr>
          <a:xfrm>
            <a:off x="3" y="751441"/>
            <a:ext cx="12191999" cy="2888055"/>
          </a:xfrm>
          <a:prstGeom prst="rect">
            <a:avLst/>
          </a:prstGeom>
          <a:noFill/>
          <a:ln>
            <a:noFill/>
          </a:ln>
        </p:spPr>
        <p:txBody>
          <a:bodyPr/>
          <a:lstStyle>
            <a:lvl1pPr>
              <a:defRPr>
                <a:latin typeface="+mj-lt"/>
              </a:defRPr>
            </a:lvl1pPr>
          </a:lstStyle>
          <a:p>
            <a:endParaRPr lang="en-US"/>
          </a:p>
        </p:txBody>
      </p:sp>
      <p:pic>
        <p:nvPicPr>
          <p:cNvPr id="8" name="Google Shape;27;p29">
            <a:extLst>
              <a:ext uri="{FF2B5EF4-FFF2-40B4-BE49-F238E27FC236}">
                <a16:creationId xmlns:a16="http://schemas.microsoft.com/office/drawing/2014/main" id="{7AA2E2F3-13D0-39CB-F541-054E851B87BE}"/>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9BFB2F77-18AC-A1A7-15DA-C933E18CEAE8}"/>
              </a:ext>
              <a:ext uri="{C183D7F6-B498-43B3-948B-1728B52AA6E4}">
                <adec:decorative xmlns:adec="http://schemas.microsoft.com/office/drawing/2017/decorative" val="1"/>
              </a:ext>
            </a:extLst>
          </p:cNvPr>
          <p:cNvCxnSpPr/>
          <p:nvPr userDrawn="1"/>
        </p:nvCxnSpPr>
        <p:spPr>
          <a:xfrm rot="10800000" flipH="1">
            <a:off x="1343861" y="4584905"/>
            <a:ext cx="1951119" cy="123"/>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254873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section" preserve="1" userDrawn="1">
  <p:cSld name="Title and Text">
    <p:spTree>
      <p:nvGrpSpPr>
        <p:cNvPr id="1" name="Shape 131"/>
        <p:cNvGrpSpPr/>
        <p:nvPr/>
      </p:nvGrpSpPr>
      <p:grpSpPr>
        <a:xfrm>
          <a:off x="0" y="0"/>
          <a:ext cx="0" cy="0"/>
          <a:chOff x="0" y="0"/>
          <a:chExt cx="0" cy="0"/>
        </a:xfrm>
      </p:grpSpPr>
      <p:sp>
        <p:nvSpPr>
          <p:cNvPr id="132" name="Google Shape;132;p40"/>
          <p:cNvSpPr txBox="1">
            <a:spLocks noGrp="1"/>
          </p:cNvSpPr>
          <p:nvPr>
            <p:ph type="title"/>
          </p:nvPr>
        </p:nvSpPr>
        <p:spPr>
          <a:xfrm>
            <a:off x="857139" y="873470"/>
            <a:ext cx="10515600" cy="791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180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 name="Google Shape;27;p29">
            <a:extLst>
              <a:ext uri="{FF2B5EF4-FFF2-40B4-BE49-F238E27FC236}">
                <a16:creationId xmlns:a16="http://schemas.microsoft.com/office/drawing/2014/main" id="{9E9438A6-51BE-5265-07DC-B018DA02A3D8}"/>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4" name="Text Placeholder 3">
            <a:extLst>
              <a:ext uri="{FF2B5EF4-FFF2-40B4-BE49-F238E27FC236}">
                <a16:creationId xmlns:a16="http://schemas.microsoft.com/office/drawing/2014/main" id="{308E77D8-7528-C2D0-266F-82F1D7C90494}"/>
              </a:ext>
            </a:extLst>
          </p:cNvPr>
          <p:cNvSpPr>
            <a:spLocks noGrp="1"/>
          </p:cNvSpPr>
          <p:nvPr>
            <p:ph type="body" sz="quarter" idx="10"/>
          </p:nvPr>
        </p:nvSpPr>
        <p:spPr>
          <a:xfrm>
            <a:off x="857249" y="1748613"/>
            <a:ext cx="10472739" cy="4568825"/>
          </a:xfrm>
        </p:spPr>
        <p:txBody>
          <a:bodyPr/>
          <a:lstStyle>
            <a:lvl1pPr marL="129481" indent="-129481">
              <a:buSzPct val="100000"/>
              <a:buFont typeface="Wingdings" panose="05000000000000000000" pitchFamily="2" charset="2"/>
              <a:buChar char="§"/>
              <a:defRPr lang="en-US" sz="900" b="0" i="0" u="none" strike="noStrike" cap="none" smtClean="0">
                <a:solidFill>
                  <a:schemeClr val="dk1"/>
                </a:solidFill>
                <a:latin typeface="+mn-lt"/>
                <a:ea typeface="Titillium Web"/>
                <a:cs typeface="Titillium Web"/>
                <a:sym typeface="Titillium Web"/>
              </a:defRPr>
            </a:lvl1pPr>
            <a:lvl2pPr marL="417017" indent="-192881">
              <a:defRPr lang="en-US" sz="900" b="0" i="0" u="none" strike="noStrike" cap="none" dirty="0" smtClean="0">
                <a:solidFill>
                  <a:schemeClr val="dk1"/>
                </a:solidFill>
                <a:latin typeface="+mn-lt"/>
                <a:ea typeface="Titillium Web"/>
                <a:cs typeface="Titillium Web"/>
                <a:sym typeface="Titillium Web"/>
              </a:defRPr>
            </a:lvl2pPr>
            <a:lvl3pPr marL="643831" indent="-192881">
              <a:defRPr lang="en-US" sz="788" b="0" i="0" u="none" strike="noStrike" cap="none" dirty="0" smtClean="0">
                <a:solidFill>
                  <a:schemeClr val="dk1"/>
                </a:solidFill>
                <a:latin typeface="+mn-lt"/>
                <a:ea typeface="Titillium Web"/>
                <a:cs typeface="Titillium Web"/>
                <a:sym typeface="Titillium Web"/>
              </a:defRPr>
            </a:lvl3pPr>
            <a:lvl4pPr marL="868859" indent="-160735">
              <a:defRPr lang="en-US" sz="675" b="0" i="0" u="none" strike="noStrike" cap="none" dirty="0" smtClean="0">
                <a:solidFill>
                  <a:schemeClr val="dk1"/>
                </a:solidFill>
                <a:latin typeface="+mn-lt"/>
                <a:ea typeface="Titillium Web"/>
                <a:cs typeface="Titillium Web"/>
                <a:sym typeface="Titillium Web"/>
              </a:defRPr>
            </a:lvl4pPr>
            <a:lvl5pPr marL="1092994" indent="-160735">
              <a:defRPr lang="en-US" sz="619" b="0" i="0" u="none" strike="noStrike" cap="none" dirty="0">
                <a:solidFill>
                  <a:schemeClr val="dk1"/>
                </a:solidFill>
                <a:latin typeface="+mn-lt"/>
                <a:ea typeface="Titillium Web"/>
                <a:cs typeface="Titillium Web"/>
                <a:sym typeface="Titillium Web"/>
              </a:defRPr>
            </a:lvl5pPr>
          </a:lstStyle>
          <a:p>
            <a:pPr lvl="0"/>
            <a:r>
              <a:rPr lang="en-US"/>
              <a:t>Click to edit Master text styles</a:t>
            </a:r>
          </a:p>
          <a:p>
            <a:pPr marL="320576" marR="0" lvl="1" indent="-96441" algn="l" rtl="0">
              <a:lnSpc>
                <a:spcPct val="90000"/>
              </a:lnSpc>
              <a:spcBef>
                <a:spcPts val="281"/>
              </a:spcBef>
              <a:spcAft>
                <a:spcPts val="0"/>
              </a:spcAft>
              <a:buClr>
                <a:schemeClr val="accent1"/>
              </a:buClr>
              <a:buSzPct val="100000"/>
              <a:buFont typeface="Arial"/>
              <a:buChar char="•"/>
            </a:pPr>
            <a:r>
              <a:rPr lang="en-US"/>
              <a:t>Second level</a:t>
            </a:r>
          </a:p>
          <a:p>
            <a:pPr marL="547391" marR="0" lvl="2" indent="-96441" algn="l" rtl="0">
              <a:lnSpc>
                <a:spcPct val="90000"/>
              </a:lnSpc>
              <a:spcBef>
                <a:spcPts val="281"/>
              </a:spcBef>
              <a:spcAft>
                <a:spcPts val="0"/>
              </a:spcAft>
              <a:buClr>
                <a:schemeClr val="accent2"/>
              </a:buClr>
              <a:buSzPct val="100000"/>
              <a:buFont typeface="Wingdings" panose="05000000000000000000" pitchFamily="2" charset="2"/>
              <a:buChar char="§"/>
            </a:pPr>
            <a:r>
              <a:rPr lang="en-US"/>
              <a:t>Third level</a:t>
            </a:r>
          </a:p>
          <a:p>
            <a:pPr marL="804566" marR="0" lvl="3" indent="-96441" algn="l" rtl="0">
              <a:lnSpc>
                <a:spcPct val="90000"/>
              </a:lnSpc>
              <a:spcBef>
                <a:spcPts val="281"/>
              </a:spcBef>
              <a:spcAft>
                <a:spcPts val="0"/>
              </a:spcAft>
              <a:buClr>
                <a:schemeClr val="accent3"/>
              </a:buClr>
              <a:buSzPct val="100000"/>
              <a:buFont typeface="Arial" panose="020B0604020202020204" pitchFamily="34" charset="0"/>
              <a:buChar char="•"/>
            </a:pPr>
            <a:r>
              <a:rPr lang="en-US"/>
              <a:t>Fourth level</a:t>
            </a:r>
          </a:p>
          <a:p>
            <a:pPr marL="1028700" marR="0" lvl="4" indent="-96441" algn="l" rtl="0">
              <a:lnSpc>
                <a:spcPct val="90000"/>
              </a:lnSpc>
              <a:spcBef>
                <a:spcPts val="281"/>
              </a:spcBef>
              <a:spcAft>
                <a:spcPts val="0"/>
              </a:spcAft>
              <a:buClr>
                <a:schemeClr val="accent4"/>
              </a:buClr>
              <a:buSzPct val="100000"/>
              <a:buFont typeface="Wingdings" panose="05000000000000000000" pitchFamily="2" charset="2"/>
              <a:buChar char="§"/>
            </a:pPr>
            <a:r>
              <a:rPr lang="en-US"/>
              <a:t>Fifth level</a:t>
            </a:r>
          </a:p>
        </p:txBody>
      </p:sp>
    </p:spTree>
    <p:extLst>
      <p:ext uri="{BB962C8B-B14F-4D97-AF65-F5344CB8AC3E}">
        <p14:creationId xmlns:p14="http://schemas.microsoft.com/office/powerpoint/2010/main" val="353923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Inner with text" userDrawn="1">
  <p:cSld name="Three-part Text">
    <p:spTree>
      <p:nvGrpSpPr>
        <p:cNvPr id="1" name="Shape 42"/>
        <p:cNvGrpSpPr/>
        <p:nvPr/>
      </p:nvGrpSpPr>
      <p:grpSpPr>
        <a:xfrm>
          <a:off x="0" y="0"/>
          <a:ext cx="0" cy="0"/>
          <a:chOff x="0" y="0"/>
          <a:chExt cx="0" cy="0"/>
        </a:xfrm>
      </p:grpSpPr>
      <p:sp>
        <p:nvSpPr>
          <p:cNvPr id="45" name="Google Shape;45;p32"/>
          <p:cNvSpPr txBox="1">
            <a:spLocks noGrp="1"/>
          </p:cNvSpPr>
          <p:nvPr>
            <p:ph type="body" idx="2"/>
          </p:nvPr>
        </p:nvSpPr>
        <p:spPr>
          <a:xfrm>
            <a:off x="6459585" y="1801509"/>
            <a:ext cx="4400007" cy="1189877"/>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0"/>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46" name="Google Shape;46;p32"/>
          <p:cNvSpPr txBox="1">
            <a:spLocks noGrp="1"/>
          </p:cNvSpPr>
          <p:nvPr>
            <p:ph type="body" idx="3"/>
          </p:nvPr>
        </p:nvSpPr>
        <p:spPr>
          <a:xfrm>
            <a:off x="6459585" y="3956880"/>
            <a:ext cx="4400007" cy="1189877"/>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0"/>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48" name="Google Shape;48;p32"/>
          <p:cNvSpPr txBox="1">
            <a:spLocks noGrp="1"/>
          </p:cNvSpPr>
          <p:nvPr>
            <p:ph type="body" idx="4"/>
          </p:nvPr>
        </p:nvSpPr>
        <p:spPr>
          <a:xfrm>
            <a:off x="6459585" y="1295239"/>
            <a:ext cx="4400007" cy="35068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0"/>
              </a:spcBef>
              <a:spcAft>
                <a:spcPts val="0"/>
              </a:spcAft>
              <a:buClr>
                <a:schemeClr val="dk1"/>
              </a:buClr>
              <a:buSzPts val="2000"/>
              <a:buNone/>
              <a:defRPr sz="1125" b="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49" name="Google Shape;49;p32"/>
          <p:cNvSpPr txBox="1">
            <a:spLocks noGrp="1"/>
          </p:cNvSpPr>
          <p:nvPr>
            <p:ph type="body" idx="5"/>
          </p:nvPr>
        </p:nvSpPr>
        <p:spPr>
          <a:xfrm>
            <a:off x="6459585" y="3474128"/>
            <a:ext cx="4400007" cy="35068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0"/>
              </a:spcBef>
              <a:spcAft>
                <a:spcPts val="0"/>
              </a:spcAft>
              <a:buClr>
                <a:schemeClr val="dk1"/>
              </a:buClr>
              <a:buSzPts val="2800"/>
              <a:buNone/>
              <a:defRPr sz="1125">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2" name="Google Shape;27;p29">
            <a:extLst>
              <a:ext uri="{FF2B5EF4-FFF2-40B4-BE49-F238E27FC236}">
                <a16:creationId xmlns:a16="http://schemas.microsoft.com/office/drawing/2014/main" id="{B51CC974-B878-E798-7339-E559645BDC90}"/>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23;p29">
            <a:extLst>
              <a:ext uri="{FF2B5EF4-FFF2-40B4-BE49-F238E27FC236}">
                <a16:creationId xmlns:a16="http://schemas.microsoft.com/office/drawing/2014/main" id="{E2B3382E-62A0-6765-B69C-02A55C207D19}"/>
              </a:ext>
            </a:extLst>
          </p:cNvPr>
          <p:cNvSpPr txBox="1">
            <a:spLocks noGrp="1"/>
          </p:cNvSpPr>
          <p:nvPr>
            <p:ph type="title"/>
          </p:nvPr>
        </p:nvSpPr>
        <p:spPr>
          <a:xfrm>
            <a:off x="808039" y="508639"/>
            <a:ext cx="4798679" cy="96549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575" b="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 name="Text Placeholder 2">
            <a:extLst>
              <a:ext uri="{FF2B5EF4-FFF2-40B4-BE49-F238E27FC236}">
                <a16:creationId xmlns:a16="http://schemas.microsoft.com/office/drawing/2014/main" id="{3515688C-6440-B183-E8EF-A6E53D8C4632}"/>
              </a:ext>
            </a:extLst>
          </p:cNvPr>
          <p:cNvSpPr>
            <a:spLocks noGrp="1"/>
          </p:cNvSpPr>
          <p:nvPr>
            <p:ph type="body" sz="quarter" idx="10"/>
          </p:nvPr>
        </p:nvSpPr>
        <p:spPr>
          <a:xfrm>
            <a:off x="808039" y="1535189"/>
            <a:ext cx="4798679" cy="4668765"/>
          </a:xfrm>
        </p:spPr>
        <p:txBody>
          <a:bodyPr>
            <a:normAutofit/>
          </a:bodyPr>
          <a:lstStyle>
            <a:lvl1pPr marL="96441" indent="-96441">
              <a:buClrTx/>
              <a:buSzPct val="100000"/>
              <a:buFont typeface="Wingdings" panose="05000000000000000000" pitchFamily="2" charset="2"/>
              <a:buChar char="§"/>
              <a:defRPr sz="900">
                <a:latin typeface="+mn-lt"/>
              </a:defRPr>
            </a:lvl1pPr>
            <a:lvl2pPr marL="320576" indent="-96441">
              <a:buClr>
                <a:schemeClr val="accent1"/>
              </a:buClr>
              <a:buSzPct val="100000"/>
              <a:defRPr sz="900">
                <a:latin typeface="+mn-lt"/>
              </a:defRPr>
            </a:lvl2pPr>
            <a:lvl3pPr marL="547391" indent="-96441">
              <a:buClr>
                <a:schemeClr val="accent2"/>
              </a:buClr>
              <a:buSzPct val="100000"/>
              <a:buFont typeface="Wingdings" panose="05000000000000000000" pitchFamily="2" charset="2"/>
              <a:buChar char="§"/>
              <a:defRPr sz="788">
                <a:latin typeface="+mn-lt"/>
              </a:defRPr>
            </a:lvl3pPr>
            <a:lvl4pPr marL="804566" indent="-96441">
              <a:buClr>
                <a:schemeClr val="accent3"/>
              </a:buClr>
              <a:buSzPct val="100000"/>
              <a:buFont typeface="Arial" panose="020B0604020202020204" pitchFamily="34" charset="0"/>
              <a:buChar char="•"/>
              <a:defRPr sz="675">
                <a:latin typeface="+mn-lt"/>
              </a:defRPr>
            </a:lvl4pPr>
            <a:lvl5pPr marL="1028700" indent="-96441">
              <a:buClr>
                <a:schemeClr val="accent4"/>
              </a:buClr>
              <a:buSzPct val="100000"/>
              <a:buFont typeface="Wingdings" panose="05000000000000000000" pitchFamily="2" charset="2"/>
              <a:buChar char="§"/>
              <a:defRPr sz="61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Chart">
    <p:spTree>
      <p:nvGrpSpPr>
        <p:cNvPr id="1" name="Shape 103"/>
        <p:cNvGrpSpPr/>
        <p:nvPr/>
      </p:nvGrpSpPr>
      <p:grpSpPr>
        <a:xfrm>
          <a:off x="0" y="0"/>
          <a:ext cx="0" cy="0"/>
          <a:chOff x="0" y="0"/>
          <a:chExt cx="0" cy="0"/>
        </a:xfrm>
      </p:grpSpPr>
      <p:sp>
        <p:nvSpPr>
          <p:cNvPr id="111" name="Google Shape;111;p38"/>
          <p:cNvSpPr>
            <a:spLocks noGrp="1"/>
          </p:cNvSpPr>
          <p:nvPr>
            <p:ph type="chart" idx="7"/>
          </p:nvPr>
        </p:nvSpPr>
        <p:spPr>
          <a:xfrm>
            <a:off x="838201" y="1112111"/>
            <a:ext cx="10518059" cy="516649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563"/>
              </a:spcBef>
              <a:spcAft>
                <a:spcPts val="0"/>
              </a:spcAft>
              <a:buClr>
                <a:schemeClr val="dk1"/>
              </a:buClr>
              <a:buSzPts val="2800"/>
              <a:buFont typeface="Arial"/>
              <a:buNone/>
              <a:defRPr sz="1575" b="0" i="0" u="none" strike="noStrike" cap="none">
                <a:solidFill>
                  <a:schemeClr val="dk1"/>
                </a:solidFill>
                <a:latin typeface="+mj-lt"/>
                <a:ea typeface="Titillium Web"/>
                <a:cs typeface="Titillium Web"/>
                <a:sym typeface="Titillium Web"/>
              </a:defRPr>
            </a:lvl1pPr>
            <a:lvl2pPr marR="0" lvl="1"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Titillium Web"/>
                <a:ea typeface="Titillium Web"/>
                <a:cs typeface="Titillium Web"/>
                <a:sym typeface="Titillium Web"/>
              </a:defRPr>
            </a:lvl2pPr>
            <a:lvl3pPr marR="0" lvl="2"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Titillium Web"/>
                <a:ea typeface="Titillium Web"/>
                <a:cs typeface="Titillium Web"/>
                <a:sym typeface="Titillium Web"/>
              </a:defRPr>
            </a:lvl3pPr>
            <a:lvl4pPr marR="0" lvl="3"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4pPr>
            <a:lvl5pPr marR="0" lvl="4"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5pPr>
            <a:lvl6pPr marR="0" lvl="5"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451575"/>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8810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Table">
    <p:spTree>
      <p:nvGrpSpPr>
        <p:cNvPr id="1" name="Shape 103"/>
        <p:cNvGrpSpPr/>
        <p:nvPr/>
      </p:nvGrpSpPr>
      <p:grpSpPr>
        <a:xfrm>
          <a:off x="0" y="0"/>
          <a:ext cx="0" cy="0"/>
          <a:chOff x="0" y="0"/>
          <a:chExt cx="0" cy="0"/>
        </a:xfrm>
      </p:grpSpPr>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620114"/>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Table Placeholder 3">
            <a:extLst>
              <a:ext uri="{FF2B5EF4-FFF2-40B4-BE49-F238E27FC236}">
                <a16:creationId xmlns:a16="http://schemas.microsoft.com/office/drawing/2014/main" id="{C36EEF6C-05D3-1E3A-4003-2E85ECD42A9D}"/>
              </a:ext>
            </a:extLst>
          </p:cNvPr>
          <p:cNvSpPr>
            <a:spLocks noGrp="1"/>
          </p:cNvSpPr>
          <p:nvPr>
            <p:ph type="tbl" sz="quarter" idx="10"/>
          </p:nvPr>
        </p:nvSpPr>
        <p:spPr>
          <a:xfrm>
            <a:off x="838200" y="1377950"/>
            <a:ext cx="10783888" cy="4821238"/>
          </a:xfrm>
        </p:spPr>
        <p:txBody>
          <a:bodyPr/>
          <a:lstStyle>
            <a:lvl1pPr>
              <a:defRPr>
                <a:latin typeface="+mj-lt"/>
              </a:defRPr>
            </a:lvl1pPr>
          </a:lstStyle>
          <a:p>
            <a:endParaRPr lang="en-US"/>
          </a:p>
        </p:txBody>
      </p:sp>
    </p:spTree>
    <p:extLst>
      <p:ext uri="{BB962C8B-B14F-4D97-AF65-F5344CB8AC3E}">
        <p14:creationId xmlns:p14="http://schemas.microsoft.com/office/powerpoint/2010/main" val="82415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Divider White">
    <p:spTree>
      <p:nvGrpSpPr>
        <p:cNvPr id="1" name="Shape 145"/>
        <p:cNvGrpSpPr/>
        <p:nvPr/>
      </p:nvGrpSpPr>
      <p:grpSpPr>
        <a:xfrm>
          <a:off x="0" y="0"/>
          <a:ext cx="0" cy="0"/>
          <a:chOff x="0" y="0"/>
          <a:chExt cx="0" cy="0"/>
        </a:xfrm>
      </p:grpSpPr>
      <p:sp>
        <p:nvSpPr>
          <p:cNvPr id="146" name="Google Shape;146;p42"/>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 name="Google Shape;27;p29">
            <a:extLst>
              <a:ext uri="{FF2B5EF4-FFF2-40B4-BE49-F238E27FC236}">
                <a16:creationId xmlns:a16="http://schemas.microsoft.com/office/drawing/2014/main" id="{05854331-F7AF-C9B5-6D37-9C0E3CB8ADA9}"/>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3D550D6D-C9A6-2C14-2747-036EE90B54E7}"/>
              </a:ext>
              <a:ext uri="{C183D7F6-B498-43B3-948B-1728B52AA6E4}">
                <adec:decorative xmlns:adec="http://schemas.microsoft.com/office/drawing/2017/decorative" val="1"/>
              </a:ext>
            </a:extLst>
          </p:cNvPr>
          <p:cNvCxnSpPr/>
          <p:nvPr userDrawn="1"/>
        </p:nvCxnSpPr>
        <p:spPr>
          <a:xfrm rot="10800000" flipH="1">
            <a:off x="958851" y="3227743"/>
            <a:ext cx="1951119" cy="123"/>
          </a:xfrm>
          <a:prstGeom prst="straightConnector1">
            <a:avLst/>
          </a:prstGeom>
          <a:noFill/>
          <a:ln w="57150" cap="flat" cmpd="sng">
            <a:solidFill>
              <a:srgbClr val="BE1E2D"/>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reserve="1" userDrawn="1">
  <p:cSld name="Divider Blue">
    <p:bg>
      <p:bgPr>
        <a:solidFill>
          <a:srgbClr val="075190"/>
        </a:solidFill>
        <a:effectLst/>
      </p:bgPr>
    </p:bg>
    <p:spTree>
      <p:nvGrpSpPr>
        <p:cNvPr id="1" name="Shape 137"/>
        <p:cNvGrpSpPr/>
        <p:nvPr/>
      </p:nvGrpSpPr>
      <p:grpSpPr>
        <a:xfrm>
          <a:off x="0" y="0"/>
          <a:ext cx="0" cy="0"/>
          <a:chOff x="0" y="0"/>
          <a:chExt cx="0" cy="0"/>
        </a:xfrm>
      </p:grpSpPr>
      <p:pic>
        <p:nvPicPr>
          <p:cNvPr id="10" name="Google Shape;27;p29">
            <a:extLst>
              <a:ext uri="{FF2B5EF4-FFF2-40B4-BE49-F238E27FC236}">
                <a16:creationId xmlns:a16="http://schemas.microsoft.com/office/drawing/2014/main" id="{15CBC54A-43C9-4F17-081B-8650F7DDCB8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46;p42">
            <a:extLst>
              <a:ext uri="{FF2B5EF4-FFF2-40B4-BE49-F238E27FC236}">
                <a16:creationId xmlns:a16="http://schemas.microsoft.com/office/drawing/2014/main" id="{0D439D33-6287-16FD-BBA7-D27183B36657}"/>
              </a:ext>
            </a:extLst>
          </p:cNvPr>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 name="Google Shape;377;p13">
            <a:extLst>
              <a:ext uri="{FF2B5EF4-FFF2-40B4-BE49-F238E27FC236}">
                <a16:creationId xmlns:a16="http://schemas.microsoft.com/office/drawing/2014/main" id="{7F95637A-936D-ECF5-7A95-DE61B6A9E11E}"/>
              </a:ext>
              <a:ext uri="{C183D7F6-B498-43B3-948B-1728B52AA6E4}">
                <adec:decorative xmlns:adec="http://schemas.microsoft.com/office/drawing/2017/decorative" val="1"/>
              </a:ext>
            </a:extLst>
          </p:cNvPr>
          <p:cNvCxnSpPr/>
          <p:nvPr userDrawn="1"/>
        </p:nvCxnSpPr>
        <p:spPr>
          <a:xfrm rot="10800000" flipH="1">
            <a:off x="954394" y="3223662"/>
            <a:ext cx="1951119" cy="123"/>
          </a:xfrm>
          <a:prstGeom prst="straightConnector1">
            <a:avLst/>
          </a:prstGeom>
          <a:noFill/>
          <a:ln w="57150" cap="flat" cmpd="sng">
            <a:solidFill>
              <a:schemeClr val="accent3"/>
            </a:solidFill>
            <a:prstDash val="solid"/>
            <a:miter lim="800000"/>
            <a:headEnd type="none" w="sm" len="sm"/>
            <a:tailEnd type="none" w="sm" len="sm"/>
          </a:ln>
        </p:spPr>
      </p:cxnSp>
    </p:spTree>
    <p:extLst>
      <p:ext uri="{BB962C8B-B14F-4D97-AF65-F5344CB8AC3E}">
        <p14:creationId xmlns:p14="http://schemas.microsoft.com/office/powerpoint/2010/main" val="227305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Title slide">
  <p:cSld name="Emphasis Word and Content">
    <p:spTree>
      <p:nvGrpSpPr>
        <p:cNvPr id="1" name="Shape 16"/>
        <p:cNvGrpSpPr/>
        <p:nvPr/>
      </p:nvGrpSpPr>
      <p:grpSpPr>
        <a:xfrm>
          <a:off x="0" y="0"/>
          <a:ext cx="0" cy="0"/>
          <a:chOff x="0" y="0"/>
          <a:chExt cx="0" cy="0"/>
        </a:xfrm>
      </p:grpSpPr>
      <p:sp>
        <p:nvSpPr>
          <p:cNvPr id="17" name="Google Shape;17;p28"/>
          <p:cNvSpPr txBox="1">
            <a:spLocks noGrp="1"/>
          </p:cNvSpPr>
          <p:nvPr>
            <p:ph type="title"/>
          </p:nvPr>
        </p:nvSpPr>
        <p:spPr>
          <a:xfrm>
            <a:off x="839788" y="3108960"/>
            <a:ext cx="5761309"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35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body" idx="1"/>
          </p:nvPr>
        </p:nvSpPr>
        <p:spPr>
          <a:xfrm>
            <a:off x="838200" y="4206244"/>
            <a:ext cx="10021389" cy="2116183"/>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9" name="Google Shape;19;p28"/>
          <p:cNvSpPr txBox="1">
            <a:spLocks noGrp="1"/>
          </p:cNvSpPr>
          <p:nvPr>
            <p:ph type="body" idx="2"/>
          </p:nvPr>
        </p:nvSpPr>
        <p:spPr>
          <a:xfrm>
            <a:off x="576946" y="1597364"/>
            <a:ext cx="9475177" cy="1249178"/>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563"/>
              </a:spcBef>
              <a:spcAft>
                <a:spcPts val="0"/>
              </a:spcAft>
              <a:buClr>
                <a:schemeClr val="dk1"/>
              </a:buClr>
              <a:buSzPts val="8000"/>
              <a:buNone/>
              <a:defRPr sz="4500">
                <a:latin typeface="+mj-lt"/>
              </a:defRPr>
            </a:lvl1pPr>
            <a:lvl2pPr marL="514350" lvl="1" indent="-192881" algn="l">
              <a:lnSpc>
                <a:spcPct val="90000"/>
              </a:lnSpc>
              <a:spcBef>
                <a:spcPts val="281"/>
              </a:spcBef>
              <a:spcAft>
                <a:spcPts val="0"/>
              </a:spcAft>
              <a:buClr>
                <a:schemeClr val="dk1"/>
              </a:buClr>
              <a:buSzPts val="1800"/>
              <a:buChar char="•"/>
              <a:defRPr/>
            </a:lvl2pPr>
            <a:lvl3pPr marL="771525" lvl="2" indent="-192881" algn="l">
              <a:lnSpc>
                <a:spcPct val="90000"/>
              </a:lnSpc>
              <a:spcBef>
                <a:spcPts val="281"/>
              </a:spcBef>
              <a:spcAft>
                <a:spcPts val="0"/>
              </a:spcAft>
              <a:buClr>
                <a:schemeClr val="dk1"/>
              </a:buClr>
              <a:buSzPts val="1800"/>
              <a:buChar char="•"/>
              <a:defRPr/>
            </a:lvl3pPr>
            <a:lvl4pPr marL="1028700" lvl="3" indent="-192881" algn="l">
              <a:lnSpc>
                <a:spcPct val="90000"/>
              </a:lnSpc>
              <a:spcBef>
                <a:spcPts val="281"/>
              </a:spcBef>
              <a:spcAft>
                <a:spcPts val="0"/>
              </a:spcAft>
              <a:buClr>
                <a:schemeClr val="dk1"/>
              </a:buClr>
              <a:buSzPts val="1800"/>
              <a:buChar char="•"/>
              <a:defRPr/>
            </a:lvl4pPr>
            <a:lvl5pPr marL="1285875" lvl="4" indent="-192881" algn="l">
              <a:lnSpc>
                <a:spcPct val="90000"/>
              </a:lnSpc>
              <a:spcBef>
                <a:spcPts val="281"/>
              </a:spcBef>
              <a:spcAft>
                <a:spcPts val="0"/>
              </a:spcAft>
              <a:buClr>
                <a:schemeClr val="dk1"/>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8" name="Google Shape;27;p29">
            <a:extLst>
              <a:ext uri="{FF2B5EF4-FFF2-40B4-BE49-F238E27FC236}">
                <a16:creationId xmlns:a16="http://schemas.microsoft.com/office/drawing/2014/main" id="{814DB8A8-DD98-9E4F-42FF-8A100C54A3A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3" name="Google Shape;247;p2">
            <a:extLst>
              <a:ext uri="{FF2B5EF4-FFF2-40B4-BE49-F238E27FC236}">
                <a16:creationId xmlns:a16="http://schemas.microsoft.com/office/drawing/2014/main" id="{8E6ACB80-AEDB-CA7B-2FCD-22CED5841F03}"/>
              </a:ext>
              <a:ext uri="{C183D7F6-B498-43B3-948B-1728B52AA6E4}">
                <adec:decorative xmlns:adec="http://schemas.microsoft.com/office/drawing/2017/decorative" val="1"/>
              </a:ext>
            </a:extLst>
          </p:cNvPr>
          <p:cNvCxnSpPr/>
          <p:nvPr userDrawn="1"/>
        </p:nvCxnSpPr>
        <p:spPr>
          <a:xfrm>
            <a:off x="1041917" y="2846542"/>
            <a:ext cx="0" cy="822960"/>
          </a:xfrm>
          <a:prstGeom prst="straightConnector1">
            <a:avLst/>
          </a:prstGeom>
          <a:noFill/>
          <a:ln w="57150" cap="flat" cmpd="sng">
            <a:solidFill>
              <a:srgbClr val="BE1E2D"/>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0"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838200" y="4563291"/>
            <a:ext cx="10515600" cy="1613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p:nvPr/>
        </p:nvSpPr>
        <p:spPr>
          <a:xfrm>
            <a:off x="2" y="6618337"/>
            <a:ext cx="11823300" cy="246888"/>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10" name="Google Shape;10;p26"/>
          <p:cNvSpPr/>
          <p:nvPr/>
        </p:nvSpPr>
        <p:spPr>
          <a:xfrm>
            <a:off x="10363200" y="6618337"/>
            <a:ext cx="1828800" cy="246888"/>
          </a:xfrm>
          <a:prstGeom prst="rect">
            <a:avLst/>
          </a:prstGeom>
          <a:solidFill>
            <a:srgbClr val="F9A21A"/>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
        <p:nvSpPr>
          <p:cNvPr id="2" name="Google Shape;10;p26">
            <a:extLst>
              <a:ext uri="{FF2B5EF4-FFF2-40B4-BE49-F238E27FC236}">
                <a16:creationId xmlns:a16="http://schemas.microsoft.com/office/drawing/2014/main" id="{39278194-149E-7248-5A15-5E78B0DCEFA0}"/>
              </a:ext>
            </a:extLst>
          </p:cNvPr>
          <p:cNvSpPr/>
          <p:nvPr userDrawn="1"/>
        </p:nvSpPr>
        <p:spPr>
          <a:xfrm>
            <a:off x="8534400" y="6618337"/>
            <a:ext cx="1828800" cy="246888"/>
          </a:xfrm>
          <a:prstGeom prst="rect">
            <a:avLst/>
          </a:prstGeom>
          <a:solidFill>
            <a:schemeClr val="accent2"/>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74" r:id="rId2"/>
    <p:sldLayoutId id="2147483677" r:id="rId3"/>
    <p:sldLayoutId id="2147483654" r:id="rId4"/>
    <p:sldLayoutId id="2147483678" r:id="rId5"/>
    <p:sldLayoutId id="2147483679" r:id="rId6"/>
    <p:sldLayoutId id="2147483664" r:id="rId7"/>
    <p:sldLayoutId id="2147483675" r:id="rId8"/>
    <p:sldLayoutId id="2147483650"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Black" panose="020B0A04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acl.gov/OAArul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ecfr.gov/current/title-45/part-1321/subpart-C#p-1321.65(b)(7)"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info.gov/content/pkg/FR-2024-02-14/pdf/2024-01913.pdf"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https://acl.gov/OAArule" TargetMode="External"/><Relationship Id="rId4" Type="http://schemas.openxmlformats.org/officeDocument/2006/relationships/hyperlink" Target="http://www.ecfr.gov&#16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ecfr.gov/current/title-45/section-1321.9"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s://www.ecfr.gov/current/title-45/section-1321.59"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ecfr.gov/current/title-45/section-1321.73"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s://www.ecfr.gov/current/title-45/section-1321.9"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ecfr.gov/current/title-45/part-1321/subpart-B#p-1321.9(c)(2)(xiv)"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ecfr.gov/current/title-45/part-1321/subpart-B#p-1321.9(c)(2)(xiv)"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ecfr.gov/current/title-45/part-1321/section-1321.3#p-1321.3(Conflicts%20of%20interest)"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ecfr.gov/current/title-45/section-1321.47"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ecfr.gov/current/title-45/section-1321.67"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govinfo.gov/content/pkg/FR-2024-02-14/pdf/2024-01913.pdf" TargetMode="External"/><Relationship Id="rId7" Type="http://schemas.openxmlformats.org/officeDocument/2006/relationships/hyperlink" Target="https://acl.gov/sites/default/files/OAA_Reg_1988-2024_CrosswalkChart_508.pdf"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hyperlink" Target="https://acl.gov/sites/default/files/TIII_SelectTopicAreasToReview-SUA2024_508.pdf" TargetMode="External"/><Relationship Id="rId5" Type="http://schemas.openxmlformats.org/officeDocument/2006/relationships/hyperlink" Target="https://acl.gov/sites/default/files/CCR_Guidance_11-4-2024%20-%20final.pdf" TargetMode="External"/><Relationship Id="rId4" Type="http://schemas.openxmlformats.org/officeDocument/2006/relationships/hyperlink" Target="https://acl.gov/OAArule"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cl.gov/OAArul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acl.gov/sites/default/files/CCR_Guidance_11-4-2024%20-%20final.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4" name="TextBox 3">
            <a:extLst>
              <a:ext uri="{FF2B5EF4-FFF2-40B4-BE49-F238E27FC236}">
                <a16:creationId xmlns:a16="http://schemas.microsoft.com/office/drawing/2014/main" id="{B77A703E-C37C-F1F6-BA97-BB6AE874EFE5}"/>
              </a:ext>
            </a:extLst>
          </p:cNvPr>
          <p:cNvSpPr txBox="1"/>
          <p:nvPr/>
        </p:nvSpPr>
        <p:spPr>
          <a:xfrm>
            <a:off x="0" y="0"/>
            <a:ext cx="372979" cy="307777"/>
          </a:xfrm>
          <a:prstGeom prst="rect">
            <a:avLst/>
          </a:prstGeom>
          <a:noFill/>
        </p:spPr>
        <p:txBody>
          <a:bodyPr wrap="square" rtlCol="0">
            <a:spAutoFit/>
          </a:bodyPr>
          <a:lstStyle/>
          <a:p>
            <a:r>
              <a:rPr lang="en-US"/>
              <a:t>1</a:t>
            </a:r>
          </a:p>
        </p:txBody>
      </p:sp>
      <p:sp>
        <p:nvSpPr>
          <p:cNvPr id="2" name="Title 1">
            <a:extLst>
              <a:ext uri="{FF2B5EF4-FFF2-40B4-BE49-F238E27FC236}">
                <a16:creationId xmlns:a16="http://schemas.microsoft.com/office/drawing/2014/main" id="{ECFACE5B-ED08-894A-64AF-253DF0FE54CD}"/>
              </a:ext>
            </a:extLst>
          </p:cNvPr>
          <p:cNvSpPr>
            <a:spLocks noGrp="1"/>
          </p:cNvSpPr>
          <p:nvPr>
            <p:ph type="title"/>
          </p:nvPr>
        </p:nvSpPr>
        <p:spPr>
          <a:xfrm>
            <a:off x="831879" y="2336728"/>
            <a:ext cx="9518069" cy="1990580"/>
          </a:xfrm>
        </p:spPr>
        <p:txBody>
          <a:bodyPr>
            <a:normAutofit/>
          </a:bodyPr>
          <a:lstStyle/>
          <a:p>
            <a:r>
              <a:rPr lang="en-US"/>
              <a:t>Back to Basics: Contracts and Commercial Relationships under the Older Americans Act</a:t>
            </a:r>
          </a:p>
        </p:txBody>
      </p:sp>
      <p:sp>
        <p:nvSpPr>
          <p:cNvPr id="3" name="Text Placeholder 2">
            <a:extLst>
              <a:ext uri="{FF2B5EF4-FFF2-40B4-BE49-F238E27FC236}">
                <a16:creationId xmlns:a16="http://schemas.microsoft.com/office/drawing/2014/main" id="{ABE3A34F-DF11-4EFC-A8AE-8CB74B3F2EB5}"/>
              </a:ext>
            </a:extLst>
          </p:cNvPr>
          <p:cNvSpPr>
            <a:spLocks noGrp="1"/>
          </p:cNvSpPr>
          <p:nvPr>
            <p:ph type="body" idx="1"/>
          </p:nvPr>
        </p:nvSpPr>
        <p:spPr>
          <a:xfrm>
            <a:off x="838204" y="4647974"/>
            <a:ext cx="10621484" cy="1714209"/>
          </a:xfrm>
        </p:spPr>
        <p:txBody>
          <a:bodyPr>
            <a:normAutofit fontScale="92500" lnSpcReduction="10000"/>
          </a:bodyPr>
          <a:lstStyle/>
          <a:p>
            <a:pPr marL="127635" marR="0" lvl="0" indent="635" algn="l" defTabSz="914400" rtl="0" eaLnBrk="1" fontAlgn="auto" latinLnBrk="0" hangingPunct="1">
              <a:lnSpc>
                <a:spcPct val="90000"/>
              </a:lnSpc>
              <a:spcBef>
                <a:spcPts val="563"/>
              </a:spcBef>
              <a:spcAft>
                <a:spcPts val="0"/>
              </a:spcAft>
              <a:buClr>
                <a:srgbClr val="000000"/>
              </a:buClr>
              <a:buSzPts val="2000"/>
              <a:buFont typeface="Arial"/>
              <a:buNone/>
              <a:tabLst/>
              <a:defRPr/>
            </a:pPr>
            <a:r>
              <a:rPr kumimoji="0" lang="en-US" sz="2400" b="0" i="0" u="none" strike="noStrike" kern="0" cap="none" spc="0" normalizeH="0" baseline="0" noProof="0">
                <a:ln>
                  <a:noFill/>
                </a:ln>
                <a:solidFill>
                  <a:srgbClr val="000000"/>
                </a:solidFill>
                <a:effectLst/>
                <a:uLnTx/>
                <a:uFillTx/>
                <a:latin typeface="Arial"/>
                <a:sym typeface="Titillium Web"/>
              </a:rPr>
              <a:t>Kari Benson, Deputy Assistant Secretary for Aging, ACL </a:t>
            </a:r>
          </a:p>
          <a:p>
            <a:pPr marL="127635" marR="0" lvl="0" indent="635" algn="l" defTabSz="914400" rtl="0" eaLnBrk="1" fontAlgn="auto" latinLnBrk="0" hangingPunct="1">
              <a:lnSpc>
                <a:spcPct val="90000"/>
              </a:lnSpc>
              <a:spcBef>
                <a:spcPts val="563"/>
              </a:spcBef>
              <a:spcAft>
                <a:spcPts val="0"/>
              </a:spcAft>
              <a:buClr>
                <a:srgbClr val="000000"/>
              </a:buClr>
              <a:buSzPts val="2000"/>
              <a:buFont typeface="Arial"/>
              <a:buNone/>
              <a:tabLst/>
              <a:defRPr/>
            </a:pPr>
            <a:r>
              <a:rPr kumimoji="0" lang="en-US" sz="2400" b="0" i="0" u="none" strike="noStrike" kern="0" cap="none" spc="0" normalizeH="0" baseline="0" noProof="0">
                <a:ln>
                  <a:noFill/>
                </a:ln>
                <a:solidFill>
                  <a:srgbClr val="000000"/>
                </a:solidFill>
                <a:effectLst/>
                <a:uLnTx/>
                <a:uFillTx/>
                <a:latin typeface="Arial"/>
                <a:sym typeface="Titillium Web"/>
              </a:rPr>
              <a:t>Elliot Kennedy, Deputy Administrator for Policy and Evaluation, ACL</a:t>
            </a:r>
          </a:p>
          <a:p>
            <a:pPr marL="127635" marR="0" lvl="0" indent="635" algn="l" defTabSz="914400" rtl="0" eaLnBrk="1" fontAlgn="auto" latinLnBrk="0" hangingPunct="1">
              <a:lnSpc>
                <a:spcPct val="90000"/>
              </a:lnSpc>
              <a:spcBef>
                <a:spcPts val="563"/>
              </a:spcBef>
              <a:spcAft>
                <a:spcPts val="0"/>
              </a:spcAft>
              <a:buClr>
                <a:srgbClr val="000000"/>
              </a:buClr>
              <a:buSzPts val="2000"/>
              <a:buFont typeface="Arial"/>
              <a:buNone/>
              <a:tabLst/>
              <a:defRPr/>
            </a:pPr>
            <a:r>
              <a:rPr lang="en-US" sz="2400">
                <a:solidFill>
                  <a:srgbClr val="000000"/>
                </a:solidFill>
                <a:latin typeface="Arial"/>
              </a:rPr>
              <a:t>Rhonda Schwartz, Region II Regional Administrator, ACL </a:t>
            </a:r>
            <a:endParaRPr kumimoji="0" lang="en-US" sz="2400" b="0" i="0" u="none" strike="noStrike" kern="0" cap="none" spc="0" normalizeH="0" baseline="0" noProof="0">
              <a:ln>
                <a:noFill/>
              </a:ln>
              <a:solidFill>
                <a:srgbClr val="000000"/>
              </a:solidFill>
              <a:effectLst/>
              <a:uLnTx/>
              <a:uFillTx/>
              <a:latin typeface="Arial"/>
              <a:sym typeface="Titillium Web"/>
            </a:endParaRPr>
          </a:p>
          <a:p>
            <a:pPr marL="127635" indent="635"/>
            <a:endParaRPr lang="en-US" sz="1800"/>
          </a:p>
          <a:p>
            <a:pPr marL="127635" indent="635"/>
            <a:r>
              <a:rPr lang="en-US" sz="1800" i="1"/>
              <a:t>November 7,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89BB0E-CC3A-218A-AA98-46FF155B6790}"/>
              </a:ext>
            </a:extLst>
          </p:cNvPr>
          <p:cNvSpPr txBox="1"/>
          <p:nvPr/>
        </p:nvSpPr>
        <p:spPr>
          <a:xfrm>
            <a:off x="0" y="0"/>
            <a:ext cx="457200" cy="307777"/>
          </a:xfrm>
          <a:prstGeom prst="rect">
            <a:avLst/>
          </a:prstGeom>
          <a:noFill/>
        </p:spPr>
        <p:txBody>
          <a:bodyPr wrap="square" rtlCol="0">
            <a:spAutoFit/>
          </a:bodyPr>
          <a:lstStyle/>
          <a:p>
            <a:r>
              <a:rPr lang="en-US"/>
              <a:t>10</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556591"/>
            <a:ext cx="10515600" cy="1101728"/>
          </a:xfrm>
          <a:solidFill>
            <a:schemeClr val="accent1">
              <a:lumMod val="20000"/>
              <a:lumOff val="80000"/>
            </a:schemeClr>
          </a:solidFill>
        </p:spPr>
        <p:txBody>
          <a:bodyPr>
            <a:noAutofit/>
          </a:bodyPr>
          <a:lstStyle/>
          <a:p>
            <a:pPr algn="ctr"/>
            <a:r>
              <a:rPr lang="en-US" sz="3600" b="1">
                <a:cs typeface="Arial"/>
              </a:rPr>
              <a:t>Sample SUA Policy for Prior Approval of Section 212 Agreements</a:t>
            </a:r>
            <a:endParaRPr lang="en-US" sz="3600" b="1"/>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58319"/>
            <a:ext cx="10515600" cy="4757979"/>
          </a:xfrm>
        </p:spPr>
        <p:txBody>
          <a:bodyPr>
            <a:normAutofit/>
          </a:bodyPr>
          <a:lstStyle/>
          <a:p>
            <a:pPr defTabSz="514350">
              <a:lnSpc>
                <a:spcPct val="100000"/>
              </a:lnSpc>
              <a:spcBef>
                <a:spcPts val="563"/>
              </a:spcBef>
              <a:buClrTx/>
              <a:defRPr/>
            </a:pPr>
            <a:r>
              <a:rPr lang="en-US" sz="2800" b="1">
                <a:effectLst/>
                <a:latin typeface="Arial (body)"/>
                <a:ea typeface="Times New Roman" panose="02020603050405020304" pitchFamily="18" charset="0"/>
              </a:rPr>
              <a:t> The following policy, procedure, and prior approval forms are not required documents.</a:t>
            </a:r>
            <a:r>
              <a:rPr lang="en-US" sz="2800">
                <a:effectLst/>
                <a:latin typeface="Arial (body)"/>
                <a:ea typeface="Times New Roman" panose="02020603050405020304" pitchFamily="18" charset="0"/>
              </a:rPr>
              <a:t> They are sample documents for SUAs, in consultation with area agencies on aging (AAAs), to consider </a:t>
            </a:r>
            <a:r>
              <a:rPr lang="en-US" sz="2800" u="sng">
                <a:effectLst/>
                <a:latin typeface="Arial (body)"/>
                <a:ea typeface="Times New Roman" panose="02020603050405020304" pitchFamily="18" charset="0"/>
              </a:rPr>
              <a:t>adapting</a:t>
            </a:r>
            <a:r>
              <a:rPr lang="en-US" sz="2800">
                <a:effectLst/>
                <a:latin typeface="Arial (body)"/>
                <a:ea typeface="Times New Roman" panose="02020603050405020304" pitchFamily="18" charset="0"/>
              </a:rPr>
              <a:t>. (Adapt, don’t adopt!)</a:t>
            </a:r>
          </a:p>
          <a:p>
            <a:pPr defTabSz="514350">
              <a:lnSpc>
                <a:spcPct val="100000"/>
              </a:lnSpc>
              <a:spcBef>
                <a:spcPts val="563"/>
              </a:spcBef>
              <a:buClrTx/>
              <a:defRPr/>
            </a:pPr>
            <a:r>
              <a:rPr lang="en-US" sz="2800">
                <a:effectLst/>
                <a:latin typeface="Arial (body)"/>
                <a:ea typeface="Times New Roman" panose="02020603050405020304" pitchFamily="18" charset="0"/>
              </a:rPr>
              <a:t> Through this </a:t>
            </a:r>
            <a:r>
              <a:rPr lang="en-US" sz="2800" b="1">
                <a:effectLst/>
                <a:latin typeface="Arial (body)"/>
                <a:ea typeface="Times New Roman" panose="02020603050405020304" pitchFamily="18" charset="0"/>
              </a:rPr>
              <a:t>sample policy, </a:t>
            </a:r>
            <a:r>
              <a:rPr lang="en-US" sz="2800">
                <a:effectLst/>
                <a:latin typeface="Arial (body)"/>
                <a:ea typeface="Times New Roman" panose="02020603050405020304" pitchFamily="18" charset="0"/>
              </a:rPr>
              <a:t>the SUA has decided to: </a:t>
            </a:r>
          </a:p>
          <a:p>
            <a:pPr lvl="1" defTabSz="514350">
              <a:lnSpc>
                <a:spcPct val="100000"/>
              </a:lnSpc>
              <a:spcBef>
                <a:spcPts val="563"/>
              </a:spcBef>
              <a:buClrTx/>
              <a:defRPr/>
            </a:pPr>
            <a:r>
              <a:rPr lang="en-US" sz="2600">
                <a:effectLst/>
                <a:latin typeface="Arial (body)"/>
                <a:ea typeface="Times New Roman" panose="02020603050405020304" pitchFamily="18" charset="0"/>
              </a:rPr>
              <a:t>Categorically approve certain kinds of agreements, and</a:t>
            </a:r>
          </a:p>
          <a:p>
            <a:pPr lvl="1" defTabSz="514350">
              <a:lnSpc>
                <a:spcPct val="100000"/>
              </a:lnSpc>
              <a:spcBef>
                <a:spcPts val="563"/>
              </a:spcBef>
              <a:buClrTx/>
              <a:defRPr/>
            </a:pPr>
            <a:r>
              <a:rPr lang="en-US" sz="2600">
                <a:effectLst/>
                <a:latin typeface="Arial (body)"/>
                <a:ea typeface="Times New Roman" panose="02020603050405020304" pitchFamily="18" charset="0"/>
              </a:rPr>
              <a:t>Review other kinds of agreements more closely</a:t>
            </a:r>
          </a:p>
          <a:p>
            <a:pPr defTabSz="514350">
              <a:lnSpc>
                <a:spcPct val="100000"/>
              </a:lnSpc>
              <a:spcBef>
                <a:spcPts val="563"/>
              </a:spcBef>
              <a:buClrTx/>
              <a:defRPr/>
            </a:pPr>
            <a:r>
              <a:rPr lang="en-US" sz="2800" i="1">
                <a:latin typeface="Arial (body)"/>
                <a:ea typeface="Times New Roman" panose="02020603050405020304" pitchFamily="18" charset="0"/>
              </a:rPr>
              <a:t> In these </a:t>
            </a:r>
            <a:r>
              <a:rPr lang="en-US" sz="2800" b="1" i="1">
                <a:latin typeface="Arial (body)"/>
                <a:ea typeface="Times New Roman" panose="02020603050405020304" pitchFamily="18" charset="0"/>
              </a:rPr>
              <a:t>sample documents</a:t>
            </a:r>
            <a:r>
              <a:rPr lang="en-US" sz="2800" i="1">
                <a:latin typeface="Arial (body)"/>
                <a:ea typeface="Times New Roman" panose="02020603050405020304" pitchFamily="18" charset="0"/>
              </a:rPr>
              <a:t>, </a:t>
            </a:r>
            <a:r>
              <a:rPr lang="en-US" sz="2800" i="1">
                <a:solidFill>
                  <a:srgbClr val="2F5496"/>
                </a:solidFill>
                <a:effectLst/>
                <a:latin typeface="Arial (body)"/>
                <a:ea typeface="Times New Roman" panose="02020603050405020304" pitchFamily="18" charset="0"/>
              </a:rPr>
              <a:t>blue text </a:t>
            </a:r>
            <a:r>
              <a:rPr lang="en-US" sz="2800" i="1">
                <a:solidFill>
                  <a:srgbClr val="2F5496"/>
                </a:solidFill>
                <a:latin typeface="Arial (body)"/>
                <a:ea typeface="Times New Roman" panose="02020603050405020304" pitchFamily="18" charset="0"/>
              </a:rPr>
              <a:t>provides explanations and describes alternative approaches that </a:t>
            </a:r>
            <a:r>
              <a:rPr lang="en-US" sz="2800" i="1">
                <a:solidFill>
                  <a:srgbClr val="2F5496"/>
                </a:solidFill>
                <a:effectLst/>
                <a:latin typeface="Arial (body)"/>
                <a:ea typeface="Times New Roman" panose="02020603050405020304" pitchFamily="18" charset="0"/>
              </a:rPr>
              <a:t>an SUA, in consultation with AAAs, could take.</a:t>
            </a:r>
            <a:endParaRPr lang="en-US" sz="2800">
              <a:effectLst/>
              <a:latin typeface="Arial (body)"/>
              <a:ea typeface="Times New Roman" panose="02020603050405020304" pitchFamily="18" charset="0"/>
            </a:endParaRPr>
          </a:p>
        </p:txBody>
      </p:sp>
    </p:spTree>
    <p:extLst>
      <p:ext uri="{BB962C8B-B14F-4D97-AF65-F5344CB8AC3E}">
        <p14:creationId xmlns:p14="http://schemas.microsoft.com/office/powerpoint/2010/main" val="374652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98D2C3-29B4-4136-F914-6CF8B3B734D5}"/>
              </a:ext>
            </a:extLst>
          </p:cNvPr>
          <p:cNvSpPr txBox="1"/>
          <p:nvPr/>
        </p:nvSpPr>
        <p:spPr>
          <a:xfrm>
            <a:off x="0" y="0"/>
            <a:ext cx="457200" cy="307777"/>
          </a:xfrm>
          <a:prstGeom prst="rect">
            <a:avLst/>
          </a:prstGeom>
          <a:noFill/>
        </p:spPr>
        <p:txBody>
          <a:bodyPr wrap="square" rtlCol="0">
            <a:spAutoFit/>
          </a:bodyPr>
          <a:lstStyle/>
          <a:p>
            <a:r>
              <a:rPr lang="en-US"/>
              <a:t>11</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57572" y="550968"/>
            <a:ext cx="10476854" cy="859378"/>
          </a:xfrm>
          <a:solidFill>
            <a:schemeClr val="accent1">
              <a:lumMod val="20000"/>
              <a:lumOff val="80000"/>
            </a:schemeClr>
          </a:solidFill>
        </p:spPr>
        <p:txBody>
          <a:bodyPr>
            <a:noAutofit/>
          </a:bodyPr>
          <a:lstStyle/>
          <a:p>
            <a:pPr algn="ctr"/>
            <a:r>
              <a:rPr lang="en-US" sz="4000" b="1">
                <a:cs typeface="Arial"/>
              </a:rPr>
              <a:t>Sample SUA Policy </a:t>
            </a:r>
            <a:r>
              <a:rPr lang="en-US" b="1">
                <a:cs typeface="Arial"/>
              </a:rPr>
              <a:t>(1)</a:t>
            </a:r>
            <a:endParaRPr lang="en-US" b="1"/>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57572" y="1510035"/>
            <a:ext cx="10837122" cy="5067946"/>
          </a:xfrm>
        </p:spPr>
        <p:txBody>
          <a:bodyPr>
            <a:normAutofit/>
          </a:bodyPr>
          <a:lstStyle/>
          <a:p>
            <a:pPr marL="0" marR="0" fontAlgn="base">
              <a:lnSpc>
                <a:spcPct val="110000"/>
              </a:lnSpc>
              <a:spcBef>
                <a:spcPts val="0"/>
              </a:spcBef>
              <a:spcAft>
                <a:spcPts val="0"/>
              </a:spcAft>
            </a:pPr>
            <a:r>
              <a:rPr lang="en-US" sz="2400">
                <a:effectLst/>
                <a:ea typeface="Times New Roman" panose="02020603050405020304" pitchFamily="18" charset="0"/>
              </a:rPr>
              <a:t> The SUA encourages AAAs to establish comprehensive and coordinated systems for supportive, nutrition, and other services for older adults in our state by leveraging resources beyond OAA funding. </a:t>
            </a:r>
          </a:p>
          <a:p>
            <a:pPr marL="0" marR="0" fontAlgn="base">
              <a:lnSpc>
                <a:spcPct val="110000"/>
              </a:lnSpc>
              <a:spcBef>
                <a:spcPts val="0"/>
              </a:spcBef>
              <a:spcAft>
                <a:spcPts val="0"/>
              </a:spcAft>
            </a:pPr>
            <a:r>
              <a:rPr lang="en-US" sz="2400">
                <a:ea typeface="Times New Roman" panose="02020603050405020304" pitchFamily="18" charset="0"/>
              </a:rPr>
              <a:t> </a:t>
            </a:r>
            <a:r>
              <a:rPr lang="en-US" sz="2400">
                <a:effectLst/>
                <a:ea typeface="Times New Roman" panose="02020603050405020304" pitchFamily="18" charset="0"/>
              </a:rPr>
              <a:t>Through this policy, the SUA intends to facilitate increased access to aging services in our state while ensuring responsible oversight of federal funds and protecting the integrity of our aging services network.</a:t>
            </a:r>
            <a:endParaRPr lang="en-US" sz="2400">
              <a:ea typeface="Times New Roman" panose="02020603050405020304" pitchFamily="18" charset="0"/>
            </a:endParaRPr>
          </a:p>
          <a:p>
            <a:pPr marL="0" fontAlgn="base">
              <a:lnSpc>
                <a:spcPct val="110000"/>
              </a:lnSpc>
              <a:spcBef>
                <a:spcPts val="0"/>
              </a:spcBef>
            </a:pPr>
            <a:r>
              <a:rPr lang="en-US" sz="2400">
                <a:effectLst/>
                <a:ea typeface="Times New Roman" panose="02020603050405020304" pitchFamily="18" charset="0"/>
              </a:rPr>
              <a:t> Consistent with section 212 of the OAA, AAAs who seek to establish agreements to serve individuals or entities not otherwise receiving services under the Act must obtain prior approval from the SUA. This policy applies to agreements with any entity for a AAA to provide goods or services in exchange for reimbursement or other financial consideration, with the expectation that the agreement will result in profit and reimbursement of initial costs. </a:t>
            </a:r>
          </a:p>
        </p:txBody>
      </p:sp>
    </p:spTree>
    <p:extLst>
      <p:ext uri="{BB962C8B-B14F-4D97-AF65-F5344CB8AC3E}">
        <p14:creationId xmlns:p14="http://schemas.microsoft.com/office/powerpoint/2010/main" val="362923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6AA339-140F-DEF0-446A-CB58E07C06F1}"/>
              </a:ext>
            </a:extLst>
          </p:cNvPr>
          <p:cNvSpPr txBox="1"/>
          <p:nvPr/>
        </p:nvSpPr>
        <p:spPr>
          <a:xfrm>
            <a:off x="0" y="0"/>
            <a:ext cx="457200" cy="307777"/>
          </a:xfrm>
          <a:prstGeom prst="rect">
            <a:avLst/>
          </a:prstGeom>
          <a:noFill/>
        </p:spPr>
        <p:txBody>
          <a:bodyPr wrap="square" rtlCol="0">
            <a:spAutoFit/>
          </a:bodyPr>
          <a:lstStyle/>
          <a:p>
            <a:r>
              <a:rPr lang="en-US"/>
              <a:t>12</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199" y="480447"/>
            <a:ext cx="10506560" cy="805912"/>
          </a:xfrm>
          <a:solidFill>
            <a:schemeClr val="accent1">
              <a:lumMod val="20000"/>
              <a:lumOff val="80000"/>
            </a:schemeClr>
          </a:solidFill>
        </p:spPr>
        <p:txBody>
          <a:bodyPr>
            <a:noAutofit/>
          </a:bodyPr>
          <a:lstStyle/>
          <a:p>
            <a:pPr algn="ctr"/>
            <a:r>
              <a:rPr lang="en-US" sz="4000" b="1">
                <a:cs typeface="Arial"/>
              </a:rPr>
              <a:t>Sample SUA Policy </a:t>
            </a:r>
            <a:r>
              <a:rPr lang="en-US" b="1">
                <a:cs typeface="Arial"/>
              </a:rPr>
              <a:t>(2)</a:t>
            </a:r>
            <a:endParaRPr lang="en-US" b="1"/>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73273" y="1414288"/>
            <a:ext cx="10506561" cy="5331417"/>
          </a:xfrm>
        </p:spPr>
        <p:txBody>
          <a:bodyPr>
            <a:noAutofit/>
          </a:bodyPr>
          <a:lstStyle/>
          <a:p>
            <a:pPr marL="0" marR="0" fontAlgn="base">
              <a:lnSpc>
                <a:spcPct val="100000"/>
              </a:lnSpc>
              <a:spcBef>
                <a:spcPts val="0"/>
              </a:spcBef>
              <a:spcAft>
                <a:spcPts val="0"/>
              </a:spcAft>
            </a:pPr>
            <a:r>
              <a:rPr lang="en-US" sz="2200">
                <a:effectLst/>
                <a:ea typeface="Times New Roman" panose="02020603050405020304" pitchFamily="18" charset="0"/>
              </a:rPr>
              <a:t> For agreements involving multiple AAAs, one entity may submit information for prior approval on behalf of the group. The anticipated expectations of each AAA must be clear.</a:t>
            </a:r>
          </a:p>
          <a:p>
            <a:pPr marL="465138" lvl="1" indent="-176213" fontAlgn="base">
              <a:lnSpc>
                <a:spcPct val="100000"/>
              </a:lnSpc>
              <a:spcBef>
                <a:spcPts val="0"/>
              </a:spcBef>
            </a:pPr>
            <a:r>
              <a:rPr lang="en-US" sz="2100">
                <a:effectLst/>
                <a:ea typeface="Times New Roman" panose="02020603050405020304" pitchFamily="18" charset="0"/>
              </a:rPr>
              <a:t>Service providers sub-contracted for work to execute an agreement are not required to separately seek prior approval. </a:t>
            </a:r>
          </a:p>
          <a:p>
            <a:pPr marL="465138" lvl="1" indent="-176213" fontAlgn="base">
              <a:lnSpc>
                <a:spcPct val="100000"/>
              </a:lnSpc>
              <a:spcBef>
                <a:spcPts val="0"/>
              </a:spcBef>
            </a:pPr>
            <a:r>
              <a:rPr lang="en-US" sz="2100">
                <a:effectLst/>
                <a:ea typeface="Times New Roman" panose="02020603050405020304" pitchFamily="18" charset="0"/>
              </a:rPr>
              <a:t>AAAs must incorporate standard language related to COI and compliance with SUA data use policies.</a:t>
            </a:r>
            <a:endParaRPr lang="en-US" sz="2100">
              <a:ea typeface="Times New Roman" panose="02020603050405020304" pitchFamily="18" charset="0"/>
            </a:endParaRPr>
          </a:p>
          <a:p>
            <a:pPr marL="0" marR="0" fontAlgn="base">
              <a:lnSpc>
                <a:spcPct val="100000"/>
              </a:lnSpc>
              <a:spcBef>
                <a:spcPts val="0"/>
              </a:spcBef>
              <a:spcAft>
                <a:spcPts val="0"/>
              </a:spcAft>
            </a:pPr>
            <a:r>
              <a:rPr lang="en-US" sz="2200">
                <a:effectLst/>
                <a:ea typeface="Times New Roman" panose="02020603050405020304" pitchFamily="18" charset="0"/>
              </a:rPr>
              <a:t> The SUA has established this streamlined </a:t>
            </a:r>
            <a:r>
              <a:rPr lang="en-US" sz="2200">
                <a:ea typeface="Times New Roman" panose="02020603050405020304" pitchFamily="18" charset="0"/>
              </a:rPr>
              <a:t>P&amp;P</a:t>
            </a:r>
            <a:r>
              <a:rPr lang="en-US" sz="2200">
                <a:effectLst/>
                <a:ea typeface="Times New Roman" panose="02020603050405020304" pitchFamily="18" charset="0"/>
              </a:rPr>
              <a:t> to expedite the prior approval process as much as possible.</a:t>
            </a:r>
          </a:p>
          <a:p>
            <a:pPr marL="0" marR="0" fontAlgn="base">
              <a:lnSpc>
                <a:spcPct val="100000"/>
              </a:lnSpc>
              <a:spcBef>
                <a:spcPts val="0"/>
              </a:spcBef>
              <a:spcAft>
                <a:spcPts val="0"/>
              </a:spcAft>
            </a:pPr>
            <a:r>
              <a:rPr lang="en-US" sz="2200" b="1">
                <a:effectLst/>
                <a:ea typeface="Times New Roman" panose="02020603050405020304" pitchFamily="18" charset="0"/>
              </a:rPr>
              <a:t> Use of Older Americans Act Funding: </a:t>
            </a:r>
          </a:p>
          <a:p>
            <a:pPr marL="465138" lvl="1" indent="-176213" fontAlgn="base">
              <a:lnSpc>
                <a:spcPct val="100000"/>
              </a:lnSpc>
              <a:spcBef>
                <a:spcPts val="0"/>
              </a:spcBef>
            </a:pPr>
            <a:r>
              <a:rPr lang="en-US" sz="2100">
                <a:effectLst/>
                <a:ea typeface="Times New Roman" panose="02020603050405020304" pitchFamily="18" charset="0"/>
              </a:rPr>
              <a:t>Consistent with section 212 of the OAA, AAAs may use OAA funding to develop or initiate section 212 agreements. All section 212 agreements must incorporate a guarantee that any OAA costs used in the development will be reimbursed to the AAA by the third-party entity. In addition, any amount of payment to the AAA that exceeds this </a:t>
            </a:r>
            <a:r>
              <a:rPr lang="en-US" sz="2100">
                <a:ea typeface="Times New Roman" panose="02020603050405020304" pitchFamily="18" charset="0"/>
              </a:rPr>
              <a:t>must</a:t>
            </a:r>
            <a:r>
              <a:rPr lang="en-US" sz="2100">
                <a:effectLst/>
                <a:ea typeface="Times New Roman" panose="02020603050405020304" pitchFamily="18" charset="0"/>
              </a:rPr>
              <a:t> be used to provide, or support the provision of, OAA services.</a:t>
            </a:r>
          </a:p>
          <a:p>
            <a:pPr marL="0" marR="0" fontAlgn="base">
              <a:spcBef>
                <a:spcPts val="0"/>
              </a:spcBef>
              <a:spcAft>
                <a:spcPts val="0"/>
              </a:spcAft>
            </a:pPr>
            <a:endParaRPr lang="en-US" sz="2000">
              <a:effectLst/>
              <a:latin typeface="+mj-lt"/>
              <a:ea typeface="Times New Roman" panose="02020603050405020304" pitchFamily="18" charset="0"/>
            </a:endParaRPr>
          </a:p>
        </p:txBody>
      </p:sp>
    </p:spTree>
    <p:extLst>
      <p:ext uri="{BB962C8B-B14F-4D97-AF65-F5344CB8AC3E}">
        <p14:creationId xmlns:p14="http://schemas.microsoft.com/office/powerpoint/2010/main" val="169997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F17223-53F4-43F8-FACA-12F5CA07B2FC}"/>
              </a:ext>
            </a:extLst>
          </p:cNvPr>
          <p:cNvSpPr txBox="1"/>
          <p:nvPr/>
        </p:nvSpPr>
        <p:spPr>
          <a:xfrm>
            <a:off x="0" y="0"/>
            <a:ext cx="457200" cy="307777"/>
          </a:xfrm>
          <a:prstGeom prst="rect">
            <a:avLst/>
          </a:prstGeom>
          <a:noFill/>
        </p:spPr>
        <p:txBody>
          <a:bodyPr wrap="square" rtlCol="0">
            <a:spAutoFit/>
          </a:bodyPr>
          <a:lstStyle/>
          <a:p>
            <a:r>
              <a:rPr lang="en-US"/>
              <a:t>13</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89215" y="386219"/>
            <a:ext cx="10413569" cy="867292"/>
          </a:xfrm>
          <a:solidFill>
            <a:schemeClr val="accent1">
              <a:lumMod val="20000"/>
              <a:lumOff val="80000"/>
            </a:schemeClr>
          </a:solidFill>
        </p:spPr>
        <p:txBody>
          <a:bodyPr>
            <a:noAutofit/>
          </a:bodyPr>
          <a:lstStyle/>
          <a:p>
            <a:pPr algn="ctr"/>
            <a:r>
              <a:rPr lang="en-US" sz="3600" b="1">
                <a:cs typeface="Arial"/>
              </a:rPr>
              <a:t>Sample SUA Policy: Types of Agreements </a:t>
            </a:r>
            <a:r>
              <a:rPr lang="en-US" b="1">
                <a:cs typeface="Arial"/>
              </a:rPr>
              <a:t>(1)</a:t>
            </a:r>
            <a:endParaRPr lang="en-US" b="1"/>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98358" y="1253511"/>
            <a:ext cx="10413568" cy="5351547"/>
          </a:xfrm>
        </p:spPr>
        <p:txBody>
          <a:bodyPr>
            <a:noAutofit/>
          </a:bodyPr>
          <a:lstStyle/>
          <a:p>
            <a:pPr marL="0" marR="0" fontAlgn="base">
              <a:lnSpc>
                <a:spcPct val="100000"/>
              </a:lnSpc>
              <a:spcBef>
                <a:spcPts val="0"/>
              </a:spcBef>
              <a:spcAft>
                <a:spcPts val="0"/>
              </a:spcAft>
            </a:pPr>
            <a:r>
              <a:rPr lang="en-US" sz="2200">
                <a:effectLst/>
                <a:ea typeface="Times New Roman" panose="02020603050405020304" pitchFamily="18" charset="0"/>
              </a:rPr>
              <a:t> Through this policy, the SUA categorically pre-approves the following types of agreements, contingent on </a:t>
            </a:r>
            <a:r>
              <a:rPr lang="en-US" sz="2200" b="1">
                <a:effectLst/>
                <a:ea typeface="Times New Roman" panose="02020603050405020304" pitchFamily="18" charset="0"/>
              </a:rPr>
              <a:t>receipt</a:t>
            </a:r>
            <a:r>
              <a:rPr lang="en-US" sz="2200">
                <a:effectLst/>
                <a:ea typeface="Times New Roman" panose="02020603050405020304" pitchFamily="18" charset="0"/>
              </a:rPr>
              <a:t> of the minimum information outlined in the prior approval form:</a:t>
            </a:r>
          </a:p>
          <a:p>
            <a:pPr marL="511175" lvl="1" indent="-223838" fontAlgn="base">
              <a:lnSpc>
                <a:spcPct val="100000"/>
              </a:lnSpc>
              <a:spcBef>
                <a:spcPts val="0"/>
              </a:spcBef>
              <a:buFont typeface="Arial" panose="020B0604020202020204" pitchFamily="34" charset="0"/>
              <a:buChar char="•"/>
            </a:pPr>
            <a:r>
              <a:rPr lang="en-US" sz="2000">
                <a:effectLst/>
                <a:ea typeface="Times New Roman" panose="02020603050405020304" pitchFamily="18" charset="0"/>
              </a:rPr>
              <a:t>Agreements with local, state, and federal governmental entities;</a:t>
            </a:r>
          </a:p>
          <a:p>
            <a:pPr marL="511175" lvl="1" indent="-223838" fontAlgn="base">
              <a:lnSpc>
                <a:spcPct val="100000"/>
              </a:lnSpc>
              <a:spcBef>
                <a:spcPts val="0"/>
              </a:spcBef>
              <a:buFont typeface="Arial" panose="020B0604020202020204" pitchFamily="34" charset="0"/>
              <a:buChar char="•"/>
            </a:pPr>
            <a:r>
              <a:rPr lang="en-US" sz="2000">
                <a:effectLst/>
                <a:ea typeface="Times New Roman" panose="02020603050405020304" pitchFamily="18" charset="0"/>
              </a:rPr>
              <a:t>Agreements with other AAAs or AAA associations; and</a:t>
            </a:r>
          </a:p>
          <a:p>
            <a:pPr marL="511175" lvl="1" indent="-223838" fontAlgn="base">
              <a:lnSpc>
                <a:spcPct val="100000"/>
              </a:lnSpc>
              <a:spcBef>
                <a:spcPts val="0"/>
              </a:spcBef>
              <a:buFont typeface="Arial" panose="020B0604020202020204" pitchFamily="34" charset="0"/>
              <a:buChar char="•"/>
            </a:pPr>
            <a:r>
              <a:rPr lang="en-US" sz="2000">
                <a:effectLst/>
                <a:ea typeface="Times New Roman" panose="02020603050405020304" pitchFamily="18" charset="0"/>
              </a:rPr>
              <a:t>Agreements with entities with which a AAA has a long-standing existing business relationship (of three years or more).</a:t>
            </a:r>
          </a:p>
          <a:p>
            <a:pPr marL="0" marR="0" fontAlgn="base">
              <a:lnSpc>
                <a:spcPct val="100000"/>
              </a:lnSpc>
              <a:spcBef>
                <a:spcPts val="0"/>
              </a:spcBef>
              <a:spcAft>
                <a:spcPts val="0"/>
              </a:spcAft>
            </a:pPr>
            <a:r>
              <a:rPr lang="en-US" sz="2200">
                <a:effectLst/>
                <a:ea typeface="Times New Roman" panose="02020603050405020304" pitchFamily="18" charset="0"/>
              </a:rPr>
              <a:t> Note: AAAs that have received an audit report with financial findings within the previous twelve months are not eligible for the categorical approval of agreements.</a:t>
            </a:r>
          </a:p>
          <a:p>
            <a:pPr marL="0" marR="0" fontAlgn="base">
              <a:lnSpc>
                <a:spcPct val="100000"/>
              </a:lnSpc>
              <a:spcBef>
                <a:spcPts val="0"/>
              </a:spcBef>
              <a:spcAft>
                <a:spcPts val="0"/>
              </a:spcAft>
            </a:pPr>
            <a:r>
              <a:rPr lang="en-US" sz="2100" i="1">
                <a:solidFill>
                  <a:srgbClr val="2F5496"/>
                </a:solidFill>
                <a:effectLst/>
                <a:ea typeface="Times New Roman" panose="02020603050405020304" pitchFamily="18" charset="0"/>
              </a:rPr>
              <a:t> The SUA, in consultation with AAAs, may decide to offer blanket prior approval for categories of </a:t>
            </a:r>
            <a:r>
              <a:rPr lang="en-US" sz="2100" i="1">
                <a:solidFill>
                  <a:srgbClr val="2F5496"/>
                </a:solidFill>
                <a:ea typeface="Times New Roman" panose="02020603050405020304" pitchFamily="18" charset="0"/>
              </a:rPr>
              <a:t>CCR</a:t>
            </a:r>
            <a:r>
              <a:rPr lang="en-US" sz="2100" i="1">
                <a:solidFill>
                  <a:srgbClr val="2F5496"/>
                </a:solidFill>
                <a:effectLst/>
                <a:ea typeface="Times New Roman" panose="02020603050405020304" pitchFamily="18" charset="0"/>
              </a:rPr>
              <a:t>s that pose very little risk, such as those listed above…The SUA also always retains the ability to audit or request supporting documentation if concerns arise.</a:t>
            </a:r>
            <a:r>
              <a:rPr lang="en-US" sz="2100" i="1">
                <a:solidFill>
                  <a:srgbClr val="2F5496"/>
                </a:solidFill>
                <a:ea typeface="Times New Roman" panose="02020603050405020304" pitchFamily="18" charset="0"/>
              </a:rPr>
              <a:t> </a:t>
            </a:r>
            <a:r>
              <a:rPr lang="en-US" sz="2100" i="1">
                <a:solidFill>
                  <a:srgbClr val="2F5496"/>
                </a:solidFill>
                <a:effectLst/>
                <a:ea typeface="Times New Roman" panose="02020603050405020304" pitchFamily="18" charset="0"/>
              </a:rPr>
              <a:t>In addition to categorical approval, the SUA might decide to offer a review and approval process for distinct categories of </a:t>
            </a:r>
            <a:r>
              <a:rPr lang="en-US" sz="2100" i="1">
                <a:solidFill>
                  <a:srgbClr val="2F5496"/>
                </a:solidFill>
                <a:ea typeface="Times New Roman" panose="02020603050405020304" pitchFamily="18" charset="0"/>
              </a:rPr>
              <a:t>CCR</a:t>
            </a:r>
            <a:r>
              <a:rPr lang="en-US" sz="2100" i="1">
                <a:solidFill>
                  <a:srgbClr val="2F5496"/>
                </a:solidFill>
                <a:effectLst/>
                <a:ea typeface="Times New Roman" panose="02020603050405020304" pitchFamily="18" charset="0"/>
              </a:rPr>
              <a:t>s, such as those listed </a:t>
            </a:r>
            <a:r>
              <a:rPr lang="en-US" sz="2100" i="1">
                <a:solidFill>
                  <a:srgbClr val="2F5496"/>
                </a:solidFill>
                <a:ea typeface="Times New Roman" panose="02020603050405020304" pitchFamily="18" charset="0"/>
              </a:rPr>
              <a:t>on the next slide</a:t>
            </a:r>
            <a:r>
              <a:rPr lang="en-US" sz="2100" i="1">
                <a:solidFill>
                  <a:srgbClr val="2F5496"/>
                </a:solidFill>
                <a:effectLst/>
                <a:ea typeface="Times New Roman" panose="02020603050405020304" pitchFamily="18" charset="0"/>
              </a:rPr>
              <a:t>. In all cases, SUAs must still </a:t>
            </a:r>
            <a:r>
              <a:rPr lang="en-US" sz="2100" b="1" i="1">
                <a:solidFill>
                  <a:srgbClr val="2F5496"/>
                </a:solidFill>
                <a:effectLst/>
                <a:ea typeface="Times New Roman" panose="02020603050405020304" pitchFamily="18" charset="0"/>
              </a:rPr>
              <a:t>receive</a:t>
            </a:r>
            <a:r>
              <a:rPr lang="en-US" sz="2100" i="1">
                <a:solidFill>
                  <a:srgbClr val="2F5496"/>
                </a:solidFill>
                <a:effectLst/>
                <a:ea typeface="Times New Roman" panose="02020603050405020304" pitchFamily="18" charset="0"/>
              </a:rPr>
              <a:t> minimum information about the </a:t>
            </a:r>
            <a:r>
              <a:rPr lang="en-US" sz="2100" i="1">
                <a:solidFill>
                  <a:srgbClr val="2F5496"/>
                </a:solidFill>
                <a:ea typeface="Times New Roman" panose="02020603050405020304" pitchFamily="18" charset="0"/>
              </a:rPr>
              <a:t>CCR</a:t>
            </a:r>
            <a:r>
              <a:rPr lang="en-US" sz="2100" i="1">
                <a:solidFill>
                  <a:srgbClr val="2F5496"/>
                </a:solidFill>
                <a:effectLst/>
                <a:ea typeface="Times New Roman" panose="02020603050405020304" pitchFamily="18" charset="0"/>
              </a:rPr>
              <a:t>s prior to their establishment.</a:t>
            </a:r>
            <a:endParaRPr lang="en-US" sz="2100">
              <a:effectLst/>
              <a:ea typeface="Times New Roman" panose="02020603050405020304" pitchFamily="18" charset="0"/>
            </a:endParaRPr>
          </a:p>
        </p:txBody>
      </p:sp>
    </p:spTree>
    <p:extLst>
      <p:ext uri="{BB962C8B-B14F-4D97-AF65-F5344CB8AC3E}">
        <p14:creationId xmlns:p14="http://schemas.microsoft.com/office/powerpoint/2010/main" val="151063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A14943-2E6F-EBD2-278E-D49D2E6D7DF7}"/>
              </a:ext>
            </a:extLst>
          </p:cNvPr>
          <p:cNvSpPr txBox="1"/>
          <p:nvPr/>
        </p:nvSpPr>
        <p:spPr>
          <a:xfrm>
            <a:off x="0" y="0"/>
            <a:ext cx="457200" cy="307777"/>
          </a:xfrm>
          <a:prstGeom prst="rect">
            <a:avLst/>
          </a:prstGeom>
          <a:noFill/>
        </p:spPr>
        <p:txBody>
          <a:bodyPr wrap="square" rtlCol="0">
            <a:spAutoFit/>
          </a:bodyPr>
          <a:lstStyle/>
          <a:p>
            <a:r>
              <a:rPr lang="en-US"/>
              <a:t>14</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19803" y="387458"/>
            <a:ext cx="10352394" cy="854358"/>
          </a:xfrm>
          <a:solidFill>
            <a:schemeClr val="accent1">
              <a:lumMod val="20000"/>
              <a:lumOff val="80000"/>
            </a:schemeClr>
          </a:solidFill>
        </p:spPr>
        <p:txBody>
          <a:bodyPr>
            <a:noAutofit/>
          </a:bodyPr>
          <a:lstStyle/>
          <a:p>
            <a:pPr algn="ctr"/>
            <a:r>
              <a:rPr lang="en-US" sz="3200" b="1">
                <a:cs typeface="Arial"/>
              </a:rPr>
              <a:t>Sample SUA Policy: Types of Agreements </a:t>
            </a:r>
            <a:r>
              <a:rPr lang="en-US" b="1">
                <a:cs typeface="Arial"/>
              </a:rPr>
              <a:t>(2)</a:t>
            </a:r>
            <a:endParaRPr lang="en-US" b="1"/>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19803" y="1363851"/>
            <a:ext cx="10352394" cy="5237649"/>
          </a:xfrm>
        </p:spPr>
        <p:txBody>
          <a:bodyPr>
            <a:noAutofit/>
          </a:bodyPr>
          <a:lstStyle/>
          <a:p>
            <a:pPr marL="0" marR="0" fontAlgn="base">
              <a:lnSpc>
                <a:spcPct val="100000"/>
              </a:lnSpc>
              <a:spcBef>
                <a:spcPts val="0"/>
              </a:spcBef>
              <a:spcAft>
                <a:spcPts val="0"/>
              </a:spcAft>
            </a:pPr>
            <a:r>
              <a:rPr lang="en-US" sz="2400">
                <a:effectLst/>
                <a:ea typeface="Times New Roman" panose="02020603050405020304" pitchFamily="18" charset="0"/>
              </a:rPr>
              <a:t> The SUA will also approve the following types of agreements, subject to </a:t>
            </a:r>
            <a:r>
              <a:rPr lang="en-US" sz="2400" b="1">
                <a:effectLst/>
                <a:ea typeface="Times New Roman" panose="02020603050405020304" pitchFamily="18" charset="0"/>
              </a:rPr>
              <a:t>review</a:t>
            </a:r>
            <a:r>
              <a:rPr lang="en-US" sz="2400">
                <a:effectLst/>
                <a:ea typeface="Times New Roman" panose="02020603050405020304" pitchFamily="18" charset="0"/>
              </a:rPr>
              <a:t> of the required prior approval forms:</a:t>
            </a:r>
          </a:p>
          <a:p>
            <a:pPr marL="512763" lvl="1" indent="-223838" fontAlgn="base">
              <a:lnSpc>
                <a:spcPct val="100000"/>
              </a:lnSpc>
              <a:spcBef>
                <a:spcPts val="0"/>
              </a:spcBef>
            </a:pPr>
            <a:r>
              <a:rPr lang="en-US" sz="2200">
                <a:effectLst/>
                <a:ea typeface="Times New Roman" panose="02020603050405020304" pitchFamily="18" charset="0"/>
              </a:rPr>
              <a:t>A single agreement with an entity (or multiple entities) to provide specific services; </a:t>
            </a:r>
          </a:p>
          <a:p>
            <a:pPr marL="512763" lvl="1" indent="-223838" fontAlgn="base">
              <a:lnSpc>
                <a:spcPct val="100000"/>
              </a:lnSpc>
              <a:spcBef>
                <a:spcPts val="0"/>
              </a:spcBef>
            </a:pPr>
            <a:r>
              <a:rPr lang="en-US" sz="2200">
                <a:effectLst/>
                <a:ea typeface="Times New Roman" panose="02020603050405020304" pitchFamily="18" charset="0"/>
              </a:rPr>
              <a:t>A category or type of agreement with a specific entity or a type of entity for the AAA to provide specific services (including through private pay arrangements); and</a:t>
            </a:r>
            <a:endParaRPr lang="en-US" sz="2200">
              <a:ea typeface="Times New Roman" panose="02020603050405020304" pitchFamily="18" charset="0"/>
            </a:endParaRPr>
          </a:p>
          <a:p>
            <a:pPr marL="512763" lvl="1" indent="-223838" fontAlgn="base">
              <a:lnSpc>
                <a:spcPct val="100000"/>
              </a:lnSpc>
              <a:spcBef>
                <a:spcPts val="0"/>
              </a:spcBef>
            </a:pPr>
            <a:r>
              <a:rPr lang="en-US" sz="2200">
                <a:effectLst/>
                <a:ea typeface="Times New Roman" panose="02020603050405020304" pitchFamily="18" charset="0"/>
              </a:rPr>
              <a:t>A category or type of agreement with a type of entity (or multiple entities) for the AAA to provide a broad category of services.</a:t>
            </a:r>
          </a:p>
          <a:p>
            <a:pPr marL="0" marR="0" fontAlgn="base">
              <a:lnSpc>
                <a:spcPct val="100000"/>
              </a:lnSpc>
              <a:spcBef>
                <a:spcPts val="0"/>
              </a:spcBef>
              <a:spcAft>
                <a:spcPts val="0"/>
              </a:spcAft>
            </a:pPr>
            <a:r>
              <a:rPr lang="en-US" sz="2200" i="1">
                <a:solidFill>
                  <a:srgbClr val="2F5496"/>
                </a:solidFill>
                <a:effectLst/>
                <a:ea typeface="Times New Roman" panose="02020603050405020304" pitchFamily="18" charset="0"/>
              </a:rPr>
              <a:t> The key distinction between these categories and those listed </a:t>
            </a:r>
            <a:r>
              <a:rPr lang="en-US" sz="2200" i="1">
                <a:solidFill>
                  <a:srgbClr val="2F5496"/>
                </a:solidFill>
                <a:ea typeface="Times New Roman" panose="02020603050405020304" pitchFamily="18" charset="0"/>
              </a:rPr>
              <a:t>on the previous slide</a:t>
            </a:r>
            <a:r>
              <a:rPr lang="en-US" sz="2200" i="1">
                <a:solidFill>
                  <a:srgbClr val="2F5496"/>
                </a:solidFill>
                <a:effectLst/>
                <a:ea typeface="Times New Roman" panose="02020603050405020304" pitchFamily="18" charset="0"/>
              </a:rPr>
              <a:t> is that the SUA must </a:t>
            </a:r>
            <a:r>
              <a:rPr lang="en-US" sz="2200" b="1" i="1">
                <a:solidFill>
                  <a:srgbClr val="2F5496"/>
                </a:solidFill>
                <a:effectLst/>
                <a:ea typeface="Times New Roman" panose="02020603050405020304" pitchFamily="18" charset="0"/>
              </a:rPr>
              <a:t>review </a:t>
            </a:r>
            <a:r>
              <a:rPr lang="en-US" sz="2200" i="1">
                <a:solidFill>
                  <a:srgbClr val="2F5496"/>
                </a:solidFill>
                <a:effectLst/>
                <a:ea typeface="Times New Roman" panose="02020603050405020304" pitchFamily="18" charset="0"/>
              </a:rPr>
              <a:t>information submitted by AAAs prior to approval of these agreements, whereas for agreements that are “categorically approved” under this policy, the SUA need only </a:t>
            </a:r>
            <a:r>
              <a:rPr lang="en-US" sz="2200" b="1" i="1">
                <a:solidFill>
                  <a:srgbClr val="2F5496"/>
                </a:solidFill>
                <a:effectLst/>
                <a:ea typeface="Times New Roman" panose="02020603050405020304" pitchFamily="18" charset="0"/>
              </a:rPr>
              <a:t>receive</a:t>
            </a:r>
            <a:r>
              <a:rPr lang="en-US" sz="2200" i="1">
                <a:solidFill>
                  <a:srgbClr val="2F5496"/>
                </a:solidFill>
                <a:effectLst/>
                <a:ea typeface="Times New Roman" panose="02020603050405020304" pitchFamily="18" charset="0"/>
              </a:rPr>
              <a:t> information from the AAA.</a:t>
            </a:r>
            <a:endParaRPr lang="en-US" sz="2200">
              <a:effectLst/>
              <a:ea typeface="Times New Roman" panose="02020603050405020304" pitchFamily="18" charset="0"/>
            </a:endParaRPr>
          </a:p>
        </p:txBody>
      </p:sp>
    </p:spTree>
    <p:extLst>
      <p:ext uri="{BB962C8B-B14F-4D97-AF65-F5344CB8AC3E}">
        <p14:creationId xmlns:p14="http://schemas.microsoft.com/office/powerpoint/2010/main" val="168553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D72E8E-A7F7-E74B-9206-B5BCA2712634}"/>
              </a:ext>
            </a:extLst>
          </p:cNvPr>
          <p:cNvSpPr txBox="1"/>
          <p:nvPr/>
        </p:nvSpPr>
        <p:spPr>
          <a:xfrm>
            <a:off x="0" y="0"/>
            <a:ext cx="457200" cy="307777"/>
          </a:xfrm>
          <a:prstGeom prst="rect">
            <a:avLst/>
          </a:prstGeom>
          <a:noFill/>
        </p:spPr>
        <p:txBody>
          <a:bodyPr wrap="square" rtlCol="0">
            <a:spAutoFit/>
          </a:bodyPr>
          <a:lstStyle/>
          <a:p>
            <a:r>
              <a:rPr lang="en-US"/>
              <a:t>15</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199" y="345256"/>
            <a:ext cx="10432055" cy="854357"/>
          </a:xfrm>
          <a:solidFill>
            <a:schemeClr val="accent1">
              <a:lumMod val="20000"/>
              <a:lumOff val="80000"/>
            </a:schemeClr>
          </a:solidFill>
        </p:spPr>
        <p:txBody>
          <a:bodyPr>
            <a:noAutofit/>
          </a:bodyPr>
          <a:lstStyle/>
          <a:p>
            <a:pPr algn="ctr"/>
            <a:r>
              <a:rPr lang="en-US" sz="3600" b="1">
                <a:cs typeface="Arial"/>
              </a:rPr>
              <a:t>Sample SUA Policy: Prior Approval Procedure</a:t>
            </a:r>
            <a:endParaRPr lang="en-US" sz="3600" b="1"/>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38198" y="1199613"/>
            <a:ext cx="10721455" cy="5559235"/>
          </a:xfrm>
        </p:spPr>
        <p:txBody>
          <a:bodyPr>
            <a:noAutofit/>
          </a:bodyPr>
          <a:lstStyle/>
          <a:p>
            <a:pPr marR="0" fontAlgn="base">
              <a:lnSpc>
                <a:spcPct val="100000"/>
              </a:lnSpc>
              <a:spcBef>
                <a:spcPts val="0"/>
              </a:spcBef>
              <a:spcAft>
                <a:spcPts val="0"/>
              </a:spcAft>
              <a:tabLst>
                <a:tab pos="176213" algn="l"/>
              </a:tabLst>
            </a:pPr>
            <a:r>
              <a:rPr lang="en-US" sz="2000">
                <a:effectLst/>
                <a:ea typeface="Times New Roman" panose="02020603050405020304" pitchFamily="18" charset="0"/>
              </a:rPr>
              <a:t> </a:t>
            </a:r>
            <a:r>
              <a:rPr lang="en-US" sz="2000" b="1" u="sng">
                <a:effectLst/>
                <a:ea typeface="Times New Roman" panose="02020603050405020304" pitchFamily="18" charset="0"/>
              </a:rPr>
              <a:t>Prior Approval Procedure</a:t>
            </a:r>
            <a:r>
              <a:rPr lang="en-US" sz="2000" b="1">
                <a:effectLst/>
                <a:ea typeface="Times New Roman" panose="02020603050405020304" pitchFamily="18" charset="0"/>
              </a:rPr>
              <a:t>: </a:t>
            </a:r>
            <a:r>
              <a:rPr lang="en-US" sz="2000">
                <a:effectLst/>
                <a:ea typeface="Times New Roman" panose="02020603050405020304" pitchFamily="18" charset="0"/>
              </a:rPr>
              <a:t>AAAs must submit the following information for any new potential agreements that require prior approval. AAAs may submit the prior approval form whenever necessary to receive approval prior to establishing an agreement subject to prior approval under section 212 of the OAA:</a:t>
            </a:r>
          </a:p>
          <a:p>
            <a:pPr marL="850900" lvl="1" indent="-273050" fontAlgn="base">
              <a:lnSpc>
                <a:spcPct val="100000"/>
              </a:lnSpc>
              <a:spcBef>
                <a:spcPts val="0"/>
              </a:spcBef>
              <a:buSzPct val="100000"/>
              <a:buFont typeface="+mj-lt"/>
              <a:buAutoNum type="arabicPeriod"/>
            </a:pPr>
            <a:r>
              <a:rPr lang="en-US" sz="1900">
                <a:effectLst/>
                <a:ea typeface="Times New Roman" panose="02020603050405020304" pitchFamily="18" charset="0"/>
              </a:rPr>
              <a:t>The name of OR type of the entity (or entities) with which it intends to establish agreement(s); </a:t>
            </a:r>
          </a:p>
          <a:p>
            <a:pPr marL="850900" lvl="1" indent="-273050" fontAlgn="base">
              <a:lnSpc>
                <a:spcPct val="100000"/>
              </a:lnSpc>
              <a:spcBef>
                <a:spcPts val="0"/>
              </a:spcBef>
              <a:buSzPct val="100000"/>
              <a:buFont typeface="+mj-lt"/>
              <a:buAutoNum type="arabicPeriod"/>
            </a:pPr>
            <a:r>
              <a:rPr lang="en-US" sz="1900">
                <a:effectLst/>
                <a:ea typeface="Times New Roman" panose="02020603050405020304" pitchFamily="18" charset="0"/>
              </a:rPr>
              <a:t>The nature of the agreement(s), including the specific service(s) OR the types of services to be provided under the agreement(s);</a:t>
            </a:r>
          </a:p>
          <a:p>
            <a:pPr marL="850900" lvl="1" indent="-273050" fontAlgn="base">
              <a:lnSpc>
                <a:spcPct val="100000"/>
              </a:lnSpc>
              <a:spcBef>
                <a:spcPts val="0"/>
              </a:spcBef>
              <a:buSzPct val="100000"/>
              <a:buFont typeface="+mj-lt"/>
              <a:buAutoNum type="arabicPeriod"/>
            </a:pPr>
            <a:r>
              <a:rPr lang="en-US" sz="1900">
                <a:effectLst/>
                <a:ea typeface="Times New Roman" panose="02020603050405020304" pitchFamily="18" charset="0"/>
              </a:rPr>
              <a:t>An estimate of the proposed costs incurred from all sources, including the estimated amount of OAA and state funds that will be used in implementing the agreement (e.g., administrative overhead, data systems, and/or staff time); </a:t>
            </a:r>
          </a:p>
          <a:p>
            <a:pPr marL="850900" lvl="1" indent="-273050" fontAlgn="base">
              <a:lnSpc>
                <a:spcPct val="100000"/>
              </a:lnSpc>
              <a:spcBef>
                <a:spcPts val="0"/>
              </a:spcBef>
              <a:buClr>
                <a:schemeClr val="accent1"/>
              </a:buClr>
              <a:buSzPct val="100000"/>
              <a:buFont typeface="+mj-lt"/>
              <a:buAutoNum type="arabicPeriod"/>
            </a:pPr>
            <a:r>
              <a:rPr lang="en-US" sz="1900">
                <a:solidFill>
                  <a:srgbClr val="2F5496"/>
                </a:solidFill>
                <a:effectLst/>
                <a:ea typeface="Times New Roman" panose="02020603050405020304" pitchFamily="18" charset="0"/>
              </a:rPr>
              <a:t>The duration of the agreement;</a:t>
            </a:r>
            <a:endParaRPr lang="en-US" sz="1900">
              <a:effectLst/>
              <a:ea typeface="Times New Roman" panose="02020603050405020304" pitchFamily="18" charset="0"/>
            </a:endParaRPr>
          </a:p>
          <a:p>
            <a:pPr marL="850900" lvl="1" indent="-273050" fontAlgn="base">
              <a:lnSpc>
                <a:spcPct val="100000"/>
              </a:lnSpc>
              <a:spcBef>
                <a:spcPts val="0"/>
              </a:spcBef>
              <a:buClr>
                <a:schemeClr val="accent1"/>
              </a:buClr>
              <a:buSzPct val="100000"/>
              <a:buFont typeface="+mj-lt"/>
              <a:buAutoNum type="arabicPeriod"/>
            </a:pPr>
            <a:r>
              <a:rPr lang="en-US" sz="1900">
                <a:solidFill>
                  <a:srgbClr val="2F5496"/>
                </a:solidFill>
                <a:effectLst/>
                <a:ea typeface="Times New Roman" panose="02020603050405020304" pitchFamily="18" charset="0"/>
              </a:rPr>
              <a:t>The completed risk-screening form; and</a:t>
            </a:r>
            <a:endParaRPr lang="en-US" sz="1900">
              <a:effectLst/>
              <a:ea typeface="Times New Roman" panose="02020603050405020304" pitchFamily="18" charset="0"/>
            </a:endParaRPr>
          </a:p>
          <a:p>
            <a:pPr marL="850900" lvl="1" indent="-273050" fontAlgn="base">
              <a:lnSpc>
                <a:spcPct val="100000"/>
              </a:lnSpc>
              <a:spcBef>
                <a:spcPts val="0"/>
              </a:spcBef>
              <a:buClr>
                <a:schemeClr val="accent1"/>
              </a:buClr>
              <a:buSzPct val="100000"/>
              <a:buFont typeface="+mj-lt"/>
              <a:buAutoNum type="arabicPeriod"/>
            </a:pPr>
            <a:r>
              <a:rPr lang="en-US" sz="1900">
                <a:solidFill>
                  <a:srgbClr val="2F5496"/>
                </a:solidFill>
                <a:effectLst/>
                <a:ea typeface="Times New Roman" panose="02020603050405020304" pitchFamily="18" charset="0"/>
              </a:rPr>
              <a:t>Signed assurances.</a:t>
            </a:r>
            <a:endParaRPr lang="en-US" sz="1900">
              <a:effectLst/>
              <a:ea typeface="Times New Roman" panose="02020603050405020304" pitchFamily="18" charset="0"/>
            </a:endParaRPr>
          </a:p>
          <a:p>
            <a:pPr marL="0" marR="0">
              <a:lnSpc>
                <a:spcPct val="100000"/>
              </a:lnSpc>
              <a:spcBef>
                <a:spcPts val="0"/>
              </a:spcBef>
              <a:spcAft>
                <a:spcPts val="0"/>
              </a:spcAft>
            </a:pPr>
            <a:r>
              <a:rPr lang="en-US" sz="1900" i="1">
                <a:solidFill>
                  <a:srgbClr val="2F5496"/>
                </a:solidFill>
                <a:effectLst/>
                <a:ea typeface="Times New Roman" panose="02020603050405020304" pitchFamily="18" charset="0"/>
              </a:rPr>
              <a:t> </a:t>
            </a:r>
            <a:r>
              <a:rPr lang="en-US" sz="1800" i="1">
                <a:solidFill>
                  <a:srgbClr val="2F5496"/>
                </a:solidFill>
                <a:effectLst/>
                <a:ea typeface="Times New Roman" panose="02020603050405020304" pitchFamily="18" charset="0"/>
              </a:rPr>
              <a:t>Items in 1., 2., and 3. above represent the minimum information that the SUA </a:t>
            </a:r>
            <a:r>
              <a:rPr lang="en-US" sz="1800" b="1" i="1">
                <a:solidFill>
                  <a:srgbClr val="2F5496"/>
                </a:solidFill>
                <a:effectLst/>
                <a:ea typeface="Times New Roman" panose="02020603050405020304" pitchFamily="18" charset="0"/>
              </a:rPr>
              <a:t>must</a:t>
            </a:r>
            <a:r>
              <a:rPr lang="en-US" sz="1800" i="1">
                <a:solidFill>
                  <a:srgbClr val="2F5496"/>
                </a:solidFill>
                <a:effectLst/>
                <a:ea typeface="Times New Roman" panose="02020603050405020304" pitchFamily="18" charset="0"/>
              </a:rPr>
              <a:t> receive to provide prior approval of an agreement under section 212. The SUA may request additional information (</a:t>
            </a:r>
            <a:r>
              <a:rPr lang="en-US" sz="1800" i="1">
                <a:solidFill>
                  <a:srgbClr val="2F5496"/>
                </a:solidFill>
                <a:ea typeface="Times New Roman" panose="02020603050405020304" pitchFamily="18" charset="0"/>
              </a:rPr>
              <a:t>e.g.</a:t>
            </a:r>
            <a:r>
              <a:rPr lang="en-US" sz="1800" i="1">
                <a:solidFill>
                  <a:srgbClr val="2F5496"/>
                </a:solidFill>
                <a:effectLst/>
                <a:ea typeface="Times New Roman" panose="02020603050405020304" pitchFamily="18" charset="0"/>
              </a:rPr>
              <a:t>, the items in blue text)…</a:t>
            </a:r>
            <a:r>
              <a:rPr lang="en-US" sz="1800" i="1">
                <a:solidFill>
                  <a:srgbClr val="2F5496"/>
                </a:solidFill>
                <a:ea typeface="Times New Roman" panose="02020603050405020304" pitchFamily="18" charset="0"/>
              </a:rPr>
              <a:t>AAAs have ongoing obligations under the OAA to identify and address COI and must operate consistent with the assurances in sections 212 and 306, and elsewhere in the OAA.</a:t>
            </a:r>
            <a:endParaRPr lang="en-US" sz="1800">
              <a:effectLst/>
              <a:ea typeface="Times New Roman" panose="02020603050405020304" pitchFamily="18" charset="0"/>
            </a:endParaRPr>
          </a:p>
        </p:txBody>
      </p:sp>
    </p:spTree>
    <p:extLst>
      <p:ext uri="{BB962C8B-B14F-4D97-AF65-F5344CB8AC3E}">
        <p14:creationId xmlns:p14="http://schemas.microsoft.com/office/powerpoint/2010/main" val="425632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52ED16-8147-30C9-A447-73BF23F7AF2B}"/>
              </a:ext>
            </a:extLst>
          </p:cNvPr>
          <p:cNvSpPr txBox="1"/>
          <p:nvPr/>
        </p:nvSpPr>
        <p:spPr>
          <a:xfrm>
            <a:off x="0" y="0"/>
            <a:ext cx="457200" cy="307777"/>
          </a:xfrm>
          <a:prstGeom prst="rect">
            <a:avLst/>
          </a:prstGeom>
          <a:noFill/>
        </p:spPr>
        <p:txBody>
          <a:bodyPr wrap="square" rtlCol="0">
            <a:spAutoFit/>
          </a:bodyPr>
          <a:lstStyle/>
          <a:p>
            <a:r>
              <a:rPr lang="en-US"/>
              <a:t>16</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23848" y="438746"/>
            <a:ext cx="10344301" cy="855736"/>
          </a:xfrm>
          <a:solidFill>
            <a:schemeClr val="accent1">
              <a:lumMod val="20000"/>
              <a:lumOff val="80000"/>
            </a:schemeClr>
          </a:solidFill>
        </p:spPr>
        <p:txBody>
          <a:bodyPr>
            <a:noAutofit/>
          </a:bodyPr>
          <a:lstStyle/>
          <a:p>
            <a:pPr algn="ctr"/>
            <a:r>
              <a:rPr lang="en-US" sz="3200" b="1">
                <a:cs typeface="Arial"/>
              </a:rPr>
              <a:t>Sample SUA Policy: Risk-screening and Assurances</a:t>
            </a:r>
            <a:endParaRPr lang="en-US" sz="3200" b="1"/>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23849" y="1329461"/>
            <a:ext cx="10344300" cy="5089793"/>
          </a:xfrm>
        </p:spPr>
        <p:txBody>
          <a:bodyPr>
            <a:noAutofit/>
          </a:bodyPr>
          <a:lstStyle/>
          <a:p>
            <a:pPr marL="0" marR="0" fontAlgn="base">
              <a:lnSpc>
                <a:spcPct val="100000"/>
              </a:lnSpc>
              <a:spcBef>
                <a:spcPts val="0"/>
              </a:spcBef>
              <a:spcAft>
                <a:spcPts val="0"/>
              </a:spcAft>
            </a:pPr>
            <a:r>
              <a:rPr lang="en-US" sz="2000">
                <a:effectLst/>
                <a:ea typeface="Times New Roman" panose="02020603050405020304" pitchFamily="18" charset="0"/>
              </a:rPr>
              <a:t> </a:t>
            </a:r>
            <a:r>
              <a:rPr lang="en-US" sz="2000" b="1" u="sng">
                <a:effectLst/>
                <a:ea typeface="Times New Roman" panose="02020603050405020304" pitchFamily="18" charset="0"/>
              </a:rPr>
              <a:t>Risk-screening</a:t>
            </a:r>
            <a:r>
              <a:rPr lang="en-US" sz="2000">
                <a:effectLst/>
                <a:ea typeface="Times New Roman" panose="02020603050405020304" pitchFamily="18" charset="0"/>
              </a:rPr>
              <a:t>: AAAs must assess prospective agreements for risk, according to the criteria identified in this policy. If one or more of the identified risks are present, the SUA will not approve without discussion with </a:t>
            </a:r>
            <a:r>
              <a:rPr lang="en-US" sz="2000">
                <a:solidFill>
                  <a:srgbClr val="2F5496"/>
                </a:solidFill>
                <a:effectLst/>
                <a:ea typeface="Times New Roman" panose="02020603050405020304" pitchFamily="18" charset="0"/>
              </a:rPr>
              <a:t>or the provision of further information from </a:t>
            </a:r>
            <a:r>
              <a:rPr lang="en-US" sz="2000">
                <a:effectLst/>
                <a:ea typeface="Times New Roman" panose="02020603050405020304" pitchFamily="18" charset="0"/>
              </a:rPr>
              <a:t>the AAA. </a:t>
            </a:r>
          </a:p>
          <a:p>
            <a:pPr marL="287536" lvl="1" fontAlgn="base">
              <a:lnSpc>
                <a:spcPct val="100000"/>
              </a:lnSpc>
              <a:spcBef>
                <a:spcPts val="0"/>
              </a:spcBef>
            </a:pPr>
            <a:r>
              <a:rPr lang="en-US" sz="1800" i="1">
                <a:solidFill>
                  <a:srgbClr val="2F5496"/>
                </a:solidFill>
                <a:effectLst/>
                <a:ea typeface="Times New Roman" panose="02020603050405020304" pitchFamily="18" charset="0"/>
              </a:rPr>
              <a:t>The SUA, in consultation with AAAs, might decide to require AAAs to provide additional information when specific risks are identified. The SUA might alternatively decide not to assess specific risks at all. The scenarios in this policy are </a:t>
            </a:r>
            <a:r>
              <a:rPr lang="en-US" sz="1800" b="1" i="1">
                <a:solidFill>
                  <a:srgbClr val="2F5496"/>
                </a:solidFill>
                <a:effectLst/>
                <a:ea typeface="Times New Roman" panose="02020603050405020304" pitchFamily="18" charset="0"/>
              </a:rPr>
              <a:t>examples</a:t>
            </a:r>
            <a:r>
              <a:rPr lang="en-US" sz="1800" i="1">
                <a:solidFill>
                  <a:srgbClr val="2F5496"/>
                </a:solidFill>
                <a:effectLst/>
                <a:ea typeface="Times New Roman" panose="02020603050405020304" pitchFamily="18" charset="0"/>
              </a:rPr>
              <a:t> of potential risks that may lead SUAs to review a potential agreement more closely. SUAs should adapt any risk screening to the specific needs of their state. SUAs could also decide not to incorporate these specific criteria into their policy, and instead only list them in the prior approval form.</a:t>
            </a:r>
            <a:endParaRPr lang="en-US" sz="1800" i="1">
              <a:solidFill>
                <a:srgbClr val="2F5496"/>
              </a:solidFill>
              <a:ea typeface="Times New Roman" panose="02020603050405020304" pitchFamily="18" charset="0"/>
            </a:endParaRPr>
          </a:p>
          <a:p>
            <a:pPr marL="0" marR="0" fontAlgn="base">
              <a:lnSpc>
                <a:spcPct val="100000"/>
              </a:lnSpc>
              <a:spcBef>
                <a:spcPts val="0"/>
              </a:spcBef>
              <a:spcAft>
                <a:spcPts val="0"/>
              </a:spcAft>
            </a:pPr>
            <a:r>
              <a:rPr lang="en-US" sz="2000">
                <a:effectLst/>
                <a:ea typeface="Times New Roman" panose="02020603050405020304" pitchFamily="18" charset="0"/>
              </a:rPr>
              <a:t> </a:t>
            </a:r>
            <a:r>
              <a:rPr lang="en-US" sz="2000" b="1" u="sng">
                <a:effectLst/>
                <a:ea typeface="Times New Roman" panose="02020603050405020304" pitchFamily="18" charset="0"/>
              </a:rPr>
              <a:t>Assurances</a:t>
            </a:r>
            <a:r>
              <a:rPr lang="en-US" sz="2000">
                <a:effectLst/>
                <a:ea typeface="Times New Roman" panose="02020603050405020304" pitchFamily="18" charset="0"/>
              </a:rPr>
              <a:t>: AAAs must provide assurances of compliance with certain requirements under the Act, which are listed in the prior approval form. AAAs must also incorporate standard language related to </a:t>
            </a:r>
            <a:r>
              <a:rPr lang="en-US" sz="2000">
                <a:ea typeface="Times New Roman" panose="02020603050405020304" pitchFamily="18" charset="0"/>
              </a:rPr>
              <a:t>COI</a:t>
            </a:r>
            <a:r>
              <a:rPr lang="en-US" sz="2000">
                <a:effectLst/>
                <a:ea typeface="Times New Roman" panose="02020603050405020304" pitchFamily="18" charset="0"/>
              </a:rPr>
              <a:t> into each of the prospective agreements for which they are seeking approval.  </a:t>
            </a:r>
          </a:p>
          <a:p>
            <a:pPr marL="287536" lvl="1" fontAlgn="base">
              <a:lnSpc>
                <a:spcPct val="100000"/>
              </a:lnSpc>
              <a:spcBef>
                <a:spcPts val="0"/>
              </a:spcBef>
            </a:pPr>
            <a:r>
              <a:rPr lang="en-US" sz="1800" i="1">
                <a:solidFill>
                  <a:srgbClr val="2F5496"/>
                </a:solidFill>
                <a:effectLst/>
                <a:ea typeface="Times New Roman" panose="02020603050405020304" pitchFamily="18" charset="0"/>
              </a:rPr>
              <a:t>As with risk-screening, the SUA has discretion to decide whether to require assurances specific to each agreement as part of the prior approval process. Regardless, AAAs have ongoing obligations under the OAA to identify and address </a:t>
            </a:r>
            <a:r>
              <a:rPr lang="en-US" sz="1800" i="1">
                <a:solidFill>
                  <a:srgbClr val="2F5496"/>
                </a:solidFill>
                <a:ea typeface="Times New Roman" panose="02020603050405020304" pitchFamily="18" charset="0"/>
              </a:rPr>
              <a:t>COI</a:t>
            </a:r>
            <a:r>
              <a:rPr lang="en-US" sz="1800" i="1">
                <a:solidFill>
                  <a:srgbClr val="2F5496"/>
                </a:solidFill>
                <a:effectLst/>
                <a:ea typeface="Times New Roman" panose="02020603050405020304" pitchFamily="18" charset="0"/>
              </a:rPr>
              <a:t> and must operate consistent with the assurances in section 306 and throughout the OAA.  </a:t>
            </a:r>
            <a:endParaRPr lang="en-US" sz="1800">
              <a:effectLst/>
              <a:ea typeface="Times New Roman" panose="02020603050405020304" pitchFamily="18" charset="0"/>
            </a:endParaRPr>
          </a:p>
          <a:p>
            <a:pPr marL="0" marR="0" fontAlgn="base">
              <a:spcBef>
                <a:spcPts val="0"/>
              </a:spcBef>
              <a:spcAft>
                <a:spcPts val="0"/>
              </a:spcAft>
            </a:pPr>
            <a:endParaRPr lang="en-US" sz="1800">
              <a:effectLst/>
              <a:latin typeface="+mj-lt"/>
              <a:ea typeface="Times New Roman" panose="02020603050405020304" pitchFamily="18" charset="0"/>
            </a:endParaRPr>
          </a:p>
        </p:txBody>
      </p:sp>
    </p:spTree>
    <p:extLst>
      <p:ext uri="{BB962C8B-B14F-4D97-AF65-F5344CB8AC3E}">
        <p14:creationId xmlns:p14="http://schemas.microsoft.com/office/powerpoint/2010/main" val="1430262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DA0AEC-5545-6E3C-CD90-E9A7B72EA65B}"/>
              </a:ext>
            </a:extLst>
          </p:cNvPr>
          <p:cNvSpPr txBox="1"/>
          <p:nvPr/>
        </p:nvSpPr>
        <p:spPr>
          <a:xfrm>
            <a:off x="0" y="0"/>
            <a:ext cx="457200" cy="307777"/>
          </a:xfrm>
          <a:prstGeom prst="rect">
            <a:avLst/>
          </a:prstGeom>
          <a:noFill/>
        </p:spPr>
        <p:txBody>
          <a:bodyPr wrap="square" rtlCol="0">
            <a:spAutoFit/>
          </a:bodyPr>
          <a:lstStyle/>
          <a:p>
            <a:r>
              <a:rPr lang="en-US"/>
              <a:t>17</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473725"/>
            <a:ext cx="10307939" cy="1068182"/>
          </a:xfrm>
          <a:solidFill>
            <a:schemeClr val="accent1">
              <a:lumMod val="20000"/>
              <a:lumOff val="80000"/>
            </a:schemeClr>
          </a:solidFill>
        </p:spPr>
        <p:txBody>
          <a:bodyPr>
            <a:noAutofit/>
          </a:bodyPr>
          <a:lstStyle/>
          <a:p>
            <a:pPr algn="ctr"/>
            <a:r>
              <a:rPr lang="en-US" sz="3600" b="1">
                <a:cs typeface="Arial"/>
              </a:rPr>
              <a:t>Sample SUA Form for Prior Approval of Section 212 Agreements</a:t>
            </a:r>
            <a:endParaRPr lang="en-US" sz="3600" b="1"/>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41907"/>
            <a:ext cx="10307938" cy="4759502"/>
          </a:xfrm>
        </p:spPr>
        <p:txBody>
          <a:bodyPr>
            <a:normAutofit fontScale="77500" lnSpcReduction="20000"/>
          </a:bodyPr>
          <a:lstStyle/>
          <a:p>
            <a:pPr marL="95885" indent="-95885" defTabSz="514350">
              <a:lnSpc>
                <a:spcPct val="120000"/>
              </a:lnSpc>
              <a:spcBef>
                <a:spcPts val="563"/>
              </a:spcBef>
              <a:buClrTx/>
              <a:defRPr/>
            </a:pPr>
            <a:r>
              <a:rPr lang="en-US" sz="2800"/>
              <a:t> Contact Information</a:t>
            </a:r>
          </a:p>
          <a:p>
            <a:pPr marL="95885" indent="-95885" defTabSz="514350">
              <a:lnSpc>
                <a:spcPct val="120000"/>
              </a:lnSpc>
              <a:spcBef>
                <a:spcPts val="563"/>
              </a:spcBef>
              <a:buClrTx/>
              <a:defRPr/>
            </a:pPr>
            <a:r>
              <a:rPr lang="en-US" sz="2800"/>
              <a:t> Information about the prospective agreement(s)</a:t>
            </a:r>
          </a:p>
          <a:p>
            <a:pPr marL="517525" lvl="1" indent="-230188" defTabSz="514350">
              <a:lnSpc>
                <a:spcPct val="120000"/>
              </a:lnSpc>
              <a:spcBef>
                <a:spcPts val="563"/>
              </a:spcBef>
              <a:buClrTx/>
              <a:defRPr/>
            </a:pPr>
            <a:r>
              <a:rPr lang="en-US" sz="2600"/>
              <a:t>Name or type of entity or entities (If a non-disclosure agreement prevents you from disclosing the name of the entity, please disclose the type of entity)</a:t>
            </a:r>
          </a:p>
          <a:p>
            <a:pPr marL="517525" lvl="1" indent="-230188" defTabSz="514350">
              <a:lnSpc>
                <a:spcPct val="120000"/>
              </a:lnSpc>
              <a:spcBef>
                <a:spcPts val="563"/>
              </a:spcBef>
              <a:buClrTx/>
              <a:defRPr/>
            </a:pPr>
            <a:r>
              <a:rPr lang="en-US" sz="2600"/>
              <a:t>Specific services OR types of services to be provided</a:t>
            </a:r>
          </a:p>
          <a:p>
            <a:pPr marL="95885" indent="-95885" defTabSz="514350">
              <a:lnSpc>
                <a:spcPct val="120000"/>
              </a:lnSpc>
              <a:spcBef>
                <a:spcPts val="563"/>
              </a:spcBef>
              <a:buClrTx/>
              <a:defRPr/>
            </a:pPr>
            <a:r>
              <a:rPr lang="en-US" sz="2800"/>
              <a:t> Will multiple AAAs have contractual obligations under this agreement or these agreements? If yes, please identify the AAAs and describe the obligations of each</a:t>
            </a:r>
          </a:p>
          <a:p>
            <a:pPr marL="95885" indent="-95885" defTabSz="514350">
              <a:lnSpc>
                <a:spcPct val="120000"/>
              </a:lnSpc>
              <a:spcBef>
                <a:spcPts val="563"/>
              </a:spcBef>
              <a:buClrTx/>
              <a:defRPr/>
            </a:pPr>
            <a:r>
              <a:rPr lang="en-US" sz="2800"/>
              <a:t> Will OAA funds or resources (e.g., administrative overhead, data systems, staffing) be used in implementing the agreement(s)? If yes, estimated OAA costs incurred</a:t>
            </a:r>
          </a:p>
          <a:p>
            <a:pPr marL="95885" indent="-95885" defTabSz="514350">
              <a:lnSpc>
                <a:spcPct val="120000"/>
              </a:lnSpc>
              <a:spcBef>
                <a:spcPts val="563"/>
              </a:spcBef>
              <a:buClrTx/>
              <a:defRPr/>
            </a:pPr>
            <a:r>
              <a:rPr lang="en-US" sz="2800"/>
              <a:t> Estimate of total costs incurred</a:t>
            </a:r>
          </a:p>
          <a:p>
            <a:pPr marL="95885" indent="-95885" defTabSz="514350">
              <a:lnSpc>
                <a:spcPct val="100000"/>
              </a:lnSpc>
              <a:spcBef>
                <a:spcPts val="563"/>
              </a:spcBef>
              <a:buClrTx/>
              <a:defRPr/>
            </a:pPr>
            <a:endParaRPr lang="en-US" sz="2800"/>
          </a:p>
        </p:txBody>
      </p:sp>
    </p:spTree>
    <p:extLst>
      <p:ext uri="{BB962C8B-B14F-4D97-AF65-F5344CB8AC3E}">
        <p14:creationId xmlns:p14="http://schemas.microsoft.com/office/powerpoint/2010/main" val="71185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34A067-529F-16F5-318A-232B83977473}"/>
              </a:ext>
            </a:extLst>
          </p:cNvPr>
          <p:cNvSpPr txBox="1"/>
          <p:nvPr/>
        </p:nvSpPr>
        <p:spPr>
          <a:xfrm>
            <a:off x="0" y="0"/>
            <a:ext cx="457200" cy="307777"/>
          </a:xfrm>
          <a:prstGeom prst="rect">
            <a:avLst/>
          </a:prstGeom>
          <a:noFill/>
        </p:spPr>
        <p:txBody>
          <a:bodyPr wrap="square" rtlCol="0">
            <a:spAutoFit/>
          </a:bodyPr>
          <a:lstStyle/>
          <a:p>
            <a:r>
              <a:rPr lang="en-US"/>
              <a:t>18</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556591"/>
            <a:ext cx="10515600" cy="985316"/>
          </a:xfrm>
          <a:solidFill>
            <a:schemeClr val="accent1">
              <a:lumMod val="20000"/>
              <a:lumOff val="80000"/>
            </a:schemeClr>
          </a:solidFill>
        </p:spPr>
        <p:txBody>
          <a:bodyPr>
            <a:noAutofit/>
          </a:bodyPr>
          <a:lstStyle/>
          <a:p>
            <a:pPr algn="ctr"/>
            <a:r>
              <a:rPr lang="en-US" sz="3600" b="1">
                <a:cs typeface="Arial"/>
              </a:rPr>
              <a:t>Sample SUA Form: Categorical Approval</a:t>
            </a:r>
            <a:endParaRPr lang="en-US" sz="3600" b="1"/>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29" y="1630496"/>
            <a:ext cx="10515601" cy="4956283"/>
          </a:xfrm>
        </p:spPr>
        <p:txBody>
          <a:bodyPr>
            <a:normAutofit fontScale="62500" lnSpcReduction="20000"/>
          </a:bodyPr>
          <a:lstStyle/>
          <a:p>
            <a:pPr marL="176213" marR="0" indent="-176213">
              <a:lnSpc>
                <a:spcPct val="120000"/>
              </a:lnSpc>
              <a:spcBef>
                <a:spcPts val="0"/>
              </a:spcBef>
              <a:spcAft>
                <a:spcPts val="800"/>
              </a:spcAft>
            </a:pPr>
            <a:r>
              <a:rPr lang="en-US" sz="3400" b="1">
                <a:effectLst/>
                <a:ea typeface="Calibri" panose="020F0502020204030204" pitchFamily="34" charset="0"/>
                <a:cs typeface="Arial" panose="020B0604020202020204" pitchFamily="34" charset="0"/>
              </a:rPr>
              <a:t>Approval Criteria:</a:t>
            </a:r>
            <a:r>
              <a:rPr lang="en-US" sz="3400">
                <a:ea typeface="Calibri" panose="020F0502020204030204" pitchFamily="34" charset="0"/>
                <a:cs typeface="Arial" panose="020B0604020202020204" pitchFamily="34" charset="0"/>
              </a:rPr>
              <a:t> </a:t>
            </a:r>
          </a:p>
          <a:p>
            <a:pPr marL="463749" lvl="1" indent="-176213">
              <a:lnSpc>
                <a:spcPct val="120000"/>
              </a:lnSpc>
              <a:spcBef>
                <a:spcPts val="0"/>
              </a:spcBef>
              <a:spcAft>
                <a:spcPts val="800"/>
              </a:spcAft>
            </a:pPr>
            <a:r>
              <a:rPr lang="en-US" sz="3200" b="1" u="sng">
                <a:effectLst/>
                <a:ea typeface="Calibri" panose="020F0502020204030204" pitchFamily="34" charset="0"/>
                <a:cs typeface="Arial" panose="020B0604020202020204" pitchFamily="34" charset="0"/>
              </a:rPr>
              <a:t>1. Pre-approved categories of agreements</a:t>
            </a:r>
            <a:endParaRPr lang="en-US" sz="3200" u="sng">
              <a:effectLst/>
              <a:ea typeface="Calibri" panose="020F0502020204030204" pitchFamily="34" charset="0"/>
              <a:cs typeface="Arial" panose="020B0604020202020204" pitchFamily="34" charset="0"/>
            </a:endParaRPr>
          </a:p>
          <a:p>
            <a:pPr marL="858838" lvl="2" indent="-344488" defTabSz="514350">
              <a:lnSpc>
                <a:spcPct val="120000"/>
              </a:lnSpc>
              <a:spcBef>
                <a:spcPts val="563"/>
              </a:spcBef>
              <a:buClrTx/>
              <a:buFont typeface="Wingdings" panose="05000000000000000000" pitchFamily="2" charset="2"/>
              <a:buChar char="Ø"/>
              <a:defRPr/>
            </a:pPr>
            <a:r>
              <a:rPr lang="en-US" sz="3088"/>
              <a:t>Is this proposed agreement/are these proposed agreements (check all that apply):</a:t>
            </a:r>
          </a:p>
          <a:p>
            <a:pPr marL="1195388" lvl="3" indent="-280988" defTabSz="514350">
              <a:lnSpc>
                <a:spcPct val="120000"/>
              </a:lnSpc>
              <a:spcBef>
                <a:spcPts val="563"/>
              </a:spcBef>
              <a:buClrTx/>
              <a:buFont typeface="Courier New" panose="02070309020205020404" pitchFamily="49" charset="0"/>
              <a:buChar char="o"/>
              <a:defRPr/>
            </a:pPr>
            <a:r>
              <a:rPr lang="en-US" sz="2900"/>
              <a:t>With a local, state, or federal governmental entity or entities? </a:t>
            </a:r>
          </a:p>
          <a:p>
            <a:pPr marL="1195388" lvl="3" indent="-280988" defTabSz="514350">
              <a:lnSpc>
                <a:spcPct val="120000"/>
              </a:lnSpc>
              <a:spcBef>
                <a:spcPts val="563"/>
              </a:spcBef>
              <a:buClrTx/>
              <a:buFont typeface="Courier New" panose="02070309020205020404" pitchFamily="49" charset="0"/>
              <a:buChar char="o"/>
              <a:defRPr/>
            </a:pPr>
            <a:r>
              <a:rPr lang="en-US" sz="2900"/>
              <a:t>With other AAAs or AAA associations?</a:t>
            </a:r>
          </a:p>
          <a:p>
            <a:pPr marL="1195388" lvl="3" indent="-280988" defTabSz="514350">
              <a:lnSpc>
                <a:spcPct val="120000"/>
              </a:lnSpc>
              <a:spcBef>
                <a:spcPts val="563"/>
              </a:spcBef>
              <a:buClrTx/>
              <a:buFont typeface="Courier New" panose="02070309020205020404" pitchFamily="49" charset="0"/>
              <a:buChar char="o"/>
              <a:defRPr/>
            </a:pPr>
            <a:r>
              <a:rPr lang="en-US" sz="2900"/>
              <a:t>With an entity or entities with which the AAA has a long-standing existing business relationship (of three years or more)?</a:t>
            </a:r>
          </a:p>
          <a:p>
            <a:pPr marL="858838" lvl="2" indent="-344488" defTabSz="514350">
              <a:lnSpc>
                <a:spcPct val="120000"/>
              </a:lnSpc>
              <a:spcBef>
                <a:spcPts val="563"/>
              </a:spcBef>
              <a:buClrTx/>
              <a:buFont typeface="Wingdings" panose="05000000000000000000" pitchFamily="2" charset="2"/>
              <a:buChar char="Ø"/>
              <a:defRPr/>
            </a:pPr>
            <a:r>
              <a:rPr lang="en-US" sz="3088" b="1" u="sng"/>
              <a:t>If a AAA checked any of the items in #1, skip to #3 to review the assurances and provide a signature. No additional SUA review is required; these categories of agreements are considered approved upon submission of this form.*</a:t>
            </a:r>
            <a:endParaRPr lang="en-US" sz="3088"/>
          </a:p>
          <a:p>
            <a:pPr marL="858838" lvl="2" indent="-344488" defTabSz="514350">
              <a:lnSpc>
                <a:spcPct val="120000"/>
              </a:lnSpc>
              <a:spcBef>
                <a:spcPts val="563"/>
              </a:spcBef>
              <a:buClrTx/>
              <a:buFont typeface="Wingdings" panose="05000000000000000000" pitchFamily="2" charset="2"/>
              <a:buChar char="Ø"/>
              <a:defRPr/>
            </a:pPr>
            <a:r>
              <a:rPr lang="en-US" sz="3088"/>
              <a:t>*AAAs that have received an audit report with financial findings within the previous twelve months are not eligible for the categorical approval of agreements, including the types of agreements listed above. Instead, AAAs in such situations must complete this entire form for SUA review for each agreement for which they are seeking approval.</a:t>
            </a:r>
          </a:p>
          <a:p>
            <a:pPr marL="95885" indent="-95885" defTabSz="514350">
              <a:lnSpc>
                <a:spcPct val="100000"/>
              </a:lnSpc>
              <a:spcBef>
                <a:spcPts val="563"/>
              </a:spcBef>
              <a:buClrTx/>
              <a:defRPr/>
            </a:pPr>
            <a:endParaRPr lang="en-US" sz="2800"/>
          </a:p>
        </p:txBody>
      </p:sp>
    </p:spTree>
    <p:extLst>
      <p:ext uri="{BB962C8B-B14F-4D97-AF65-F5344CB8AC3E}">
        <p14:creationId xmlns:p14="http://schemas.microsoft.com/office/powerpoint/2010/main" val="3987669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BDE9E-CD52-FAAE-68C6-81B67F4E4F8E}"/>
              </a:ext>
            </a:extLst>
          </p:cNvPr>
          <p:cNvSpPr txBox="1"/>
          <p:nvPr/>
        </p:nvSpPr>
        <p:spPr>
          <a:xfrm>
            <a:off x="0" y="0"/>
            <a:ext cx="457200" cy="307777"/>
          </a:xfrm>
          <a:prstGeom prst="rect">
            <a:avLst/>
          </a:prstGeom>
          <a:noFill/>
        </p:spPr>
        <p:txBody>
          <a:bodyPr wrap="square" rtlCol="0">
            <a:spAutoFit/>
          </a:bodyPr>
          <a:lstStyle/>
          <a:p>
            <a:r>
              <a:rPr lang="en-US"/>
              <a:t>19</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694057" y="487023"/>
            <a:ext cx="10515600" cy="879069"/>
          </a:xfrm>
          <a:solidFill>
            <a:schemeClr val="accent1">
              <a:lumMod val="20000"/>
              <a:lumOff val="80000"/>
            </a:schemeClr>
          </a:solidFill>
        </p:spPr>
        <p:txBody>
          <a:bodyPr>
            <a:noAutofit/>
          </a:bodyPr>
          <a:lstStyle/>
          <a:p>
            <a:pPr algn="ctr"/>
            <a:r>
              <a:rPr lang="en-US" sz="3600" b="1">
                <a:cs typeface="Arial"/>
              </a:rPr>
              <a:t>Sample SUA Form: Risk Assessment </a:t>
            </a:r>
            <a:r>
              <a:rPr lang="en-US" b="1">
                <a:cs typeface="Arial"/>
              </a:rPr>
              <a:t>(1)</a:t>
            </a:r>
            <a:endParaRPr lang="en-US" b="1"/>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694057" y="1472339"/>
            <a:ext cx="10515600" cy="5130762"/>
          </a:xfrm>
        </p:spPr>
        <p:txBody>
          <a:bodyPr>
            <a:normAutofit/>
          </a:bodyPr>
          <a:lstStyle/>
          <a:p>
            <a:pPr>
              <a:lnSpc>
                <a:spcPct val="107000"/>
              </a:lnSpc>
              <a:spcBef>
                <a:spcPts val="0"/>
              </a:spcBef>
              <a:spcAft>
                <a:spcPts val="800"/>
              </a:spcAft>
            </a:pPr>
            <a:r>
              <a:rPr lang="en-US" sz="2400">
                <a:effectLst/>
                <a:latin typeface="+mj-lt"/>
                <a:ea typeface="Calibri" panose="020F0502020204030204" pitchFamily="34" charset="0"/>
                <a:cs typeface="Arial" panose="020B0604020202020204" pitchFamily="34" charset="0"/>
              </a:rPr>
              <a:t> </a:t>
            </a:r>
            <a:r>
              <a:rPr lang="en-US" sz="2400" b="1" u="sng">
                <a:effectLst/>
                <a:latin typeface="+mj-lt"/>
                <a:ea typeface="Calibri" panose="020F0502020204030204" pitchFamily="34" charset="0"/>
                <a:cs typeface="Arial" panose="020B0604020202020204" pitchFamily="34" charset="0"/>
              </a:rPr>
              <a:t>Risk Assessment: </a:t>
            </a:r>
            <a:r>
              <a:rPr lang="en-US" sz="2400">
                <a:effectLst/>
                <a:latin typeface="+mj-lt"/>
                <a:ea typeface="Times New Roman" panose="02020603050405020304" pitchFamily="18" charset="0"/>
              </a:rPr>
              <a:t>To assess for any potential risks associated with the proposed agreement(s), please check mark any of the potential risks </a:t>
            </a:r>
            <a:r>
              <a:rPr lang="en-US" sz="2400">
                <a:latin typeface="+mj-lt"/>
                <a:ea typeface="Times New Roman" panose="02020603050405020304" pitchFamily="18" charset="0"/>
              </a:rPr>
              <a:t>listed</a:t>
            </a:r>
            <a:r>
              <a:rPr lang="en-US" sz="2400">
                <a:effectLst/>
                <a:latin typeface="+mj-lt"/>
                <a:ea typeface="Times New Roman" panose="02020603050405020304" pitchFamily="18" charset="0"/>
              </a:rPr>
              <a:t> that are relevant to this application for prior approval. Please provide an attachment describing, for each potential risk that has been checked, either (a) why the AAA does not believe the criteria presents a risk in the case of the proposed agreement(s) or (b) how the AAA intends to mitigate any actual risk. The SUA may request further discussion or documentation prior to making a final determination about the agreement(s).</a:t>
            </a:r>
          </a:p>
          <a:p>
            <a:pPr lvl="1">
              <a:lnSpc>
                <a:spcPct val="107000"/>
              </a:lnSpc>
              <a:spcBef>
                <a:spcPts val="0"/>
              </a:spcBef>
              <a:spcAft>
                <a:spcPts val="800"/>
              </a:spcAft>
            </a:pPr>
            <a:r>
              <a:rPr lang="en-US" sz="2200" i="1">
                <a:solidFill>
                  <a:srgbClr val="2F5496"/>
                </a:solidFill>
                <a:effectLst/>
                <a:latin typeface="+mj-lt"/>
                <a:ea typeface="Times New Roman" panose="02020603050405020304" pitchFamily="18" charset="0"/>
              </a:rPr>
              <a:t>The SUA could choose from a wide range of options in assessing the risk associated with agreements. The SUA could choose to ask for disclosure and proposed mitigation plans. The SUA could also decide to ask for attestations that any potential risks have been identified and mitigated.</a:t>
            </a:r>
            <a:endParaRPr lang="en-US" sz="220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971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04B739-113B-F31F-3ADC-0AEB5FF66B6F}"/>
              </a:ext>
            </a:extLst>
          </p:cNvPr>
          <p:cNvSpPr txBox="1"/>
          <p:nvPr/>
        </p:nvSpPr>
        <p:spPr>
          <a:xfrm>
            <a:off x="0" y="0"/>
            <a:ext cx="372979" cy="307777"/>
          </a:xfrm>
          <a:prstGeom prst="rect">
            <a:avLst/>
          </a:prstGeom>
          <a:noFill/>
        </p:spPr>
        <p:txBody>
          <a:bodyPr wrap="square" rtlCol="0">
            <a:spAutoFit/>
          </a:bodyPr>
          <a:lstStyle/>
          <a:p>
            <a:r>
              <a:rPr lang="en-US"/>
              <a:t>2</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515600" cy="791702"/>
          </a:xfrm>
          <a:solidFill>
            <a:schemeClr val="accent1">
              <a:lumMod val="20000"/>
              <a:lumOff val="80000"/>
            </a:schemeClr>
          </a:solidFill>
        </p:spPr>
        <p:txBody>
          <a:bodyPr>
            <a:normAutofit/>
          </a:bodyPr>
          <a:lstStyle/>
          <a:p>
            <a:pPr algn="ctr"/>
            <a:r>
              <a:rPr lang="en-US" sz="4000" b="1"/>
              <a:t>Housekeeping</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24000"/>
            <a:ext cx="10515600" cy="4379332"/>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This webinar is being recorded</a:t>
            </a:r>
          </a:p>
          <a:p>
            <a:pPr marL="383540" lvl="1" indent="-95885" defTabSz="514350">
              <a:lnSpc>
                <a:spcPct val="100000"/>
              </a:lnSpc>
              <a:spcBef>
                <a:spcPts val="563"/>
              </a:spcBef>
              <a:buClrTx/>
              <a:buSzPct val="100000"/>
              <a:buFont typeface="Wingdings" panose="05000000000000000000" pitchFamily="2" charset="2"/>
              <a:buChar char="§"/>
              <a:defRPr/>
            </a:pPr>
            <a:r>
              <a:rPr lang="en-US" sz="2400"/>
              <a:t> The recording and slides from today's webinar will be posted in the coming weeks at </a:t>
            </a:r>
            <a:r>
              <a:rPr lang="en-US" sz="2400">
                <a:hlinkClick r:id="rId3"/>
              </a:rPr>
              <a:t>https://acl.gov/OAArule</a:t>
            </a:r>
            <a:r>
              <a:rPr lang="en-US" sz="2400"/>
              <a:t>  </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All attendees are in listen only mode &amp; chat feature is disabled.</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Place all questions in the Question &amp; Answer (Q&amp;A) box</a:t>
            </a:r>
          </a:p>
          <a:p>
            <a:pPr marL="383977" lvl="1" indent="-96441" defTabSz="514350">
              <a:lnSpc>
                <a:spcPct val="100000"/>
              </a:lnSpc>
              <a:spcBef>
                <a:spcPts val="563"/>
              </a:spcBef>
              <a:buClrTx/>
              <a:buSzPct val="100000"/>
              <a:buFont typeface="Wingdings" panose="05000000000000000000" pitchFamily="2" charset="2"/>
              <a:buChar char="§"/>
              <a:defRPr/>
            </a:pPr>
            <a:r>
              <a:rPr lang="en-US" sz="2400"/>
              <a:t> Questions will be answered live, time permitted</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Communication Access Realtime Translation (CART) and American Sign Language (ASL) services are provided. If needed, please click the appropriate option along the bottom of your Zoom screen.</a:t>
            </a:r>
          </a:p>
        </p:txBody>
      </p:sp>
    </p:spTree>
    <p:extLst>
      <p:ext uri="{BB962C8B-B14F-4D97-AF65-F5344CB8AC3E}">
        <p14:creationId xmlns:p14="http://schemas.microsoft.com/office/powerpoint/2010/main" val="3911390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D40450-9D27-3BB3-59F4-E649693C7C0F}"/>
              </a:ext>
            </a:extLst>
          </p:cNvPr>
          <p:cNvSpPr txBox="1"/>
          <p:nvPr/>
        </p:nvSpPr>
        <p:spPr>
          <a:xfrm>
            <a:off x="0" y="0"/>
            <a:ext cx="457200" cy="307777"/>
          </a:xfrm>
          <a:prstGeom prst="rect">
            <a:avLst/>
          </a:prstGeom>
          <a:noFill/>
        </p:spPr>
        <p:txBody>
          <a:bodyPr wrap="square" rtlCol="0">
            <a:spAutoFit/>
          </a:bodyPr>
          <a:lstStyle/>
          <a:p>
            <a:r>
              <a:rPr lang="en-US"/>
              <a:t>20</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694057" y="451691"/>
            <a:ext cx="10515600" cy="848299"/>
          </a:xfrm>
          <a:solidFill>
            <a:schemeClr val="accent1">
              <a:lumMod val="20000"/>
              <a:lumOff val="80000"/>
            </a:schemeClr>
          </a:solidFill>
        </p:spPr>
        <p:txBody>
          <a:bodyPr>
            <a:noAutofit/>
          </a:bodyPr>
          <a:lstStyle/>
          <a:p>
            <a:pPr algn="ctr"/>
            <a:r>
              <a:rPr lang="en-US" sz="3600" b="1">
                <a:cs typeface="Arial"/>
              </a:rPr>
              <a:t>Sample SUA Form: Risk Assessment </a:t>
            </a:r>
            <a:r>
              <a:rPr lang="en-US" b="1">
                <a:cs typeface="Arial"/>
              </a:rPr>
              <a:t>(2)</a:t>
            </a:r>
            <a:endParaRPr lang="en-US" b="1"/>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694057" y="1388125"/>
            <a:ext cx="10515600" cy="5214975"/>
          </a:xfrm>
        </p:spPr>
        <p:txBody>
          <a:bodyPr>
            <a:normAutofit fontScale="92500"/>
          </a:bodyPr>
          <a:lstStyle/>
          <a:p>
            <a:pPr fontAlgn="base">
              <a:lnSpc>
                <a:spcPct val="110000"/>
              </a:lnSpc>
              <a:spcBef>
                <a:spcPts val="0"/>
              </a:spcBef>
            </a:pPr>
            <a:r>
              <a:rPr lang="en-US" sz="2600">
                <a:solidFill>
                  <a:schemeClr val="tx1"/>
                </a:solidFill>
                <a:effectLst/>
                <a:ea typeface="Times New Roman" panose="02020603050405020304" pitchFamily="18" charset="0"/>
              </a:rPr>
              <a:t> Examples:</a:t>
            </a:r>
          </a:p>
          <a:p>
            <a:pPr marL="682625" marR="0" lvl="0" indent="-341313" fontAlgn="base">
              <a:lnSpc>
                <a:spcPct val="110000"/>
              </a:lnSpc>
              <a:spcBef>
                <a:spcPts val="0"/>
              </a:spcBef>
              <a:spcAft>
                <a:spcPts val="0"/>
              </a:spcAft>
              <a:buFont typeface="Wingdings" panose="05000000000000000000" pitchFamily="2" charset="2"/>
              <a:buChar char=""/>
            </a:pPr>
            <a:r>
              <a:rPr lang="en-US" sz="2400">
                <a:effectLst/>
                <a:ea typeface="Times New Roman" panose="02020603050405020304" pitchFamily="18" charset="0"/>
              </a:rPr>
              <a:t>The AAA does not have an approved area plan;</a:t>
            </a:r>
          </a:p>
          <a:p>
            <a:pPr marL="682625" marR="0" lvl="0" indent="-341313" fontAlgn="base">
              <a:lnSpc>
                <a:spcPct val="110000"/>
              </a:lnSpc>
              <a:spcBef>
                <a:spcPts val="0"/>
              </a:spcBef>
              <a:spcAft>
                <a:spcPts val="0"/>
              </a:spcAft>
              <a:buFont typeface="Wingdings" panose="05000000000000000000" pitchFamily="2" charset="2"/>
              <a:buChar char=""/>
            </a:pPr>
            <a:r>
              <a:rPr lang="en-US" sz="2400">
                <a:effectLst/>
                <a:ea typeface="Times New Roman" panose="02020603050405020304" pitchFamily="18" charset="0"/>
              </a:rPr>
              <a:t>The AAA is on a corrective action plan (CAP) or has received notice of being out of compliance with its area plan and is in the process of entering into a </a:t>
            </a:r>
            <a:r>
              <a:rPr lang="en-US" sz="2400">
                <a:ea typeface="Times New Roman" panose="02020603050405020304" pitchFamily="18" charset="0"/>
              </a:rPr>
              <a:t>CAP</a:t>
            </a:r>
            <a:r>
              <a:rPr lang="en-US" sz="2400">
                <a:effectLst/>
                <a:ea typeface="Times New Roman" panose="02020603050405020304" pitchFamily="18" charset="0"/>
              </a:rPr>
              <a:t>;</a:t>
            </a:r>
          </a:p>
          <a:p>
            <a:pPr marL="682625" marR="0" lvl="0" indent="-341313" fontAlgn="base">
              <a:lnSpc>
                <a:spcPct val="110000"/>
              </a:lnSpc>
              <a:spcBef>
                <a:spcPts val="0"/>
              </a:spcBef>
              <a:spcAft>
                <a:spcPts val="0"/>
              </a:spcAft>
              <a:buFont typeface="Wingdings" panose="05000000000000000000" pitchFamily="2" charset="2"/>
              <a:buChar char=""/>
            </a:pPr>
            <a:r>
              <a:rPr lang="en-US" sz="2400">
                <a:effectLst/>
                <a:ea typeface="Times New Roman" panose="02020603050405020304" pitchFamily="18" charset="0"/>
              </a:rPr>
              <a:t>The AAA has had carryover of OAA funding exceeding the SUA’s policy and/or reallotment of funds within the last three fiscal years;</a:t>
            </a:r>
          </a:p>
          <a:p>
            <a:pPr marL="682625" marR="0" lvl="0" indent="-341313" fontAlgn="base">
              <a:lnSpc>
                <a:spcPct val="110000"/>
              </a:lnSpc>
              <a:spcBef>
                <a:spcPts val="0"/>
              </a:spcBef>
              <a:spcAft>
                <a:spcPts val="0"/>
              </a:spcAft>
              <a:buFont typeface="Wingdings" panose="05000000000000000000" pitchFamily="2" charset="2"/>
              <a:buChar char=""/>
            </a:pPr>
            <a:r>
              <a:rPr lang="en-US" sz="2400">
                <a:effectLst/>
                <a:ea typeface="Times New Roman" panose="02020603050405020304" pitchFamily="18" charset="0"/>
              </a:rPr>
              <a:t>There is current or pending litigation involving the AAA;</a:t>
            </a:r>
          </a:p>
          <a:p>
            <a:pPr marL="682625" marR="0" lvl="0" indent="-341313" fontAlgn="base">
              <a:lnSpc>
                <a:spcPct val="110000"/>
              </a:lnSpc>
              <a:spcBef>
                <a:spcPts val="0"/>
              </a:spcBef>
              <a:spcAft>
                <a:spcPts val="0"/>
              </a:spcAft>
              <a:buFont typeface="Wingdings" panose="05000000000000000000" pitchFamily="2" charset="2"/>
              <a:buChar char=""/>
            </a:pPr>
            <a:r>
              <a:rPr lang="en-US" sz="2400">
                <a:effectLst/>
                <a:ea typeface="Times New Roman" panose="02020603050405020304" pitchFamily="18" charset="0"/>
              </a:rPr>
              <a:t>There are </a:t>
            </a:r>
            <a:r>
              <a:rPr lang="en-US" sz="2400">
                <a:ea typeface="Times New Roman" panose="02020603050405020304" pitchFamily="18" charset="0"/>
              </a:rPr>
              <a:t>COI</a:t>
            </a:r>
            <a:r>
              <a:rPr lang="en-US" sz="2400">
                <a:effectLst/>
                <a:ea typeface="Times New Roman" panose="02020603050405020304" pitchFamily="18" charset="0"/>
              </a:rPr>
              <a:t> involving the AAA that have not been removed or remedied</a:t>
            </a:r>
            <a:endParaRPr lang="en-US" sz="2400">
              <a:ea typeface="Times New Roman" panose="02020603050405020304" pitchFamily="18" charset="0"/>
            </a:endParaRPr>
          </a:p>
          <a:p>
            <a:pPr marL="0" marR="0" fontAlgn="base">
              <a:lnSpc>
                <a:spcPct val="110000"/>
              </a:lnSpc>
              <a:spcBef>
                <a:spcPts val="0"/>
              </a:spcBef>
              <a:spcAft>
                <a:spcPts val="0"/>
              </a:spcAft>
            </a:pPr>
            <a:r>
              <a:rPr lang="en-US" sz="2400">
                <a:effectLst/>
                <a:ea typeface="Calibri" panose="020F0502020204030204" pitchFamily="34" charset="0"/>
                <a:cs typeface="Arial" panose="020B0604020202020204" pitchFamily="34" charset="0"/>
              </a:rPr>
              <a:t> </a:t>
            </a:r>
            <a:r>
              <a:rPr lang="en-US" sz="2400" b="1" u="sng">
                <a:effectLst/>
                <a:ea typeface="Calibri" panose="020F0502020204030204" pitchFamily="34" charset="0"/>
                <a:cs typeface="Arial" panose="020B0604020202020204" pitchFamily="34" charset="0"/>
              </a:rPr>
              <a:t>If you check-marked any of above items, please complete the rest of this form and submit it to the SUA. The SUA may contact you to discuss or request additional information on this application prior to issuing a decision. </a:t>
            </a:r>
            <a:endParaRPr lang="en-US" sz="24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74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6E50F-6B0A-B624-1103-BBB40B94D23F}"/>
              </a:ext>
            </a:extLst>
          </p:cNvPr>
          <p:cNvSpPr txBox="1"/>
          <p:nvPr/>
        </p:nvSpPr>
        <p:spPr>
          <a:xfrm>
            <a:off x="0" y="0"/>
            <a:ext cx="457200" cy="307777"/>
          </a:xfrm>
          <a:prstGeom prst="rect">
            <a:avLst/>
          </a:prstGeom>
          <a:noFill/>
        </p:spPr>
        <p:txBody>
          <a:bodyPr wrap="square" rtlCol="0">
            <a:spAutoFit/>
          </a:bodyPr>
          <a:lstStyle/>
          <a:p>
            <a:r>
              <a:rPr lang="en-US"/>
              <a:t>21</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559143"/>
            <a:ext cx="10515600" cy="864584"/>
          </a:xfrm>
          <a:solidFill>
            <a:schemeClr val="accent1">
              <a:lumMod val="20000"/>
              <a:lumOff val="80000"/>
            </a:schemeClr>
          </a:solidFill>
        </p:spPr>
        <p:txBody>
          <a:bodyPr>
            <a:noAutofit/>
          </a:bodyPr>
          <a:lstStyle/>
          <a:p>
            <a:pPr algn="ctr"/>
            <a:r>
              <a:rPr lang="en-US" sz="3500" b="1">
                <a:cs typeface="Arial"/>
              </a:rPr>
              <a:t>Sample SUA Form: Assurances and Signatures</a:t>
            </a:r>
            <a:endParaRPr lang="en-US" sz="3500" b="1"/>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38200" y="1491916"/>
            <a:ext cx="10515600" cy="4941695"/>
          </a:xfrm>
        </p:spPr>
        <p:txBody>
          <a:bodyPr>
            <a:normAutofit/>
          </a:bodyPr>
          <a:lstStyle/>
          <a:p>
            <a:pPr>
              <a:lnSpc>
                <a:spcPct val="107000"/>
              </a:lnSpc>
              <a:spcBef>
                <a:spcPts val="0"/>
              </a:spcBef>
              <a:spcAft>
                <a:spcPts val="800"/>
              </a:spcAft>
            </a:pPr>
            <a:r>
              <a:rPr lang="en-US" sz="2600">
                <a:effectLst/>
                <a:latin typeface="+mj-lt"/>
                <a:ea typeface="Calibri" panose="020F0502020204030204" pitchFamily="34" charset="0"/>
                <a:cs typeface="Arial" panose="020B0604020202020204" pitchFamily="34" charset="0"/>
              </a:rPr>
              <a:t> </a:t>
            </a:r>
            <a:r>
              <a:rPr lang="en-US" sz="2600" b="1" u="sng">
                <a:effectLst/>
                <a:latin typeface="+mj-lt"/>
                <a:ea typeface="Calibri" panose="020F0502020204030204" pitchFamily="34" charset="0"/>
                <a:cs typeface="Arial" panose="020B0604020202020204" pitchFamily="34" charset="0"/>
              </a:rPr>
              <a:t>Assurances</a:t>
            </a:r>
            <a:r>
              <a:rPr lang="en-US" sz="2600" b="1">
                <a:effectLst/>
                <a:latin typeface="+mj-lt"/>
                <a:ea typeface="Calibri" panose="020F0502020204030204" pitchFamily="34" charset="0"/>
                <a:cs typeface="Arial" panose="020B0604020202020204" pitchFamily="34" charset="0"/>
              </a:rPr>
              <a:t>: By signing below and submitting this form, the AAA attests to the truth of the following assurances:</a:t>
            </a:r>
          </a:p>
          <a:p>
            <a:pPr marL="628650" lvl="1" indent="-231775">
              <a:lnSpc>
                <a:spcPct val="107000"/>
              </a:lnSpc>
              <a:spcBef>
                <a:spcPts val="0"/>
              </a:spcBef>
              <a:spcAft>
                <a:spcPts val="800"/>
              </a:spcAft>
            </a:pPr>
            <a:r>
              <a:rPr lang="en-US" sz="2400">
                <a:effectLst/>
                <a:latin typeface="+mj-lt"/>
                <a:ea typeface="Calibri" panose="020F0502020204030204" pitchFamily="34" charset="0"/>
                <a:cs typeface="Arial" panose="020B0604020202020204" pitchFamily="34" charset="0"/>
              </a:rPr>
              <a:t>COI (organizational and individual)</a:t>
            </a:r>
          </a:p>
          <a:p>
            <a:pPr marL="628650" lvl="1" indent="-231775">
              <a:lnSpc>
                <a:spcPct val="107000"/>
              </a:lnSpc>
              <a:spcBef>
                <a:spcPts val="0"/>
              </a:spcBef>
              <a:spcAft>
                <a:spcPts val="800"/>
              </a:spcAft>
            </a:pPr>
            <a:r>
              <a:rPr lang="en-US" sz="2400">
                <a:latin typeface="+mj-lt"/>
                <a:ea typeface="Calibri" panose="020F0502020204030204" pitchFamily="34" charset="0"/>
                <a:cs typeface="Arial" panose="020B0604020202020204" pitchFamily="34" charset="0"/>
              </a:rPr>
              <a:t>Section 212(a) &amp; (b)</a:t>
            </a:r>
          </a:p>
          <a:p>
            <a:pPr marL="628650" lvl="1" indent="-231775">
              <a:lnSpc>
                <a:spcPct val="107000"/>
              </a:lnSpc>
              <a:spcBef>
                <a:spcPts val="0"/>
              </a:spcBef>
              <a:spcAft>
                <a:spcPts val="800"/>
              </a:spcAft>
            </a:pPr>
            <a:r>
              <a:rPr lang="en-US" sz="2400">
                <a:effectLst/>
                <a:latin typeface="+mj-lt"/>
                <a:ea typeface="Calibri" panose="020F0502020204030204" pitchFamily="34" charset="0"/>
                <a:cs typeface="Arial" panose="020B0604020202020204" pitchFamily="34" charset="0"/>
              </a:rPr>
              <a:t>Section 306(a)</a:t>
            </a:r>
          </a:p>
          <a:p>
            <a:pPr marL="628650" lvl="1" indent="-231775">
              <a:lnSpc>
                <a:spcPct val="107000"/>
              </a:lnSpc>
              <a:spcBef>
                <a:spcPts val="0"/>
              </a:spcBef>
              <a:spcAft>
                <a:spcPts val="800"/>
              </a:spcAft>
            </a:pPr>
            <a:r>
              <a:rPr lang="en-US" sz="2400">
                <a:latin typeface="+mj-lt"/>
                <a:ea typeface="Calibri" panose="020F0502020204030204" pitchFamily="34" charset="0"/>
                <a:cs typeface="Arial" panose="020B0604020202020204" pitchFamily="34" charset="0"/>
              </a:rPr>
              <a:t>Section 306(a)(13) annual disclosure requirements</a:t>
            </a:r>
          </a:p>
          <a:p>
            <a:pPr marL="628650" lvl="1" indent="-231775">
              <a:lnSpc>
                <a:spcPct val="107000"/>
              </a:lnSpc>
              <a:spcBef>
                <a:spcPts val="0"/>
              </a:spcBef>
              <a:spcAft>
                <a:spcPts val="800"/>
              </a:spcAft>
            </a:pPr>
            <a:r>
              <a:rPr lang="en-US" sz="2400">
                <a:effectLst/>
                <a:latin typeface="+mj-lt"/>
                <a:ea typeface="Calibri" panose="020F0502020204030204" pitchFamily="34" charset="0"/>
                <a:cs typeface="Arial" panose="020B0604020202020204" pitchFamily="34" charset="0"/>
              </a:rPr>
              <a:t>Compliance with SUA data use policies</a:t>
            </a:r>
          </a:p>
          <a:p>
            <a:pPr>
              <a:lnSpc>
                <a:spcPct val="107000"/>
              </a:lnSpc>
              <a:spcBef>
                <a:spcPts val="0"/>
              </a:spcBef>
              <a:spcAft>
                <a:spcPts val="800"/>
              </a:spcAft>
            </a:pPr>
            <a:r>
              <a:rPr lang="en-US" sz="2600">
                <a:effectLst/>
                <a:latin typeface="+mj-lt"/>
                <a:ea typeface="Calibri" panose="020F0502020204030204" pitchFamily="34" charset="0"/>
                <a:cs typeface="Arial" panose="020B0604020202020204" pitchFamily="34" charset="0"/>
              </a:rPr>
              <a:t> </a:t>
            </a:r>
            <a:r>
              <a:rPr lang="en-US" sz="2600" b="1" u="sng">
                <a:effectLst/>
                <a:latin typeface="+mj-lt"/>
                <a:ea typeface="Calibri" panose="020F0502020204030204" pitchFamily="34" charset="0"/>
                <a:cs typeface="Arial" panose="020B0604020202020204" pitchFamily="34" charset="0"/>
              </a:rPr>
              <a:t>Signatures</a:t>
            </a:r>
          </a:p>
          <a:p>
            <a:pPr marL="0" marR="0" lvl="0" indent="0">
              <a:lnSpc>
                <a:spcPct val="107000"/>
              </a:lnSpc>
              <a:spcBef>
                <a:spcPts val="0"/>
              </a:spcBef>
              <a:spcAft>
                <a:spcPts val="800"/>
              </a:spcAft>
              <a:buNone/>
            </a:pPr>
            <a:endParaRPr lang="en-US" sz="1600" b="1">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587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03CA5-43B5-6024-1B17-86585BD2CE58}"/>
              </a:ext>
            </a:extLst>
          </p:cNvPr>
          <p:cNvSpPr txBox="1"/>
          <p:nvPr/>
        </p:nvSpPr>
        <p:spPr>
          <a:xfrm>
            <a:off x="0" y="0"/>
            <a:ext cx="457200" cy="307777"/>
          </a:xfrm>
          <a:prstGeom prst="rect">
            <a:avLst/>
          </a:prstGeom>
          <a:noFill/>
        </p:spPr>
        <p:txBody>
          <a:bodyPr wrap="square" rtlCol="0">
            <a:spAutoFit/>
          </a:bodyPr>
          <a:lstStyle/>
          <a:p>
            <a:r>
              <a:rPr lang="en-US"/>
              <a:t>22</a:t>
            </a:r>
          </a:p>
        </p:txBody>
      </p:sp>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a:xfrm>
            <a:off x="838200" y="3098494"/>
            <a:ext cx="10515600" cy="1325563"/>
          </a:xfrm>
        </p:spPr>
        <p:txBody>
          <a:bodyPr/>
          <a:lstStyle/>
          <a:p>
            <a:r>
              <a:rPr lang="en-US" b="1"/>
              <a:t>CCR Guidance</a:t>
            </a:r>
          </a:p>
        </p:txBody>
      </p:sp>
    </p:spTree>
    <p:extLst>
      <p:ext uri="{BB962C8B-B14F-4D97-AF65-F5344CB8AC3E}">
        <p14:creationId xmlns:p14="http://schemas.microsoft.com/office/powerpoint/2010/main" val="19330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F52021-2FB4-0D0A-E33F-FF598328BE64}"/>
              </a:ext>
            </a:extLst>
          </p:cNvPr>
          <p:cNvSpPr txBox="1"/>
          <p:nvPr/>
        </p:nvSpPr>
        <p:spPr>
          <a:xfrm>
            <a:off x="0" y="0"/>
            <a:ext cx="457200" cy="307777"/>
          </a:xfrm>
          <a:prstGeom prst="rect">
            <a:avLst/>
          </a:prstGeom>
          <a:noFill/>
        </p:spPr>
        <p:txBody>
          <a:bodyPr wrap="square" rtlCol="0">
            <a:spAutoFit/>
          </a:bodyPr>
          <a:lstStyle/>
          <a:p>
            <a:r>
              <a:rPr lang="en-US"/>
              <a:t>23</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Autofit/>
          </a:bodyPr>
          <a:lstStyle/>
          <a:p>
            <a:pPr algn="ctr"/>
            <a:r>
              <a:rPr lang="en-US" sz="3200" b="1"/>
              <a:t>Defining Contracts and Commercial Relationships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lstStyle/>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“Contracts and commercial relationships,” or CCR, is a broadly encompassing phrase </a:t>
            </a:r>
            <a:endParaRPr lang="en-US"/>
          </a:p>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Includes “contracts,” “business arrangements,” “agreements,” “business transactions” or any other term that an organization might use to describe a business arrangement between one or more entities </a:t>
            </a:r>
          </a:p>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ACL does not distinguish between a “contract” and a “commercial relationship;” the same requirements apply, regardless of how an organization defines the agreement</a:t>
            </a:r>
          </a:p>
          <a:p>
            <a:pPr marL="383540" lvl="1" indent="-95885" defTabSz="514350">
              <a:lnSpc>
                <a:spcPct val="100000"/>
              </a:lnSpc>
              <a:spcBef>
                <a:spcPts val="563"/>
              </a:spcBef>
              <a:buClrTx/>
              <a:buSzPct val="100000"/>
              <a:buFont typeface="Wingdings" panose="05000000000000000000" pitchFamily="2" charset="2"/>
              <a:buChar char="§"/>
              <a:defRPr/>
            </a:pPr>
            <a:endParaRPr lang="en-US" sz="2400"/>
          </a:p>
        </p:txBody>
      </p:sp>
    </p:spTree>
    <p:extLst>
      <p:ext uri="{BB962C8B-B14F-4D97-AF65-F5344CB8AC3E}">
        <p14:creationId xmlns:p14="http://schemas.microsoft.com/office/powerpoint/2010/main" val="2159939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DF7ED6-3CFD-9112-050C-6090B7F32EE7}"/>
              </a:ext>
            </a:extLst>
          </p:cNvPr>
          <p:cNvSpPr txBox="1"/>
          <p:nvPr/>
        </p:nvSpPr>
        <p:spPr>
          <a:xfrm>
            <a:off x="0" y="0"/>
            <a:ext cx="457200" cy="307777"/>
          </a:xfrm>
          <a:prstGeom prst="rect">
            <a:avLst/>
          </a:prstGeom>
          <a:noFill/>
        </p:spPr>
        <p:txBody>
          <a:bodyPr wrap="square" rtlCol="0">
            <a:spAutoFit/>
          </a:bodyPr>
          <a:lstStyle/>
          <a:p>
            <a:r>
              <a:rPr lang="en-US"/>
              <a:t>24</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650375"/>
            <a:ext cx="10515600" cy="791702"/>
          </a:xfrm>
          <a:solidFill>
            <a:schemeClr val="accent1">
              <a:lumMod val="20000"/>
              <a:lumOff val="80000"/>
            </a:schemeClr>
          </a:solidFill>
        </p:spPr>
        <p:txBody>
          <a:bodyPr>
            <a:normAutofit/>
          </a:bodyPr>
          <a:lstStyle/>
          <a:p>
            <a:pPr algn="ctr"/>
            <a:r>
              <a:rPr lang="en-US" sz="4000" b="1"/>
              <a:t>State Approval of AAA Activities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20328"/>
            <a:ext cx="10515600" cy="4728072"/>
          </a:xfrm>
        </p:spPr>
        <p:txBody>
          <a:bodyPr>
            <a:normAutofit fontScale="92500"/>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a:t> As recipients of federal funding under the OAA, SUAs ultimately bear responsibility for determining whether AAAs, as the designated subrecipients of federal funding, comply with federal requirements. </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a:t> Beyond general oversight responsibilities, the OAA establishes two mechanisms for SUAs to provide advance approval of AAA activities:</a:t>
            </a:r>
          </a:p>
          <a:p>
            <a:pPr marL="744538" lvl="1" indent="-282575" defTabSz="514350">
              <a:lnSpc>
                <a:spcPct val="100000"/>
              </a:lnSpc>
              <a:spcBef>
                <a:spcPts val="563"/>
              </a:spcBef>
              <a:buClrTx/>
              <a:buSzPct val="100000"/>
              <a:buFont typeface="Arial" panose="020B0604020202020204" pitchFamily="34" charset="0"/>
              <a:buChar char="•"/>
              <a:defRPr/>
            </a:pPr>
            <a:r>
              <a:rPr lang="en-US" sz="2600"/>
              <a:t>First, SUAs must develop a </a:t>
            </a:r>
            <a:r>
              <a:rPr lang="en-US" sz="2600" u="sng"/>
              <a:t>policy and process for approving section 212 agreements</a:t>
            </a:r>
            <a:r>
              <a:rPr lang="en-US" sz="2600"/>
              <a:t>. This process must be readily available for AAAs seeking approval for activities.</a:t>
            </a:r>
          </a:p>
          <a:p>
            <a:pPr marL="744538" lvl="1" indent="-282575" defTabSz="514350">
              <a:lnSpc>
                <a:spcPct val="100000"/>
              </a:lnSpc>
              <a:spcBef>
                <a:spcPts val="563"/>
              </a:spcBef>
              <a:buClrTx/>
              <a:buSzPct val="100000"/>
              <a:buFont typeface="Arial" panose="020B0604020202020204" pitchFamily="34" charset="0"/>
              <a:buChar char="•"/>
              <a:defRPr/>
            </a:pPr>
            <a:r>
              <a:rPr lang="en-US" sz="2600"/>
              <a:t>Second, in addition to an approval process specific to section 212 agreements, we also encourage SUAs to incorporate approval of section 212 agreements into the </a:t>
            </a:r>
            <a:r>
              <a:rPr lang="en-US" sz="2600" u="sng"/>
              <a:t>area plan approval process</a:t>
            </a:r>
            <a:r>
              <a:rPr lang="en-US" sz="2600"/>
              <a:t>.</a:t>
            </a:r>
          </a:p>
        </p:txBody>
      </p:sp>
    </p:spTree>
    <p:extLst>
      <p:ext uri="{BB962C8B-B14F-4D97-AF65-F5344CB8AC3E}">
        <p14:creationId xmlns:p14="http://schemas.microsoft.com/office/powerpoint/2010/main" val="2876594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4BF6C6-C08A-7F5F-4153-996311B87482}"/>
              </a:ext>
            </a:extLst>
          </p:cNvPr>
          <p:cNvSpPr txBox="1"/>
          <p:nvPr/>
        </p:nvSpPr>
        <p:spPr>
          <a:xfrm>
            <a:off x="0" y="0"/>
            <a:ext cx="457200" cy="307777"/>
          </a:xfrm>
          <a:prstGeom prst="rect">
            <a:avLst/>
          </a:prstGeom>
          <a:noFill/>
        </p:spPr>
        <p:txBody>
          <a:bodyPr wrap="square" rtlCol="0">
            <a:spAutoFit/>
          </a:bodyPr>
          <a:lstStyle/>
          <a:p>
            <a:r>
              <a:rPr lang="en-US"/>
              <a:t>25</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1015636" y="236255"/>
            <a:ext cx="10160727" cy="634734"/>
          </a:xfrm>
          <a:solidFill>
            <a:schemeClr val="accent1">
              <a:lumMod val="20000"/>
              <a:lumOff val="80000"/>
            </a:schemeClr>
          </a:solidFill>
        </p:spPr>
        <p:txBody>
          <a:bodyPr wrap="square" anchor="b">
            <a:noAutofit/>
          </a:bodyPr>
          <a:lstStyle/>
          <a:p>
            <a:pPr algn="ctr"/>
            <a:r>
              <a:rPr lang="en-US" sz="3000" b="1"/>
              <a:t>Section 212 Requirements v. The Area Plan Process </a:t>
            </a:r>
            <a:r>
              <a:rPr lang="en-US" b="1"/>
              <a:t>(1)</a:t>
            </a:r>
          </a:p>
        </p:txBody>
      </p:sp>
      <p:graphicFrame>
        <p:nvGraphicFramePr>
          <p:cNvPr id="4" name="Table 3">
            <a:extLst>
              <a:ext uri="{FF2B5EF4-FFF2-40B4-BE49-F238E27FC236}">
                <a16:creationId xmlns:a16="http://schemas.microsoft.com/office/drawing/2014/main" id="{F12F4147-D6A4-C3C6-4ED8-507F40836669}"/>
              </a:ext>
            </a:extLst>
          </p:cNvPr>
          <p:cNvGraphicFramePr>
            <a:graphicFrameLocks noGrp="1"/>
          </p:cNvGraphicFramePr>
          <p:nvPr>
            <p:extLst>
              <p:ext uri="{D42A27DB-BD31-4B8C-83A1-F6EECF244321}">
                <p14:modId xmlns:p14="http://schemas.microsoft.com/office/powerpoint/2010/main" val="598101211"/>
              </p:ext>
            </p:extLst>
          </p:nvPr>
        </p:nvGraphicFramePr>
        <p:xfrm>
          <a:off x="349953" y="990027"/>
          <a:ext cx="11492091" cy="5596298"/>
        </p:xfrm>
        <a:graphic>
          <a:graphicData uri="http://schemas.openxmlformats.org/drawingml/2006/table">
            <a:tbl>
              <a:tblPr firstRow="1" firstCol="1" bandRow="1">
                <a:tableStyleId>{200ED9BF-9D1D-4861-8CE4-F2797EB4B9B3}</a:tableStyleId>
              </a:tblPr>
              <a:tblGrid>
                <a:gridCol w="1786842">
                  <a:extLst>
                    <a:ext uri="{9D8B030D-6E8A-4147-A177-3AD203B41FA5}">
                      <a16:colId xmlns:a16="http://schemas.microsoft.com/office/drawing/2014/main" val="1416728239"/>
                    </a:ext>
                  </a:extLst>
                </a:gridCol>
                <a:gridCol w="4867566">
                  <a:extLst>
                    <a:ext uri="{9D8B030D-6E8A-4147-A177-3AD203B41FA5}">
                      <a16:colId xmlns:a16="http://schemas.microsoft.com/office/drawing/2014/main" val="2380409931"/>
                    </a:ext>
                  </a:extLst>
                </a:gridCol>
                <a:gridCol w="4837683">
                  <a:extLst>
                    <a:ext uri="{9D8B030D-6E8A-4147-A177-3AD203B41FA5}">
                      <a16:colId xmlns:a16="http://schemas.microsoft.com/office/drawing/2014/main" val="1674613351"/>
                    </a:ext>
                  </a:extLst>
                </a:gridCol>
              </a:tblGrid>
              <a:tr h="402751">
                <a:tc>
                  <a:txBody>
                    <a:bodyPr/>
                    <a:lstStyle/>
                    <a:p>
                      <a:pPr marL="0" marR="0" algn="ctr">
                        <a:lnSpc>
                          <a:spcPct val="100000"/>
                        </a:lnSpc>
                        <a:spcBef>
                          <a:spcPts val="0"/>
                        </a:spcBef>
                        <a:spcAft>
                          <a:spcPts val="0"/>
                        </a:spcAft>
                      </a:pPr>
                      <a:r>
                        <a:rPr lang="en-US" sz="1800" dirty="0">
                          <a:effectLst/>
                          <a:latin typeface="+mn-lt"/>
                        </a:rPr>
                        <a:t> </a:t>
                      </a:r>
                      <a:endParaRPr lang="en-US" sz="1800" dirty="0">
                        <a:effectLst/>
                        <a:latin typeface="+mn-lt"/>
                        <a:ea typeface="Calibri" panose="020F0502020204030204" pitchFamily="34" charset="0"/>
                        <a:cs typeface="Arial" panose="020B0604020202020204" pitchFamily="34" charset="0"/>
                      </a:endParaRPr>
                    </a:p>
                  </a:txBody>
                  <a:tcPr marL="55482" marR="55482" marT="0" marB="0" anchor="ctr"/>
                </a:tc>
                <a:tc>
                  <a:txBody>
                    <a:bodyPr/>
                    <a:lstStyle/>
                    <a:p>
                      <a:pPr marL="0" marR="0" algn="ctr">
                        <a:lnSpc>
                          <a:spcPct val="100000"/>
                        </a:lnSpc>
                        <a:spcBef>
                          <a:spcPts val="0"/>
                        </a:spcBef>
                        <a:spcAft>
                          <a:spcPts val="0"/>
                        </a:spcAft>
                      </a:pPr>
                      <a:r>
                        <a:rPr lang="en-US" sz="1800" dirty="0">
                          <a:effectLst/>
                          <a:latin typeface="+mn-lt"/>
                        </a:rPr>
                        <a:t>SECTION 212 REQUIREMENTS</a:t>
                      </a:r>
                      <a:endParaRPr lang="en-US" sz="1800" dirty="0">
                        <a:effectLst/>
                        <a:latin typeface="+mn-lt"/>
                        <a:ea typeface="Calibri" panose="020F0502020204030204" pitchFamily="34" charset="0"/>
                        <a:cs typeface="Arial" panose="020B0604020202020204" pitchFamily="34" charset="0"/>
                      </a:endParaRPr>
                    </a:p>
                  </a:txBody>
                  <a:tcPr marL="55482" marR="55482" marT="0" marB="0" anchor="ctr"/>
                </a:tc>
                <a:tc>
                  <a:txBody>
                    <a:bodyPr/>
                    <a:lstStyle/>
                    <a:p>
                      <a:pPr marL="0" marR="0" algn="ctr">
                        <a:lnSpc>
                          <a:spcPct val="100000"/>
                        </a:lnSpc>
                        <a:spcBef>
                          <a:spcPts val="0"/>
                        </a:spcBef>
                        <a:spcAft>
                          <a:spcPts val="0"/>
                        </a:spcAft>
                      </a:pPr>
                      <a:r>
                        <a:rPr lang="en-US" sz="1800" dirty="0">
                          <a:effectLst/>
                          <a:latin typeface="+mn-lt"/>
                        </a:rPr>
                        <a:t>AREA PLAN PROCESS</a:t>
                      </a:r>
                      <a:endParaRPr lang="en-US" sz="1800" dirty="0">
                        <a:effectLst/>
                        <a:latin typeface="+mn-lt"/>
                        <a:ea typeface="Calibri" panose="020F0502020204030204" pitchFamily="34" charset="0"/>
                        <a:cs typeface="Arial" panose="020B0604020202020204" pitchFamily="34" charset="0"/>
                      </a:endParaRPr>
                    </a:p>
                  </a:txBody>
                  <a:tcPr marL="55482" marR="55482" marT="0" marB="0" anchor="ctr"/>
                </a:tc>
                <a:extLst>
                  <a:ext uri="{0D108BD9-81ED-4DB2-BD59-A6C34878D82A}">
                    <a16:rowId xmlns:a16="http://schemas.microsoft.com/office/drawing/2014/main" val="2204370126"/>
                  </a:ext>
                </a:extLst>
              </a:tr>
              <a:tr h="2158948">
                <a:tc>
                  <a:txBody>
                    <a:bodyPr/>
                    <a:lstStyle/>
                    <a:p>
                      <a:pPr marL="0" marR="0" algn="ctr">
                        <a:lnSpc>
                          <a:spcPct val="100000"/>
                        </a:lnSpc>
                        <a:spcBef>
                          <a:spcPts val="0"/>
                        </a:spcBef>
                        <a:spcAft>
                          <a:spcPts val="0"/>
                        </a:spcAft>
                      </a:pPr>
                      <a:r>
                        <a:rPr lang="en-US" sz="1800">
                          <a:effectLst/>
                          <a:latin typeface="+mn-lt"/>
                        </a:rPr>
                        <a:t>Prior approval</a:t>
                      </a:r>
                      <a:endParaRPr lang="en-US" sz="1800">
                        <a:effectLst/>
                        <a:latin typeface="+mn-lt"/>
                        <a:ea typeface="Calibri" panose="020F0502020204030204" pitchFamily="34" charset="0"/>
                        <a:cs typeface="Arial" panose="020B0604020202020204" pitchFamily="34" charset="0"/>
                      </a:endParaRPr>
                    </a:p>
                  </a:txBody>
                  <a:tcPr marL="55482" marR="55482" marT="0" marB="0" anchor="ctr"/>
                </a:tc>
                <a:tc>
                  <a:txBody>
                    <a:bodyPr/>
                    <a:lstStyle/>
                    <a:p>
                      <a:pPr marL="0" marR="0" algn="ctr">
                        <a:lnSpc>
                          <a:spcPct val="100000"/>
                        </a:lnSpc>
                        <a:spcBef>
                          <a:spcPts val="0"/>
                        </a:spcBef>
                        <a:spcAft>
                          <a:spcPts val="0"/>
                        </a:spcAft>
                      </a:pPr>
                      <a:r>
                        <a:rPr lang="en-US" sz="1800" dirty="0">
                          <a:effectLst/>
                          <a:latin typeface="+mn-lt"/>
                        </a:rPr>
                        <a:t>If AAAs want to enter into section 212 agreements, they must receive prior approval. Through section 212, AAA may support a single activity or a category of activities through contracts with other entities.</a:t>
                      </a:r>
                    </a:p>
                    <a:p>
                      <a:pPr marL="0" marR="0" algn="ctr">
                        <a:lnSpc>
                          <a:spcPct val="100000"/>
                        </a:lnSpc>
                        <a:spcBef>
                          <a:spcPts val="0"/>
                        </a:spcBef>
                        <a:spcAft>
                          <a:spcPts val="0"/>
                        </a:spcAft>
                      </a:pPr>
                      <a:r>
                        <a:rPr lang="en-US" sz="1800" dirty="0">
                          <a:effectLst/>
                          <a:latin typeface="+mn-lt"/>
                        </a:rPr>
                        <a:t> </a:t>
                      </a:r>
                    </a:p>
                    <a:p>
                      <a:pPr marL="0" marR="0" algn="ctr">
                        <a:lnSpc>
                          <a:spcPct val="100000"/>
                        </a:lnSpc>
                        <a:spcBef>
                          <a:spcPts val="0"/>
                        </a:spcBef>
                        <a:spcAft>
                          <a:spcPts val="0"/>
                        </a:spcAft>
                      </a:pPr>
                      <a:r>
                        <a:rPr lang="en-US" sz="1800" dirty="0">
                          <a:effectLst/>
                          <a:latin typeface="+mn-lt"/>
                        </a:rPr>
                        <a:t>OAA funding may or may not be involved in these agreements.</a:t>
                      </a:r>
                      <a:endParaRPr lang="en-US" sz="1800" dirty="0">
                        <a:effectLst/>
                        <a:latin typeface="+mn-lt"/>
                        <a:ea typeface="Calibri" panose="020F0502020204030204" pitchFamily="34" charset="0"/>
                        <a:cs typeface="Arial" panose="020B0604020202020204" pitchFamily="34" charset="0"/>
                      </a:endParaRPr>
                    </a:p>
                  </a:txBody>
                  <a:tcPr marL="55482" marR="55482" marT="0" marB="0" anchor="ctr"/>
                </a:tc>
                <a:tc>
                  <a:txBody>
                    <a:bodyPr/>
                    <a:lstStyle/>
                    <a:p>
                      <a:pPr marL="0" marR="0" algn="ctr">
                        <a:lnSpc>
                          <a:spcPct val="100000"/>
                        </a:lnSpc>
                        <a:spcBef>
                          <a:spcPts val="0"/>
                        </a:spcBef>
                        <a:spcAft>
                          <a:spcPts val="0"/>
                        </a:spcAft>
                      </a:pPr>
                      <a:r>
                        <a:rPr lang="en-US" sz="1800">
                          <a:effectLst/>
                          <a:latin typeface="+mn-lt"/>
                        </a:rPr>
                        <a:t>AAAs must receive prior approval through the area plan to use OAA funding to support a category of activities through contracts with service providers.</a:t>
                      </a:r>
                      <a:endParaRPr lang="en-US" sz="1800">
                        <a:effectLst/>
                        <a:latin typeface="+mn-lt"/>
                        <a:ea typeface="Calibri" panose="020F0502020204030204" pitchFamily="34" charset="0"/>
                        <a:cs typeface="Arial" panose="020B0604020202020204" pitchFamily="34" charset="0"/>
                      </a:endParaRPr>
                    </a:p>
                  </a:txBody>
                  <a:tcPr marL="55482" marR="55482" marT="0" marB="0" anchor="ctr"/>
                </a:tc>
                <a:extLst>
                  <a:ext uri="{0D108BD9-81ED-4DB2-BD59-A6C34878D82A}">
                    <a16:rowId xmlns:a16="http://schemas.microsoft.com/office/drawing/2014/main" val="1973535449"/>
                  </a:ext>
                </a:extLst>
              </a:tr>
              <a:tr h="1349342">
                <a:tc>
                  <a:txBody>
                    <a:bodyPr/>
                    <a:lstStyle/>
                    <a:p>
                      <a:pPr marL="0" marR="0" algn="ctr">
                        <a:lnSpc>
                          <a:spcPct val="100000"/>
                        </a:lnSpc>
                        <a:spcBef>
                          <a:spcPts val="0"/>
                        </a:spcBef>
                        <a:spcAft>
                          <a:spcPts val="0"/>
                        </a:spcAft>
                      </a:pPr>
                      <a:r>
                        <a:rPr lang="en-US" sz="1800">
                          <a:effectLst/>
                          <a:latin typeface="+mn-lt"/>
                        </a:rPr>
                        <a:t>Providing direct services</a:t>
                      </a:r>
                      <a:endParaRPr lang="en-US" sz="1800">
                        <a:effectLst/>
                        <a:latin typeface="+mn-lt"/>
                        <a:ea typeface="Calibri" panose="020F0502020204030204" pitchFamily="34" charset="0"/>
                        <a:cs typeface="Arial" panose="020B0604020202020204" pitchFamily="34" charset="0"/>
                      </a:endParaRPr>
                    </a:p>
                  </a:txBody>
                  <a:tcPr marL="55482" marR="55482" marT="0" marB="0" anchor="ctr"/>
                </a:tc>
                <a:tc>
                  <a:txBody>
                    <a:bodyPr/>
                    <a:lstStyle/>
                    <a:p>
                      <a:pPr marL="0" marR="0" algn="ctr">
                        <a:lnSpc>
                          <a:spcPct val="100000"/>
                        </a:lnSpc>
                        <a:spcBef>
                          <a:spcPts val="0"/>
                        </a:spcBef>
                        <a:spcAft>
                          <a:spcPts val="0"/>
                        </a:spcAft>
                      </a:pPr>
                      <a:r>
                        <a:rPr lang="en-US" sz="1800">
                          <a:effectLst/>
                          <a:latin typeface="+mn-lt"/>
                        </a:rPr>
                        <a:t>After receiving prior approval for section 212 agreements, AAAs may directly provide services.</a:t>
                      </a:r>
                      <a:endParaRPr lang="en-US" sz="1800">
                        <a:effectLst/>
                        <a:latin typeface="+mn-lt"/>
                        <a:ea typeface="Calibri" panose="020F0502020204030204" pitchFamily="34" charset="0"/>
                        <a:cs typeface="Arial" panose="020B0604020202020204" pitchFamily="34" charset="0"/>
                      </a:endParaRPr>
                    </a:p>
                  </a:txBody>
                  <a:tcPr marL="55482" marR="55482" marT="0" marB="0" anchor="ctr"/>
                </a:tc>
                <a:tc>
                  <a:txBody>
                    <a:bodyPr/>
                    <a:lstStyle/>
                    <a:p>
                      <a:pPr marL="0" marR="0" algn="ctr">
                        <a:lnSpc>
                          <a:spcPct val="100000"/>
                        </a:lnSpc>
                        <a:spcBef>
                          <a:spcPts val="0"/>
                        </a:spcBef>
                        <a:spcAft>
                          <a:spcPts val="0"/>
                        </a:spcAft>
                      </a:pPr>
                      <a:r>
                        <a:rPr lang="en-US" sz="1800">
                          <a:effectLst/>
                          <a:latin typeface="+mn-lt"/>
                        </a:rPr>
                        <a:t>For AAAs to directly provide certain Title III services using OAA funding, prior approval is required from the SUA, consistent with sections 307(a)(8)(A) of the OAA and 45 Code of Federal Regulations (CFR) </a:t>
                      </a:r>
                      <a:r>
                        <a:rPr lang="en-US" sz="1800">
                          <a:effectLst/>
                          <a:latin typeface="+mn-lt"/>
                          <a:hlinkClick r:id="rId3"/>
                        </a:rPr>
                        <a:t>1321.65(b)(7)</a:t>
                      </a:r>
                      <a:r>
                        <a:rPr lang="en-US" sz="1800">
                          <a:effectLst/>
                          <a:latin typeface="+mn-lt"/>
                        </a:rPr>
                        <a:t>.</a:t>
                      </a:r>
                      <a:endParaRPr lang="en-US" sz="1800">
                        <a:effectLst/>
                        <a:latin typeface="+mn-lt"/>
                        <a:ea typeface="Calibri" panose="020F0502020204030204" pitchFamily="34" charset="0"/>
                        <a:cs typeface="Arial" panose="020B0604020202020204" pitchFamily="34" charset="0"/>
                      </a:endParaRPr>
                    </a:p>
                  </a:txBody>
                  <a:tcPr marL="55482" marR="55482" marT="0" marB="0" anchor="ctr"/>
                </a:tc>
                <a:extLst>
                  <a:ext uri="{0D108BD9-81ED-4DB2-BD59-A6C34878D82A}">
                    <a16:rowId xmlns:a16="http://schemas.microsoft.com/office/drawing/2014/main" val="487499566"/>
                  </a:ext>
                </a:extLst>
              </a:tr>
              <a:tr h="809605">
                <a:tc>
                  <a:txBody>
                    <a:bodyPr/>
                    <a:lstStyle/>
                    <a:p>
                      <a:pPr marL="0" marR="0" algn="ctr">
                        <a:lnSpc>
                          <a:spcPct val="100000"/>
                        </a:lnSpc>
                        <a:spcBef>
                          <a:spcPts val="0"/>
                        </a:spcBef>
                        <a:spcAft>
                          <a:spcPts val="0"/>
                        </a:spcAft>
                      </a:pPr>
                      <a:r>
                        <a:rPr lang="en-US" sz="1800">
                          <a:effectLst/>
                          <a:latin typeface="+mn-lt"/>
                        </a:rPr>
                        <a:t>Frequency of approval</a:t>
                      </a:r>
                      <a:endParaRPr lang="en-US" sz="1800">
                        <a:effectLst/>
                        <a:latin typeface="+mn-lt"/>
                        <a:ea typeface="Calibri" panose="020F0502020204030204" pitchFamily="34" charset="0"/>
                        <a:cs typeface="Arial" panose="020B0604020202020204" pitchFamily="34" charset="0"/>
                      </a:endParaRPr>
                    </a:p>
                  </a:txBody>
                  <a:tcPr marL="18348" marR="18348" marT="0" marB="0" anchor="ctr"/>
                </a:tc>
                <a:tc>
                  <a:txBody>
                    <a:bodyPr/>
                    <a:lstStyle/>
                    <a:p>
                      <a:pPr marL="0" marR="0" algn="ctr">
                        <a:lnSpc>
                          <a:spcPct val="100000"/>
                        </a:lnSpc>
                        <a:spcBef>
                          <a:spcPts val="0"/>
                        </a:spcBef>
                        <a:spcAft>
                          <a:spcPts val="0"/>
                        </a:spcAft>
                      </a:pPr>
                      <a:r>
                        <a:rPr lang="en-US" sz="1800">
                          <a:effectLst/>
                          <a:latin typeface="+mn-lt"/>
                        </a:rPr>
                        <a:t>Prior approval process should be available at any time.</a:t>
                      </a:r>
                      <a:endParaRPr lang="en-US" sz="1800">
                        <a:effectLst/>
                        <a:latin typeface="+mn-lt"/>
                        <a:ea typeface="Calibri" panose="020F0502020204030204" pitchFamily="34" charset="0"/>
                        <a:cs typeface="Arial" panose="020B0604020202020204" pitchFamily="34" charset="0"/>
                      </a:endParaRPr>
                    </a:p>
                  </a:txBody>
                  <a:tcPr marL="18348" marR="18348" marT="0" marB="0" anchor="ctr"/>
                </a:tc>
                <a:tc>
                  <a:txBody>
                    <a:bodyPr/>
                    <a:lstStyle/>
                    <a:p>
                      <a:pPr marL="0" marR="0" algn="ctr">
                        <a:lnSpc>
                          <a:spcPct val="100000"/>
                        </a:lnSpc>
                        <a:spcBef>
                          <a:spcPts val="0"/>
                        </a:spcBef>
                        <a:spcAft>
                          <a:spcPts val="0"/>
                        </a:spcAft>
                      </a:pPr>
                      <a:r>
                        <a:rPr lang="en-US" sz="1800">
                          <a:effectLst/>
                          <a:latin typeface="+mn-lt"/>
                        </a:rPr>
                        <a:t>Occurs every 2-4 years, as determined by the SUA, with annual updates and adjustments as needed.</a:t>
                      </a:r>
                      <a:endParaRPr lang="en-US" sz="1800">
                        <a:effectLst/>
                        <a:latin typeface="+mn-lt"/>
                        <a:ea typeface="Calibri" panose="020F0502020204030204" pitchFamily="34" charset="0"/>
                        <a:cs typeface="Arial" panose="020B0604020202020204" pitchFamily="34" charset="0"/>
                      </a:endParaRPr>
                    </a:p>
                  </a:txBody>
                  <a:tcPr marL="18348" marR="18348" marT="0" marB="0" anchor="ctr"/>
                </a:tc>
                <a:extLst>
                  <a:ext uri="{0D108BD9-81ED-4DB2-BD59-A6C34878D82A}">
                    <a16:rowId xmlns:a16="http://schemas.microsoft.com/office/drawing/2014/main" val="2746272557"/>
                  </a:ext>
                </a:extLst>
              </a:tr>
              <a:tr h="804427">
                <a:tc>
                  <a:txBody>
                    <a:bodyPr/>
                    <a:lstStyle/>
                    <a:p>
                      <a:pPr marL="0" marR="0" algn="ctr">
                        <a:lnSpc>
                          <a:spcPct val="100000"/>
                        </a:lnSpc>
                        <a:spcBef>
                          <a:spcPts val="0"/>
                        </a:spcBef>
                        <a:spcAft>
                          <a:spcPts val="0"/>
                        </a:spcAft>
                      </a:pPr>
                      <a:r>
                        <a:rPr lang="en-US" sz="1800">
                          <a:effectLst/>
                          <a:latin typeface="+mn-lt"/>
                          <a:ea typeface="Calibri" panose="020F0502020204030204" pitchFamily="34" charset="0"/>
                          <a:cs typeface="Arial" panose="020B0604020202020204" pitchFamily="34" charset="0"/>
                        </a:rPr>
                        <a:t>Public input</a:t>
                      </a:r>
                    </a:p>
                  </a:txBody>
                  <a:tcPr marL="18348" marR="1834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a:solidFill>
                            <a:schemeClr val="dk1"/>
                          </a:solidFill>
                          <a:effectLst/>
                          <a:latin typeface="+mn-lt"/>
                          <a:ea typeface="Calibri"/>
                          <a:cs typeface="Calibri"/>
                          <a:sym typeface="Arial"/>
                        </a:rPr>
                        <a:t>Does not require public input or advisory council review.</a:t>
                      </a:r>
                    </a:p>
                  </a:txBody>
                  <a:tcPr marL="18348" marR="1834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a:solidFill>
                            <a:schemeClr val="dk1"/>
                          </a:solidFill>
                          <a:effectLst/>
                          <a:latin typeface="+mn-lt"/>
                          <a:ea typeface="Calibri"/>
                          <a:cs typeface="Calibri"/>
                          <a:sym typeface="Arial"/>
                        </a:rPr>
                        <a:t>Requires public input and advisory council review.</a:t>
                      </a:r>
                    </a:p>
                  </a:txBody>
                  <a:tcPr marL="18348" marR="18348" marT="0" marB="0" anchor="ctr"/>
                </a:tc>
                <a:extLst>
                  <a:ext uri="{0D108BD9-81ED-4DB2-BD59-A6C34878D82A}">
                    <a16:rowId xmlns:a16="http://schemas.microsoft.com/office/drawing/2014/main" val="1453302221"/>
                  </a:ext>
                </a:extLst>
              </a:tr>
            </a:tbl>
          </a:graphicData>
        </a:graphic>
      </p:graphicFrame>
    </p:spTree>
    <p:extLst>
      <p:ext uri="{BB962C8B-B14F-4D97-AF65-F5344CB8AC3E}">
        <p14:creationId xmlns:p14="http://schemas.microsoft.com/office/powerpoint/2010/main" val="23741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4A3144-AE6B-3EBC-4050-78E6451C4849}"/>
              </a:ext>
            </a:extLst>
          </p:cNvPr>
          <p:cNvSpPr txBox="1"/>
          <p:nvPr/>
        </p:nvSpPr>
        <p:spPr>
          <a:xfrm>
            <a:off x="0" y="0"/>
            <a:ext cx="457200" cy="307777"/>
          </a:xfrm>
          <a:prstGeom prst="rect">
            <a:avLst/>
          </a:prstGeom>
          <a:noFill/>
        </p:spPr>
        <p:txBody>
          <a:bodyPr wrap="square" rtlCol="0">
            <a:spAutoFit/>
          </a:bodyPr>
          <a:lstStyle/>
          <a:p>
            <a:r>
              <a:rPr lang="en-US"/>
              <a:t>26</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9531" y="170616"/>
            <a:ext cx="10292931" cy="662467"/>
          </a:xfrm>
          <a:solidFill>
            <a:schemeClr val="accent1">
              <a:lumMod val="20000"/>
              <a:lumOff val="80000"/>
            </a:schemeClr>
          </a:solidFill>
        </p:spPr>
        <p:txBody>
          <a:bodyPr wrap="square" anchor="b">
            <a:noAutofit/>
          </a:bodyPr>
          <a:lstStyle/>
          <a:p>
            <a:pPr algn="ctr"/>
            <a:r>
              <a:rPr lang="en-US" sz="3000" b="1"/>
              <a:t>Section 212 Requirements v. The Area Plan Process </a:t>
            </a:r>
            <a:r>
              <a:rPr lang="en-US" b="1"/>
              <a:t>(2)</a:t>
            </a:r>
          </a:p>
        </p:txBody>
      </p:sp>
      <p:graphicFrame>
        <p:nvGraphicFramePr>
          <p:cNvPr id="6" name="Table 5">
            <a:extLst>
              <a:ext uri="{FF2B5EF4-FFF2-40B4-BE49-F238E27FC236}">
                <a16:creationId xmlns:a16="http://schemas.microsoft.com/office/drawing/2014/main" id="{95117C16-3A46-5334-91D1-B5C759BC598B}"/>
              </a:ext>
            </a:extLst>
          </p:cNvPr>
          <p:cNvGraphicFramePr>
            <a:graphicFrameLocks noGrp="1"/>
          </p:cNvGraphicFramePr>
          <p:nvPr>
            <p:extLst>
              <p:ext uri="{D42A27DB-BD31-4B8C-83A1-F6EECF244321}">
                <p14:modId xmlns:p14="http://schemas.microsoft.com/office/powerpoint/2010/main" val="4191926749"/>
              </p:ext>
            </p:extLst>
          </p:nvPr>
        </p:nvGraphicFramePr>
        <p:xfrm>
          <a:off x="240531" y="903862"/>
          <a:ext cx="11710930" cy="5677696"/>
        </p:xfrm>
        <a:graphic>
          <a:graphicData uri="http://schemas.openxmlformats.org/drawingml/2006/table">
            <a:tbl>
              <a:tblPr firstRow="1" firstCol="1" bandRow="1">
                <a:tableStyleId>{200ED9BF-9D1D-4861-8CE4-F2797EB4B9B3}</a:tableStyleId>
              </a:tblPr>
              <a:tblGrid>
                <a:gridCol w="1954029">
                  <a:extLst>
                    <a:ext uri="{9D8B030D-6E8A-4147-A177-3AD203B41FA5}">
                      <a16:colId xmlns:a16="http://schemas.microsoft.com/office/drawing/2014/main" val="2444196754"/>
                    </a:ext>
                  </a:extLst>
                </a:gridCol>
                <a:gridCol w="5098537">
                  <a:extLst>
                    <a:ext uri="{9D8B030D-6E8A-4147-A177-3AD203B41FA5}">
                      <a16:colId xmlns:a16="http://schemas.microsoft.com/office/drawing/2014/main" val="827444376"/>
                    </a:ext>
                  </a:extLst>
                </a:gridCol>
                <a:gridCol w="4658364">
                  <a:extLst>
                    <a:ext uri="{9D8B030D-6E8A-4147-A177-3AD203B41FA5}">
                      <a16:colId xmlns:a16="http://schemas.microsoft.com/office/drawing/2014/main" val="927925869"/>
                    </a:ext>
                  </a:extLst>
                </a:gridCol>
              </a:tblGrid>
              <a:tr h="444878">
                <a:tc>
                  <a:txBody>
                    <a:bodyPr/>
                    <a:lstStyle/>
                    <a:p>
                      <a:pPr marL="0" marR="0" algn="ctr">
                        <a:lnSpc>
                          <a:spcPct val="100000"/>
                        </a:lnSpc>
                        <a:spcBef>
                          <a:spcPts val="0"/>
                        </a:spcBef>
                        <a:spcAft>
                          <a:spcPts val="0"/>
                        </a:spcAft>
                      </a:pPr>
                      <a:r>
                        <a:rPr lang="en-US" sz="1800" dirty="0">
                          <a:effectLst/>
                          <a:latin typeface="+mn-lt"/>
                        </a:rPr>
                        <a:t> </a:t>
                      </a:r>
                      <a:endParaRPr lang="en-US" sz="1800" dirty="0">
                        <a:effectLst/>
                        <a:latin typeface="+mn-lt"/>
                        <a:ea typeface="Calibri" panose="020F0502020204030204" pitchFamily="34" charset="0"/>
                        <a:cs typeface="Arial" panose="020B0604020202020204" pitchFamily="34" charset="0"/>
                      </a:endParaRPr>
                    </a:p>
                  </a:txBody>
                  <a:tcPr marL="55482" marR="55482" marT="0" marB="0" anchor="ctr"/>
                </a:tc>
                <a:tc>
                  <a:txBody>
                    <a:bodyPr/>
                    <a:lstStyle/>
                    <a:p>
                      <a:pPr marL="0" marR="0" algn="ctr">
                        <a:lnSpc>
                          <a:spcPct val="100000"/>
                        </a:lnSpc>
                        <a:spcBef>
                          <a:spcPts val="0"/>
                        </a:spcBef>
                        <a:spcAft>
                          <a:spcPts val="0"/>
                        </a:spcAft>
                      </a:pPr>
                      <a:r>
                        <a:rPr lang="en-US" sz="1800" dirty="0">
                          <a:effectLst/>
                          <a:latin typeface="+mn-lt"/>
                        </a:rPr>
                        <a:t>SECTION 212 REQUIREMENTS</a:t>
                      </a:r>
                      <a:endParaRPr lang="en-US" sz="1800" dirty="0">
                        <a:effectLst/>
                        <a:latin typeface="+mn-lt"/>
                        <a:ea typeface="Calibri" panose="020F0502020204030204" pitchFamily="34" charset="0"/>
                        <a:cs typeface="Arial" panose="020B0604020202020204" pitchFamily="34" charset="0"/>
                      </a:endParaRPr>
                    </a:p>
                  </a:txBody>
                  <a:tcPr marL="55482" marR="55482" marT="0" marB="0" anchor="ctr">
                    <a:solidFill>
                      <a:schemeClr val="accent1"/>
                    </a:solidFill>
                  </a:tcPr>
                </a:tc>
                <a:tc>
                  <a:txBody>
                    <a:bodyPr/>
                    <a:lstStyle/>
                    <a:p>
                      <a:pPr marL="0" marR="0" algn="ctr">
                        <a:lnSpc>
                          <a:spcPct val="100000"/>
                        </a:lnSpc>
                        <a:spcBef>
                          <a:spcPts val="0"/>
                        </a:spcBef>
                        <a:spcAft>
                          <a:spcPts val="0"/>
                        </a:spcAft>
                      </a:pPr>
                      <a:r>
                        <a:rPr lang="en-US" sz="1800" dirty="0">
                          <a:effectLst/>
                          <a:latin typeface="+mn-lt"/>
                        </a:rPr>
                        <a:t>AREA PLAN PROCESS</a:t>
                      </a:r>
                      <a:endParaRPr lang="en-US" sz="1800" dirty="0">
                        <a:effectLst/>
                        <a:latin typeface="+mn-lt"/>
                        <a:ea typeface="Calibri" panose="020F0502020204030204" pitchFamily="34" charset="0"/>
                        <a:cs typeface="Arial" panose="020B0604020202020204" pitchFamily="34" charset="0"/>
                      </a:endParaRPr>
                    </a:p>
                  </a:txBody>
                  <a:tcPr marL="55482" marR="55482" marT="0" marB="0" anchor="ctr">
                    <a:solidFill>
                      <a:schemeClr val="accent1"/>
                    </a:solidFill>
                  </a:tcPr>
                </a:tc>
                <a:extLst>
                  <a:ext uri="{0D108BD9-81ED-4DB2-BD59-A6C34878D82A}">
                    <a16:rowId xmlns:a16="http://schemas.microsoft.com/office/drawing/2014/main" val="2906169587"/>
                  </a:ext>
                </a:extLst>
              </a:tr>
              <a:tr h="1587643">
                <a:tc>
                  <a:txBody>
                    <a:bodyPr/>
                    <a:lstStyle/>
                    <a:p>
                      <a:pPr marL="0" marR="0" algn="ctr">
                        <a:lnSpc>
                          <a:spcPct val="100000"/>
                        </a:lnSpc>
                        <a:spcBef>
                          <a:spcPts val="0"/>
                        </a:spcBef>
                        <a:spcAft>
                          <a:spcPts val="0"/>
                        </a:spcAft>
                      </a:pPr>
                      <a:r>
                        <a:rPr lang="en-US" sz="1800" b="1" dirty="0">
                          <a:effectLst/>
                          <a:latin typeface="+mn-lt"/>
                        </a:rPr>
                        <a:t>Disclosure of specific information</a:t>
                      </a:r>
                      <a:endParaRPr lang="en-US" sz="1800" b="1" dirty="0">
                        <a:effectLst/>
                        <a:latin typeface="+mn-lt"/>
                        <a:ea typeface="Calibri" panose="020F0502020204030204" pitchFamily="34" charset="0"/>
                        <a:cs typeface="Arial" panose="020B0604020202020204" pitchFamily="34" charset="0"/>
                      </a:endParaRPr>
                    </a:p>
                  </a:txBody>
                  <a:tcPr marL="18348" marR="18348" marT="0" marB="0" anchor="ctr"/>
                </a:tc>
                <a:tc>
                  <a:txBody>
                    <a:bodyPr/>
                    <a:lstStyle/>
                    <a:p>
                      <a:pPr marL="0" marR="0" algn="ctr">
                        <a:lnSpc>
                          <a:spcPct val="100000"/>
                        </a:lnSpc>
                        <a:spcBef>
                          <a:spcPts val="0"/>
                        </a:spcBef>
                        <a:spcAft>
                          <a:spcPts val="0"/>
                        </a:spcAft>
                      </a:pPr>
                      <a:r>
                        <a:rPr lang="en-US" sz="1800" b="0" dirty="0">
                          <a:solidFill>
                            <a:schemeClr val="tx1"/>
                          </a:solidFill>
                          <a:effectLst/>
                          <a:latin typeface="+mn-lt"/>
                        </a:rPr>
                        <a:t>Prior to approval, requires disclosure of certain minimum information, but </a:t>
                      </a:r>
                      <a:r>
                        <a:rPr lang="en-US" sz="1800" b="1" dirty="0">
                          <a:solidFill>
                            <a:schemeClr val="tx1"/>
                          </a:solidFill>
                          <a:effectLst/>
                          <a:latin typeface="+mn-lt"/>
                        </a:rPr>
                        <a:t>not necessarily the identity of an entity</a:t>
                      </a:r>
                      <a:r>
                        <a:rPr lang="en-US" sz="1800" b="0" dirty="0">
                          <a:solidFill>
                            <a:schemeClr val="tx1"/>
                          </a:solidFill>
                          <a:effectLst/>
                          <a:latin typeface="+mn-lt"/>
                        </a:rPr>
                        <a:t>. </a:t>
                      </a:r>
                      <a:endParaRPr lang="en-US" sz="1800" b="0" dirty="0">
                        <a:solidFill>
                          <a:schemeClr val="tx1"/>
                        </a:solidFill>
                        <a:effectLst/>
                        <a:latin typeface="+mn-lt"/>
                        <a:ea typeface="Calibri" panose="020F0502020204030204" pitchFamily="34" charset="0"/>
                        <a:cs typeface="Arial" panose="020B0604020202020204" pitchFamily="34" charset="0"/>
                      </a:endParaRPr>
                    </a:p>
                  </a:txBody>
                  <a:tcPr marL="18348" marR="18348" marT="0" marB="0" anchor="ctr">
                    <a:solidFill>
                      <a:srgbClr val="CACFDB"/>
                    </a:solidFill>
                  </a:tcPr>
                </a:tc>
                <a:tc>
                  <a:txBody>
                    <a:bodyPr/>
                    <a:lstStyle/>
                    <a:p>
                      <a:pPr marL="0" marR="0" algn="ctr">
                        <a:lnSpc>
                          <a:spcPct val="100000"/>
                        </a:lnSpc>
                        <a:spcBef>
                          <a:spcPts val="0"/>
                        </a:spcBef>
                        <a:spcAft>
                          <a:spcPts val="0"/>
                        </a:spcAft>
                      </a:pPr>
                      <a:r>
                        <a:rPr lang="en-US" sz="1800" b="0" dirty="0">
                          <a:solidFill>
                            <a:schemeClr val="tx1"/>
                          </a:solidFill>
                          <a:effectLst/>
                          <a:latin typeface="+mn-lt"/>
                        </a:rPr>
                        <a:t>After approval of the area plan, requires the </a:t>
                      </a:r>
                      <a:r>
                        <a:rPr lang="en-US" sz="1800" b="1" dirty="0">
                          <a:solidFill>
                            <a:schemeClr val="tx1"/>
                          </a:solidFill>
                          <a:effectLst/>
                          <a:latin typeface="+mn-lt"/>
                        </a:rPr>
                        <a:t>annual</a:t>
                      </a:r>
                      <a:r>
                        <a:rPr lang="en-US" sz="1800" b="0" dirty="0">
                          <a:solidFill>
                            <a:schemeClr val="tx1"/>
                          </a:solidFill>
                          <a:effectLst/>
                          <a:latin typeface="+mn-lt"/>
                        </a:rPr>
                        <a:t> disclosure of the </a:t>
                      </a:r>
                      <a:r>
                        <a:rPr lang="en-US" sz="1800" b="1" dirty="0">
                          <a:solidFill>
                            <a:schemeClr val="tx1"/>
                          </a:solidFill>
                          <a:effectLst/>
                          <a:latin typeface="+mn-lt"/>
                        </a:rPr>
                        <a:t>identity of all entities </a:t>
                      </a:r>
                      <a:r>
                        <a:rPr lang="en-US" sz="1800" b="0" dirty="0">
                          <a:solidFill>
                            <a:schemeClr val="tx1"/>
                          </a:solidFill>
                          <a:effectLst/>
                          <a:latin typeface="+mn-lt"/>
                        </a:rPr>
                        <a:t>with which AAA has CCRs to provide services to older adults. This disclosure requirement applies to section 212 agreements as well.</a:t>
                      </a:r>
                      <a:endParaRPr lang="en-US" sz="1800" b="0" dirty="0">
                        <a:solidFill>
                          <a:schemeClr val="tx1"/>
                        </a:solidFill>
                        <a:effectLst/>
                        <a:latin typeface="+mn-lt"/>
                        <a:ea typeface="Calibri" panose="020F0502020204030204" pitchFamily="34" charset="0"/>
                        <a:cs typeface="Arial" panose="020B0604020202020204" pitchFamily="34" charset="0"/>
                      </a:endParaRPr>
                    </a:p>
                  </a:txBody>
                  <a:tcPr marL="18348" marR="18348" marT="0" marB="0" anchor="ctr">
                    <a:solidFill>
                      <a:srgbClr val="CACFDB"/>
                    </a:solidFill>
                  </a:tcPr>
                </a:tc>
                <a:extLst>
                  <a:ext uri="{0D108BD9-81ED-4DB2-BD59-A6C34878D82A}">
                    <a16:rowId xmlns:a16="http://schemas.microsoft.com/office/drawing/2014/main" val="1219962791"/>
                  </a:ext>
                </a:extLst>
              </a:tr>
              <a:tr h="3586898">
                <a:tc>
                  <a:txBody>
                    <a:bodyPr/>
                    <a:lstStyle/>
                    <a:p>
                      <a:pPr marL="0" marR="0" algn="ctr">
                        <a:lnSpc>
                          <a:spcPct val="100000"/>
                        </a:lnSpc>
                        <a:spcBef>
                          <a:spcPts val="0"/>
                        </a:spcBef>
                        <a:spcAft>
                          <a:spcPts val="0"/>
                        </a:spcAft>
                      </a:pPr>
                      <a:r>
                        <a:rPr lang="en-US" sz="1800" dirty="0">
                          <a:effectLst/>
                          <a:latin typeface="+mn-lt"/>
                        </a:rPr>
                        <a:t>Minimum information required for approval</a:t>
                      </a:r>
                      <a:endParaRPr lang="en-US" sz="1800" dirty="0">
                        <a:effectLst/>
                        <a:latin typeface="+mn-lt"/>
                        <a:ea typeface="Calibri" panose="020F0502020204030204" pitchFamily="34" charset="0"/>
                        <a:cs typeface="Arial" panose="020B0604020202020204" pitchFamily="34" charset="0"/>
                      </a:endParaRPr>
                    </a:p>
                  </a:txBody>
                  <a:tcPr marL="18348" marR="18348" marT="0" marB="0" anchor="ctr"/>
                </a:tc>
                <a:tc>
                  <a:txBody>
                    <a:bodyPr/>
                    <a:lstStyle/>
                    <a:p>
                      <a:pPr marL="0" marR="0" algn="ctr">
                        <a:lnSpc>
                          <a:spcPct val="100000"/>
                        </a:lnSpc>
                        <a:spcBef>
                          <a:spcPts val="0"/>
                        </a:spcBef>
                        <a:spcAft>
                          <a:spcPts val="0"/>
                        </a:spcAft>
                      </a:pPr>
                      <a:r>
                        <a:rPr lang="en-US" sz="1800" b="1" dirty="0">
                          <a:effectLst/>
                          <a:latin typeface="+mn-lt"/>
                        </a:rPr>
                        <a:t>Disclosure of specific minimum information </a:t>
                      </a:r>
                      <a:r>
                        <a:rPr lang="en-US" sz="1800" dirty="0">
                          <a:effectLst/>
                          <a:latin typeface="+mn-lt"/>
                        </a:rPr>
                        <a:t>is required before an agreement can be established:</a:t>
                      </a:r>
                    </a:p>
                    <a:p>
                      <a:pPr marL="0" marR="0" algn="ctr">
                        <a:lnSpc>
                          <a:spcPct val="100000"/>
                        </a:lnSpc>
                        <a:spcBef>
                          <a:spcPts val="0"/>
                        </a:spcBef>
                        <a:spcAft>
                          <a:spcPts val="0"/>
                        </a:spcAft>
                      </a:pPr>
                      <a:endParaRPr lang="en-US" sz="1600" dirty="0">
                        <a:effectLst/>
                        <a:latin typeface="+mn-lt"/>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mn-lt"/>
                        </a:rPr>
                        <a:t>Name or type of entity or entities with which AAA intends to contract</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mn-lt"/>
                        </a:rPr>
                        <a:t>Nature of the agreement(s) (including specific services or types of services to be provided)</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mn-lt"/>
                        </a:rPr>
                        <a:t>Estimate of the proposed costs to be incurred</a:t>
                      </a:r>
                    </a:p>
                    <a:p>
                      <a:pPr marL="0" marR="0" algn="ctr">
                        <a:lnSpc>
                          <a:spcPct val="100000"/>
                        </a:lnSpc>
                        <a:spcBef>
                          <a:spcPts val="0"/>
                        </a:spcBef>
                        <a:spcAft>
                          <a:spcPts val="0"/>
                        </a:spcAft>
                      </a:pPr>
                      <a:endParaRPr lang="en-US" sz="1800" dirty="0">
                        <a:effectLst/>
                        <a:latin typeface="+mn-lt"/>
                      </a:endParaRPr>
                    </a:p>
                    <a:p>
                      <a:pPr marL="0" marR="0" algn="ctr">
                        <a:lnSpc>
                          <a:spcPct val="100000"/>
                        </a:lnSpc>
                        <a:spcBef>
                          <a:spcPts val="0"/>
                        </a:spcBef>
                        <a:spcAft>
                          <a:spcPts val="0"/>
                        </a:spcAft>
                      </a:pPr>
                      <a:r>
                        <a:rPr lang="en-US" sz="1800" dirty="0">
                          <a:effectLst/>
                          <a:latin typeface="+mn-lt"/>
                        </a:rPr>
                        <a:t>This information would need to be incorporated into the area plan process in order to use that process to approve of section 212 agreements.</a:t>
                      </a:r>
                      <a:endParaRPr lang="en-US" sz="1800" dirty="0">
                        <a:effectLst/>
                        <a:latin typeface="+mn-lt"/>
                        <a:ea typeface="Calibri" panose="020F0502020204030204" pitchFamily="34" charset="0"/>
                        <a:cs typeface="Arial" panose="020B0604020202020204" pitchFamily="34" charset="0"/>
                      </a:endParaRPr>
                    </a:p>
                  </a:txBody>
                  <a:tcPr marL="18348" marR="18348" marT="0" marB="0" anchor="ctr"/>
                </a:tc>
                <a:tc>
                  <a:txBody>
                    <a:bodyPr/>
                    <a:lstStyle/>
                    <a:p>
                      <a:pPr marL="0" marR="0" algn="ctr">
                        <a:lnSpc>
                          <a:spcPct val="100000"/>
                        </a:lnSpc>
                        <a:spcBef>
                          <a:spcPts val="0"/>
                        </a:spcBef>
                        <a:spcAft>
                          <a:spcPts val="0"/>
                        </a:spcAft>
                      </a:pPr>
                      <a:r>
                        <a:rPr lang="en-US" sz="1800" dirty="0">
                          <a:effectLst/>
                          <a:latin typeface="+mn-lt"/>
                        </a:rPr>
                        <a:t>Typically, SUAs approve </a:t>
                      </a:r>
                      <a:r>
                        <a:rPr lang="en-US" sz="1800" b="1" dirty="0">
                          <a:effectLst/>
                          <a:latin typeface="+mn-lt"/>
                        </a:rPr>
                        <a:t>general activities </a:t>
                      </a:r>
                      <a:r>
                        <a:rPr lang="en-US" sz="1800" dirty="0">
                          <a:effectLst/>
                          <a:latin typeface="+mn-lt"/>
                        </a:rPr>
                        <a:t>in the area plan, rather than approving of specific agreements to facilitate the provision of Title III services.</a:t>
                      </a:r>
                    </a:p>
                    <a:p>
                      <a:pPr marL="0" marR="0" algn="ctr">
                        <a:lnSpc>
                          <a:spcPct val="100000"/>
                        </a:lnSpc>
                        <a:spcBef>
                          <a:spcPts val="0"/>
                        </a:spcBef>
                        <a:spcAft>
                          <a:spcPts val="0"/>
                        </a:spcAft>
                      </a:pPr>
                      <a:r>
                        <a:rPr lang="en-US" sz="1800" dirty="0">
                          <a:effectLst/>
                          <a:latin typeface="+mn-lt"/>
                        </a:rPr>
                        <a:t> </a:t>
                      </a:r>
                    </a:p>
                    <a:p>
                      <a:pPr marL="0" marR="0" algn="ctr">
                        <a:lnSpc>
                          <a:spcPct val="100000"/>
                        </a:lnSpc>
                        <a:spcBef>
                          <a:spcPts val="0"/>
                        </a:spcBef>
                        <a:spcAft>
                          <a:spcPts val="0"/>
                        </a:spcAft>
                      </a:pPr>
                      <a:r>
                        <a:rPr lang="en-US" sz="1800" dirty="0">
                          <a:effectLst/>
                          <a:latin typeface="+mn-lt"/>
                        </a:rPr>
                        <a:t>Disclosure of specific information about agreements to conduct area plan activities generally occurs after an agreement has been established.</a:t>
                      </a:r>
                      <a:endParaRPr lang="en-US" sz="1800" dirty="0">
                        <a:effectLst/>
                        <a:latin typeface="+mn-lt"/>
                        <a:ea typeface="Calibri" panose="020F0502020204030204" pitchFamily="34" charset="0"/>
                        <a:cs typeface="Arial" panose="020B0604020202020204" pitchFamily="34" charset="0"/>
                      </a:endParaRPr>
                    </a:p>
                  </a:txBody>
                  <a:tcPr marL="18348" marR="18348" marT="0" marB="0" anchor="ctr"/>
                </a:tc>
                <a:extLst>
                  <a:ext uri="{0D108BD9-81ED-4DB2-BD59-A6C34878D82A}">
                    <a16:rowId xmlns:a16="http://schemas.microsoft.com/office/drawing/2014/main" val="4213134342"/>
                  </a:ext>
                </a:extLst>
              </a:tr>
            </a:tbl>
          </a:graphicData>
        </a:graphic>
      </p:graphicFrame>
    </p:spTree>
    <p:extLst>
      <p:ext uri="{BB962C8B-B14F-4D97-AF65-F5344CB8AC3E}">
        <p14:creationId xmlns:p14="http://schemas.microsoft.com/office/powerpoint/2010/main" val="2092169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6829A6-9F1B-74CE-E285-46371EE28F77}"/>
              </a:ext>
            </a:extLst>
          </p:cNvPr>
          <p:cNvSpPr txBox="1"/>
          <p:nvPr/>
        </p:nvSpPr>
        <p:spPr>
          <a:xfrm>
            <a:off x="0" y="0"/>
            <a:ext cx="457200" cy="307777"/>
          </a:xfrm>
          <a:prstGeom prst="rect">
            <a:avLst/>
          </a:prstGeom>
          <a:noFill/>
        </p:spPr>
        <p:txBody>
          <a:bodyPr wrap="square" rtlCol="0">
            <a:spAutoFit/>
          </a:bodyPr>
          <a:lstStyle/>
          <a:p>
            <a:r>
              <a:rPr lang="en-US"/>
              <a:t>27</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441675"/>
            <a:ext cx="10515600" cy="791702"/>
          </a:xfrm>
          <a:solidFill>
            <a:schemeClr val="accent1">
              <a:lumMod val="20000"/>
              <a:lumOff val="80000"/>
            </a:schemeClr>
          </a:solidFill>
        </p:spPr>
        <p:txBody>
          <a:bodyPr>
            <a:normAutofit/>
          </a:bodyPr>
          <a:lstStyle/>
          <a:p>
            <a:pPr algn="ctr"/>
            <a:r>
              <a:rPr lang="en-US" sz="4000" b="1"/>
              <a:t>Which Agreements Require Prior Approval</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38199" y="1309920"/>
            <a:ext cx="10515599" cy="4710554"/>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Section 212 of the OAA permits AAAs to enter into agreements to “</a:t>
            </a:r>
            <a:r>
              <a:rPr lang="en-US" sz="2600" b="1"/>
              <a:t>provide services to individuals or entities not otherwise receiving services under this Act.</a:t>
            </a:r>
            <a:r>
              <a:rPr lang="en-US" sz="2600"/>
              <a:t>” AAAs must receive prior approval from the SUA before entering into a section 212 agreement.</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Note: Section 212 applies equally to agreements executed </a:t>
            </a:r>
            <a:r>
              <a:rPr lang="en-US" sz="2600" b="1"/>
              <a:t>with and without OAA resources.  </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SUAs are ultimately responsible for determining whether a CCR is an agreement that requires prior approval under section 212. </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endParaRPr lang="en-US" sz="2400" b="1"/>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endParaRPr lang="en-US" sz="2400" b="1"/>
          </a:p>
        </p:txBody>
      </p:sp>
    </p:spTree>
    <p:extLst>
      <p:ext uri="{BB962C8B-B14F-4D97-AF65-F5344CB8AC3E}">
        <p14:creationId xmlns:p14="http://schemas.microsoft.com/office/powerpoint/2010/main" val="4188109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9C4930-42A6-515E-87DB-00D99227938C}"/>
              </a:ext>
            </a:extLst>
          </p:cNvPr>
          <p:cNvSpPr txBox="1"/>
          <p:nvPr/>
        </p:nvSpPr>
        <p:spPr>
          <a:xfrm>
            <a:off x="0" y="0"/>
            <a:ext cx="457200" cy="307777"/>
          </a:xfrm>
          <a:prstGeom prst="rect">
            <a:avLst/>
          </a:prstGeom>
          <a:noFill/>
        </p:spPr>
        <p:txBody>
          <a:bodyPr wrap="square" rtlCol="0">
            <a:spAutoFit/>
          </a:bodyPr>
          <a:lstStyle/>
          <a:p>
            <a:r>
              <a:rPr lang="en-US"/>
              <a:t>28</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552450"/>
            <a:ext cx="10515600" cy="1112722"/>
          </a:xfrm>
          <a:solidFill>
            <a:schemeClr val="accent1">
              <a:lumMod val="20000"/>
              <a:lumOff val="80000"/>
            </a:schemeClr>
          </a:solidFill>
        </p:spPr>
        <p:txBody>
          <a:bodyPr>
            <a:normAutofit fontScale="90000"/>
          </a:bodyPr>
          <a:lstStyle/>
          <a:p>
            <a:pPr algn="ctr"/>
            <a:r>
              <a:rPr lang="en-US" sz="4000" b="1"/>
              <a:t>Questions To Ask In Determining Which Agreements Require Prior Approval</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3000"/>
              <a:t> Question 1: What is the funding source?</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3000"/>
              <a:t> Question 2: Who are the clients that will be served through the agreement? How is the AAA determining who is eligible for these services?</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3000"/>
              <a:t> Question 3: What are the services being provided?</a:t>
            </a:r>
          </a:p>
        </p:txBody>
      </p:sp>
    </p:spTree>
    <p:extLst>
      <p:ext uri="{BB962C8B-B14F-4D97-AF65-F5344CB8AC3E}">
        <p14:creationId xmlns:p14="http://schemas.microsoft.com/office/powerpoint/2010/main" val="2116512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EC7843-9B90-A4BB-785F-2C2EF66BA7D1}"/>
              </a:ext>
            </a:extLst>
          </p:cNvPr>
          <p:cNvSpPr txBox="1"/>
          <p:nvPr/>
        </p:nvSpPr>
        <p:spPr>
          <a:xfrm>
            <a:off x="0" y="0"/>
            <a:ext cx="457200" cy="307777"/>
          </a:xfrm>
          <a:prstGeom prst="rect">
            <a:avLst/>
          </a:prstGeom>
          <a:noFill/>
        </p:spPr>
        <p:txBody>
          <a:bodyPr wrap="square" rtlCol="0">
            <a:spAutoFit/>
          </a:bodyPr>
          <a:lstStyle/>
          <a:p>
            <a:r>
              <a:rPr lang="en-US"/>
              <a:t>29</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552450"/>
            <a:ext cx="10515600" cy="923810"/>
          </a:xfrm>
          <a:solidFill>
            <a:schemeClr val="accent1">
              <a:lumMod val="20000"/>
              <a:lumOff val="80000"/>
            </a:schemeClr>
          </a:solidFill>
        </p:spPr>
        <p:txBody>
          <a:bodyPr>
            <a:normAutofit/>
          </a:bodyPr>
          <a:lstStyle/>
          <a:p>
            <a:pPr algn="ctr"/>
            <a:r>
              <a:rPr lang="en-US" sz="4000" b="1"/>
              <a:t>What is the funding source?</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476260"/>
            <a:ext cx="10515600" cy="5210290"/>
          </a:xfrm>
        </p:spPr>
        <p:txBody>
          <a:bodyPr>
            <a:normAutofit fontScale="70000" lnSpcReduction="20000"/>
          </a:bodyPr>
          <a:lstStyle/>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3500"/>
              <a:t> </a:t>
            </a:r>
            <a:r>
              <a:rPr lang="en-US" sz="3500" u="sng"/>
              <a:t>Non-OAA funding</a:t>
            </a:r>
          </a:p>
          <a:p>
            <a:pPr marL="383977" lvl="1" indent="-96441" defTabSz="514350">
              <a:lnSpc>
                <a:spcPct val="120000"/>
              </a:lnSpc>
              <a:spcBef>
                <a:spcPts val="563"/>
              </a:spcBef>
              <a:buClrTx/>
              <a:buSzPct val="100000"/>
              <a:buFont typeface="Wingdings" panose="05000000000000000000" pitchFamily="2" charset="2"/>
              <a:buChar char="§"/>
              <a:defRPr/>
            </a:pPr>
            <a:r>
              <a:rPr lang="en-US" sz="3200"/>
              <a:t> An agreement </a:t>
            </a:r>
            <a:r>
              <a:rPr lang="en-US" sz="3200" b="1"/>
              <a:t>is</a:t>
            </a:r>
            <a:r>
              <a:rPr lang="en-US" sz="3200"/>
              <a:t> subject to prior approval under section 212 if a AAA is receiving a non-OAA source of funding to provide or facilitate the provision of services.</a:t>
            </a:r>
          </a:p>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3500"/>
              <a:t> </a:t>
            </a:r>
            <a:r>
              <a:rPr lang="en-US" sz="3500" u="sng"/>
              <a:t>OAA funding</a:t>
            </a:r>
          </a:p>
          <a:p>
            <a:pPr marL="383977" lvl="1" indent="-96441" defTabSz="514350">
              <a:lnSpc>
                <a:spcPct val="120000"/>
              </a:lnSpc>
              <a:spcBef>
                <a:spcPts val="563"/>
              </a:spcBef>
              <a:buClrTx/>
              <a:buSzPct val="100000"/>
              <a:buFont typeface="Wingdings" panose="05000000000000000000" pitchFamily="2" charset="2"/>
              <a:buChar char="§"/>
              <a:defRPr/>
            </a:pPr>
            <a:r>
              <a:rPr lang="en-US" sz="3200"/>
              <a:t> An agreement </a:t>
            </a:r>
            <a:r>
              <a:rPr lang="en-US" sz="3200" b="1"/>
              <a:t>is not </a:t>
            </a:r>
            <a:r>
              <a:rPr lang="en-US" sz="3200"/>
              <a:t>subject to prior approval under section 212 if a AAA is using OAA funding to pay another entity (i.e., a service provider) to provide OAA services to OAA clients, in accordance with its area plan. </a:t>
            </a:r>
          </a:p>
          <a:p>
            <a:pPr marL="383977" lvl="1" indent="-96441" defTabSz="514350">
              <a:lnSpc>
                <a:spcPct val="120000"/>
              </a:lnSpc>
              <a:spcBef>
                <a:spcPts val="563"/>
              </a:spcBef>
              <a:buClrTx/>
              <a:buSzPct val="100000"/>
              <a:buFont typeface="Wingdings" panose="05000000000000000000" pitchFamily="2" charset="2"/>
              <a:buChar char="§"/>
              <a:defRPr/>
            </a:pPr>
            <a:r>
              <a:rPr lang="en-US" sz="3200"/>
              <a:t> An agreement </a:t>
            </a:r>
            <a:r>
              <a:rPr lang="en-US" sz="3200" b="1"/>
              <a:t>is not </a:t>
            </a:r>
            <a:r>
              <a:rPr lang="en-US" sz="3200"/>
              <a:t>subject to prior approval under section 212 if a AAA is using OAA funding to pay an entity to meet the administrative needs necessary to enable the AAA to fulfill its obligations under the OAA. </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endParaRPr lang="en-US" sz="3200"/>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endParaRPr lang="en-US" sz="3200"/>
          </a:p>
          <a:p>
            <a:pPr marL="383977" lvl="1" indent="-96441" defTabSz="514350">
              <a:lnSpc>
                <a:spcPct val="100000"/>
              </a:lnSpc>
              <a:spcBef>
                <a:spcPts val="563"/>
              </a:spcBef>
              <a:buClrTx/>
              <a:buSzPct val="100000"/>
              <a:buFont typeface="Wingdings" panose="05000000000000000000" pitchFamily="2" charset="2"/>
              <a:buChar char="§"/>
              <a:defRPr/>
            </a:pPr>
            <a:endParaRPr lang="en-US" sz="3200"/>
          </a:p>
        </p:txBody>
      </p:sp>
    </p:spTree>
    <p:extLst>
      <p:ext uri="{BB962C8B-B14F-4D97-AF65-F5344CB8AC3E}">
        <p14:creationId xmlns:p14="http://schemas.microsoft.com/office/powerpoint/2010/main" val="417655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3" name="TextBox 2">
            <a:extLst>
              <a:ext uri="{FF2B5EF4-FFF2-40B4-BE49-F238E27FC236}">
                <a16:creationId xmlns:a16="http://schemas.microsoft.com/office/drawing/2014/main" id="{B660C107-1F5C-7A8E-6425-684381DC6D08}"/>
              </a:ext>
            </a:extLst>
          </p:cNvPr>
          <p:cNvSpPr txBox="1"/>
          <p:nvPr/>
        </p:nvSpPr>
        <p:spPr>
          <a:xfrm>
            <a:off x="0" y="0"/>
            <a:ext cx="372979" cy="307777"/>
          </a:xfrm>
          <a:prstGeom prst="rect">
            <a:avLst/>
          </a:prstGeom>
          <a:noFill/>
        </p:spPr>
        <p:txBody>
          <a:bodyPr wrap="square" rtlCol="0">
            <a:spAutoFit/>
          </a:bodyPr>
          <a:lstStyle/>
          <a:p>
            <a:r>
              <a:rPr lang="en-US"/>
              <a:t>3</a:t>
            </a:r>
          </a:p>
        </p:txBody>
      </p:sp>
      <p:sp>
        <p:nvSpPr>
          <p:cNvPr id="2" name="Title 1">
            <a:extLst>
              <a:ext uri="{FF2B5EF4-FFF2-40B4-BE49-F238E27FC236}">
                <a16:creationId xmlns:a16="http://schemas.microsoft.com/office/drawing/2014/main" id="{131AEC11-92B0-E481-F052-325FF71809DA}"/>
              </a:ext>
            </a:extLst>
          </p:cNvPr>
          <p:cNvSpPr>
            <a:spLocks noGrp="1"/>
          </p:cNvSpPr>
          <p:nvPr>
            <p:ph type="title"/>
          </p:nvPr>
        </p:nvSpPr>
        <p:spPr>
          <a:xfrm>
            <a:off x="568944" y="1517951"/>
            <a:ext cx="9682430" cy="1005844"/>
          </a:xfrm>
        </p:spPr>
        <p:txBody>
          <a:bodyPr>
            <a:normAutofit/>
          </a:bodyPr>
          <a:lstStyle/>
          <a:p>
            <a:r>
              <a:rPr lang="en-US" sz="4500"/>
              <a:t>Welcome</a:t>
            </a:r>
          </a:p>
        </p:txBody>
      </p:sp>
      <p:sp>
        <p:nvSpPr>
          <p:cNvPr id="4" name="Text Placeholder 3">
            <a:extLst>
              <a:ext uri="{FF2B5EF4-FFF2-40B4-BE49-F238E27FC236}">
                <a16:creationId xmlns:a16="http://schemas.microsoft.com/office/drawing/2014/main" id="{AAFB11B3-AEA9-BED7-265C-3C638144ABC5}"/>
              </a:ext>
            </a:extLst>
          </p:cNvPr>
          <p:cNvSpPr>
            <a:spLocks noGrp="1"/>
          </p:cNvSpPr>
          <p:nvPr>
            <p:ph type="body" idx="2"/>
          </p:nvPr>
        </p:nvSpPr>
        <p:spPr>
          <a:xfrm>
            <a:off x="1166493" y="2804411"/>
            <a:ext cx="9475177" cy="1249178"/>
          </a:xfrm>
        </p:spPr>
        <p:txBody>
          <a:bodyPr/>
          <a:lstStyle/>
          <a:p>
            <a:r>
              <a:rPr lang="en-US" sz="2600" b="0"/>
              <a:t>Kari Benson</a:t>
            </a:r>
            <a:br>
              <a:rPr lang="en-US" sz="2600" b="0"/>
            </a:br>
            <a:r>
              <a:rPr lang="en-US" sz="2400" b="0"/>
              <a:t>Deputy Assistant Secretary for Aging, Administration on Aging, ACL</a:t>
            </a:r>
            <a:endParaRPr lang="en-US" sz="24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D603-B999-6A96-42E3-6DFCDF407E82}"/>
              </a:ext>
            </a:extLst>
          </p:cNvPr>
          <p:cNvSpPr txBox="1"/>
          <p:nvPr/>
        </p:nvSpPr>
        <p:spPr>
          <a:xfrm>
            <a:off x="0" y="0"/>
            <a:ext cx="457200" cy="307777"/>
          </a:xfrm>
          <a:prstGeom prst="rect">
            <a:avLst/>
          </a:prstGeom>
          <a:noFill/>
        </p:spPr>
        <p:txBody>
          <a:bodyPr wrap="square" rtlCol="0">
            <a:spAutoFit/>
          </a:bodyPr>
          <a:lstStyle/>
          <a:p>
            <a:r>
              <a:rPr lang="en-US"/>
              <a:t>30</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70535" y="511711"/>
            <a:ext cx="10450931" cy="1657748"/>
          </a:xfrm>
          <a:solidFill>
            <a:schemeClr val="accent1">
              <a:lumMod val="20000"/>
              <a:lumOff val="80000"/>
            </a:schemeClr>
          </a:solidFill>
        </p:spPr>
        <p:txBody>
          <a:bodyPr>
            <a:noAutofit/>
          </a:bodyPr>
          <a:lstStyle/>
          <a:p>
            <a:pPr algn="ctr"/>
            <a:r>
              <a:rPr lang="en-US" sz="3200" b="1"/>
              <a:t>Who are the clients that will be served through the agreement? How is the AAA determining who is eligible for these services?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603504" y="2312893"/>
            <a:ext cx="10717961" cy="4327975"/>
          </a:xfrm>
        </p:spPr>
        <p:txBody>
          <a:bodyPr>
            <a:noAutofit/>
          </a:bodyPr>
          <a:lstStyle/>
          <a:p>
            <a:pPr marL="514350" marR="0" lvl="0" indent="-285750">
              <a:lnSpc>
                <a:spcPct val="107000"/>
              </a:lnSpc>
              <a:spcBef>
                <a:spcPts val="0"/>
              </a:spcBef>
              <a:spcAft>
                <a:spcPts val="0"/>
              </a:spcAft>
            </a:pPr>
            <a:r>
              <a:rPr lang="en-US" sz="2600">
                <a:effectLst/>
                <a:latin typeface="+mj-lt"/>
                <a:ea typeface="Calibri" panose="020F0502020204030204" pitchFamily="34" charset="0"/>
                <a:cs typeface="Arial" panose="020B0604020202020204" pitchFamily="34" charset="0"/>
              </a:rPr>
              <a:t>If the AAA is arranging for services to be provided to a group of clients identified by another entity, the agreement </a:t>
            </a:r>
            <a:r>
              <a:rPr lang="en-US" sz="2600" b="1">
                <a:effectLst/>
                <a:latin typeface="+mj-lt"/>
                <a:ea typeface="Calibri" panose="020F0502020204030204" pitchFamily="34" charset="0"/>
                <a:cs typeface="Arial" panose="020B0604020202020204" pitchFamily="34" charset="0"/>
              </a:rPr>
              <a:t>is</a:t>
            </a:r>
            <a:r>
              <a:rPr lang="en-US" sz="2600">
                <a:effectLst/>
                <a:latin typeface="+mj-lt"/>
                <a:ea typeface="Calibri" panose="020F0502020204030204" pitchFamily="34" charset="0"/>
                <a:cs typeface="Arial" panose="020B0604020202020204" pitchFamily="34" charset="0"/>
              </a:rPr>
              <a:t> subject to prior approval under section 212. This is true even if the clients would be eligible for the AAA’s Title III OAA services under the Act.</a:t>
            </a:r>
          </a:p>
          <a:p>
            <a:pPr marL="514350" indent="-285750">
              <a:lnSpc>
                <a:spcPct val="107000"/>
              </a:lnSpc>
              <a:spcBef>
                <a:spcPts val="0"/>
              </a:spcBef>
            </a:pPr>
            <a:r>
              <a:rPr lang="en-US" sz="2600">
                <a:effectLst/>
                <a:latin typeface="+mj-lt"/>
                <a:ea typeface="Calibri" panose="020F0502020204030204" pitchFamily="34" charset="0"/>
                <a:cs typeface="Arial" panose="020B0604020202020204" pitchFamily="34" charset="0"/>
              </a:rPr>
              <a:t>If the AAA is arranging to provide specific services to a subset of existing OAA clients, but a third-party entity establishes the criteria for determining who among the clients will receive services, the agreement </a:t>
            </a:r>
            <a:r>
              <a:rPr lang="en-US" sz="2600" b="1">
                <a:effectLst/>
                <a:latin typeface="+mj-lt"/>
                <a:ea typeface="Calibri" panose="020F0502020204030204" pitchFamily="34" charset="0"/>
                <a:cs typeface="Arial" panose="020B0604020202020204" pitchFamily="34" charset="0"/>
              </a:rPr>
              <a:t>is</a:t>
            </a:r>
            <a:r>
              <a:rPr lang="en-US" sz="2600">
                <a:effectLst/>
                <a:latin typeface="+mj-lt"/>
                <a:ea typeface="Calibri" panose="020F0502020204030204" pitchFamily="34" charset="0"/>
                <a:cs typeface="Arial" panose="020B0604020202020204" pitchFamily="34" charset="0"/>
              </a:rPr>
              <a:t> subject to prior approval under section 212.</a:t>
            </a:r>
          </a:p>
          <a:p>
            <a:pPr marL="514350" marR="0" lvl="0" indent="-285750">
              <a:lnSpc>
                <a:spcPct val="107000"/>
              </a:lnSpc>
              <a:spcBef>
                <a:spcPts val="0"/>
              </a:spcBef>
              <a:spcAft>
                <a:spcPts val="0"/>
              </a:spcAft>
            </a:pPr>
            <a:endParaRPr lang="en-US" sz="2600">
              <a:effectLst/>
              <a:latin typeface="+mj-lt"/>
              <a:ea typeface="Calibri" panose="020F0502020204030204" pitchFamily="34" charset="0"/>
              <a:cs typeface="Arial" panose="020B0604020202020204" pitchFamily="34" charset="0"/>
            </a:endParaRPr>
          </a:p>
          <a:p>
            <a:pPr marL="514350" marR="0" lvl="0" indent="-285750">
              <a:lnSpc>
                <a:spcPct val="107000"/>
              </a:lnSpc>
              <a:spcBef>
                <a:spcPts val="0"/>
              </a:spcBef>
              <a:spcAft>
                <a:spcPts val="0"/>
              </a:spcAft>
            </a:pPr>
            <a:endParaRPr lang="en-US" sz="260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4549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3A2E1-5B82-498B-9F19-ADFA39357848}"/>
              </a:ext>
            </a:extLst>
          </p:cNvPr>
          <p:cNvSpPr txBox="1"/>
          <p:nvPr/>
        </p:nvSpPr>
        <p:spPr>
          <a:xfrm>
            <a:off x="0" y="0"/>
            <a:ext cx="457200" cy="307777"/>
          </a:xfrm>
          <a:prstGeom prst="rect">
            <a:avLst/>
          </a:prstGeom>
          <a:noFill/>
        </p:spPr>
        <p:txBody>
          <a:bodyPr wrap="square" rtlCol="0">
            <a:spAutoFit/>
          </a:bodyPr>
          <a:lstStyle/>
          <a:p>
            <a:r>
              <a:rPr lang="en-US"/>
              <a:t>31</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552450"/>
            <a:ext cx="10515600" cy="1038606"/>
          </a:xfrm>
          <a:solidFill>
            <a:schemeClr val="accent1">
              <a:lumMod val="20000"/>
              <a:lumOff val="80000"/>
            </a:schemeClr>
          </a:solidFill>
        </p:spPr>
        <p:txBody>
          <a:bodyPr>
            <a:normAutofit/>
          </a:bodyPr>
          <a:lstStyle/>
          <a:p>
            <a:pPr algn="ctr"/>
            <a:r>
              <a:rPr lang="en-US" sz="4000" b="1"/>
              <a:t>What are the services being provided?</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91056"/>
            <a:ext cx="10515600" cy="4943094"/>
          </a:xfrm>
        </p:spPr>
        <p:txBody>
          <a:bodyPr>
            <a:normAutofit fontScale="70000" lnSpcReduction="20000"/>
          </a:bodyPr>
          <a:lstStyle/>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3400">
                <a:latin typeface="+mj-lt"/>
              </a:rPr>
              <a:t> Non-OAA funded services</a:t>
            </a:r>
          </a:p>
          <a:p>
            <a:pPr marL="744538" lvl="1" indent="-287338" defTabSz="514350">
              <a:lnSpc>
                <a:spcPct val="120000"/>
              </a:lnSpc>
              <a:spcBef>
                <a:spcPts val="563"/>
              </a:spcBef>
              <a:buClrTx/>
              <a:buSzPct val="100000"/>
              <a:buFont typeface="Arial" panose="020B0604020202020204" pitchFamily="34" charset="0"/>
              <a:buChar char="•"/>
              <a:defRPr/>
            </a:pPr>
            <a:r>
              <a:rPr lang="en-US" sz="3400">
                <a:effectLst/>
                <a:latin typeface="+mj-lt"/>
                <a:ea typeface="Calibri" panose="020F0502020204030204" pitchFamily="34" charset="0"/>
                <a:cs typeface="Arial" panose="020B0604020202020204" pitchFamily="34" charset="0"/>
              </a:rPr>
              <a:t>If the services are only available to private pay clients or entities, the agreement </a:t>
            </a:r>
            <a:r>
              <a:rPr lang="en-US" sz="3400" b="1">
                <a:effectLst/>
                <a:latin typeface="+mj-lt"/>
                <a:ea typeface="Calibri" panose="020F0502020204030204" pitchFamily="34" charset="0"/>
                <a:cs typeface="Arial" panose="020B0604020202020204" pitchFamily="34" charset="0"/>
              </a:rPr>
              <a:t>is</a:t>
            </a:r>
            <a:r>
              <a:rPr lang="en-US" sz="3400">
                <a:effectLst/>
                <a:latin typeface="+mj-lt"/>
                <a:ea typeface="Calibri" panose="020F0502020204030204" pitchFamily="34" charset="0"/>
                <a:cs typeface="Arial" panose="020B0604020202020204" pitchFamily="34" charset="0"/>
              </a:rPr>
              <a:t> subject to prior approval under section 212.</a:t>
            </a:r>
          </a:p>
          <a:p>
            <a:pPr marL="744538" lvl="1" indent="-287338" defTabSz="514350">
              <a:lnSpc>
                <a:spcPct val="120000"/>
              </a:lnSpc>
              <a:spcBef>
                <a:spcPts val="563"/>
              </a:spcBef>
              <a:buClrTx/>
              <a:buSzPct val="100000"/>
              <a:buFont typeface="Arial" panose="020B0604020202020204" pitchFamily="34" charset="0"/>
              <a:buChar char="•"/>
              <a:defRPr/>
            </a:pPr>
            <a:r>
              <a:rPr lang="en-US" sz="3400">
                <a:latin typeface="+mj-lt"/>
              </a:rPr>
              <a:t>If the AAA is providing (or facilitating the provision of) allowable OAA services to individuals who do not meet the eligibility requirements under the Act, the agreement </a:t>
            </a:r>
            <a:r>
              <a:rPr lang="en-US" sz="3400" b="1">
                <a:latin typeface="+mj-lt"/>
              </a:rPr>
              <a:t>is</a:t>
            </a:r>
            <a:r>
              <a:rPr lang="en-US" sz="3400">
                <a:latin typeface="+mj-lt"/>
              </a:rPr>
              <a:t> subject to prior approval under section 212.</a:t>
            </a:r>
          </a:p>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3400">
                <a:latin typeface="+mj-lt"/>
              </a:rPr>
              <a:t> OAA funded services</a:t>
            </a:r>
          </a:p>
          <a:p>
            <a:pPr marL="744538" lvl="1" indent="-287338" defTabSz="514350">
              <a:lnSpc>
                <a:spcPct val="120000"/>
              </a:lnSpc>
              <a:spcBef>
                <a:spcPts val="563"/>
              </a:spcBef>
              <a:buClrTx/>
              <a:buSzPct val="100000"/>
              <a:buFont typeface="Arial" panose="020B0604020202020204" pitchFamily="34" charset="0"/>
              <a:buChar char="•"/>
              <a:defRPr/>
            </a:pPr>
            <a:r>
              <a:rPr lang="en-US" sz="3400">
                <a:latin typeface="+mj-lt"/>
              </a:rPr>
              <a:t>If the AAA is providing (or facilitating the provision of) allowable OAA services and making them available through OAA funds to individuals that meet the eligibility requirements under the Act, the agreement </a:t>
            </a:r>
            <a:r>
              <a:rPr lang="en-US" sz="3400" b="1">
                <a:latin typeface="+mj-lt"/>
              </a:rPr>
              <a:t>is not</a:t>
            </a:r>
            <a:r>
              <a:rPr lang="en-US" sz="3400">
                <a:latin typeface="+mj-lt"/>
              </a:rPr>
              <a:t> subject to prior approval under section 212.</a:t>
            </a:r>
          </a:p>
          <a:p>
            <a:pPr marL="383977" lvl="1" indent="-96441" defTabSz="514350">
              <a:lnSpc>
                <a:spcPct val="100000"/>
              </a:lnSpc>
              <a:spcBef>
                <a:spcPts val="563"/>
              </a:spcBef>
              <a:buClrTx/>
              <a:buSzPct val="100000"/>
              <a:buFont typeface="Wingdings" panose="05000000000000000000" pitchFamily="2" charset="2"/>
              <a:buChar char="§"/>
              <a:defRPr/>
            </a:pPr>
            <a:endParaRPr lang="en-US" sz="3200">
              <a:latin typeface="+mj-lt"/>
            </a:endParaRPr>
          </a:p>
        </p:txBody>
      </p:sp>
    </p:spTree>
    <p:extLst>
      <p:ext uri="{BB962C8B-B14F-4D97-AF65-F5344CB8AC3E}">
        <p14:creationId xmlns:p14="http://schemas.microsoft.com/office/powerpoint/2010/main" val="1359200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ADF808-21B9-3914-A0D2-01DAD4B87C45}"/>
              </a:ext>
            </a:extLst>
          </p:cNvPr>
          <p:cNvSpPr txBox="1"/>
          <p:nvPr/>
        </p:nvSpPr>
        <p:spPr>
          <a:xfrm>
            <a:off x="0" y="0"/>
            <a:ext cx="457200" cy="307777"/>
          </a:xfrm>
          <a:prstGeom prst="rect">
            <a:avLst/>
          </a:prstGeom>
          <a:noFill/>
        </p:spPr>
        <p:txBody>
          <a:bodyPr wrap="square" rtlCol="0">
            <a:spAutoFit/>
          </a:bodyPr>
          <a:lstStyle/>
          <a:p>
            <a:r>
              <a:rPr lang="en-US"/>
              <a:t>32</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66928"/>
            <a:ext cx="10515600" cy="1022808"/>
          </a:xfrm>
          <a:solidFill>
            <a:schemeClr val="accent1">
              <a:lumMod val="20000"/>
              <a:lumOff val="80000"/>
            </a:schemeClr>
          </a:solidFill>
        </p:spPr>
        <p:txBody>
          <a:bodyPr>
            <a:noAutofit/>
          </a:bodyPr>
          <a:lstStyle/>
          <a:p>
            <a:pPr algn="ctr"/>
            <a:r>
              <a:rPr lang="en-US" sz="3200" b="1"/>
              <a:t>Determining Who is Responsible for Seeking Prior Approval for Section 212 Agreements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normAutofit/>
          </a:bodyPr>
          <a:lstStyle/>
          <a:p>
            <a:pPr defTabSz="514350">
              <a:lnSpc>
                <a:spcPct val="100000"/>
              </a:lnSpc>
              <a:spcBef>
                <a:spcPts val="563"/>
              </a:spcBef>
              <a:buClrTx/>
              <a:defRPr/>
            </a:pPr>
            <a:r>
              <a:rPr lang="en-US" sz="2400"/>
              <a:t> </a:t>
            </a:r>
            <a:r>
              <a:rPr lang="en-US" sz="2400" u="sng"/>
              <a:t>Only the AAA needs to seek prior approval from the SUA to establish agreements between the AAA and another entity or type of entity for section 212 agreements. </a:t>
            </a:r>
          </a:p>
          <a:p>
            <a:pPr defTabSz="514350">
              <a:lnSpc>
                <a:spcPct val="100000"/>
              </a:lnSpc>
              <a:spcBef>
                <a:spcPts val="563"/>
              </a:spcBef>
              <a:buClrTx/>
              <a:defRPr/>
            </a:pPr>
            <a:r>
              <a:rPr lang="en-US" sz="2400"/>
              <a:t> A group of AAAs may also collaborate as part of a larger arrangement, with one “lead” AAA primarily engaging with the third-party funder. In this case, at the discretion of the SUA, the AAAs could collectively seek prior approval.</a:t>
            </a:r>
          </a:p>
          <a:p>
            <a:pPr lvl="1" defTabSz="514350">
              <a:lnSpc>
                <a:spcPct val="100000"/>
              </a:lnSpc>
              <a:spcBef>
                <a:spcPts val="563"/>
              </a:spcBef>
              <a:buClrTx/>
              <a:defRPr/>
            </a:pPr>
            <a:r>
              <a:rPr lang="en-US" sz="2400"/>
              <a:t>Must clearly lay out:</a:t>
            </a:r>
          </a:p>
          <a:p>
            <a:pPr lvl="2" defTabSz="514350">
              <a:lnSpc>
                <a:spcPct val="100000"/>
              </a:lnSpc>
              <a:spcBef>
                <a:spcPts val="563"/>
              </a:spcBef>
              <a:buClrTx/>
              <a:buFont typeface="Wingdings" panose="05000000000000000000" pitchFamily="2" charset="2"/>
              <a:buChar char="Ø"/>
              <a:defRPr/>
            </a:pPr>
            <a:r>
              <a:rPr lang="en-US" sz="2288"/>
              <a:t> Specific actions being taken by each AAA</a:t>
            </a:r>
          </a:p>
          <a:p>
            <a:pPr lvl="2" defTabSz="514350">
              <a:lnSpc>
                <a:spcPct val="100000"/>
              </a:lnSpc>
              <a:spcBef>
                <a:spcPts val="563"/>
              </a:spcBef>
              <a:buClrTx/>
              <a:buFont typeface="Wingdings" panose="05000000000000000000" pitchFamily="2" charset="2"/>
              <a:buChar char="Ø"/>
              <a:defRPr/>
            </a:pPr>
            <a:r>
              <a:rPr lang="en-US" sz="2288"/>
              <a:t> Consent of each AAA to participate in the arrangement</a:t>
            </a:r>
          </a:p>
        </p:txBody>
      </p:sp>
    </p:spTree>
    <p:extLst>
      <p:ext uri="{BB962C8B-B14F-4D97-AF65-F5344CB8AC3E}">
        <p14:creationId xmlns:p14="http://schemas.microsoft.com/office/powerpoint/2010/main" val="177573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700669-5240-BF81-D781-E64316AA6827}"/>
              </a:ext>
            </a:extLst>
          </p:cNvPr>
          <p:cNvSpPr txBox="1"/>
          <p:nvPr/>
        </p:nvSpPr>
        <p:spPr>
          <a:xfrm>
            <a:off x="0" y="0"/>
            <a:ext cx="457200" cy="307777"/>
          </a:xfrm>
          <a:prstGeom prst="rect">
            <a:avLst/>
          </a:prstGeom>
          <a:noFill/>
        </p:spPr>
        <p:txBody>
          <a:bodyPr wrap="square" rtlCol="0">
            <a:spAutoFit/>
          </a:bodyPr>
          <a:lstStyle/>
          <a:p>
            <a:r>
              <a:rPr lang="en-US"/>
              <a:t>33</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628650"/>
            <a:ext cx="10515600" cy="961085"/>
          </a:xfrm>
          <a:solidFill>
            <a:schemeClr val="accent1">
              <a:lumMod val="20000"/>
              <a:lumOff val="80000"/>
            </a:schemeClr>
          </a:solidFill>
        </p:spPr>
        <p:txBody>
          <a:bodyPr>
            <a:noAutofit/>
          </a:bodyPr>
          <a:lstStyle/>
          <a:p>
            <a:pPr algn="ctr"/>
            <a:r>
              <a:rPr lang="en-US" sz="3400" b="1"/>
              <a:t>Section 212 Agreements with Non-Profit Entities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normAutofit/>
          </a:bodyPr>
          <a:lstStyle/>
          <a:p>
            <a:pPr defTabSz="514350">
              <a:lnSpc>
                <a:spcPct val="100000"/>
              </a:lnSpc>
              <a:spcBef>
                <a:spcPts val="563"/>
              </a:spcBef>
              <a:buClrTx/>
              <a:defRPr/>
            </a:pPr>
            <a:r>
              <a:rPr lang="en-US" sz="2400"/>
              <a:t> If an agreement would be permitted under section 212 with a for-profit entity, an SUA has the discretion to permit similar agreements with non-profit entities so long as the other requirements of section 212 are met.  </a:t>
            </a:r>
          </a:p>
        </p:txBody>
      </p:sp>
    </p:spTree>
    <p:extLst>
      <p:ext uri="{BB962C8B-B14F-4D97-AF65-F5344CB8AC3E}">
        <p14:creationId xmlns:p14="http://schemas.microsoft.com/office/powerpoint/2010/main" val="1209596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98CDB3-595A-3EAA-CD33-FBDB7F209381}"/>
              </a:ext>
            </a:extLst>
          </p:cNvPr>
          <p:cNvSpPr txBox="1"/>
          <p:nvPr/>
        </p:nvSpPr>
        <p:spPr>
          <a:xfrm>
            <a:off x="0" y="0"/>
            <a:ext cx="457200" cy="307777"/>
          </a:xfrm>
          <a:prstGeom prst="rect">
            <a:avLst/>
          </a:prstGeom>
          <a:noFill/>
        </p:spPr>
        <p:txBody>
          <a:bodyPr wrap="square" rtlCol="0">
            <a:spAutoFit/>
          </a:bodyPr>
          <a:lstStyle/>
          <a:p>
            <a:r>
              <a:rPr lang="en-US"/>
              <a:t>34</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734369" y="670017"/>
            <a:ext cx="10723262" cy="791702"/>
          </a:xfrm>
          <a:solidFill>
            <a:schemeClr val="accent1">
              <a:lumMod val="20000"/>
              <a:lumOff val="80000"/>
            </a:schemeClr>
          </a:solidFill>
        </p:spPr>
        <p:txBody>
          <a:bodyPr>
            <a:noAutofit/>
          </a:bodyPr>
          <a:lstStyle/>
          <a:p>
            <a:pPr algn="ctr"/>
            <a:r>
              <a:rPr lang="en-US" sz="3200" b="1"/>
              <a:t>Using OAA Funds to Support Section 212 Agreements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461719"/>
            <a:ext cx="10515600" cy="5158537"/>
          </a:xfrm>
        </p:spPr>
        <p:txBody>
          <a:bodyPr>
            <a:normAutofit/>
          </a:bodyPr>
          <a:lstStyle/>
          <a:p>
            <a:pPr defTabSz="514350">
              <a:lnSpc>
                <a:spcPct val="100000"/>
              </a:lnSpc>
              <a:spcBef>
                <a:spcPts val="563"/>
              </a:spcBef>
              <a:buClrTx/>
              <a:defRPr/>
            </a:pPr>
            <a:r>
              <a:rPr lang="en-US" sz="2400"/>
              <a:t> Section 212 permits AAAs to use OAA funds in a way that would not otherwise be allowable—a AAA can use OAA funding to help support or develop an initiative that will then be supported by another funding source.</a:t>
            </a:r>
          </a:p>
          <a:p>
            <a:pPr lvl="1" defTabSz="514350">
              <a:lnSpc>
                <a:spcPct val="100000"/>
              </a:lnSpc>
              <a:spcBef>
                <a:spcPts val="563"/>
              </a:spcBef>
              <a:buClrTx/>
              <a:buFont typeface="Wingdings" panose="05000000000000000000" pitchFamily="2" charset="2"/>
              <a:buChar char="§"/>
              <a:defRPr/>
            </a:pPr>
            <a:r>
              <a:rPr lang="en-US" sz="2200"/>
              <a:t>If a AAA uses OAA funds in this way, any OAA funds must be reimbursed after the agreement becomes profitable.</a:t>
            </a:r>
          </a:p>
          <a:p>
            <a:pPr lvl="1" defTabSz="514350">
              <a:lnSpc>
                <a:spcPct val="100000"/>
              </a:lnSpc>
              <a:spcBef>
                <a:spcPts val="563"/>
              </a:spcBef>
              <a:buClrTx/>
              <a:buFont typeface="Wingdings" panose="05000000000000000000" pitchFamily="2" charset="2"/>
              <a:buChar char="§"/>
              <a:defRPr/>
            </a:pPr>
            <a:r>
              <a:rPr lang="en-US" sz="2200"/>
              <a:t>Any subsequent profits must be reinvested in OAA services, whether or not OAA funding was used as part of the agreement.</a:t>
            </a:r>
          </a:p>
          <a:p>
            <a:pPr defTabSz="514350">
              <a:lnSpc>
                <a:spcPct val="100000"/>
              </a:lnSpc>
              <a:spcBef>
                <a:spcPts val="563"/>
              </a:spcBef>
              <a:buClrTx/>
              <a:defRPr/>
            </a:pPr>
            <a:r>
              <a:rPr lang="en-US" sz="2400"/>
              <a:t> In understanding what “costs” qualify as “OAA funding,” it is also important to quantify (and reimburse) other kinds of OAA-supported resources that were used to contribute to the new initiative. </a:t>
            </a:r>
          </a:p>
          <a:p>
            <a:pPr lvl="1" defTabSz="514350">
              <a:lnSpc>
                <a:spcPct val="100000"/>
              </a:lnSpc>
              <a:spcBef>
                <a:spcPts val="563"/>
              </a:spcBef>
              <a:buClrTx/>
              <a:buFont typeface="Wingdings" panose="05000000000000000000" pitchFamily="2" charset="2"/>
              <a:buChar char="§"/>
              <a:defRPr/>
            </a:pPr>
            <a:r>
              <a:rPr lang="en-US" sz="2200"/>
              <a:t>Some commonly overlooked OAA-funded resources include administrative overhead costs, use of OAA data systems, staffing and training costs that are wholly or partially funded by the OAA, and access to OAA client lists. </a:t>
            </a:r>
          </a:p>
          <a:p>
            <a:pPr defTabSz="514350">
              <a:lnSpc>
                <a:spcPct val="100000"/>
              </a:lnSpc>
              <a:spcBef>
                <a:spcPts val="563"/>
              </a:spcBef>
              <a:buClrTx/>
              <a:defRPr/>
            </a:pPr>
            <a:endParaRPr lang="en-US" sz="2400"/>
          </a:p>
        </p:txBody>
      </p:sp>
    </p:spTree>
    <p:extLst>
      <p:ext uri="{BB962C8B-B14F-4D97-AF65-F5344CB8AC3E}">
        <p14:creationId xmlns:p14="http://schemas.microsoft.com/office/powerpoint/2010/main" val="1862459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6B6FA4-608C-8F96-B2AC-4FCB8605D6E4}"/>
              </a:ext>
            </a:extLst>
          </p:cNvPr>
          <p:cNvSpPr txBox="1"/>
          <p:nvPr/>
        </p:nvSpPr>
        <p:spPr>
          <a:xfrm>
            <a:off x="0" y="0"/>
            <a:ext cx="457200" cy="307777"/>
          </a:xfrm>
          <a:prstGeom prst="rect">
            <a:avLst/>
          </a:prstGeom>
          <a:noFill/>
        </p:spPr>
        <p:txBody>
          <a:bodyPr wrap="square" rtlCol="0">
            <a:spAutoFit/>
          </a:bodyPr>
          <a:lstStyle/>
          <a:p>
            <a:r>
              <a:rPr lang="en-US"/>
              <a:t>35</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628650"/>
            <a:ext cx="10515600" cy="961085"/>
          </a:xfrm>
          <a:solidFill>
            <a:schemeClr val="accent1">
              <a:lumMod val="20000"/>
              <a:lumOff val="80000"/>
            </a:schemeClr>
          </a:solidFill>
        </p:spPr>
        <p:txBody>
          <a:bodyPr>
            <a:noAutofit/>
          </a:bodyPr>
          <a:lstStyle/>
          <a:p>
            <a:pPr algn="ctr"/>
            <a:r>
              <a:rPr lang="en-US" sz="3200" b="1"/>
              <a:t>SUA Considerations in Developing Prior Approval Processes </a:t>
            </a:r>
            <a:r>
              <a:rPr lang="en-US" b="1"/>
              <a:t>(1)</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normAutofit/>
          </a:bodyPr>
          <a:lstStyle/>
          <a:p>
            <a:pPr defTabSz="514350">
              <a:lnSpc>
                <a:spcPct val="100000"/>
              </a:lnSpc>
              <a:spcBef>
                <a:spcPts val="563"/>
              </a:spcBef>
              <a:buClrTx/>
              <a:defRPr/>
            </a:pPr>
            <a:r>
              <a:rPr lang="en-US" sz="2400"/>
              <a:t> SUA oversight P&amp;Ps should be streamlined, transparent, not overly burdensome to either the SUA or AAAs, and commensurate to the degree of risk associated with a specific agreement.  </a:t>
            </a:r>
          </a:p>
          <a:p>
            <a:pPr defTabSz="514350">
              <a:lnSpc>
                <a:spcPct val="100000"/>
              </a:lnSpc>
              <a:spcBef>
                <a:spcPts val="563"/>
              </a:spcBef>
              <a:buClrTx/>
              <a:defRPr/>
            </a:pPr>
            <a:r>
              <a:rPr lang="en-US" sz="2400"/>
              <a:t> In developing their P&amp;Ps, SUAs should consider the relevant government interests associated with reviewing a potential agreement, including, among others:</a:t>
            </a:r>
          </a:p>
          <a:p>
            <a:pPr lvl="1" defTabSz="514350">
              <a:lnSpc>
                <a:spcPct val="100000"/>
              </a:lnSpc>
              <a:spcBef>
                <a:spcPts val="563"/>
              </a:spcBef>
              <a:buClrTx/>
              <a:defRPr/>
            </a:pPr>
            <a:r>
              <a:rPr lang="en-US" sz="2200"/>
              <a:t>Any potential COI and if appropriate firewalls exist to mitigate them; </a:t>
            </a:r>
          </a:p>
          <a:p>
            <a:pPr lvl="1" defTabSz="514350">
              <a:lnSpc>
                <a:spcPct val="100000"/>
              </a:lnSpc>
              <a:spcBef>
                <a:spcPts val="563"/>
              </a:spcBef>
              <a:buClrTx/>
              <a:defRPr/>
            </a:pPr>
            <a:r>
              <a:rPr lang="en-US" sz="2200"/>
              <a:t>If the AAA is meeting existing obligations under the OAA; and</a:t>
            </a:r>
          </a:p>
          <a:p>
            <a:pPr lvl="1" defTabSz="514350">
              <a:lnSpc>
                <a:spcPct val="100000"/>
              </a:lnSpc>
              <a:spcBef>
                <a:spcPts val="563"/>
              </a:spcBef>
              <a:buClrTx/>
              <a:defRPr/>
            </a:pPr>
            <a:r>
              <a:rPr lang="en-US" sz="2200"/>
              <a:t>Potential risks to the AAA, the aging services network, or to the individuals served by the AAA associated with the proposed agreement. </a:t>
            </a:r>
          </a:p>
          <a:p>
            <a:pPr defTabSz="514350">
              <a:lnSpc>
                <a:spcPct val="100000"/>
              </a:lnSpc>
              <a:spcBef>
                <a:spcPts val="563"/>
              </a:spcBef>
              <a:buClrTx/>
              <a:defRPr/>
            </a:pPr>
            <a:endParaRPr lang="en-US" sz="2400"/>
          </a:p>
        </p:txBody>
      </p:sp>
    </p:spTree>
    <p:extLst>
      <p:ext uri="{BB962C8B-B14F-4D97-AF65-F5344CB8AC3E}">
        <p14:creationId xmlns:p14="http://schemas.microsoft.com/office/powerpoint/2010/main" val="2445149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77558-0381-E3EB-B701-613FBDE5A729}"/>
              </a:ext>
            </a:extLst>
          </p:cNvPr>
          <p:cNvSpPr txBox="1"/>
          <p:nvPr/>
        </p:nvSpPr>
        <p:spPr>
          <a:xfrm>
            <a:off x="0" y="0"/>
            <a:ext cx="457200" cy="307777"/>
          </a:xfrm>
          <a:prstGeom prst="rect">
            <a:avLst/>
          </a:prstGeom>
          <a:noFill/>
        </p:spPr>
        <p:txBody>
          <a:bodyPr wrap="square" rtlCol="0">
            <a:spAutoFit/>
          </a:bodyPr>
          <a:lstStyle/>
          <a:p>
            <a:r>
              <a:rPr lang="en-US"/>
              <a:t>36</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26280" y="329184"/>
            <a:ext cx="10339437" cy="961085"/>
          </a:xfrm>
          <a:solidFill>
            <a:schemeClr val="accent1">
              <a:lumMod val="20000"/>
              <a:lumOff val="80000"/>
            </a:schemeClr>
          </a:solidFill>
        </p:spPr>
        <p:txBody>
          <a:bodyPr>
            <a:noAutofit/>
          </a:bodyPr>
          <a:lstStyle/>
          <a:p>
            <a:pPr algn="ctr"/>
            <a:r>
              <a:rPr lang="en-US" sz="3200" b="1"/>
              <a:t>SUA Considerations in Developing Prior Approval Processes</a:t>
            </a:r>
            <a:r>
              <a:rPr lang="en-US" b="1"/>
              <a:t> (2)</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26281" y="1290269"/>
            <a:ext cx="10339437" cy="5311699"/>
          </a:xfrm>
        </p:spPr>
        <p:txBody>
          <a:bodyPr>
            <a:noAutofit/>
          </a:bodyPr>
          <a:lstStyle/>
          <a:p>
            <a:pPr defTabSz="514350">
              <a:lnSpc>
                <a:spcPct val="100000"/>
              </a:lnSpc>
              <a:spcBef>
                <a:spcPts val="563"/>
              </a:spcBef>
              <a:buClrTx/>
              <a:defRPr/>
            </a:pPr>
            <a:r>
              <a:rPr lang="en-US" sz="2200"/>
              <a:t> Section 306(a) of the Act sets forth many relevant government interests in the </a:t>
            </a:r>
            <a:r>
              <a:rPr lang="en-US" sz="2200">
                <a:latin typeface="+mj-lt"/>
              </a:rPr>
              <a:t>form of assurances that AAAs must offer for area plan approval. SUAs might consider incorporating these assurances into their prior approval process, in addition to the requirements laid out in section 212(b) of the Act.  </a:t>
            </a:r>
          </a:p>
          <a:p>
            <a:pPr defTabSz="514350">
              <a:lnSpc>
                <a:spcPct val="100000"/>
              </a:lnSpc>
              <a:spcBef>
                <a:spcPts val="563"/>
              </a:spcBef>
              <a:buClrTx/>
              <a:defRPr/>
            </a:pPr>
            <a:r>
              <a:rPr lang="en-US" sz="2200">
                <a:effectLst/>
                <a:latin typeface="+mj-lt"/>
                <a:ea typeface="Calibri" panose="020F0502020204030204" pitchFamily="34" charset="0"/>
                <a:cs typeface="Arial" panose="020B0604020202020204" pitchFamily="34" charset="0"/>
              </a:rPr>
              <a:t> SUAs are not parties to section 212 agreements. However, they are responsible for receiving sufficient information to approve of certain </a:t>
            </a:r>
            <a:r>
              <a:rPr lang="en-US" sz="2200">
                <a:latin typeface="+mj-lt"/>
                <a:ea typeface="Calibri" panose="020F0502020204030204" pitchFamily="34" charset="0"/>
                <a:cs typeface="Arial" panose="020B0604020202020204" pitchFamily="34" charset="0"/>
              </a:rPr>
              <a:t>CCR</a:t>
            </a:r>
            <a:r>
              <a:rPr lang="en-US" sz="2200">
                <a:effectLst/>
                <a:latin typeface="+mj-lt"/>
                <a:ea typeface="Calibri" panose="020F0502020204030204" pitchFamily="34" charset="0"/>
                <a:cs typeface="Arial" panose="020B0604020202020204" pitchFamily="34" charset="0"/>
              </a:rPr>
              <a:t>s, consistent with sections 305(a)(1)(C), 306(a), 306(b), and 212(b)(1) of the Act. </a:t>
            </a:r>
            <a:r>
              <a:rPr lang="en-US" sz="2200">
                <a:latin typeface="+mj-lt"/>
                <a:ea typeface="Calibri" panose="020F0502020204030204" pitchFamily="34" charset="0"/>
                <a:cs typeface="Arial" panose="020B0604020202020204" pitchFamily="34" charset="0"/>
              </a:rPr>
              <a:t>SUA</a:t>
            </a:r>
            <a:r>
              <a:rPr lang="en-US" sz="2200">
                <a:effectLst/>
                <a:latin typeface="+mj-lt"/>
                <a:ea typeface="Calibri" panose="020F0502020204030204" pitchFamily="34" charset="0"/>
                <a:cs typeface="Arial" panose="020B0604020202020204" pitchFamily="34" charset="0"/>
              </a:rPr>
              <a:t>s are also responsible for ensuring that the use of federal funds is reasonable and allocable, consistent with 45 CFR Part 75. Engaging in these responsibilities does not make the SUA a party to the </a:t>
            </a:r>
            <a:r>
              <a:rPr lang="en-US" sz="2200">
                <a:latin typeface="+mj-lt"/>
                <a:ea typeface="Calibri" panose="020F0502020204030204" pitchFamily="34" charset="0"/>
                <a:cs typeface="Arial" panose="020B0604020202020204" pitchFamily="34" charset="0"/>
              </a:rPr>
              <a:t>CCR</a:t>
            </a:r>
            <a:r>
              <a:rPr lang="en-US" sz="2200">
                <a:effectLst/>
                <a:latin typeface="+mj-lt"/>
                <a:ea typeface="Calibri" panose="020F0502020204030204" pitchFamily="34" charset="0"/>
                <a:cs typeface="Arial" panose="020B0604020202020204" pitchFamily="34" charset="0"/>
              </a:rPr>
              <a:t> under review.</a:t>
            </a:r>
            <a:endParaRPr lang="en-US" sz="2200">
              <a:latin typeface="+mj-lt"/>
            </a:endParaRPr>
          </a:p>
          <a:p>
            <a:pPr defTabSz="514350">
              <a:lnSpc>
                <a:spcPct val="100000"/>
              </a:lnSpc>
              <a:spcBef>
                <a:spcPts val="563"/>
              </a:spcBef>
              <a:buClrTx/>
              <a:defRPr/>
            </a:pPr>
            <a:r>
              <a:rPr lang="en-US" sz="2200"/>
              <a:t> Although SUAs have the discretion to request to review contract documents if they deem it necessary to determine whether the agreement may be approved, it should not generally be necessary to do so. </a:t>
            </a:r>
          </a:p>
        </p:txBody>
      </p:sp>
    </p:spTree>
    <p:extLst>
      <p:ext uri="{BB962C8B-B14F-4D97-AF65-F5344CB8AC3E}">
        <p14:creationId xmlns:p14="http://schemas.microsoft.com/office/powerpoint/2010/main" val="1723274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3597A4-5DD5-231A-AD3A-6CAE779E6C76}"/>
              </a:ext>
            </a:extLst>
          </p:cNvPr>
          <p:cNvSpPr txBox="1"/>
          <p:nvPr/>
        </p:nvSpPr>
        <p:spPr>
          <a:xfrm>
            <a:off x="0" y="0"/>
            <a:ext cx="457200" cy="307777"/>
          </a:xfrm>
          <a:prstGeom prst="rect">
            <a:avLst/>
          </a:prstGeom>
          <a:noFill/>
        </p:spPr>
        <p:txBody>
          <a:bodyPr wrap="square" rtlCol="0">
            <a:spAutoFit/>
          </a:bodyPr>
          <a:lstStyle/>
          <a:p>
            <a:r>
              <a:rPr lang="en-US"/>
              <a:t>37</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478880"/>
            <a:ext cx="10515600" cy="1109288"/>
          </a:xfrm>
          <a:solidFill>
            <a:schemeClr val="accent1">
              <a:lumMod val="20000"/>
              <a:lumOff val="80000"/>
            </a:schemeClr>
          </a:solidFill>
        </p:spPr>
        <p:txBody>
          <a:bodyPr>
            <a:noAutofit/>
          </a:bodyPr>
          <a:lstStyle/>
          <a:p>
            <a:pPr algn="ctr"/>
            <a:r>
              <a:rPr lang="en-US" sz="3400" b="1"/>
              <a:t>Minimum Information Required; Policy Examples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771549" y="1588168"/>
            <a:ext cx="10856563" cy="4586138"/>
          </a:xfrm>
        </p:spPr>
        <p:txBody>
          <a:bodyPr>
            <a:normAutofit/>
          </a:bodyPr>
          <a:lstStyle/>
          <a:p>
            <a:pPr defTabSz="514350">
              <a:lnSpc>
                <a:spcPct val="100000"/>
              </a:lnSpc>
              <a:spcBef>
                <a:spcPts val="563"/>
              </a:spcBef>
              <a:buClrTx/>
              <a:defRPr/>
            </a:pPr>
            <a:r>
              <a:rPr lang="en-US" sz="2600"/>
              <a:t> At a minimum, SUAs must receive the following information from subrecipients prior to approving the agreement:</a:t>
            </a:r>
          </a:p>
          <a:p>
            <a:pPr lvl="1" defTabSz="514350">
              <a:lnSpc>
                <a:spcPct val="100000"/>
              </a:lnSpc>
              <a:spcBef>
                <a:spcPts val="563"/>
              </a:spcBef>
              <a:buClrTx/>
              <a:defRPr/>
            </a:pPr>
            <a:r>
              <a:rPr lang="en-US" sz="2400"/>
              <a:t>The name(s) or type(s) of entity (or entities) with which the AAA intends to partner; </a:t>
            </a:r>
          </a:p>
          <a:p>
            <a:pPr lvl="1" defTabSz="514350">
              <a:lnSpc>
                <a:spcPct val="100000"/>
              </a:lnSpc>
              <a:spcBef>
                <a:spcPts val="563"/>
              </a:spcBef>
              <a:buClrTx/>
              <a:defRPr/>
            </a:pPr>
            <a:r>
              <a:rPr lang="en-US" sz="2400"/>
              <a:t>The nature of the agreement(s), including the specific service(s) or types of services to be provided, and the proposed individuals to be served (or criteria to identify those individuals); </a:t>
            </a:r>
          </a:p>
          <a:p>
            <a:pPr lvl="1" defTabSz="514350">
              <a:lnSpc>
                <a:spcPct val="100000"/>
              </a:lnSpc>
              <a:spcBef>
                <a:spcPts val="563"/>
              </a:spcBef>
              <a:buClrTx/>
              <a:defRPr/>
            </a:pPr>
            <a:r>
              <a:rPr lang="en-US" sz="2400"/>
              <a:t>Information about all specific or estimated costs incurred; and</a:t>
            </a:r>
          </a:p>
          <a:p>
            <a:pPr lvl="1" defTabSz="514350">
              <a:lnSpc>
                <a:spcPct val="100000"/>
              </a:lnSpc>
              <a:spcBef>
                <a:spcPts val="563"/>
              </a:spcBef>
              <a:buClrTx/>
              <a:defRPr/>
            </a:pPr>
            <a:r>
              <a:rPr lang="en-US" sz="2400"/>
              <a:t>Specific assurances related to other requirements under section 212(b).</a:t>
            </a:r>
          </a:p>
          <a:p>
            <a:pPr defTabSz="514350">
              <a:lnSpc>
                <a:spcPct val="100000"/>
              </a:lnSpc>
              <a:spcBef>
                <a:spcPts val="563"/>
              </a:spcBef>
              <a:buClrTx/>
              <a:defRPr/>
            </a:pPr>
            <a:endParaRPr lang="en-US" sz="2400"/>
          </a:p>
        </p:txBody>
      </p:sp>
    </p:spTree>
    <p:extLst>
      <p:ext uri="{BB962C8B-B14F-4D97-AF65-F5344CB8AC3E}">
        <p14:creationId xmlns:p14="http://schemas.microsoft.com/office/powerpoint/2010/main" val="3381432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9B200E-6AD1-038A-AD75-6DF944894E09}"/>
              </a:ext>
            </a:extLst>
          </p:cNvPr>
          <p:cNvSpPr txBox="1"/>
          <p:nvPr/>
        </p:nvSpPr>
        <p:spPr>
          <a:xfrm>
            <a:off x="0" y="0"/>
            <a:ext cx="457200" cy="307777"/>
          </a:xfrm>
          <a:prstGeom prst="rect">
            <a:avLst/>
          </a:prstGeom>
          <a:noFill/>
        </p:spPr>
        <p:txBody>
          <a:bodyPr wrap="square" rtlCol="0">
            <a:spAutoFit/>
          </a:bodyPr>
          <a:lstStyle/>
          <a:p>
            <a:r>
              <a:rPr lang="en-US"/>
              <a:t>38</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628650"/>
            <a:ext cx="10515600" cy="961085"/>
          </a:xfrm>
          <a:solidFill>
            <a:schemeClr val="accent1">
              <a:lumMod val="20000"/>
              <a:lumOff val="80000"/>
            </a:schemeClr>
          </a:solidFill>
        </p:spPr>
        <p:txBody>
          <a:bodyPr>
            <a:noAutofit/>
          </a:bodyPr>
          <a:lstStyle/>
          <a:p>
            <a:pPr algn="ctr"/>
            <a:r>
              <a:rPr lang="en-US" sz="3500" b="1"/>
              <a:t>Oversight, Liability, and Addressing Challenges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983278"/>
          </a:xfrm>
        </p:spPr>
        <p:txBody>
          <a:bodyPr>
            <a:normAutofit fontScale="77500" lnSpcReduction="20000"/>
          </a:bodyPr>
          <a:lstStyle/>
          <a:p>
            <a:pPr defTabSz="514350">
              <a:lnSpc>
                <a:spcPct val="120000"/>
              </a:lnSpc>
              <a:spcBef>
                <a:spcPts val="563"/>
              </a:spcBef>
              <a:buClrTx/>
              <a:defRPr/>
            </a:pPr>
            <a:r>
              <a:rPr lang="en-US" sz="2900"/>
              <a:t> Activities described in section 212 of the Act (both successful and unsuccessful) are allowable costs under the OAA grant, so long as they comply with SUA P&amp;Ps.</a:t>
            </a:r>
          </a:p>
          <a:p>
            <a:pPr lvl="1" defTabSz="514350">
              <a:lnSpc>
                <a:spcPct val="120000"/>
              </a:lnSpc>
              <a:spcBef>
                <a:spcPts val="563"/>
              </a:spcBef>
              <a:buClrTx/>
              <a:defRPr/>
            </a:pPr>
            <a:r>
              <a:rPr lang="en-US" sz="2600"/>
              <a:t>The SUA must establish and follow P&amp;Ps that are compliant with the 2024 final rule and comply with any other applicable requirements for recipients of federal grants.</a:t>
            </a:r>
          </a:p>
          <a:p>
            <a:pPr lvl="1" defTabSz="514350">
              <a:lnSpc>
                <a:spcPct val="120000"/>
              </a:lnSpc>
              <a:spcBef>
                <a:spcPts val="563"/>
              </a:spcBef>
              <a:buClrTx/>
              <a:defRPr/>
            </a:pPr>
            <a:r>
              <a:rPr lang="en-US" sz="2600"/>
              <a:t>All new business endeavors represent some degree of risk; the P&amp;Ps required by the 2024 final rule are intended to help mitigate, not eliminate, that risk. </a:t>
            </a:r>
          </a:p>
          <a:p>
            <a:pPr defTabSz="514350">
              <a:lnSpc>
                <a:spcPct val="120000"/>
              </a:lnSpc>
              <a:spcBef>
                <a:spcPts val="563"/>
              </a:spcBef>
              <a:buClrTx/>
              <a:defRPr/>
            </a:pPr>
            <a:r>
              <a:rPr lang="en-US" sz="2900"/>
              <a:t> SUAs (as federal grantees) are ultimately responsible for ensuring the appropriate use of funds, while AAA subrecipients are predominantly responsible for using those funds to develop the aging services network.</a:t>
            </a:r>
          </a:p>
          <a:p>
            <a:pPr defTabSz="514350">
              <a:lnSpc>
                <a:spcPct val="120000"/>
              </a:lnSpc>
              <a:spcBef>
                <a:spcPts val="563"/>
              </a:spcBef>
              <a:buClrTx/>
              <a:defRPr/>
            </a:pPr>
            <a:r>
              <a:rPr lang="en-US" sz="2900"/>
              <a:t> In addition to other oversight activities, the SUA can offer to provide technical assistance to a AAA to explain what would be necessary to approve a specific agreement, including discussing any acceptable firewalls or other remedies for COI that might be required.</a:t>
            </a:r>
          </a:p>
        </p:txBody>
      </p:sp>
    </p:spTree>
    <p:extLst>
      <p:ext uri="{BB962C8B-B14F-4D97-AF65-F5344CB8AC3E}">
        <p14:creationId xmlns:p14="http://schemas.microsoft.com/office/powerpoint/2010/main" val="1732108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2837C3-F390-8BA5-8488-652B150FE53F}"/>
              </a:ext>
            </a:extLst>
          </p:cNvPr>
          <p:cNvSpPr txBox="1"/>
          <p:nvPr/>
        </p:nvSpPr>
        <p:spPr>
          <a:xfrm>
            <a:off x="0" y="0"/>
            <a:ext cx="457200" cy="307777"/>
          </a:xfrm>
          <a:prstGeom prst="rect">
            <a:avLst/>
          </a:prstGeom>
          <a:noFill/>
        </p:spPr>
        <p:txBody>
          <a:bodyPr wrap="square" rtlCol="0">
            <a:spAutoFit/>
          </a:bodyPr>
          <a:lstStyle/>
          <a:p>
            <a:r>
              <a:rPr lang="en-US"/>
              <a:t>39</a:t>
            </a:r>
          </a:p>
        </p:txBody>
      </p:sp>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b="1"/>
              <a:t>OAA Final Rule Provisions</a:t>
            </a:r>
          </a:p>
        </p:txBody>
      </p:sp>
    </p:spTree>
    <p:extLst>
      <p:ext uri="{BB962C8B-B14F-4D97-AF65-F5344CB8AC3E}">
        <p14:creationId xmlns:p14="http://schemas.microsoft.com/office/powerpoint/2010/main" val="293657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834F01-7AF6-2D9F-F5C9-1DDD54801327}"/>
              </a:ext>
            </a:extLst>
          </p:cNvPr>
          <p:cNvSpPr txBox="1"/>
          <p:nvPr/>
        </p:nvSpPr>
        <p:spPr>
          <a:xfrm>
            <a:off x="0" y="0"/>
            <a:ext cx="372979" cy="307777"/>
          </a:xfrm>
          <a:prstGeom prst="rect">
            <a:avLst/>
          </a:prstGeom>
          <a:noFill/>
        </p:spPr>
        <p:txBody>
          <a:bodyPr wrap="square" rtlCol="0">
            <a:spAutoFit/>
          </a:bodyPr>
          <a:lstStyle/>
          <a:p>
            <a:r>
              <a:rPr lang="en-US"/>
              <a:t>4</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rmAutofit/>
          </a:bodyPr>
          <a:lstStyle/>
          <a:p>
            <a:pPr algn="ctr"/>
            <a:r>
              <a:rPr lang="en-US" sz="4000" b="1"/>
              <a:t>Agenda</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normAutofit/>
          </a:bodyPr>
          <a:lstStyle/>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a:t> Background</a:t>
            </a:r>
          </a:p>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a:t> Sample State Unit on Aging (SUA) Policy &amp; Form</a:t>
            </a:r>
          </a:p>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a:t> Contracts and Commercial Relationships (CCR) Guidance</a:t>
            </a:r>
            <a:endParaRPr lang="en-US" sz="1000"/>
          </a:p>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a:t> Older Americans Act (OAA) Final Rule Provisions </a:t>
            </a:r>
          </a:p>
          <a:p>
            <a:pPr marL="95885" indent="-95885" defTabSz="514350">
              <a:lnSpc>
                <a:spcPct val="100000"/>
              </a:lnSpc>
              <a:spcBef>
                <a:spcPts val="563"/>
              </a:spcBef>
              <a:buClrTx/>
              <a:defRPr/>
            </a:pPr>
            <a:r>
              <a:rPr lang="en-US" sz="2800"/>
              <a:t> Summary and Resources </a:t>
            </a:r>
          </a:p>
        </p:txBody>
      </p:sp>
      <p:sp>
        <p:nvSpPr>
          <p:cNvPr id="2" name="TextBox 1">
            <a:extLst>
              <a:ext uri="{FF2B5EF4-FFF2-40B4-BE49-F238E27FC236}">
                <a16:creationId xmlns:a16="http://schemas.microsoft.com/office/drawing/2014/main" id="{17474985-C8AB-5EB4-2AC3-D5FDDCB7040E}"/>
              </a:ext>
            </a:extLst>
          </p:cNvPr>
          <p:cNvSpPr txBox="1"/>
          <p:nvPr/>
        </p:nvSpPr>
        <p:spPr>
          <a:xfrm>
            <a:off x="942030" y="6008914"/>
            <a:ext cx="10607713" cy="369332"/>
          </a:xfrm>
          <a:prstGeom prst="rect">
            <a:avLst/>
          </a:prstGeom>
          <a:noFill/>
        </p:spPr>
        <p:txBody>
          <a:bodyPr wrap="square" rtlCol="0">
            <a:spAutoFit/>
          </a:bodyPr>
          <a:lstStyle/>
          <a:p>
            <a:r>
              <a:rPr lang="en-US" sz="1800" i="1">
                <a:solidFill>
                  <a:schemeClr val="tx2">
                    <a:lumMod val="25000"/>
                  </a:schemeClr>
                </a:solidFill>
              </a:rPr>
              <a:t>Please note: When a hyperlink is provided on a slide, the notes section will include the full website link.</a:t>
            </a:r>
          </a:p>
        </p:txBody>
      </p:sp>
    </p:spTree>
    <p:extLst>
      <p:ext uri="{BB962C8B-B14F-4D97-AF65-F5344CB8AC3E}">
        <p14:creationId xmlns:p14="http://schemas.microsoft.com/office/powerpoint/2010/main" val="2415035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B9BC71-1D4D-0053-8743-35E705AACD69}"/>
              </a:ext>
            </a:extLst>
          </p:cNvPr>
          <p:cNvSpPr txBox="1"/>
          <p:nvPr/>
        </p:nvSpPr>
        <p:spPr>
          <a:xfrm>
            <a:off x="0" y="0"/>
            <a:ext cx="457200" cy="307777"/>
          </a:xfrm>
          <a:prstGeom prst="rect">
            <a:avLst/>
          </a:prstGeom>
          <a:noFill/>
        </p:spPr>
        <p:txBody>
          <a:bodyPr wrap="square" rtlCol="0">
            <a:spAutoFit/>
          </a:bodyPr>
          <a:lstStyle/>
          <a:p>
            <a:r>
              <a:rPr lang="en-US"/>
              <a:t>40</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rmAutofit/>
          </a:bodyPr>
          <a:lstStyle/>
          <a:p>
            <a:pPr algn="ctr"/>
            <a:r>
              <a:rPr lang="en-US" sz="4000" b="1"/>
              <a:t>Compliance Date</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a:t>
            </a:r>
            <a:r>
              <a:rPr lang="en-US" sz="2400" b="1"/>
              <a:t>Compliance Date</a:t>
            </a:r>
            <a:r>
              <a:rPr lang="en-US" sz="2400"/>
              <a:t>: October 1, 2025.</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As the final rule goes into effect, we look forward to providing technical assistance and engaging with stakeholders regarding implementation of the final rule.</a:t>
            </a:r>
          </a:p>
          <a:p>
            <a:pPr marL="623888" lvl="1" indent="-158750" defTabSz="514350">
              <a:lnSpc>
                <a:spcPct val="100000"/>
              </a:lnSpc>
              <a:spcBef>
                <a:spcPts val="563"/>
              </a:spcBef>
              <a:buClrTx/>
              <a:buSzPct val="100000"/>
              <a:buFont typeface="Arial" panose="020B0604020202020204" pitchFamily="34" charset="0"/>
              <a:buChar char="•"/>
              <a:defRPr/>
            </a:pPr>
            <a:r>
              <a:rPr lang="en-US" sz="2400"/>
              <a:t> For SUAs that are unable to meet the October 1, 2025, compliance date, ACL will have a supportive corrective action plan process in place.</a:t>
            </a:r>
          </a:p>
        </p:txBody>
      </p:sp>
    </p:spTree>
    <p:extLst>
      <p:ext uri="{BB962C8B-B14F-4D97-AF65-F5344CB8AC3E}">
        <p14:creationId xmlns:p14="http://schemas.microsoft.com/office/powerpoint/2010/main" val="857348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E3E83F-BDE1-60E8-7B3D-3038165319DD}"/>
              </a:ext>
            </a:extLst>
          </p:cNvPr>
          <p:cNvSpPr txBox="1"/>
          <p:nvPr/>
        </p:nvSpPr>
        <p:spPr>
          <a:xfrm>
            <a:off x="0" y="0"/>
            <a:ext cx="457200" cy="307777"/>
          </a:xfrm>
          <a:prstGeom prst="rect">
            <a:avLst/>
          </a:prstGeom>
          <a:noFill/>
        </p:spPr>
        <p:txBody>
          <a:bodyPr wrap="square" rtlCol="0">
            <a:spAutoFit/>
          </a:bodyPr>
          <a:lstStyle/>
          <a:p>
            <a:r>
              <a:rPr lang="en-US"/>
              <a:t>41</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491490"/>
            <a:ext cx="10515600" cy="1173682"/>
          </a:xfrm>
          <a:solidFill>
            <a:schemeClr val="accent1">
              <a:lumMod val="20000"/>
              <a:lumOff val="80000"/>
            </a:schemeClr>
          </a:solidFill>
        </p:spPr>
        <p:txBody>
          <a:bodyPr>
            <a:normAutofit fontScale="90000"/>
          </a:bodyPr>
          <a:lstStyle/>
          <a:p>
            <a:pPr algn="ctr"/>
            <a:r>
              <a:rPr lang="en-US" sz="4000" b="1"/>
              <a:t>Layout of the Final Rule:</a:t>
            </a:r>
            <a:br>
              <a:rPr lang="en-US" sz="4000" b="1"/>
            </a:br>
            <a:r>
              <a:rPr lang="en-US" sz="4000" b="1"/>
              <a:t>Preamble (Sections I-III) &amp; Regulatory Text</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994708"/>
          </a:xfrm>
        </p:spPr>
        <p:txBody>
          <a:bodyPr>
            <a:normAutofit lnSpcReduction="10000"/>
          </a:bodyPr>
          <a:lstStyle/>
          <a:p>
            <a:pPr marL="95885" marR="0" lvl="0" indent="-95885"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400"/>
              <a:t> We strongly encourage you to read the entire </a:t>
            </a:r>
            <a:r>
              <a:rPr lang="en-US" sz="2400">
                <a:hlinkClick r:id="rId3"/>
              </a:rPr>
              <a:t>final rule</a:t>
            </a:r>
            <a:r>
              <a:rPr lang="en-US" sz="2400"/>
              <a:t>. There are two basic sections:​</a:t>
            </a:r>
            <a:endParaRPr lang="en-US"/>
          </a:p>
          <a:p>
            <a:pPr marL="383540" lvl="1" indent="-95885" defTabSz="514350">
              <a:lnSpc>
                <a:spcPct val="110000"/>
              </a:lnSpc>
              <a:spcBef>
                <a:spcPts val="563"/>
              </a:spcBef>
              <a:buClrTx/>
              <a:buSzPct val="100000"/>
              <a:buFont typeface="Wingdings" panose="05000000000000000000" pitchFamily="2" charset="2"/>
              <a:buChar char="§"/>
              <a:defRPr/>
            </a:pPr>
            <a:r>
              <a:rPr lang="en-US" sz="2400"/>
              <a:t> The first portion is the preamble and covers: b</a:t>
            </a:r>
            <a:r>
              <a:rPr lang="en-US" sz="2288"/>
              <a:t>ackground​, explanation of the regulatory text, analysis and responses to public comments​, and required regulatory analyses​</a:t>
            </a:r>
          </a:p>
          <a:p>
            <a:pPr marL="383540" lvl="1" indent="-95885" defTabSz="514350">
              <a:lnSpc>
                <a:spcPct val="110000"/>
              </a:lnSpc>
              <a:spcBef>
                <a:spcPts val="563"/>
              </a:spcBef>
              <a:buClrTx/>
              <a:buSzPct val="100000"/>
              <a:buFont typeface="Wingdings" panose="05000000000000000000" pitchFamily="2" charset="2"/>
              <a:buChar char="§"/>
              <a:defRPr/>
            </a:pPr>
            <a:r>
              <a:rPr lang="en-US" sz="2400"/>
              <a:t> The second portion is the final regulatory text in full for 45 CFR parts 1321 (Title III), 1322 (Title VI), and 1324 (Title VII)</a:t>
            </a:r>
          </a:p>
          <a:p>
            <a:pPr marL="95885" indent="-95885" defTabSz="514350">
              <a:lnSpc>
                <a:spcPct val="110000"/>
              </a:lnSpc>
              <a:spcBef>
                <a:spcPts val="563"/>
              </a:spcBef>
              <a:buClrTx/>
              <a:defRPr/>
            </a:pPr>
            <a:r>
              <a:rPr lang="en-US" sz="2400"/>
              <a:t> On March 15, 2024, the regulation was published in the CFR, and can be found on </a:t>
            </a:r>
            <a:r>
              <a:rPr lang="en-US" sz="2400">
                <a:hlinkClick r:id="rId4"/>
              </a:rPr>
              <a:t>www.ecfr.gov </a:t>
            </a:r>
            <a:endParaRPr lang="en-US" sz="2400"/>
          </a:p>
          <a:p>
            <a:pPr marL="95885" marR="0" lvl="0" indent="-95885"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400"/>
              <a:t> For a more detailed orientation to the final rule (e.g., webinars, additional resources), please visit ACL's OAA Regulations webpage: </a:t>
            </a:r>
            <a:r>
              <a:rPr lang="en-US" sz="2400">
                <a:hlinkClick r:id="rId5"/>
              </a:rPr>
              <a:t>https://acl.gov/OAArule</a:t>
            </a:r>
            <a:endParaRPr lang="en-US" sz="2400"/>
          </a:p>
          <a:p>
            <a:pPr marL="95885" marR="0" lvl="0" indent="-95885"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endParaRPr lang="en-US" sz="2400"/>
          </a:p>
        </p:txBody>
      </p:sp>
    </p:spTree>
    <p:extLst>
      <p:ext uri="{BB962C8B-B14F-4D97-AF65-F5344CB8AC3E}">
        <p14:creationId xmlns:p14="http://schemas.microsoft.com/office/powerpoint/2010/main" val="71027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D9F27-9D53-6542-9A5E-19B9ACB16470}"/>
              </a:ext>
            </a:extLst>
          </p:cNvPr>
          <p:cNvSpPr txBox="1"/>
          <p:nvPr/>
        </p:nvSpPr>
        <p:spPr>
          <a:xfrm>
            <a:off x="0" y="0"/>
            <a:ext cx="457200" cy="307777"/>
          </a:xfrm>
          <a:prstGeom prst="rect">
            <a:avLst/>
          </a:prstGeom>
          <a:noFill/>
        </p:spPr>
        <p:txBody>
          <a:bodyPr wrap="square" rtlCol="0">
            <a:spAutoFit/>
          </a:bodyPr>
          <a:lstStyle/>
          <a:p>
            <a:r>
              <a:rPr lang="en-US"/>
              <a:t>42</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Autofit/>
          </a:bodyPr>
          <a:lstStyle/>
          <a:p>
            <a:pPr algn="ctr"/>
            <a:r>
              <a:rPr lang="en-US" sz="3400" b="1"/>
              <a:t>State and Area Agency Policies and Procedures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a:t> SUA P&amp;Ps must be developed in consultation with AAAs, program participants, and other appropriate parties in the state (</a:t>
            </a:r>
            <a:r>
              <a:rPr lang="en-US" sz="2800">
                <a:hlinkClick r:id="rId3"/>
              </a:rPr>
              <a:t>§ 1321.9</a:t>
            </a:r>
            <a:r>
              <a:rPr lang="en-US" sz="2800"/>
              <a:t>).</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a:t> AAAs are required to develop P&amp;Ps in compliance with SUA P&amp;Ps, including those under § 1321.9, in consultation with other appropriate parties in the planning and service area (PSA) (</a:t>
            </a:r>
            <a:r>
              <a:rPr lang="en-US" sz="2800">
                <a:hlinkClick r:id="rId4"/>
              </a:rPr>
              <a:t>§ 1321.59</a:t>
            </a:r>
            <a:r>
              <a:rPr lang="en-US" sz="2800"/>
              <a:t>).</a:t>
            </a:r>
          </a:p>
        </p:txBody>
      </p:sp>
    </p:spTree>
    <p:extLst>
      <p:ext uri="{BB962C8B-B14F-4D97-AF65-F5344CB8AC3E}">
        <p14:creationId xmlns:p14="http://schemas.microsoft.com/office/powerpoint/2010/main" val="2472616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7D835-ED19-58D0-CEB4-C810A702CEC9}"/>
              </a:ext>
            </a:extLst>
          </p:cNvPr>
          <p:cNvSpPr txBox="1"/>
          <p:nvPr/>
        </p:nvSpPr>
        <p:spPr>
          <a:xfrm>
            <a:off x="0" y="0"/>
            <a:ext cx="457200" cy="307777"/>
          </a:xfrm>
          <a:prstGeom prst="rect">
            <a:avLst/>
          </a:prstGeom>
          <a:noFill/>
        </p:spPr>
        <p:txBody>
          <a:bodyPr wrap="square" rtlCol="0">
            <a:spAutoFit/>
          </a:bodyPr>
          <a:lstStyle/>
          <a:p>
            <a:r>
              <a:rPr lang="en-US"/>
              <a:t>43</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655829"/>
            <a:ext cx="10515600" cy="791702"/>
          </a:xfrm>
          <a:solidFill>
            <a:schemeClr val="accent1">
              <a:lumMod val="20000"/>
              <a:lumOff val="80000"/>
            </a:schemeClr>
          </a:solidFill>
        </p:spPr>
        <p:txBody>
          <a:bodyPr>
            <a:noAutofit/>
          </a:bodyPr>
          <a:lstStyle/>
          <a:p>
            <a:pPr algn="ctr"/>
            <a:r>
              <a:rPr lang="en-US" sz="3400" b="1"/>
              <a:t>Service Provider Policies and Procedures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41907"/>
            <a:ext cx="10515600" cy="4238160"/>
          </a:xfrm>
        </p:spPr>
        <p:txBody>
          <a:bodyPr>
            <a:normAutofit/>
          </a:bodyPr>
          <a:lstStyle/>
          <a:p>
            <a:pPr marL="95885" indent="-95885" defTabSz="514350">
              <a:lnSpc>
                <a:spcPct val="100000"/>
              </a:lnSpc>
              <a:spcBef>
                <a:spcPts val="563"/>
              </a:spcBef>
              <a:buClrTx/>
              <a:defRPr/>
            </a:pPr>
            <a:r>
              <a:rPr lang="en-US" sz="2800"/>
              <a:t> </a:t>
            </a:r>
            <a:r>
              <a:rPr lang="en-US" sz="2800">
                <a:hlinkClick r:id="rId3"/>
              </a:rPr>
              <a:t>Section 1321.73</a:t>
            </a:r>
            <a:r>
              <a:rPr lang="en-US" sz="2800"/>
              <a:t> sets forth requirements to ensure AAAs and local service providers develop and implement P&amp;Ps to meet requirements set by SUA P&amp;Ps, in accordance with </a:t>
            </a:r>
            <a:r>
              <a:rPr lang="en-US" sz="2800">
                <a:hlinkClick r:id="rId4"/>
              </a:rPr>
              <a:t>§ 1321.9</a:t>
            </a:r>
            <a:r>
              <a:rPr lang="en-US" sz="2800"/>
              <a:t>. </a:t>
            </a:r>
          </a:p>
          <a:p>
            <a:pPr marL="95885" indent="-95885" defTabSz="514350">
              <a:lnSpc>
                <a:spcPct val="100000"/>
              </a:lnSpc>
              <a:spcBef>
                <a:spcPts val="563"/>
              </a:spcBef>
              <a:buClrTx/>
              <a:defRPr/>
            </a:pPr>
            <a:r>
              <a:rPr lang="en-US" sz="2800"/>
              <a:t> The section also specifies that the SUA and AAAs must develop monitoring processes, the results of which are strongly encouraged to be made available to the public. Doing so may be one way to ensure accountability and stewardship of public funds, as required by the Act.</a:t>
            </a:r>
          </a:p>
        </p:txBody>
      </p:sp>
    </p:spTree>
    <p:extLst>
      <p:ext uri="{BB962C8B-B14F-4D97-AF65-F5344CB8AC3E}">
        <p14:creationId xmlns:p14="http://schemas.microsoft.com/office/powerpoint/2010/main" val="303425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062499-19DB-43D7-C4E5-219D4C768D3B}"/>
              </a:ext>
            </a:extLst>
          </p:cNvPr>
          <p:cNvSpPr txBox="1"/>
          <p:nvPr/>
        </p:nvSpPr>
        <p:spPr>
          <a:xfrm>
            <a:off x="0" y="0"/>
            <a:ext cx="457200" cy="307777"/>
          </a:xfrm>
          <a:prstGeom prst="rect">
            <a:avLst/>
          </a:prstGeom>
          <a:noFill/>
        </p:spPr>
        <p:txBody>
          <a:bodyPr wrap="square" rtlCol="0">
            <a:spAutoFit/>
          </a:bodyPr>
          <a:lstStyle/>
          <a:p>
            <a:r>
              <a:rPr lang="en-US"/>
              <a:t>44</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556591"/>
            <a:ext cx="10515600" cy="890940"/>
          </a:xfrm>
          <a:solidFill>
            <a:schemeClr val="accent1">
              <a:lumMod val="20000"/>
              <a:lumOff val="80000"/>
            </a:schemeClr>
          </a:solidFill>
        </p:spPr>
        <p:txBody>
          <a:bodyPr>
            <a:noAutofit/>
          </a:bodyPr>
          <a:lstStyle/>
          <a:p>
            <a:pPr algn="ctr"/>
            <a:r>
              <a:rPr lang="en-US" sz="3200" b="1">
                <a:solidFill>
                  <a:schemeClr val="tx1"/>
                </a:solidFill>
                <a:cs typeface="Arial"/>
                <a:hlinkClick r:id="rId3">
                  <a:extLst>
                    <a:ext uri="{A12FA001-AC4F-418D-AE19-62706E023703}">
                      <ahyp:hlinkClr xmlns:ahyp="http://schemas.microsoft.com/office/drawing/2018/hyperlinkcolor" val="tx"/>
                    </a:ext>
                  </a:extLst>
                </a:hlinkClick>
              </a:rPr>
              <a:t> § 1321.9(c)(2)(xiv) Contracts and Commercial Relationships</a:t>
            </a:r>
            <a:r>
              <a:rPr lang="en-US" sz="3200" b="1">
                <a:cs typeface="Arial"/>
              </a:rPr>
              <a:t> </a:t>
            </a:r>
            <a:r>
              <a:rPr lang="en-US" b="1">
                <a:cs typeface="Arial"/>
              </a:rPr>
              <a:t>(1)</a:t>
            </a:r>
            <a:endParaRPr lang="en-US" b="1"/>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41906"/>
            <a:ext cx="10515600" cy="4982183"/>
          </a:xfrm>
        </p:spPr>
        <p:txBody>
          <a:bodyPr>
            <a:normAutofit lnSpcReduction="10000"/>
          </a:bodyPr>
          <a:lstStyle/>
          <a:p>
            <a:pPr marL="95885" indent="-95885" defTabSz="514350">
              <a:lnSpc>
                <a:spcPct val="100000"/>
              </a:lnSpc>
              <a:spcBef>
                <a:spcPts val="563"/>
              </a:spcBef>
              <a:buClrTx/>
              <a:defRPr/>
            </a:pPr>
            <a:r>
              <a:rPr lang="en-US" sz="2800"/>
              <a:t> The SUA shall maintain requirements for contracts and commercial relationships (CCR), where:</a:t>
            </a:r>
          </a:p>
          <a:p>
            <a:pPr marL="383421" lvl="1" indent="-95885" defTabSz="514350">
              <a:lnSpc>
                <a:spcPct val="100000"/>
              </a:lnSpc>
              <a:spcBef>
                <a:spcPts val="563"/>
              </a:spcBef>
              <a:buClrTx/>
              <a:defRPr/>
            </a:pPr>
            <a:r>
              <a:rPr lang="en-US" sz="2800"/>
              <a:t> (A) SUAs, AAAs, and service providers may enter into CCR, subject to SUA and/or AAA policies and procedures and guidance as set forth by the Assistant Secretary for Aging, including through:</a:t>
            </a:r>
          </a:p>
          <a:p>
            <a:pPr marL="971550" lvl="2" indent="-457200" defTabSz="514350">
              <a:lnSpc>
                <a:spcPct val="100000"/>
              </a:lnSpc>
              <a:spcBef>
                <a:spcPts val="563"/>
              </a:spcBef>
              <a:buClrTx/>
              <a:buFont typeface="Wingdings" panose="05000000000000000000" pitchFamily="2" charset="2"/>
              <a:buChar char="Ø"/>
              <a:defRPr/>
            </a:pPr>
            <a:r>
              <a:rPr lang="en-US" sz="2688"/>
              <a:t>(1) Contracts with health care payers;</a:t>
            </a:r>
          </a:p>
          <a:p>
            <a:pPr marL="971550" lvl="2" indent="-457200" defTabSz="514350">
              <a:lnSpc>
                <a:spcPct val="100000"/>
              </a:lnSpc>
              <a:spcBef>
                <a:spcPts val="563"/>
              </a:spcBef>
              <a:buClrTx/>
              <a:buFont typeface="Wingdings" panose="05000000000000000000" pitchFamily="2" charset="2"/>
              <a:buChar char="Ø"/>
              <a:defRPr/>
            </a:pPr>
            <a:r>
              <a:rPr lang="en-US" sz="2688"/>
              <a:t>(2) Private pay programs; or</a:t>
            </a:r>
          </a:p>
          <a:p>
            <a:pPr marL="971550" lvl="2" indent="-457200" defTabSz="514350">
              <a:lnSpc>
                <a:spcPct val="100000"/>
              </a:lnSpc>
              <a:spcBef>
                <a:spcPts val="563"/>
              </a:spcBef>
              <a:buClrTx/>
              <a:buFont typeface="Wingdings" panose="05000000000000000000" pitchFamily="2" charset="2"/>
              <a:buChar char="Ø"/>
              <a:defRPr/>
            </a:pPr>
            <a:r>
              <a:rPr lang="en-US" sz="2688"/>
              <a:t>(3) Other arrangements with entities or individuals that increase the availability of home- and community-based services and supports.</a:t>
            </a:r>
          </a:p>
        </p:txBody>
      </p:sp>
    </p:spTree>
    <p:extLst>
      <p:ext uri="{BB962C8B-B14F-4D97-AF65-F5344CB8AC3E}">
        <p14:creationId xmlns:p14="http://schemas.microsoft.com/office/powerpoint/2010/main" val="3267790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94E09-1683-B507-68FB-9703622B0DF8}"/>
              </a:ext>
            </a:extLst>
          </p:cNvPr>
          <p:cNvSpPr txBox="1"/>
          <p:nvPr/>
        </p:nvSpPr>
        <p:spPr>
          <a:xfrm>
            <a:off x="0" y="0"/>
            <a:ext cx="457200" cy="307777"/>
          </a:xfrm>
          <a:prstGeom prst="rect">
            <a:avLst/>
          </a:prstGeom>
          <a:noFill/>
        </p:spPr>
        <p:txBody>
          <a:bodyPr wrap="square" rtlCol="0">
            <a:spAutoFit/>
          </a:bodyPr>
          <a:lstStyle/>
          <a:p>
            <a:r>
              <a:rPr lang="en-US"/>
              <a:t>45</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556591"/>
            <a:ext cx="10515600" cy="890940"/>
          </a:xfrm>
          <a:solidFill>
            <a:schemeClr val="accent1">
              <a:lumMod val="20000"/>
              <a:lumOff val="80000"/>
            </a:schemeClr>
          </a:solidFill>
        </p:spPr>
        <p:txBody>
          <a:bodyPr>
            <a:noAutofit/>
          </a:bodyPr>
          <a:lstStyle/>
          <a:p>
            <a:pPr algn="ctr"/>
            <a:r>
              <a:rPr lang="en-US" sz="3200" b="1">
                <a:solidFill>
                  <a:schemeClr val="tx1"/>
                </a:solidFill>
                <a:cs typeface="Arial"/>
              </a:rPr>
              <a:t> </a:t>
            </a:r>
            <a:r>
              <a:rPr lang="en-US" sz="3200" b="1">
                <a:solidFill>
                  <a:schemeClr val="tx1"/>
                </a:solidFill>
                <a:cs typeface="Arial"/>
                <a:hlinkClick r:id="rId3">
                  <a:extLst>
                    <a:ext uri="{A12FA001-AC4F-418D-AE19-62706E023703}">
                      <ahyp:hlinkClr xmlns:ahyp="http://schemas.microsoft.com/office/drawing/2018/hyperlinkcolor" val="tx"/>
                    </a:ext>
                  </a:extLst>
                </a:hlinkClick>
              </a:rPr>
              <a:t>§ 1321.9(c)(2)(xiv) Contracts and Commercial Relationships</a:t>
            </a:r>
            <a:r>
              <a:rPr lang="en-US" sz="3200" b="1">
                <a:solidFill>
                  <a:schemeClr val="tx1"/>
                </a:solidFill>
                <a:cs typeface="Arial"/>
              </a:rPr>
              <a:t> </a:t>
            </a:r>
            <a:r>
              <a:rPr lang="en-US" b="1">
                <a:solidFill>
                  <a:schemeClr val="tx1"/>
                </a:solidFill>
                <a:cs typeface="Arial"/>
              </a:rPr>
              <a:t>(2)</a:t>
            </a:r>
            <a:endParaRPr lang="en-US" b="1">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41906"/>
            <a:ext cx="10515600" cy="4982183"/>
          </a:xfrm>
        </p:spPr>
        <p:txBody>
          <a:bodyPr>
            <a:normAutofit fontScale="77500" lnSpcReduction="20000"/>
          </a:bodyPr>
          <a:lstStyle/>
          <a:p>
            <a:pPr marL="383421" lvl="1" indent="-95885" defTabSz="514350">
              <a:lnSpc>
                <a:spcPct val="100000"/>
              </a:lnSpc>
              <a:spcBef>
                <a:spcPts val="563"/>
              </a:spcBef>
              <a:buClrTx/>
              <a:defRPr/>
            </a:pPr>
            <a:r>
              <a:rPr lang="en-US" sz="2800"/>
              <a:t> (B) The SUA shall require AAAs and service providers under the Act that establish CCR to develop policies and procedures to:</a:t>
            </a:r>
          </a:p>
          <a:p>
            <a:pPr marL="971550" lvl="2" indent="-457200" defTabSz="514350">
              <a:lnSpc>
                <a:spcPct val="100000"/>
              </a:lnSpc>
              <a:spcBef>
                <a:spcPts val="563"/>
              </a:spcBef>
              <a:buClrTx/>
              <a:buFont typeface="Wingdings" panose="05000000000000000000" pitchFamily="2" charset="2"/>
              <a:buChar char="Ø"/>
              <a:defRPr/>
            </a:pPr>
            <a:r>
              <a:rPr lang="en-US" sz="2688"/>
              <a:t>(1) Promote fairness, inclusion, and adherence to the requirements of the Act, including:</a:t>
            </a:r>
          </a:p>
          <a:p>
            <a:pPr marL="1420713" lvl="4" indent="-457200" defTabSz="514350">
              <a:lnSpc>
                <a:spcPct val="100000"/>
              </a:lnSpc>
              <a:spcBef>
                <a:spcPts val="563"/>
              </a:spcBef>
              <a:buClrTx/>
              <a:buFont typeface="Courier New" panose="02070309020205020404" pitchFamily="49" charset="0"/>
              <a:buChar char="o"/>
              <a:defRPr/>
            </a:pPr>
            <a:r>
              <a:rPr lang="en-US" sz="2519"/>
              <a:t>(</a:t>
            </a:r>
            <a:r>
              <a:rPr lang="en-US" sz="2519" err="1"/>
              <a:t>i</a:t>
            </a:r>
            <a:r>
              <a:rPr lang="en-US" sz="2519"/>
              <a:t>) Meeting conflict of interest (COI) requirements; and</a:t>
            </a:r>
          </a:p>
          <a:p>
            <a:pPr marL="1420713" lvl="4" indent="-457200" defTabSz="514350">
              <a:lnSpc>
                <a:spcPct val="100000"/>
              </a:lnSpc>
              <a:spcBef>
                <a:spcPts val="563"/>
              </a:spcBef>
              <a:buClrTx/>
              <a:buFont typeface="Courier New" panose="02070309020205020404" pitchFamily="49" charset="0"/>
              <a:buChar char="o"/>
              <a:defRPr/>
            </a:pPr>
            <a:r>
              <a:rPr lang="en-US" sz="2519"/>
              <a:t>(ii) Meeting financial accountability requirements.</a:t>
            </a:r>
          </a:p>
          <a:p>
            <a:pPr marL="971550" lvl="2" indent="-457200" defTabSz="514350">
              <a:lnSpc>
                <a:spcPct val="100000"/>
              </a:lnSpc>
              <a:spcBef>
                <a:spcPts val="563"/>
              </a:spcBef>
              <a:buClrTx/>
              <a:buFont typeface="Wingdings" panose="05000000000000000000" pitchFamily="2" charset="2"/>
              <a:buChar char="Ø"/>
              <a:defRPr/>
            </a:pPr>
            <a:r>
              <a:rPr lang="en-US" sz="2688"/>
              <a:t>(2) With the approval of the SUA and/or AAA, allow use of funds for direct services under Title III to support provision of service via CCR when:</a:t>
            </a:r>
          </a:p>
          <a:p>
            <a:pPr marL="1420713" lvl="4" indent="-457200" defTabSz="514350">
              <a:lnSpc>
                <a:spcPct val="100000"/>
              </a:lnSpc>
              <a:spcBef>
                <a:spcPts val="563"/>
              </a:spcBef>
              <a:buClrTx/>
              <a:buFont typeface="Courier New" panose="02070309020205020404" pitchFamily="49" charset="0"/>
              <a:buChar char="o"/>
              <a:defRPr/>
            </a:pPr>
            <a:r>
              <a:rPr lang="en-US" sz="2519"/>
              <a:t>(</a:t>
            </a:r>
            <a:r>
              <a:rPr lang="en-US" sz="2519" err="1"/>
              <a:t>i</a:t>
            </a:r>
            <a:r>
              <a:rPr lang="en-US" sz="2519"/>
              <a:t>) All requirements for direct services provision are maintained, as set forth in part 1321 and the Act, or</a:t>
            </a:r>
          </a:p>
          <a:p>
            <a:pPr marL="1420713" lvl="4" indent="-457200" defTabSz="514350">
              <a:lnSpc>
                <a:spcPct val="100000"/>
              </a:lnSpc>
              <a:spcBef>
                <a:spcPts val="563"/>
              </a:spcBef>
              <a:buClrTx/>
              <a:buFont typeface="Courier New" panose="02070309020205020404" pitchFamily="49" charset="0"/>
              <a:buChar char="o"/>
              <a:defRPr/>
            </a:pPr>
            <a:r>
              <a:rPr lang="en-US" sz="2519"/>
              <a:t>(ii) In compliance with the requirements of the Act, as set forth in section 212 (42 U.S.C. 3020c), and all other applicable federal requirements.</a:t>
            </a:r>
          </a:p>
          <a:p>
            <a:pPr marL="383421" lvl="1" indent="-95885" defTabSz="514350">
              <a:lnSpc>
                <a:spcPct val="100000"/>
              </a:lnSpc>
              <a:spcBef>
                <a:spcPts val="563"/>
              </a:spcBef>
              <a:buClrTx/>
              <a:defRPr/>
            </a:pPr>
            <a:r>
              <a:rPr lang="en-US" sz="2800"/>
              <a:t> (C) The SUA shall, through the area plan or other process, develop policies and procedures for AAAs and service providers to </a:t>
            </a:r>
            <a:r>
              <a:rPr lang="en-US" sz="2800" u="sng"/>
              <a:t>receive approval to establish CCR</a:t>
            </a:r>
            <a:r>
              <a:rPr lang="en-US" sz="2800"/>
              <a:t> and participate in activities related to CCR.</a:t>
            </a:r>
          </a:p>
        </p:txBody>
      </p:sp>
    </p:spTree>
    <p:extLst>
      <p:ext uri="{BB962C8B-B14F-4D97-AF65-F5344CB8AC3E}">
        <p14:creationId xmlns:p14="http://schemas.microsoft.com/office/powerpoint/2010/main" val="2506309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1FAFB7-72CB-6237-B580-6EF62ED1EE5E}"/>
              </a:ext>
            </a:extLst>
          </p:cNvPr>
          <p:cNvSpPr txBox="1"/>
          <p:nvPr/>
        </p:nvSpPr>
        <p:spPr>
          <a:xfrm>
            <a:off x="0" y="0"/>
            <a:ext cx="457200" cy="307777"/>
          </a:xfrm>
          <a:prstGeom prst="rect">
            <a:avLst/>
          </a:prstGeom>
          <a:noFill/>
        </p:spPr>
        <p:txBody>
          <a:bodyPr wrap="square" rtlCol="0">
            <a:spAutoFit/>
          </a:bodyPr>
          <a:lstStyle/>
          <a:p>
            <a:r>
              <a:rPr lang="en-US"/>
              <a:t>46</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556591"/>
            <a:ext cx="10515600" cy="890940"/>
          </a:xfrm>
          <a:solidFill>
            <a:schemeClr val="accent1">
              <a:lumMod val="20000"/>
              <a:lumOff val="80000"/>
            </a:schemeClr>
          </a:solidFill>
        </p:spPr>
        <p:txBody>
          <a:bodyPr>
            <a:noAutofit/>
          </a:bodyPr>
          <a:lstStyle/>
          <a:p>
            <a:pPr algn="ctr"/>
            <a:r>
              <a:rPr lang="en-US" sz="3200" b="1">
                <a:cs typeface="Arial"/>
              </a:rPr>
              <a:t>Conflicts of Interest</a:t>
            </a:r>
            <a:endParaRPr lang="en-US" sz="3200" b="1"/>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41907"/>
            <a:ext cx="10515600" cy="4238160"/>
          </a:xfrm>
        </p:spPr>
        <p:txBody>
          <a:bodyPr>
            <a:normAutofit/>
          </a:bodyPr>
          <a:lstStyle/>
          <a:p>
            <a:pPr marL="95885" indent="-95885" defTabSz="514350">
              <a:lnSpc>
                <a:spcPct val="100000"/>
              </a:lnSpc>
              <a:spcBef>
                <a:spcPts val="563"/>
              </a:spcBef>
              <a:buClrTx/>
              <a:defRPr/>
            </a:pPr>
            <a:r>
              <a:rPr lang="en-US" sz="2800"/>
              <a:t> </a:t>
            </a:r>
            <a:r>
              <a:rPr lang="en-US" sz="2800">
                <a:hlinkClick r:id="rId3"/>
              </a:rPr>
              <a:t>Section 1321.3</a:t>
            </a:r>
            <a:r>
              <a:rPr lang="en-US" sz="2800"/>
              <a:t> defines two broad categories of conflict: </a:t>
            </a:r>
          </a:p>
          <a:p>
            <a:pPr marL="383421" lvl="1" indent="-95885" defTabSz="514350">
              <a:lnSpc>
                <a:spcPct val="100000"/>
              </a:lnSpc>
              <a:spcBef>
                <a:spcPts val="563"/>
              </a:spcBef>
              <a:buClrTx/>
              <a:defRPr/>
            </a:pPr>
            <a:r>
              <a:rPr lang="en-US" sz="2800"/>
              <a:t> One or more conflicts between the private interests and the official responsibilities of a person in a position of trust; and/or</a:t>
            </a:r>
          </a:p>
          <a:p>
            <a:pPr marL="383421" lvl="1" indent="-95885" defTabSz="514350">
              <a:lnSpc>
                <a:spcPct val="100000"/>
              </a:lnSpc>
              <a:spcBef>
                <a:spcPts val="563"/>
              </a:spcBef>
              <a:buClrTx/>
              <a:defRPr/>
            </a:pPr>
            <a:r>
              <a:rPr lang="en-US" sz="2800"/>
              <a:t> One or more conflicts between competing duties of an individual, or between the competing duties, services, or programs of an organization, and/or portion of an organization. </a:t>
            </a:r>
          </a:p>
          <a:p>
            <a:pPr marL="95885" indent="-95885" defTabSz="514350">
              <a:lnSpc>
                <a:spcPct val="100000"/>
              </a:lnSpc>
              <a:spcBef>
                <a:spcPts val="563"/>
              </a:spcBef>
              <a:buClrTx/>
              <a:defRPr/>
            </a:pPr>
            <a:r>
              <a:rPr lang="en-US" sz="2800"/>
              <a:t> SUAs may wish to identify other COI based on state law or other requirements.</a:t>
            </a:r>
          </a:p>
          <a:p>
            <a:pPr marL="95885" indent="-95885" defTabSz="514350">
              <a:lnSpc>
                <a:spcPct val="100000"/>
              </a:lnSpc>
              <a:spcBef>
                <a:spcPts val="563"/>
              </a:spcBef>
              <a:buClrTx/>
              <a:defRPr/>
            </a:pPr>
            <a:endParaRPr lang="en-US" sz="2800"/>
          </a:p>
        </p:txBody>
      </p:sp>
    </p:spTree>
    <p:extLst>
      <p:ext uri="{BB962C8B-B14F-4D97-AF65-F5344CB8AC3E}">
        <p14:creationId xmlns:p14="http://schemas.microsoft.com/office/powerpoint/2010/main" val="2517904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49156F-E60C-FE3C-17A8-7583EFE1208C}"/>
              </a:ext>
            </a:extLst>
          </p:cNvPr>
          <p:cNvSpPr txBox="1"/>
          <p:nvPr/>
        </p:nvSpPr>
        <p:spPr>
          <a:xfrm>
            <a:off x="0" y="0"/>
            <a:ext cx="457200" cy="307777"/>
          </a:xfrm>
          <a:prstGeom prst="rect">
            <a:avLst/>
          </a:prstGeom>
          <a:noFill/>
        </p:spPr>
        <p:txBody>
          <a:bodyPr wrap="square" rtlCol="0">
            <a:spAutoFit/>
          </a:bodyPr>
          <a:lstStyle/>
          <a:p>
            <a:r>
              <a:rPr lang="en-US"/>
              <a:t>47</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556591"/>
            <a:ext cx="10515600" cy="890940"/>
          </a:xfrm>
          <a:solidFill>
            <a:schemeClr val="accent1">
              <a:lumMod val="20000"/>
              <a:lumOff val="80000"/>
            </a:schemeClr>
          </a:solidFill>
        </p:spPr>
        <p:txBody>
          <a:bodyPr>
            <a:noAutofit/>
          </a:bodyPr>
          <a:lstStyle/>
          <a:p>
            <a:pPr algn="ctr"/>
            <a:r>
              <a:rPr lang="en-US" sz="3200" b="1">
                <a:solidFill>
                  <a:schemeClr val="tx1"/>
                </a:solidFill>
                <a:cs typeface="Arial"/>
                <a:hlinkClick r:id="rId3">
                  <a:extLst>
                    <a:ext uri="{A12FA001-AC4F-418D-AE19-62706E023703}">
                      <ahyp:hlinkClr xmlns:ahyp="http://schemas.microsoft.com/office/drawing/2018/hyperlinkcolor" val="tx"/>
                    </a:ext>
                  </a:extLst>
                </a:hlinkClick>
              </a:rPr>
              <a:t> § 1321.47 Conflicts of interest policies and procedures for State agencies</a:t>
            </a:r>
            <a:endParaRPr lang="en-US" sz="3200" b="1">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41907"/>
            <a:ext cx="10515600" cy="4759502"/>
          </a:xfrm>
        </p:spPr>
        <p:txBody>
          <a:bodyPr>
            <a:normAutofit fontScale="85000" lnSpcReduction="10000"/>
          </a:bodyPr>
          <a:lstStyle/>
          <a:p>
            <a:pPr marL="95885" indent="-95885" defTabSz="514350">
              <a:lnSpc>
                <a:spcPct val="100000"/>
              </a:lnSpc>
              <a:spcBef>
                <a:spcPts val="563"/>
              </a:spcBef>
              <a:buClrTx/>
              <a:defRPr/>
            </a:pPr>
            <a:r>
              <a:rPr lang="en-US" sz="2800"/>
              <a:t> </a:t>
            </a:r>
            <a:r>
              <a:rPr lang="en-US" sz="2800">
                <a:hlinkClick r:id="rId3"/>
              </a:rPr>
              <a:t>Section 1321.47</a:t>
            </a:r>
            <a:r>
              <a:rPr lang="en-US" sz="2800"/>
              <a:t> requires SUAs to have P&amp;Ps that establish mechanisms to avoid both actual and perceived COI and to identify, remove, and remedy any existing COI at organizational and individual levels. </a:t>
            </a:r>
          </a:p>
          <a:p>
            <a:pPr marL="383421" lvl="1" indent="-95885" defTabSz="514350">
              <a:lnSpc>
                <a:spcPct val="100000"/>
              </a:lnSpc>
              <a:spcBef>
                <a:spcPts val="563"/>
              </a:spcBef>
              <a:buClrTx/>
              <a:defRPr/>
            </a:pPr>
            <a:r>
              <a:rPr lang="en-US" sz="2800"/>
              <a:t> They include providing a mechanism for informing relevant parties of COI responsibilities and identifying and addressing conflicts when they arise. </a:t>
            </a:r>
          </a:p>
          <a:p>
            <a:pPr marL="383421" lvl="1" indent="-95885" defTabSz="514350">
              <a:lnSpc>
                <a:spcPct val="100000"/>
              </a:lnSpc>
              <a:spcBef>
                <a:spcPts val="563"/>
              </a:spcBef>
              <a:buClrTx/>
              <a:defRPr/>
            </a:pPr>
            <a:r>
              <a:rPr lang="en-US" sz="2800"/>
              <a:t> Procedures to mitigate COI could include establishing firewalls between or among individuals, programs, or organizations involved in the conflict, removing an individual or organization from a position, or termination of a contract. </a:t>
            </a:r>
          </a:p>
          <a:p>
            <a:pPr marL="383421" lvl="1" indent="-95885" defTabSz="514350">
              <a:lnSpc>
                <a:spcPct val="100000"/>
              </a:lnSpc>
              <a:spcBef>
                <a:spcPts val="563"/>
              </a:spcBef>
              <a:buClrTx/>
              <a:defRPr/>
            </a:pPr>
            <a:r>
              <a:rPr lang="en-US" sz="2800"/>
              <a:t> Whether the potential COI is actual or perceived, it is essential that the SUA pursue solutions that preserve the integrity of the mission of the Act.</a:t>
            </a:r>
          </a:p>
        </p:txBody>
      </p:sp>
    </p:spTree>
    <p:extLst>
      <p:ext uri="{BB962C8B-B14F-4D97-AF65-F5344CB8AC3E}">
        <p14:creationId xmlns:p14="http://schemas.microsoft.com/office/powerpoint/2010/main" val="3995163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F1BDB-BCCC-4189-969B-3200911FAFAF}"/>
              </a:ext>
            </a:extLst>
          </p:cNvPr>
          <p:cNvSpPr txBox="1"/>
          <p:nvPr/>
        </p:nvSpPr>
        <p:spPr>
          <a:xfrm>
            <a:off x="0" y="0"/>
            <a:ext cx="457200" cy="307777"/>
          </a:xfrm>
          <a:prstGeom prst="rect">
            <a:avLst/>
          </a:prstGeom>
          <a:noFill/>
        </p:spPr>
        <p:txBody>
          <a:bodyPr wrap="square" rtlCol="0">
            <a:spAutoFit/>
          </a:bodyPr>
          <a:lstStyle/>
          <a:p>
            <a:r>
              <a:rPr lang="en-US"/>
              <a:t>48</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556590"/>
            <a:ext cx="10515600" cy="985315"/>
          </a:xfrm>
          <a:solidFill>
            <a:schemeClr val="accent1">
              <a:lumMod val="20000"/>
              <a:lumOff val="80000"/>
            </a:schemeClr>
          </a:solidFill>
        </p:spPr>
        <p:txBody>
          <a:bodyPr>
            <a:noAutofit/>
          </a:bodyPr>
          <a:lstStyle/>
          <a:p>
            <a:pPr algn="ctr"/>
            <a:r>
              <a:rPr lang="en-US" sz="3200" b="1">
                <a:solidFill>
                  <a:schemeClr val="tx1"/>
                </a:solidFill>
                <a:cs typeface="Arial"/>
                <a:hlinkClick r:id="rId3">
                  <a:extLst>
                    <a:ext uri="{A12FA001-AC4F-418D-AE19-62706E023703}">
                      <ahyp:hlinkClr xmlns:ahyp="http://schemas.microsoft.com/office/drawing/2018/hyperlinkcolor" val="tx"/>
                    </a:ext>
                  </a:extLst>
                </a:hlinkClick>
              </a:rPr>
              <a:t> § 1321.67 Conflicts of interest policies and procedures for area agencies on aging</a:t>
            </a:r>
            <a:endParaRPr lang="en-US" sz="3200" b="1">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41906"/>
            <a:ext cx="10515600" cy="4873407"/>
          </a:xfrm>
        </p:spPr>
        <p:txBody>
          <a:bodyPr>
            <a:normAutofit fontScale="92500" lnSpcReduction="10000"/>
          </a:bodyPr>
          <a:lstStyle/>
          <a:p>
            <a:pPr marL="95885" indent="-95885" defTabSz="514350">
              <a:lnSpc>
                <a:spcPct val="100000"/>
              </a:lnSpc>
              <a:spcBef>
                <a:spcPts val="563"/>
              </a:spcBef>
              <a:buClrTx/>
              <a:defRPr/>
            </a:pPr>
            <a:r>
              <a:rPr lang="en-US" sz="2800"/>
              <a:t> </a:t>
            </a:r>
            <a:r>
              <a:rPr lang="en-US" sz="2800">
                <a:hlinkClick r:id="rId3"/>
              </a:rPr>
              <a:t>Section 1321.67</a:t>
            </a:r>
            <a:r>
              <a:rPr lang="en-US" sz="2800"/>
              <a:t> explains the responsibilities of AAAs to meet the requirements of section 307(a)(7)(B) of the Act. </a:t>
            </a:r>
          </a:p>
          <a:p>
            <a:pPr marL="95885" indent="-95885" defTabSz="514350">
              <a:lnSpc>
                <a:spcPct val="100000"/>
              </a:lnSpc>
              <a:spcBef>
                <a:spcPts val="563"/>
              </a:spcBef>
              <a:buClrTx/>
              <a:defRPr/>
            </a:pPr>
            <a:r>
              <a:rPr lang="en-US" sz="2800"/>
              <a:t> AAAs must have P&amp;Ps to identify both organizational and individual COI. </a:t>
            </a:r>
          </a:p>
          <a:p>
            <a:pPr marL="383421" lvl="1" indent="-95885" defTabSz="514350">
              <a:lnSpc>
                <a:spcPct val="100000"/>
              </a:lnSpc>
              <a:spcBef>
                <a:spcPts val="563"/>
              </a:spcBef>
              <a:buClrTx/>
              <a:defRPr/>
            </a:pPr>
            <a:r>
              <a:rPr lang="en-US" sz="2800"/>
              <a:t> The policies must establish the actions and procedures the AAA will require employees, contractors, grantees, volunteers, and others in a position of trust or authority to take to remedy or remove such conflicts. </a:t>
            </a:r>
          </a:p>
          <a:p>
            <a:pPr marL="95885" indent="-95885" defTabSz="514350">
              <a:lnSpc>
                <a:spcPct val="100000"/>
              </a:lnSpc>
              <a:spcBef>
                <a:spcPts val="563"/>
              </a:spcBef>
              <a:buClrTx/>
              <a:defRPr/>
            </a:pPr>
            <a:r>
              <a:rPr lang="en-US" sz="2800"/>
              <a:t> AAAs have expanded their business activities over the last decade, necessitating additional guidance on preventing and mitigating COI so they may engage in the new activities and carry out the objectives of the Act.</a:t>
            </a:r>
          </a:p>
        </p:txBody>
      </p:sp>
    </p:spTree>
    <p:extLst>
      <p:ext uri="{BB962C8B-B14F-4D97-AF65-F5344CB8AC3E}">
        <p14:creationId xmlns:p14="http://schemas.microsoft.com/office/powerpoint/2010/main" val="2541294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51D207-D936-A003-651B-D69978FFA637}"/>
              </a:ext>
            </a:extLst>
          </p:cNvPr>
          <p:cNvSpPr txBox="1"/>
          <p:nvPr/>
        </p:nvSpPr>
        <p:spPr>
          <a:xfrm>
            <a:off x="0" y="0"/>
            <a:ext cx="457200" cy="307777"/>
          </a:xfrm>
          <a:prstGeom prst="rect">
            <a:avLst/>
          </a:prstGeom>
          <a:noFill/>
        </p:spPr>
        <p:txBody>
          <a:bodyPr wrap="square" rtlCol="0">
            <a:spAutoFit/>
          </a:bodyPr>
          <a:lstStyle/>
          <a:p>
            <a:r>
              <a:rPr lang="en-US"/>
              <a:t>49</a:t>
            </a:r>
          </a:p>
        </p:txBody>
      </p:sp>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a:t>Summary and Resources</a:t>
            </a:r>
          </a:p>
        </p:txBody>
      </p:sp>
    </p:spTree>
    <p:extLst>
      <p:ext uri="{BB962C8B-B14F-4D97-AF65-F5344CB8AC3E}">
        <p14:creationId xmlns:p14="http://schemas.microsoft.com/office/powerpoint/2010/main" val="326804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B7B865-DD0B-8117-EF48-23DFE30C154D}"/>
              </a:ext>
            </a:extLst>
          </p:cNvPr>
          <p:cNvSpPr txBox="1"/>
          <p:nvPr/>
        </p:nvSpPr>
        <p:spPr>
          <a:xfrm>
            <a:off x="0" y="0"/>
            <a:ext cx="372979" cy="307777"/>
          </a:xfrm>
          <a:prstGeom prst="rect">
            <a:avLst/>
          </a:prstGeom>
          <a:noFill/>
        </p:spPr>
        <p:txBody>
          <a:bodyPr wrap="square" rtlCol="0">
            <a:spAutoFit/>
          </a:bodyPr>
          <a:lstStyle/>
          <a:p>
            <a:r>
              <a:rPr lang="en-US"/>
              <a:t>5</a:t>
            </a:r>
          </a:p>
        </p:txBody>
      </p:sp>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a:xfrm>
            <a:off x="838200" y="3090912"/>
            <a:ext cx="11030712" cy="1325563"/>
          </a:xfrm>
        </p:spPr>
        <p:txBody>
          <a:bodyPr/>
          <a:lstStyle/>
          <a:p>
            <a:r>
              <a:rPr lang="en-US" b="1"/>
              <a:t>Background</a:t>
            </a:r>
          </a:p>
        </p:txBody>
      </p:sp>
    </p:spTree>
    <p:extLst>
      <p:ext uri="{BB962C8B-B14F-4D97-AF65-F5344CB8AC3E}">
        <p14:creationId xmlns:p14="http://schemas.microsoft.com/office/powerpoint/2010/main" val="2618678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1F32FE-7D21-32F2-9E90-9189C7FB7655}"/>
              </a:ext>
            </a:extLst>
          </p:cNvPr>
          <p:cNvSpPr txBox="1"/>
          <p:nvPr/>
        </p:nvSpPr>
        <p:spPr>
          <a:xfrm>
            <a:off x="0" y="0"/>
            <a:ext cx="457200" cy="307777"/>
          </a:xfrm>
          <a:prstGeom prst="rect">
            <a:avLst/>
          </a:prstGeom>
          <a:noFill/>
        </p:spPr>
        <p:txBody>
          <a:bodyPr wrap="square" rtlCol="0">
            <a:spAutoFit/>
          </a:bodyPr>
          <a:lstStyle/>
          <a:p>
            <a:r>
              <a:rPr lang="en-US"/>
              <a:t>50</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708512"/>
            <a:ext cx="10515600" cy="791702"/>
          </a:xfrm>
          <a:solidFill>
            <a:schemeClr val="accent1">
              <a:lumMod val="20000"/>
              <a:lumOff val="80000"/>
            </a:schemeClr>
          </a:solidFill>
        </p:spPr>
        <p:txBody>
          <a:bodyPr>
            <a:normAutofit/>
          </a:bodyPr>
          <a:lstStyle/>
          <a:p>
            <a:pPr algn="ctr"/>
            <a:r>
              <a:rPr lang="en-US" sz="4000" b="1"/>
              <a:t>Timeline</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38200" y="1500215"/>
            <a:ext cx="10619431" cy="4990232"/>
          </a:xfrm>
        </p:spPr>
        <p:txBody>
          <a:bodyPr>
            <a:normAutofit lnSpcReduction="10000"/>
          </a:bodyPr>
          <a:lstStyle/>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700"/>
              <a:t> ACL is providing training, technical assistance, and working with SUA and tribal organization grantees to come into compliance with the final rule.</a:t>
            </a:r>
          </a:p>
          <a:p>
            <a:pPr marL="735013" lvl="1" indent="-214313" defTabSz="514350">
              <a:lnSpc>
                <a:spcPct val="110000"/>
              </a:lnSpc>
              <a:spcBef>
                <a:spcPts val="563"/>
              </a:spcBef>
              <a:buClrTx/>
              <a:buSzPct val="100000"/>
              <a:buFont typeface="Arial" panose="020B0604020202020204" pitchFamily="34" charset="0"/>
              <a:buChar char="•"/>
              <a:defRPr/>
            </a:pPr>
            <a:r>
              <a:rPr lang="en-US" sz="2600"/>
              <a:t>AAAs should work closely with their SUA and service providers should work closely with their AAAs or SUA for single PSA states. </a:t>
            </a:r>
          </a:p>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700"/>
              <a:t> The compliance date is October 1, 2025. </a:t>
            </a:r>
          </a:p>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700"/>
              <a:t> There will also be a collaborative corrective action plan (CAP) process. SUAs that experience challenges in complying with specific requirements under the final rule may engage with ACL to establish a CAP to resolve those challenges under an extended timeframe.</a:t>
            </a:r>
          </a:p>
          <a:p>
            <a:pPr marL="96441" marR="0" lvl="0" indent="-96441"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endParaRPr lang="en-US" sz="2400"/>
          </a:p>
        </p:txBody>
      </p:sp>
    </p:spTree>
    <p:extLst>
      <p:ext uri="{BB962C8B-B14F-4D97-AF65-F5344CB8AC3E}">
        <p14:creationId xmlns:p14="http://schemas.microsoft.com/office/powerpoint/2010/main" val="4254957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CCC151-4640-4E77-5C4F-0196127868FC}"/>
              </a:ext>
            </a:extLst>
          </p:cNvPr>
          <p:cNvSpPr txBox="1"/>
          <p:nvPr/>
        </p:nvSpPr>
        <p:spPr>
          <a:xfrm>
            <a:off x="0" y="0"/>
            <a:ext cx="457200" cy="307777"/>
          </a:xfrm>
          <a:prstGeom prst="rect">
            <a:avLst/>
          </a:prstGeom>
          <a:noFill/>
        </p:spPr>
        <p:txBody>
          <a:bodyPr wrap="square" rtlCol="0">
            <a:spAutoFit/>
          </a:bodyPr>
          <a:lstStyle/>
          <a:p>
            <a:r>
              <a:rPr lang="en-US"/>
              <a:t>51</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rmAutofit/>
          </a:bodyPr>
          <a:lstStyle/>
          <a:p>
            <a:pPr algn="ctr"/>
            <a:r>
              <a:rPr lang="en-US" sz="4000" b="1"/>
              <a:t>OAA Final Rule Resources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735628"/>
          </a:xfrm>
        </p:spPr>
        <p:txBody>
          <a:bodyPr>
            <a:normAutofit lnSpcReduction="10000"/>
          </a:bodyPr>
          <a:lstStyle/>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The Older Americans Act </a:t>
            </a:r>
            <a:r>
              <a:rPr lang="en-US" sz="2600">
                <a:hlinkClick r:id="rId3"/>
              </a:rPr>
              <a:t>Final Rule</a:t>
            </a:r>
            <a:endParaRPr lang="en-US" sz="2600"/>
          </a:p>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ACL's OAA Regulations webpage: </a:t>
            </a:r>
            <a:r>
              <a:rPr lang="en-US" sz="2600">
                <a:hlinkClick r:id="rId4"/>
              </a:rPr>
              <a:t>https://acl.gov/OAArule</a:t>
            </a:r>
            <a:r>
              <a:rPr lang="en-US" sz="2600"/>
              <a:t>  </a:t>
            </a:r>
          </a:p>
          <a:p>
            <a:pPr marL="630238" lvl="1" indent="-163513" defTabSz="514350">
              <a:lnSpc>
                <a:spcPct val="100000"/>
              </a:lnSpc>
              <a:spcBef>
                <a:spcPts val="563"/>
              </a:spcBef>
              <a:buClrTx/>
              <a:buSzPct val="100000"/>
              <a:buFont typeface="Arial" panose="020B0604020202020204" pitchFamily="34" charset="0"/>
              <a:buChar char="•"/>
              <a:defRPr/>
            </a:pPr>
            <a:r>
              <a:rPr lang="en-US" sz="2400">
                <a:hlinkClick r:id="rId5"/>
              </a:rPr>
              <a:t>CCR guidance</a:t>
            </a:r>
            <a:endParaRPr lang="en-US" sz="2400"/>
          </a:p>
          <a:p>
            <a:pPr marL="630238" lvl="1" indent="-163513" defTabSz="514350">
              <a:lnSpc>
                <a:spcPct val="100000"/>
              </a:lnSpc>
              <a:spcBef>
                <a:spcPts val="563"/>
              </a:spcBef>
              <a:buClrTx/>
              <a:buSzPct val="100000"/>
              <a:buFont typeface="Arial" panose="020B0604020202020204" pitchFamily="34" charset="0"/>
              <a:buChar char="•"/>
              <a:defRPr/>
            </a:pPr>
            <a:r>
              <a:rPr lang="en-US" sz="2400"/>
              <a:t>Slides and recordings of webinars</a:t>
            </a:r>
          </a:p>
          <a:p>
            <a:pPr marL="630238" lvl="1" indent="-163513" defTabSz="514350">
              <a:lnSpc>
                <a:spcPct val="100000"/>
              </a:lnSpc>
              <a:spcBef>
                <a:spcPts val="563"/>
              </a:spcBef>
              <a:buClrTx/>
              <a:buSzPct val="100000"/>
              <a:buFont typeface="Arial" panose="020B0604020202020204" pitchFamily="34" charset="0"/>
              <a:buChar char="•"/>
              <a:defRPr/>
            </a:pPr>
            <a:r>
              <a:rPr lang="en-US" sz="2400"/>
              <a:t>Fact sheets </a:t>
            </a:r>
          </a:p>
          <a:p>
            <a:pPr marL="630238" lvl="1" indent="-163513" defTabSz="514350">
              <a:lnSpc>
                <a:spcPct val="100000"/>
              </a:lnSpc>
              <a:spcBef>
                <a:spcPts val="563"/>
              </a:spcBef>
              <a:buClrTx/>
              <a:buSzPct val="100000"/>
              <a:buFont typeface="Arial" panose="020B0604020202020204" pitchFamily="34" charset="0"/>
              <a:buChar char="•"/>
              <a:defRPr/>
            </a:pPr>
            <a:r>
              <a:rPr lang="en-US" sz="2400"/>
              <a:t>ACL announcement and additional resources </a:t>
            </a:r>
          </a:p>
          <a:p>
            <a:pPr marL="1201738" lvl="2" indent="-341313" defTabSz="514350">
              <a:lnSpc>
                <a:spcPct val="100000"/>
              </a:lnSpc>
              <a:spcBef>
                <a:spcPts val="563"/>
              </a:spcBef>
              <a:buClrTx/>
              <a:buSzPct val="100000"/>
              <a:buFont typeface="Wingdings" panose="05000000000000000000" pitchFamily="2" charset="2"/>
              <a:buChar char="Ø"/>
              <a:defRPr/>
            </a:pPr>
            <a:r>
              <a:rPr lang="en-US" sz="2300">
                <a:hlinkClick r:id="rId6"/>
              </a:rPr>
              <a:t>Title III Select Topic Areas to Review for SUAs</a:t>
            </a:r>
            <a:endParaRPr lang="en-US" sz="2300"/>
          </a:p>
          <a:p>
            <a:pPr marL="1201738" lvl="2" indent="-341313" defTabSz="514350">
              <a:lnSpc>
                <a:spcPct val="100000"/>
              </a:lnSpc>
              <a:spcBef>
                <a:spcPts val="563"/>
              </a:spcBef>
              <a:buClrTx/>
              <a:buSzPct val="100000"/>
              <a:buFont typeface="Wingdings" panose="05000000000000000000" pitchFamily="2" charset="2"/>
              <a:buChar char="Ø"/>
              <a:defRPr/>
            </a:pPr>
            <a:r>
              <a:rPr lang="en-US" sz="2300">
                <a:hlinkClick r:id="rId7"/>
              </a:rPr>
              <a:t>OAA Regulations 1988 to 2024 Comparison Chart</a:t>
            </a:r>
            <a:endParaRPr lang="en-US" sz="2300"/>
          </a:p>
          <a:p>
            <a:pPr marL="630238" lvl="1" indent="-163513" defTabSz="514350">
              <a:lnSpc>
                <a:spcPct val="100000"/>
              </a:lnSpc>
              <a:spcBef>
                <a:spcPts val="563"/>
              </a:spcBef>
              <a:buClrTx/>
              <a:buSzPct val="100000"/>
              <a:buFont typeface="Arial" panose="020B0604020202020204" pitchFamily="34" charset="0"/>
              <a:buChar char="•"/>
              <a:defRPr/>
            </a:pPr>
            <a:r>
              <a:rPr lang="en-US" sz="2400"/>
              <a:t>Information on upcoming 2025 webinars or trainings:</a:t>
            </a:r>
          </a:p>
          <a:p>
            <a:pPr marL="1201738" lvl="2" indent="-341313" defTabSz="514350">
              <a:lnSpc>
                <a:spcPct val="100000"/>
              </a:lnSpc>
              <a:spcBef>
                <a:spcPts val="563"/>
              </a:spcBef>
              <a:buClrTx/>
              <a:buSzPct val="100000"/>
              <a:buFont typeface="Wingdings" panose="05000000000000000000" pitchFamily="2" charset="2"/>
              <a:buChar char="Ø"/>
              <a:defRPr/>
            </a:pPr>
            <a:r>
              <a:rPr lang="en-US" sz="2300"/>
              <a:t>Emergencies and disasters, conflicts of interest, long-term care ombudsman, legal assistance and defense against guardianship</a:t>
            </a:r>
          </a:p>
        </p:txBody>
      </p:sp>
    </p:spTree>
    <p:extLst>
      <p:ext uri="{BB962C8B-B14F-4D97-AF65-F5344CB8AC3E}">
        <p14:creationId xmlns:p14="http://schemas.microsoft.com/office/powerpoint/2010/main" val="3732273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2" name="TextBox 1">
            <a:extLst>
              <a:ext uri="{FF2B5EF4-FFF2-40B4-BE49-F238E27FC236}">
                <a16:creationId xmlns:a16="http://schemas.microsoft.com/office/drawing/2014/main" id="{581ED817-9BE5-3B0C-56FC-89001EB7EE22}"/>
              </a:ext>
            </a:extLst>
          </p:cNvPr>
          <p:cNvSpPr txBox="1"/>
          <p:nvPr/>
        </p:nvSpPr>
        <p:spPr>
          <a:xfrm>
            <a:off x="0" y="0"/>
            <a:ext cx="457200" cy="307777"/>
          </a:xfrm>
          <a:prstGeom prst="rect">
            <a:avLst/>
          </a:prstGeom>
          <a:noFill/>
        </p:spPr>
        <p:txBody>
          <a:bodyPr wrap="square" rtlCol="0">
            <a:spAutoFit/>
          </a:bodyPr>
          <a:lstStyle/>
          <a:p>
            <a:r>
              <a:rPr lang="en-US">
                <a:solidFill>
                  <a:schemeClr val="bg1"/>
                </a:solidFill>
              </a:rPr>
              <a:t>52</a:t>
            </a:r>
          </a:p>
        </p:txBody>
      </p:sp>
      <p:sp>
        <p:nvSpPr>
          <p:cNvPr id="11" name="Title 10">
            <a:extLst>
              <a:ext uri="{FF2B5EF4-FFF2-40B4-BE49-F238E27FC236}">
                <a16:creationId xmlns:a16="http://schemas.microsoft.com/office/drawing/2014/main" id="{DFF8AEB3-BCC4-B0EC-DE6C-9B6E25BDD1D3}"/>
              </a:ext>
            </a:extLst>
          </p:cNvPr>
          <p:cNvSpPr>
            <a:spLocks noGrp="1"/>
          </p:cNvSpPr>
          <p:nvPr>
            <p:ph type="title"/>
          </p:nvPr>
        </p:nvSpPr>
        <p:spPr/>
        <p:txBody>
          <a:bodyPr/>
          <a:lstStyle/>
          <a:p>
            <a:r>
              <a:rPr lang="en-US"/>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C1EE0D-EE57-F51B-6BA3-38631A2A66A3}"/>
              </a:ext>
            </a:extLst>
          </p:cNvPr>
          <p:cNvSpPr txBox="1"/>
          <p:nvPr/>
        </p:nvSpPr>
        <p:spPr>
          <a:xfrm>
            <a:off x="0" y="0"/>
            <a:ext cx="372979" cy="307777"/>
          </a:xfrm>
          <a:prstGeom prst="rect">
            <a:avLst/>
          </a:prstGeom>
          <a:noFill/>
        </p:spPr>
        <p:txBody>
          <a:bodyPr wrap="square" rtlCol="0">
            <a:spAutoFit/>
          </a:bodyPr>
          <a:lstStyle/>
          <a:p>
            <a:r>
              <a:rPr lang="en-US"/>
              <a:t>6</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775815" y="676448"/>
            <a:ext cx="10848031" cy="791702"/>
          </a:xfrm>
          <a:solidFill>
            <a:schemeClr val="accent1">
              <a:lumMod val="20000"/>
              <a:lumOff val="80000"/>
            </a:schemeClr>
          </a:solidFill>
        </p:spPr>
        <p:txBody>
          <a:bodyPr>
            <a:normAutofit fontScale="90000"/>
          </a:bodyPr>
          <a:lstStyle/>
          <a:p>
            <a:pPr algn="ctr"/>
            <a:r>
              <a:rPr lang="en-US" sz="4000" b="1"/>
              <a:t>Back to Basics: What does it mean? Why now?</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84960"/>
            <a:ext cx="10515600" cy="4953000"/>
          </a:xfrm>
        </p:spPr>
        <p:txBody>
          <a:bodyPr>
            <a:normAutofit fontScale="92500" lnSpcReduction="10000"/>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b="1"/>
              <a:t> What – </a:t>
            </a:r>
            <a:r>
              <a:rPr lang="en-US" sz="2600"/>
              <a:t>Meeting the mission and vision of the OAA by holistic program management:</a:t>
            </a:r>
          </a:p>
          <a:p>
            <a:pPr marL="630436" lvl="1" indent="-342900" defTabSz="514350">
              <a:lnSpc>
                <a:spcPct val="100000"/>
              </a:lnSpc>
              <a:spcBef>
                <a:spcPts val="563"/>
              </a:spcBef>
              <a:buClrTx/>
              <a:buSzPct val="100000"/>
              <a:buFont typeface="Arial" panose="020B0604020202020204" pitchFamily="34" charset="0"/>
              <a:buChar char="•"/>
              <a:defRPr/>
            </a:pPr>
            <a:r>
              <a:rPr lang="en-US" sz="2400"/>
              <a:t>Program, fiscal, data, evaluation, training, communications, policies &amp; procedures (P&amp;P), all in alignment; </a:t>
            </a:r>
          </a:p>
          <a:p>
            <a:pPr marL="630436" lvl="1" indent="-342900" defTabSz="514350">
              <a:lnSpc>
                <a:spcPct val="100000"/>
              </a:lnSpc>
              <a:spcBef>
                <a:spcPts val="563"/>
              </a:spcBef>
              <a:buClrTx/>
              <a:buSzPct val="100000"/>
              <a:buFont typeface="Arial" panose="020B0604020202020204" pitchFamily="34" charset="0"/>
              <a:buChar char="•"/>
              <a:defRPr/>
            </a:pPr>
            <a:r>
              <a:rPr lang="en-US" sz="2400"/>
              <a:t>Maintaining integrity of advocacy activities; and</a:t>
            </a:r>
          </a:p>
          <a:p>
            <a:pPr marL="630436" lvl="1" indent="-342900" defTabSz="514350">
              <a:lnSpc>
                <a:spcPct val="100000"/>
              </a:lnSpc>
              <a:spcBef>
                <a:spcPts val="563"/>
              </a:spcBef>
              <a:buClrTx/>
              <a:buSzPct val="100000"/>
              <a:buFont typeface="Arial" panose="020B0604020202020204" pitchFamily="34" charset="0"/>
              <a:buChar char="•"/>
              <a:defRPr/>
            </a:pPr>
            <a:r>
              <a:rPr lang="en-US" sz="2400"/>
              <a:t>Targeted, effective, efficient activity.</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a:t>
            </a:r>
            <a:r>
              <a:rPr lang="en-US" sz="2600" b="1"/>
              <a:t>Why – </a:t>
            </a:r>
          </a:p>
          <a:p>
            <a:pPr marL="630436" lvl="1" indent="-342900" defTabSz="514350">
              <a:lnSpc>
                <a:spcPct val="100000"/>
              </a:lnSpc>
              <a:spcBef>
                <a:spcPts val="563"/>
              </a:spcBef>
              <a:buClrTx/>
              <a:buSzPct val="100000"/>
              <a:buFont typeface="Arial" panose="020B0604020202020204" pitchFamily="34" charset="0"/>
              <a:buChar char="•"/>
              <a:defRPr/>
            </a:pPr>
            <a:r>
              <a:rPr lang="en-US" sz="2400"/>
              <a:t>Coincides with the first comprehensive update to OAA program regulations in 36 years</a:t>
            </a:r>
          </a:p>
          <a:p>
            <a:pPr marL="630436" lvl="1" indent="-342900" defTabSz="514350">
              <a:lnSpc>
                <a:spcPct val="100000"/>
              </a:lnSpc>
              <a:spcBef>
                <a:spcPts val="563"/>
              </a:spcBef>
              <a:buClrTx/>
              <a:buSzPct val="100000"/>
              <a:buFont typeface="Arial" panose="020B0604020202020204" pitchFamily="34" charset="0"/>
              <a:buChar char="•"/>
              <a:defRPr/>
            </a:pPr>
            <a:r>
              <a:rPr lang="en-US" sz="2400"/>
              <a:t>Emerging from the COVID-19 pandemic</a:t>
            </a:r>
          </a:p>
          <a:p>
            <a:pPr marL="630436" lvl="1" indent="-342900" defTabSz="514350">
              <a:lnSpc>
                <a:spcPct val="100000"/>
              </a:lnSpc>
              <a:spcBef>
                <a:spcPts val="563"/>
              </a:spcBef>
              <a:buClrTx/>
              <a:buSzPct val="100000"/>
              <a:buFont typeface="Arial" panose="020B0604020202020204" pitchFamily="34" charset="0"/>
              <a:buChar char="•"/>
              <a:defRPr/>
            </a:pPr>
            <a:r>
              <a:rPr lang="en-US" sz="2400"/>
              <a:t>Recent spate of retirements</a:t>
            </a:r>
          </a:p>
          <a:p>
            <a:pPr marL="630436" lvl="1" indent="-342900" defTabSz="514350">
              <a:lnSpc>
                <a:spcPct val="100000"/>
              </a:lnSpc>
              <a:spcBef>
                <a:spcPts val="563"/>
              </a:spcBef>
              <a:buClrTx/>
              <a:buSzPct val="100000"/>
              <a:buFont typeface="Arial" panose="020B0604020202020204" pitchFamily="34" charset="0"/>
              <a:buChar char="•"/>
              <a:defRPr/>
            </a:pPr>
            <a:r>
              <a:rPr lang="en-US" sz="2400"/>
              <a:t>New and developing business opportunities</a:t>
            </a:r>
          </a:p>
          <a:p>
            <a:pPr marL="630436" lvl="1" indent="-342900" defTabSz="514350">
              <a:lnSpc>
                <a:spcPct val="100000"/>
              </a:lnSpc>
              <a:spcBef>
                <a:spcPts val="563"/>
              </a:spcBef>
              <a:buClrTx/>
              <a:buSzPct val="100000"/>
              <a:buFont typeface="Arial" panose="020B0604020202020204" pitchFamily="34" charset="0"/>
              <a:buChar char="•"/>
              <a:defRPr/>
            </a:pPr>
            <a:r>
              <a:rPr lang="en-US" sz="2400"/>
              <a:t>Increased interest in stewardship of public funds</a:t>
            </a:r>
          </a:p>
        </p:txBody>
      </p:sp>
    </p:spTree>
    <p:extLst>
      <p:ext uri="{BB962C8B-B14F-4D97-AF65-F5344CB8AC3E}">
        <p14:creationId xmlns:p14="http://schemas.microsoft.com/office/powerpoint/2010/main" val="132399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C70149-08D9-30B6-A66B-002E133ABBE9}"/>
              </a:ext>
            </a:extLst>
          </p:cNvPr>
          <p:cNvSpPr txBox="1"/>
          <p:nvPr/>
        </p:nvSpPr>
        <p:spPr>
          <a:xfrm>
            <a:off x="0" y="0"/>
            <a:ext cx="372979" cy="307777"/>
          </a:xfrm>
          <a:prstGeom prst="rect">
            <a:avLst/>
          </a:prstGeom>
          <a:noFill/>
        </p:spPr>
        <p:txBody>
          <a:bodyPr wrap="square" rtlCol="0">
            <a:spAutoFit/>
          </a:bodyPr>
          <a:lstStyle/>
          <a:p>
            <a:r>
              <a:rPr lang="en-US"/>
              <a:t>7</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775815" y="676448"/>
            <a:ext cx="10848031" cy="1103366"/>
          </a:xfrm>
          <a:solidFill>
            <a:schemeClr val="accent1">
              <a:lumMod val="20000"/>
              <a:lumOff val="80000"/>
            </a:schemeClr>
          </a:solidFill>
        </p:spPr>
        <p:txBody>
          <a:bodyPr>
            <a:normAutofit fontScale="90000"/>
          </a:bodyPr>
          <a:lstStyle/>
          <a:p>
            <a:pPr algn="ctr"/>
            <a:r>
              <a:rPr lang="en-US" sz="4000" b="1"/>
              <a:t>Announcement of Sub-Regulatory Guidance </a:t>
            </a:r>
            <a:br>
              <a:rPr lang="en-US" sz="4000" b="1"/>
            </a:br>
            <a:r>
              <a:rPr lang="en-US" sz="4000" b="1"/>
              <a:t>and Sample Policy &amp; Form </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886857"/>
            <a:ext cx="10515600" cy="4651102"/>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3200"/>
              <a:t> Please visit </a:t>
            </a:r>
            <a:r>
              <a:rPr lang="en-US" sz="3200">
                <a:hlinkClick r:id="rId3"/>
              </a:rPr>
              <a:t>https://acl.gov/OAArule</a:t>
            </a:r>
            <a:r>
              <a:rPr lang="en-US" sz="3200"/>
              <a:t> to view:</a:t>
            </a:r>
          </a:p>
          <a:p>
            <a:pPr marL="573088" lvl="1" indent="-285750" defTabSz="514350">
              <a:lnSpc>
                <a:spcPct val="100000"/>
              </a:lnSpc>
              <a:spcBef>
                <a:spcPts val="563"/>
              </a:spcBef>
              <a:buClrTx/>
              <a:buSzPct val="100000"/>
              <a:buFont typeface="Arial" panose="020B0604020202020204" pitchFamily="34" charset="0"/>
              <a:buChar char="•"/>
              <a:defRPr/>
            </a:pPr>
            <a:r>
              <a:rPr lang="en-US" sz="3200">
                <a:solidFill>
                  <a:schemeClr val="accent1"/>
                </a:solidFill>
                <a:hlinkClick r:id="rId4">
                  <a:extLst>
                    <a:ext uri="{A12FA001-AC4F-418D-AE19-62706E023703}">
                      <ahyp:hlinkClr xmlns:ahyp="http://schemas.microsoft.com/office/drawing/2018/hyperlinkcolor" val="tx"/>
                    </a:ext>
                  </a:extLst>
                </a:hlinkClick>
              </a:rPr>
              <a:t>ACL’s Sub-Regulatory Guidance</a:t>
            </a:r>
            <a:endParaRPr lang="en-US" sz="3200">
              <a:solidFill>
                <a:schemeClr val="accent1"/>
              </a:solidFill>
            </a:endParaRPr>
          </a:p>
          <a:p>
            <a:pPr marL="971550" lvl="2" indent="-457200" defTabSz="514350">
              <a:lnSpc>
                <a:spcPct val="100000"/>
              </a:lnSpc>
              <a:spcBef>
                <a:spcPts val="563"/>
              </a:spcBef>
              <a:buClrTx/>
              <a:buSzPct val="100000"/>
              <a:buFont typeface="Wingdings" panose="05000000000000000000" pitchFamily="2" charset="2"/>
              <a:buChar char="Ø"/>
              <a:defRPr/>
            </a:pPr>
            <a:r>
              <a:rPr lang="en-US" sz="3088"/>
              <a:t>With APPENDIX A: Sample SUA Policy and Procedure for Prior Approval of Section 212 Agreements </a:t>
            </a:r>
          </a:p>
        </p:txBody>
      </p:sp>
    </p:spTree>
    <p:extLst>
      <p:ext uri="{BB962C8B-B14F-4D97-AF65-F5344CB8AC3E}">
        <p14:creationId xmlns:p14="http://schemas.microsoft.com/office/powerpoint/2010/main" val="4094058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60ABB9-4A68-EE82-BAD0-24F9EB248B8C}"/>
              </a:ext>
            </a:extLst>
          </p:cNvPr>
          <p:cNvSpPr txBox="1"/>
          <p:nvPr/>
        </p:nvSpPr>
        <p:spPr>
          <a:xfrm>
            <a:off x="0" y="0"/>
            <a:ext cx="372979" cy="307777"/>
          </a:xfrm>
          <a:prstGeom prst="rect">
            <a:avLst/>
          </a:prstGeom>
          <a:noFill/>
        </p:spPr>
        <p:txBody>
          <a:bodyPr wrap="square" rtlCol="0">
            <a:spAutoFit/>
          </a:bodyPr>
          <a:lstStyle/>
          <a:p>
            <a:r>
              <a:rPr lang="en-US"/>
              <a:t>8</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659657"/>
            <a:ext cx="10515600" cy="791702"/>
          </a:xfrm>
          <a:solidFill>
            <a:schemeClr val="accent1">
              <a:lumMod val="20000"/>
              <a:lumOff val="80000"/>
            </a:schemeClr>
          </a:solidFill>
        </p:spPr>
        <p:txBody>
          <a:bodyPr>
            <a:normAutofit/>
          </a:bodyPr>
          <a:lstStyle/>
          <a:p>
            <a:pPr algn="ctr"/>
            <a:r>
              <a:rPr lang="en-US" sz="4000" b="1"/>
              <a:t>Understanding Section 212 of the OAA </a:t>
            </a:r>
            <a:r>
              <a:rPr lang="en-US" b="1"/>
              <a:t>(1)</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0" y="1559590"/>
            <a:ext cx="10515600" cy="4638753"/>
          </a:xfrm>
        </p:spPr>
        <p:txBody>
          <a:bodyPr>
            <a:normAutofit/>
          </a:bodyPr>
          <a:lstStyle/>
          <a:p>
            <a:pPr marL="95885" indent="-95885" defTabSz="514350">
              <a:lnSpc>
                <a:spcPct val="100000"/>
              </a:lnSpc>
              <a:spcBef>
                <a:spcPts val="563"/>
              </a:spcBef>
              <a:buClrTx/>
              <a:defRPr/>
            </a:pPr>
            <a:r>
              <a:rPr lang="en-US" sz="2800"/>
              <a:t> </a:t>
            </a:r>
            <a:r>
              <a:rPr lang="en-US" sz="2800" b="1"/>
              <a:t>Terminology</a:t>
            </a:r>
            <a:r>
              <a:rPr lang="en-US" sz="2800"/>
              <a:t>: Contracts, Commercial Relationships, Agreements</a:t>
            </a:r>
          </a:p>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a:t> </a:t>
            </a:r>
            <a:r>
              <a:rPr lang="en-US" sz="2800" b="1"/>
              <a:t>Intent</a:t>
            </a:r>
            <a:r>
              <a:rPr lang="en-US" sz="2800"/>
              <a:t>: to leverage all available resources to expand access to services for older adults</a:t>
            </a:r>
          </a:p>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a:t> </a:t>
            </a:r>
            <a:r>
              <a:rPr lang="en-US" sz="2800" b="1"/>
              <a:t>Considerations:</a:t>
            </a:r>
            <a:endParaRPr lang="en-US" sz="2800"/>
          </a:p>
          <a:p>
            <a:pPr marL="573088" lvl="1" indent="-285750" defTabSz="514350">
              <a:lnSpc>
                <a:spcPct val="100000"/>
              </a:lnSpc>
              <a:spcBef>
                <a:spcPts val="563"/>
              </a:spcBef>
              <a:buClrTx/>
              <a:buSzPct val="100000"/>
              <a:buFont typeface="Arial" panose="020B0604020202020204" pitchFamily="34" charset="0"/>
              <a:buChar char="•"/>
              <a:defRPr/>
            </a:pPr>
            <a:r>
              <a:rPr lang="en-US" sz="2600"/>
              <a:t>Conflicts of interest (COI)</a:t>
            </a:r>
          </a:p>
          <a:p>
            <a:pPr marL="573088" lvl="1" indent="-285750" defTabSz="514350">
              <a:lnSpc>
                <a:spcPct val="100000"/>
              </a:lnSpc>
              <a:spcBef>
                <a:spcPts val="563"/>
              </a:spcBef>
              <a:buClrTx/>
              <a:buSzPct val="100000"/>
              <a:buFont typeface="Arial" panose="020B0604020202020204" pitchFamily="34" charset="0"/>
              <a:buChar char="•"/>
              <a:defRPr/>
            </a:pPr>
            <a:r>
              <a:rPr lang="en-US" sz="2600"/>
              <a:t>Strength of the federally-designated aging services network</a:t>
            </a:r>
          </a:p>
          <a:p>
            <a:pPr marL="573088" lvl="1" indent="-285750" defTabSz="514350">
              <a:lnSpc>
                <a:spcPct val="100000"/>
              </a:lnSpc>
              <a:spcBef>
                <a:spcPts val="563"/>
              </a:spcBef>
              <a:buClrTx/>
              <a:buSzPct val="100000"/>
              <a:buFont typeface="Arial" panose="020B0604020202020204" pitchFamily="34" charset="0"/>
              <a:buChar char="•"/>
              <a:defRPr/>
            </a:pPr>
            <a:r>
              <a:rPr lang="en-US" sz="2600"/>
              <a:t>Transparency</a:t>
            </a:r>
          </a:p>
          <a:p>
            <a:pPr marL="95885" indent="-95885" defTabSz="514350">
              <a:lnSpc>
                <a:spcPct val="100000"/>
              </a:lnSpc>
              <a:spcBef>
                <a:spcPts val="563"/>
              </a:spcBef>
              <a:buClrTx/>
              <a:defRPr/>
            </a:pPr>
            <a:r>
              <a:rPr lang="en-US" sz="2800" b="1"/>
              <a:t> Oversight: </a:t>
            </a:r>
            <a:r>
              <a:rPr lang="en-US" sz="2800"/>
              <a:t>Grantee and sub-grantee relationship</a:t>
            </a:r>
          </a:p>
        </p:txBody>
      </p:sp>
    </p:spTree>
    <p:extLst>
      <p:ext uri="{BB962C8B-B14F-4D97-AF65-F5344CB8AC3E}">
        <p14:creationId xmlns:p14="http://schemas.microsoft.com/office/powerpoint/2010/main" val="244244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DC76DB-4E8A-8ECB-5815-BD588A1E5045}"/>
              </a:ext>
            </a:extLst>
          </p:cNvPr>
          <p:cNvSpPr txBox="1"/>
          <p:nvPr/>
        </p:nvSpPr>
        <p:spPr>
          <a:xfrm>
            <a:off x="0" y="0"/>
            <a:ext cx="372979" cy="307777"/>
          </a:xfrm>
          <a:prstGeom prst="rect">
            <a:avLst/>
          </a:prstGeom>
          <a:noFill/>
        </p:spPr>
        <p:txBody>
          <a:bodyPr wrap="square" rtlCol="0">
            <a:spAutoFit/>
          </a:bodyPr>
          <a:lstStyle/>
          <a:p>
            <a:r>
              <a:rPr lang="en-US"/>
              <a:t>9</a:t>
            </a:r>
          </a:p>
        </p:txBody>
      </p:sp>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a:xfrm>
            <a:off x="838200" y="3090912"/>
            <a:ext cx="11030712" cy="1325563"/>
          </a:xfrm>
        </p:spPr>
        <p:txBody>
          <a:bodyPr/>
          <a:lstStyle/>
          <a:p>
            <a:r>
              <a:rPr lang="en-US" b="1"/>
              <a:t>Sample SUA Policy &amp; Form</a:t>
            </a:r>
          </a:p>
        </p:txBody>
      </p:sp>
    </p:spTree>
    <p:extLst>
      <p:ext uri="{BB962C8B-B14F-4D97-AF65-F5344CB8AC3E}">
        <p14:creationId xmlns:p14="http://schemas.microsoft.com/office/powerpoint/2010/main" val="87453754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075190"/>
      </a:accent1>
      <a:accent2>
        <a:srgbClr val="BE1E2D"/>
      </a:accent2>
      <a:accent3>
        <a:srgbClr val="F9A21A"/>
      </a:accent3>
      <a:accent4>
        <a:srgbClr val="7F7F7F"/>
      </a:accent4>
      <a:accent5>
        <a:srgbClr val="F2F2F2"/>
      </a:accent5>
      <a:accent6>
        <a:srgbClr val="FFFFFF"/>
      </a:accent6>
      <a:hlink>
        <a:srgbClr val="075190"/>
      </a:hlink>
      <a:folHlink>
        <a:srgbClr val="0070C0"/>
      </a:folHlink>
    </a:clrScheme>
    <a:fontScheme name="ACL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6FCA19E4E0C04AB4895331DF78A03C" ma:contentTypeVersion="10" ma:contentTypeDescription="Create a new document." ma:contentTypeScope="" ma:versionID="7aec84e5253365d0557374585bd654c0">
  <xsd:schema xmlns:xsd="http://www.w3.org/2001/XMLSchema" xmlns:xs="http://www.w3.org/2001/XMLSchema" xmlns:p="http://schemas.microsoft.com/office/2006/metadata/properties" xmlns:ns2="60c1a028-3e0f-4113-a478-03ee188c9c48" xmlns:ns3="b2197649-5bdb-4465-b191-eb09a1078fdc" targetNamespace="http://schemas.microsoft.com/office/2006/metadata/properties" ma:root="true" ma:fieldsID="8cd1957978f45f7b7df13488c53d693b" ns2:_="" ns3:_="">
    <xsd:import namespace="60c1a028-3e0f-4113-a478-03ee188c9c48"/>
    <xsd:import namespace="b2197649-5bdb-4465-b191-eb09a1078f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a028-3e0f-4113-a478-03ee188c9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197649-5bdb-4465-b191-eb09a1078fd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2197649-5bdb-4465-b191-eb09a1078fdc">
      <UserInfo>
        <DisplayName>Brammeier, Cynthia (ACL)</DisplayName>
        <AccountId>45</AccountId>
        <AccountType/>
      </UserInfo>
    </SharedWithUsers>
  </documentManagement>
</p:properties>
</file>

<file path=customXml/itemProps1.xml><?xml version="1.0" encoding="utf-8"?>
<ds:datastoreItem xmlns:ds="http://schemas.openxmlformats.org/officeDocument/2006/customXml" ds:itemID="{9FC10175-0784-4310-8648-E04F1CF4343C}">
  <ds:schemaRefs>
    <ds:schemaRef ds:uri="http://schemas.microsoft.com/sharepoint/v3/contenttype/forms"/>
  </ds:schemaRefs>
</ds:datastoreItem>
</file>

<file path=customXml/itemProps2.xml><?xml version="1.0" encoding="utf-8"?>
<ds:datastoreItem xmlns:ds="http://schemas.openxmlformats.org/officeDocument/2006/customXml" ds:itemID="{AFE8DC21-3699-4081-AD7B-E5C39618F4A6}">
  <ds:schemaRefs>
    <ds:schemaRef ds:uri="60c1a028-3e0f-4113-a478-03ee188c9c48"/>
    <ds:schemaRef ds:uri="b2197649-5bdb-4465-b191-eb09a1078f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050190-E35A-456E-BEFF-640F5A7A4E22}">
  <ds:schemaRefs>
    <ds:schemaRef ds:uri="b2197649-5bdb-4465-b191-eb09a1078fdc"/>
    <ds:schemaRef ds:uri="http://schemas.openxmlformats.org/package/2006/metadata/core-properties"/>
    <ds:schemaRef ds:uri="http://schemas.microsoft.com/office/2006/documentManagement/types"/>
    <ds:schemaRef ds:uri="60c1a028-3e0f-4113-a478-03ee188c9c48"/>
    <ds:schemaRef ds:uri="http://purl.org/dc/dcmitype/"/>
    <ds:schemaRef ds:uri="http://www.w3.org/XML/1998/namespace"/>
    <ds:schemaRef ds:uri="http://purl.org/dc/term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6151</Words>
  <Application>Microsoft Office PowerPoint</Application>
  <PresentationFormat>Widescreen</PresentationFormat>
  <Paragraphs>374</Paragraphs>
  <Slides>52</Slides>
  <Notes>52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Courier New</vt:lpstr>
      <vt:lpstr>Arial</vt:lpstr>
      <vt:lpstr>Roboto</vt:lpstr>
      <vt:lpstr>Titillium Web</vt:lpstr>
      <vt:lpstr>Titillium Web SemiBold</vt:lpstr>
      <vt:lpstr>Calibri</vt:lpstr>
      <vt:lpstr>Wingdings</vt:lpstr>
      <vt:lpstr>Times New Roman</vt:lpstr>
      <vt:lpstr>Arial (body)</vt:lpstr>
      <vt:lpstr>Symbol</vt:lpstr>
      <vt:lpstr>Office Theme</vt:lpstr>
      <vt:lpstr>Back to Basics: Contracts and Commercial Relationships under the Older Americans Act</vt:lpstr>
      <vt:lpstr>Housekeeping</vt:lpstr>
      <vt:lpstr>Welcome</vt:lpstr>
      <vt:lpstr>Agenda</vt:lpstr>
      <vt:lpstr>Background</vt:lpstr>
      <vt:lpstr>Back to Basics: What does it mean? Why now?</vt:lpstr>
      <vt:lpstr>Announcement of Sub-Regulatory Guidance  and Sample Policy &amp; Form </vt:lpstr>
      <vt:lpstr>Understanding Section 212 of the OAA (1)</vt:lpstr>
      <vt:lpstr>Sample SUA Policy &amp; Form</vt:lpstr>
      <vt:lpstr>Sample SUA Policy for Prior Approval of Section 212 Agreements</vt:lpstr>
      <vt:lpstr>Sample SUA Policy (1)</vt:lpstr>
      <vt:lpstr>Sample SUA Policy (2)</vt:lpstr>
      <vt:lpstr>Sample SUA Policy: Types of Agreements (1)</vt:lpstr>
      <vt:lpstr>Sample SUA Policy: Types of Agreements (2)</vt:lpstr>
      <vt:lpstr>Sample SUA Policy: Prior Approval Procedure</vt:lpstr>
      <vt:lpstr>Sample SUA Policy: Risk-screening and Assurances</vt:lpstr>
      <vt:lpstr>Sample SUA Form for Prior Approval of Section 212 Agreements</vt:lpstr>
      <vt:lpstr>Sample SUA Form: Categorical Approval</vt:lpstr>
      <vt:lpstr>Sample SUA Form: Risk Assessment (1)</vt:lpstr>
      <vt:lpstr>Sample SUA Form: Risk Assessment (2)</vt:lpstr>
      <vt:lpstr>Sample SUA Form: Assurances and Signatures</vt:lpstr>
      <vt:lpstr>CCR Guidance</vt:lpstr>
      <vt:lpstr>Defining Contracts and Commercial Relationships</vt:lpstr>
      <vt:lpstr>State Approval of AAA Activities</vt:lpstr>
      <vt:lpstr>Section 212 Requirements v. The Area Plan Process (1)</vt:lpstr>
      <vt:lpstr>Section 212 Requirements v. The Area Plan Process (2)</vt:lpstr>
      <vt:lpstr>Which Agreements Require Prior Approval</vt:lpstr>
      <vt:lpstr>Questions To Ask In Determining Which Agreements Require Prior Approval</vt:lpstr>
      <vt:lpstr>What is the funding source?</vt:lpstr>
      <vt:lpstr>Who are the clients that will be served through the agreement? How is the AAA determining who is eligible for these services?</vt:lpstr>
      <vt:lpstr>What are the services being provided?</vt:lpstr>
      <vt:lpstr>Determining Who is Responsible for Seeking Prior Approval for Section 212 Agreements</vt:lpstr>
      <vt:lpstr>Section 212 Agreements with Non-Profit Entities</vt:lpstr>
      <vt:lpstr>Using OAA Funds to Support Section 212 Agreements</vt:lpstr>
      <vt:lpstr>SUA Considerations in Developing Prior Approval Processes (1)</vt:lpstr>
      <vt:lpstr>SUA Considerations in Developing Prior Approval Processes (2)</vt:lpstr>
      <vt:lpstr>Minimum Information Required; Policy Examples</vt:lpstr>
      <vt:lpstr>Oversight, Liability, and Addressing Challenges</vt:lpstr>
      <vt:lpstr>OAA Final Rule Provisions</vt:lpstr>
      <vt:lpstr>Compliance Date</vt:lpstr>
      <vt:lpstr>Layout of the Final Rule: Preamble (Sections I-III) &amp; Regulatory Text</vt:lpstr>
      <vt:lpstr>State and Area Agency Policies and Procedures</vt:lpstr>
      <vt:lpstr>Service Provider Policies and Procedures</vt:lpstr>
      <vt:lpstr> § 1321.9(c)(2)(xiv) Contracts and Commercial Relationships (1)</vt:lpstr>
      <vt:lpstr> § 1321.9(c)(2)(xiv) Contracts and Commercial Relationships (2)</vt:lpstr>
      <vt:lpstr>Conflicts of Interest</vt:lpstr>
      <vt:lpstr> § 1321.47 Conflicts of interest policies and procedures for State agencies</vt:lpstr>
      <vt:lpstr> § 1321.67 Conflicts of interest policies and procedures for area agencies on aging</vt:lpstr>
      <vt:lpstr>Summary and Resources</vt:lpstr>
      <vt:lpstr>Timeline</vt:lpstr>
      <vt:lpstr>OAA Final Rule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B2B Contracts and Commercial Relationships Webinar</dc:title>
  <dc:creator>Administration for Community Living</dc:creator>
  <cp:lastModifiedBy>Frank-Carr, Claire (ACL) (CTR)</cp:lastModifiedBy>
  <cp:revision>1</cp:revision>
  <cp:lastPrinted>2024-11-06T15:40:04Z</cp:lastPrinted>
  <dcterms:created xsi:type="dcterms:W3CDTF">2023-04-11T16:01:26Z</dcterms:created>
  <dcterms:modified xsi:type="dcterms:W3CDTF">2024-11-07T22:21:59Z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0x010100256FCA19E4E0C04AB4895331DF78A03C</vt:lpwstr>
  </property>
  <property fmtid="{D5CDD505-2E9C-101B-9397-08002B2CF9AE}" pid="3" name="MediaServiceImageTags">
    <vt:lpwstr/>
  </property>
</Properties>
</file>