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1"/>
  </p:notesMasterIdLst>
  <p:sldIdLst>
    <p:sldId id="256" r:id="rId5"/>
    <p:sldId id="344" r:id="rId6"/>
    <p:sldId id="257" r:id="rId7"/>
    <p:sldId id="295" r:id="rId8"/>
    <p:sldId id="298" r:id="rId9"/>
    <p:sldId id="309" r:id="rId10"/>
    <p:sldId id="299" r:id="rId11"/>
    <p:sldId id="302" r:id="rId12"/>
    <p:sldId id="303" r:id="rId13"/>
    <p:sldId id="293" r:id="rId14"/>
    <p:sldId id="261" r:id="rId15"/>
    <p:sldId id="314" r:id="rId16"/>
    <p:sldId id="315" r:id="rId17"/>
    <p:sldId id="317" r:id="rId18"/>
    <p:sldId id="318" r:id="rId19"/>
    <p:sldId id="319" r:id="rId20"/>
    <p:sldId id="321" r:id="rId21"/>
    <p:sldId id="322" r:id="rId22"/>
    <p:sldId id="323" r:id="rId23"/>
    <p:sldId id="342" r:id="rId24"/>
    <p:sldId id="324" r:id="rId25"/>
    <p:sldId id="325" r:id="rId26"/>
    <p:sldId id="326" r:id="rId27"/>
    <p:sldId id="327" r:id="rId28"/>
    <p:sldId id="335" r:id="rId29"/>
    <p:sldId id="328" r:id="rId30"/>
    <p:sldId id="336" r:id="rId31"/>
    <p:sldId id="338" r:id="rId32"/>
    <p:sldId id="337" r:id="rId33"/>
    <p:sldId id="339" r:id="rId34"/>
    <p:sldId id="329" r:id="rId35"/>
    <p:sldId id="330" r:id="rId36"/>
    <p:sldId id="341" r:id="rId37"/>
    <p:sldId id="340" r:id="rId38"/>
    <p:sldId id="332" r:id="rId39"/>
    <p:sldId id="331" r:id="rId40"/>
    <p:sldId id="333" r:id="rId41"/>
    <p:sldId id="360" r:id="rId42"/>
    <p:sldId id="345" r:id="rId43"/>
    <p:sldId id="355" r:id="rId44"/>
    <p:sldId id="348" r:id="rId45"/>
    <p:sldId id="359" r:id="rId46"/>
    <p:sldId id="347" r:id="rId47"/>
    <p:sldId id="356" r:id="rId48"/>
    <p:sldId id="349" r:id="rId49"/>
    <p:sldId id="350" r:id="rId50"/>
    <p:sldId id="357" r:id="rId51"/>
    <p:sldId id="351" r:id="rId52"/>
    <p:sldId id="353" r:id="rId53"/>
    <p:sldId id="352" r:id="rId54"/>
    <p:sldId id="358" r:id="rId55"/>
    <p:sldId id="294" r:id="rId56"/>
    <p:sldId id="305" r:id="rId57"/>
    <p:sldId id="306" r:id="rId58"/>
    <p:sldId id="307" r:id="rId59"/>
    <p:sldId id="279" r:id="rId60"/>
  </p:sldIdLst>
  <p:sldSz cx="12192000" cy="6858000"/>
  <p:notesSz cx="6858000" cy="9144000"/>
  <p:embeddedFontLst>
    <p:embeddedFont>
      <p:font typeface="Calibri" panose="020F0502020204030204" pitchFamily="34" charset="0"/>
      <p:regular r:id="rId62"/>
      <p:bold r:id="rId63"/>
      <p:italic r:id="rId64"/>
      <p:boldItalic r:id="rId65"/>
    </p:embeddedFont>
    <p:embeddedFont>
      <p:font typeface="Roboto" panose="02000000000000000000" pitchFamily="2" charset="0"/>
      <p:regular r:id="rId66"/>
      <p:bold r:id="rId67"/>
      <p:italic r:id="rId68"/>
      <p:boldItalic r:id="rId69"/>
    </p:embeddedFont>
    <p:embeddedFont>
      <p:font typeface="Titillium Web" panose="00000500000000000000" pitchFamily="2" charset="0"/>
      <p:regular r:id="rId70"/>
      <p:bold r:id="rId71"/>
      <p:italic r:id="rId72"/>
      <p:boldItalic r:id="rId73"/>
    </p:embeddedFont>
    <p:embeddedFont>
      <p:font typeface="Titillium Web SemiBold" panose="00000700000000000000" pitchFamily="2" charset="0"/>
      <p:bold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83" roundtripDataSignature="AMtx7mik5AF6+0WCC9DsNPwq7uKaVTC/6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79EE09-B983-2DF1-4C67-BFFBB982CF83}" name="Kelsey, Alice E (ACL)" initials="KAE(" userId="S::Alice.Kelsey@acl.hhs.gov::603999d2-ed56-403f-8777-20490e763fb9" providerId="AD"/>
  <p188:author id="{5E815941-32D0-DE92-3CB7-1EC23D2E02F7}" name="Frank-Carr, Claire (ACL) (CTR)" initials="FCC((" userId="S::Claire.Frank-carr@acl.hhs.gov::023a24b7-4ee5-46bf-8a1c-3b2e4b8d21fb" providerId="AD"/>
  <p188:author id="{02A4F35E-26F2-ECA5-3D55-BC85DEEF69B8}" name="Wiatr-Rodriguez, Amy (ACL)" initials="W(" userId="S::amy.wiatr-rodriguez@acl.hhs.gov::c0cc0f9c-2144-4fff-96fa-b7fe924e9c14" providerId="AD"/>
  <p188:author id="{7655D795-EB03-7311-0CC1-24AA72EB7610}" name="Mosey, Adam (ACL)" initials="M(" userId="S::adam.mosey@acl.hhs.gov::fd712309-00fe-48f8-906f-39a689e4f7db" providerId="AD"/>
  <p188:author id="{B0B058A8-5F7D-7D8F-C9F5-41AD6BC2A646}" name="Mosey, Adam (ACL)" initials="MA(" userId="S::Adam.Mosey@acl.hhs.gov::fd712309-00fe-48f8-906f-39a689e4f7db" providerId="AD"/>
  <p188:author id="{C18527AB-A0B2-55B8-C431-469F24D139E7}" name="Frank-Carr, Claire (ACL) (CTR)" initials="F(" userId="S::claire.frank-carr@acl.hhs.gov::023a24b7-4ee5-46bf-8a1c-3b2e4b8d21fb" providerId="AD"/>
  <p188:author id="{58FFE6AB-9FAC-7AD6-E5A9-486B1F8350C4}" name="Yan, Yi-Hsin (ACL)" initials="Y(" userId="S::yi-hsin.yan@acl.hhs.gov::4d426493-dd32-4f9b-a7be-208994628912" providerId="AD"/>
  <p188:author id="{7BC7F1B5-B1DE-E26D-B8BD-F19C9EFCCF28}" name="Schwartz, Rhonda (ACL)" initials="S(" userId="S::rhonda.schwartz@acl.hhs.gov::be491396-ab09-4a5f-bcaa-07043141a9ed" providerId="AD"/>
  <p188:author id="{F3FF99C9-31F7-A497-853C-EB20D8DEB351}" name="Wiatr-Rodriguez, Amy (ACL)" initials="WRA(" userId="S::Amy.Wiatr-Rodriguez@acl.hhs.gov::c0cc0f9c-2144-4fff-96fa-b7fe924e9c14" providerId="AD"/>
  <p188:author id="{CB257AE5-7B9B-2611-23B4-D029FDBD8BA7}" name="Achieng, Rose (ACL)" initials="A(" userId="S::rose.achieng@acl.hhs.gov::f520b440-34a1-4955-8ac7-627c7702dc4d" providerId="AD"/>
  <p188:author id="{9639F9F3-59FE-EEE0-26D0-99B99DDB0E08}" name="Brammeier, Cynthia (ACL)" initials="B(" userId="S::cynthia.brammeier@acl.hhs.gov::d5fe3239-33b2-4e4e-84eb-9f763d2443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4F26B-4732-4F04-8435-8A0625B6265E}" v="455" dt="2024-06-27T16:36:25.823"/>
    <p1510:client id="{1404AB70-8D2C-49B1-8C99-A7B039B07629}" v="1287" dt="2024-06-27T18:58:57.013"/>
    <p1510:client id="{1A4CF879-C756-F0F0-E17F-9492EB830D3B}" v="1" dt="2024-06-27T15:54:39.811"/>
    <p1510:client id="{844B3B51-1EBD-4229-85E9-C76ED9C2D80F}" v="3" dt="2024-06-27T13:23:21.119"/>
    <p1510:client id="{C6B634C2-0783-446D-9587-605549BDD5D1}" v="14" vWet="16" dt="2024-06-27T15:38:38.276"/>
    <p1510:client id="{F3D402AE-9CB9-471B-0F82-78EAAC8AEB54}" v="1" dt="2024-06-27T15:35:57.677"/>
    <p1510:client id="{F92AE697-BC32-48A5-916D-2ED6884DE950}" v="303" dt="2024-06-27T16:11:24.534"/>
  </p1510:revLst>
</p1510:revInfo>
</file>

<file path=ppt/tableStyles.xml><?xml version="1.0" encoding="utf-8"?>
<a:tblStyleLst xmlns:a="http://schemas.openxmlformats.org/drawingml/2006/main" def="{200ED9BF-9D1D-4861-8CE4-F2797EB4B9B3}">
  <a:tblStyle styleId="{200ED9BF-9D1D-4861-8CE4-F2797EB4B9B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E"/>
          </a:solidFill>
        </a:fill>
      </a:tcStyle>
    </a:wholeTbl>
    <a:band1H>
      <a:tcTxStyle b="off" i="off"/>
      <a:tcStyle>
        <a:tcBdr/>
        <a:fill>
          <a:solidFill>
            <a:srgbClr val="CACFDB"/>
          </a:solidFill>
        </a:fill>
      </a:tcStyle>
    </a:band1H>
    <a:band2H>
      <a:tcTxStyle b="off" i="off"/>
      <a:tcStyle>
        <a:tcBdr/>
      </a:tcStyle>
    </a:band2H>
    <a:band1V>
      <a:tcTxStyle b="off" i="off"/>
      <a:tcStyle>
        <a:tcBdr/>
        <a:fill>
          <a:solidFill>
            <a:srgbClr val="CACFDB"/>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338F9B8A-2C53-42EA-BEEE-5DBB675C68AD}"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20000"/>
            </a:schemeClr>
          </a:solidFill>
        </a:fill>
      </a:tcStyle>
    </a:band1H>
    <a:band2H>
      <a:tcTxStyle b="off" i="off"/>
      <a:tcStyle>
        <a:tcBdr/>
      </a:tcStyle>
    </a:band2H>
    <a:band1V>
      <a:tcTxStyle b="off" i="off"/>
      <a:tcStyle>
        <a:tcBdr/>
        <a:fill>
          <a:solidFill>
            <a:schemeClr val="accent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275" autoAdjust="0"/>
  </p:normalViewPr>
  <p:slideViewPr>
    <p:cSldViewPr snapToGrid="0">
      <p:cViewPr varScale="1">
        <p:scale>
          <a:sx n="58" d="100"/>
          <a:sy n="58" d="100"/>
        </p:scale>
        <p:origin x="89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2.fntdata"/><Relationship Id="rId68" Type="http://schemas.openxmlformats.org/officeDocument/2006/relationships/font" Target="fonts/font7.fntdata"/><Relationship Id="rId84" Type="http://schemas.openxmlformats.org/officeDocument/2006/relationships/presProps" Target="presProps.xml"/><Relationship Id="rId89"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5.fntdata"/><Relationship Id="rId74" Type="http://schemas.openxmlformats.org/officeDocument/2006/relationships/font" Target="fonts/font13.fntdata"/><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90"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4.fntdata"/><Relationship Id="rId73" Type="http://schemas.openxmlformats.org/officeDocument/2006/relationships/font" Target="fonts/font12.fntdata"/><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1.fntdata"/><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customschemas.google.com/relationships/presentationmetadata" Target="metadata"/><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mmeier, Cynthia (ACL)" userId="S::cynthia.brammeier@acl.hhs.gov::d5fe3239-33b2-4e4e-84eb-9f763d244366" providerId="AD" clId="Web-{B71349D4-6CE5-21E4-4B0D-C3DFC37FCFAB}"/>
    <pc:docChg chg="">
      <pc:chgData name="Brammeier, Cynthia (ACL)" userId="S::cynthia.brammeier@acl.hhs.gov::d5fe3239-33b2-4e4e-84eb-9f763d244366" providerId="AD" clId="Web-{B71349D4-6CE5-21E4-4B0D-C3DFC37FCFAB}" dt="2024-06-17T13:39:51.759" v="0"/>
      <pc:docMkLst>
        <pc:docMk/>
      </pc:docMkLst>
      <pc:sldChg chg="modCm">
        <pc:chgData name="Brammeier, Cynthia (ACL)" userId="S::cynthia.brammeier@acl.hhs.gov::d5fe3239-33b2-4e4e-84eb-9f763d244366" providerId="AD" clId="Web-{B71349D4-6CE5-21E4-4B0D-C3DFC37FCFAB}" dt="2024-06-17T13:39:51.759" v="0"/>
        <pc:sldMkLst>
          <pc:docMk/>
          <pc:sldMk cId="1494421006" sldId="321"/>
        </pc:sldMkLst>
        <pc:extLst>
          <p:ext xmlns:p="http://schemas.openxmlformats.org/presentationml/2006/main" uri="{D6D511B9-2390-475A-947B-AFAB55BFBCF1}">
            <pc226:cmChg xmlns:pc226="http://schemas.microsoft.com/office/powerpoint/2022/06/main/command" chg="">
              <pc226:chgData name="Brammeier, Cynthia (ACL)" userId="S::cynthia.brammeier@acl.hhs.gov::d5fe3239-33b2-4e4e-84eb-9f763d244366" providerId="AD" clId="Web-{B71349D4-6CE5-21E4-4B0D-C3DFC37FCFAB}" dt="2024-06-17T13:39:51.759" v="0"/>
              <pc2:cmMkLst xmlns:pc2="http://schemas.microsoft.com/office/powerpoint/2019/9/main/command">
                <pc:docMk/>
                <pc:sldMk cId="1494421006" sldId="321"/>
                <pc2:cmMk id="{BE94A130-F9DF-424B-A3C8-7BB7F51E6520}"/>
              </pc2:cmMkLst>
              <pc226:cmRplyChg chg="add">
                <pc226:chgData name="Brammeier, Cynthia (ACL)" userId="S::cynthia.brammeier@acl.hhs.gov::d5fe3239-33b2-4e4e-84eb-9f763d244366" providerId="AD" clId="Web-{B71349D4-6CE5-21E4-4B0D-C3DFC37FCFAB}" dt="2024-06-17T13:39:51.759" v="0"/>
                <pc2:cmRplyMkLst xmlns:pc2="http://schemas.microsoft.com/office/powerpoint/2019/9/main/command">
                  <pc:docMk/>
                  <pc:sldMk cId="1494421006" sldId="321"/>
                  <pc2:cmMk id="{BE94A130-F9DF-424B-A3C8-7BB7F51E6520}"/>
                  <pc2:cmRplyMk id="{169FCE25-914C-41C1-98DA-E5E2D20EE994}"/>
                </pc2:cmRplyMkLst>
              </pc226:cmRplyChg>
            </pc226:cmChg>
          </p:ext>
        </pc:extLst>
      </pc:sldChg>
    </pc:docChg>
  </pc:docChgLst>
  <pc:docChgLst>
    <pc:chgData name="Frank-Carr, Claire (ACL) (CTR)" userId="S::claire.frank-carr@acl.hhs.gov::023a24b7-4ee5-46bf-8a1c-3b2e4b8d21fb" providerId="AD" clId="Web-{8EA69669-B143-BD86-1A23-2A3243E47FA3}"/>
    <pc:docChg chg="modSld">
      <pc:chgData name="Frank-Carr, Claire (ACL) (CTR)" userId="S::claire.frank-carr@acl.hhs.gov::023a24b7-4ee5-46bf-8a1c-3b2e4b8d21fb" providerId="AD" clId="Web-{8EA69669-B143-BD86-1A23-2A3243E47FA3}" dt="2024-06-14T18:41:41.668" v="1"/>
      <pc:docMkLst>
        <pc:docMk/>
      </pc:docMkLst>
      <pc:sldChg chg="modNotes">
        <pc:chgData name="Frank-Carr, Claire (ACL) (CTR)" userId="S::claire.frank-carr@acl.hhs.gov::023a24b7-4ee5-46bf-8a1c-3b2e4b8d21fb" providerId="AD" clId="Web-{8EA69669-B143-BD86-1A23-2A3243E47FA3}" dt="2024-06-14T18:41:41.668" v="1"/>
        <pc:sldMkLst>
          <pc:docMk/>
          <pc:sldMk cId="3723947463" sldId="345"/>
        </pc:sldMkLst>
      </pc:sldChg>
    </pc:docChg>
  </pc:docChgLst>
  <pc:docChgLst>
    <pc:chgData name="Markel, Sarah (ACL)" userId="S::sarah.markel@acl.hhs.gov::934a4c8b-f354-416a-82a4-3ba6200b1911" providerId="AD" clId="Web-{C9610698-A119-1D46-265E-9F729B86C9FC}"/>
    <pc:docChg chg="modSld">
      <pc:chgData name="Markel, Sarah (ACL)" userId="S::sarah.markel@acl.hhs.gov::934a4c8b-f354-416a-82a4-3ba6200b1911" providerId="AD" clId="Web-{C9610698-A119-1D46-265E-9F729B86C9FC}" dt="2024-03-25T20:53:16.754" v="7" actId="1076"/>
      <pc:docMkLst>
        <pc:docMk/>
      </pc:docMkLst>
      <pc:sldChg chg="modSp">
        <pc:chgData name="Markel, Sarah (ACL)" userId="S::sarah.markel@acl.hhs.gov::934a4c8b-f354-416a-82a4-3ba6200b1911" providerId="AD" clId="Web-{C9610698-A119-1D46-265E-9F729B86C9FC}" dt="2024-03-25T20:53:16.754" v="7" actId="1076"/>
        <pc:sldMkLst>
          <pc:docMk/>
          <pc:sldMk cId="2241447357" sldId="287"/>
        </pc:sldMkLst>
        <pc:spChg chg="mod">
          <ac:chgData name="Markel, Sarah (ACL)" userId="S::sarah.markel@acl.hhs.gov::934a4c8b-f354-416a-82a4-3ba6200b1911" providerId="AD" clId="Web-{C9610698-A119-1D46-265E-9F729B86C9FC}" dt="2024-03-25T20:53:12.957" v="6" actId="1076"/>
          <ac:spMkLst>
            <pc:docMk/>
            <pc:sldMk cId="2241447357" sldId="287"/>
            <ac:spMk id="2" creationId="{E1D97D4C-20C2-7039-24E9-5CF82D81BF18}"/>
          </ac:spMkLst>
        </pc:spChg>
        <pc:spChg chg="mod">
          <ac:chgData name="Markel, Sarah (ACL)" userId="S::sarah.markel@acl.hhs.gov::934a4c8b-f354-416a-82a4-3ba6200b1911" providerId="AD" clId="Web-{C9610698-A119-1D46-265E-9F729B86C9FC}" dt="2024-03-25T20:53:16.754" v="7" actId="1076"/>
          <ac:spMkLst>
            <pc:docMk/>
            <pc:sldMk cId="2241447357" sldId="287"/>
            <ac:spMk id="3" creationId="{CC5E3C29-6894-1724-CCC6-9CB9EF0D84B0}"/>
          </ac:spMkLst>
        </pc:spChg>
      </pc:sldChg>
      <pc:sldChg chg="modSp">
        <pc:chgData name="Markel, Sarah (ACL)" userId="S::sarah.markel@acl.hhs.gov::934a4c8b-f354-416a-82a4-3ba6200b1911" providerId="AD" clId="Web-{C9610698-A119-1D46-265E-9F729B86C9FC}" dt="2024-03-25T20:52:46.535" v="4" actId="14100"/>
        <pc:sldMkLst>
          <pc:docMk/>
          <pc:sldMk cId="2415035927" sldId="295"/>
        </pc:sldMkLst>
        <pc:spChg chg="mod">
          <ac:chgData name="Markel, Sarah (ACL)" userId="S::sarah.markel@acl.hhs.gov::934a4c8b-f354-416a-82a4-3ba6200b1911" providerId="AD" clId="Web-{C9610698-A119-1D46-265E-9F729B86C9FC}" dt="2024-03-25T20:52:46.535" v="4" actId="14100"/>
          <ac:spMkLst>
            <pc:docMk/>
            <pc:sldMk cId="2415035927" sldId="295"/>
            <ac:spMk id="7" creationId="{307DD01B-7567-A5EC-F1C2-39B4EF495609}"/>
          </ac:spMkLst>
        </pc:spChg>
      </pc:sldChg>
    </pc:docChg>
  </pc:docChgLst>
  <pc:docChgLst>
    <pc:chgData name="Frank-Carr, Claire (ACL) (CTR)" userId="S::claire.frank-carr@acl.hhs.gov::023a24b7-4ee5-46bf-8a1c-3b2e4b8d21fb" providerId="AD" clId="Web-{E573329E-6D87-C142-D04D-45BA6BAC4632}"/>
    <pc:docChg chg="modSld">
      <pc:chgData name="Frank-Carr, Claire (ACL) (CTR)" userId="S::claire.frank-carr@acl.hhs.gov::023a24b7-4ee5-46bf-8a1c-3b2e4b8d21fb" providerId="AD" clId="Web-{E573329E-6D87-C142-D04D-45BA6BAC4632}" dt="2024-06-07T15:08:48.773" v="2"/>
      <pc:docMkLst>
        <pc:docMk/>
      </pc:docMkLst>
      <pc:sldChg chg="modSp modCm">
        <pc:chgData name="Frank-Carr, Claire (ACL) (CTR)" userId="S::claire.frank-carr@acl.hhs.gov::023a24b7-4ee5-46bf-8a1c-3b2e4b8d21fb" providerId="AD" clId="Web-{E573329E-6D87-C142-D04D-45BA6BAC4632}" dt="2024-06-07T15:08:48.773" v="2"/>
        <pc:sldMkLst>
          <pc:docMk/>
          <pc:sldMk cId="2717789145" sldId="325"/>
        </pc:sldMkLst>
        <pc:graphicFrameChg chg="mod modGraphic">
          <ac:chgData name="Frank-Carr, Claire (ACL) (CTR)" userId="S::claire.frank-carr@acl.hhs.gov::023a24b7-4ee5-46bf-8a1c-3b2e4b8d21fb" providerId="AD" clId="Web-{E573329E-6D87-C142-D04D-45BA6BAC4632}" dt="2024-06-07T15:08:44.461" v="1"/>
          <ac:graphicFrameMkLst>
            <pc:docMk/>
            <pc:sldMk cId="2717789145" sldId="325"/>
            <ac:graphicFrameMk id="2" creationId="{604158EB-612E-987C-3366-1DC3394ED82F}"/>
          </ac:graphicFrameMkLst>
        </pc:graphicFrameChg>
        <pc:extLst>
          <p:ext xmlns:p="http://schemas.openxmlformats.org/presentationml/2006/main" uri="{D6D511B9-2390-475A-947B-AFAB55BFBCF1}">
            <pc226:cmChg xmlns:pc226="http://schemas.microsoft.com/office/powerpoint/2022/06/main/command" chg="mod">
              <pc226:chgData name="Frank-Carr, Claire (ACL) (CTR)" userId="S::claire.frank-carr@acl.hhs.gov::023a24b7-4ee5-46bf-8a1c-3b2e4b8d21fb" providerId="AD" clId="Web-{E573329E-6D87-C142-D04D-45BA6BAC4632}" dt="2024-06-07T15:08:48.773" v="2"/>
              <pc2:cmMkLst xmlns:pc2="http://schemas.microsoft.com/office/powerpoint/2019/9/main/command">
                <pc:docMk/>
                <pc:sldMk cId="2717789145" sldId="325"/>
                <pc2:cmMk id="{AEF225D4-21D1-49D6-A704-6C1720ACAF18}"/>
              </pc2:cmMkLst>
            </pc226:cmChg>
          </p:ext>
        </pc:extLst>
      </pc:sldChg>
    </pc:docChg>
  </pc:docChgLst>
  <pc:docChgLst>
    <pc:chgData name="Mosey, Adam (ACL)" userId="S::adam.mosey@acl.hhs.gov::fd712309-00fe-48f8-906f-39a689e4f7db" providerId="AD" clId="Web-{D2DB1120-81C7-83A7-F5D2-727378A77BD9}"/>
    <pc:docChg chg="mod">
      <pc:chgData name="Mosey, Adam (ACL)" userId="S::adam.mosey@acl.hhs.gov::fd712309-00fe-48f8-906f-39a689e4f7db" providerId="AD" clId="Web-{D2DB1120-81C7-83A7-F5D2-727378A77BD9}" dt="2024-06-26T15:19:18.554" v="1"/>
      <pc:docMkLst>
        <pc:docMk/>
      </pc:docMkLst>
      <pc:sldChg chg="modCm">
        <pc:chgData name="Mosey, Adam (ACL)" userId="S::adam.mosey@acl.hhs.gov::fd712309-00fe-48f8-906f-39a689e4f7db" providerId="AD" clId="Web-{D2DB1120-81C7-83A7-F5D2-727378A77BD9}" dt="2024-06-26T15:19:18.554" v="1"/>
        <pc:sldMkLst>
          <pc:docMk/>
          <pc:sldMk cId="4248212191" sldId="335"/>
        </pc:sldMkLst>
        <pc:extLst>
          <p:ext xmlns:p="http://schemas.openxmlformats.org/presentationml/2006/main" uri="{D6D511B9-2390-475A-947B-AFAB55BFBCF1}">
            <pc226:cmChg xmlns:pc226="http://schemas.microsoft.com/office/powerpoint/2022/06/main/command" chg="">
              <pc226:chgData name="Mosey, Adam (ACL)" userId="S::adam.mosey@acl.hhs.gov::fd712309-00fe-48f8-906f-39a689e4f7db" providerId="AD" clId="Web-{D2DB1120-81C7-83A7-F5D2-727378A77BD9}" dt="2024-06-26T15:19:18.554" v="1"/>
              <pc2:cmMkLst xmlns:pc2="http://schemas.microsoft.com/office/powerpoint/2019/9/main/command">
                <pc:docMk/>
                <pc:sldMk cId="4248212191" sldId="335"/>
                <pc2:cmMk id="{54525BEE-0B4A-4D2B-813D-610E0FF996AB}"/>
              </pc2:cmMkLst>
              <pc226:cmRplyChg chg="add">
                <pc226:chgData name="Mosey, Adam (ACL)" userId="S::adam.mosey@acl.hhs.gov::fd712309-00fe-48f8-906f-39a689e4f7db" providerId="AD" clId="Web-{D2DB1120-81C7-83A7-F5D2-727378A77BD9}" dt="2024-06-26T15:19:18.554" v="1"/>
                <pc2:cmRplyMkLst xmlns:pc2="http://schemas.microsoft.com/office/powerpoint/2019/9/main/command">
                  <pc:docMk/>
                  <pc:sldMk cId="4248212191" sldId="335"/>
                  <pc2:cmMk id="{54525BEE-0B4A-4D2B-813D-610E0FF996AB}"/>
                  <pc2:cmRplyMk id="{DF1B9D9A-BDDD-4431-8FC5-05A89BDED5AC}"/>
                </pc2:cmRplyMkLst>
              </pc226:cmRplyChg>
            </pc226:cmChg>
          </p:ext>
        </pc:extLst>
      </pc:sldChg>
    </pc:docChg>
  </pc:docChgLst>
  <pc:docChgLst>
    <pc:chgData name="Frank-Carr, Claire (ACL) (CTR)" userId="023a24b7-4ee5-46bf-8a1c-3b2e4b8d21fb" providerId="ADAL" clId="{ACC81658-C1F8-41E4-9E65-C03D7045CEF3}"/>
    <pc:docChg chg="undo custSel delSld modSld">
      <pc:chgData name="Frank-Carr, Claire (ACL) (CTR)" userId="023a24b7-4ee5-46bf-8a1c-3b2e4b8d21fb" providerId="ADAL" clId="{ACC81658-C1F8-41E4-9E65-C03D7045CEF3}" dt="2024-06-25T18:57:53.617" v="73" actId="20577"/>
      <pc:docMkLst>
        <pc:docMk/>
      </pc:docMkLst>
      <pc:sldChg chg="delCm modCm">
        <pc:chgData name="Frank-Carr, Claire (ACL) (CTR)" userId="023a24b7-4ee5-46bf-8a1c-3b2e4b8d21fb" providerId="ADAL" clId="{ACC81658-C1F8-41E4-9E65-C03D7045CEF3}" dt="2024-06-25T18:43:08.062" v="63"/>
        <pc:sldMkLst>
          <pc:docMk/>
          <pc:sldMk cId="0" sldId="256"/>
        </pc:sldMkLst>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ACC81658-C1F8-41E4-9E65-C03D7045CEF3}" dt="2024-06-25T18:43:08.062" v="63"/>
              <pc2:cmMkLst xmlns:pc2="http://schemas.microsoft.com/office/powerpoint/2019/9/main/command">
                <pc:docMk/>
                <pc:sldMk cId="0" sldId="256"/>
                <pc2:cmMk id="{1B82A52E-54F3-40F6-846A-52C1F6AB1219}"/>
              </pc2:cmMkLst>
            </pc226:cmChg>
            <pc226:cmChg xmlns:pc226="http://schemas.microsoft.com/office/powerpoint/2022/06/main/command" chg="del">
              <pc226:chgData name="Frank-Carr, Claire (ACL) (CTR)" userId="023a24b7-4ee5-46bf-8a1c-3b2e4b8d21fb" providerId="ADAL" clId="{ACC81658-C1F8-41E4-9E65-C03D7045CEF3}" dt="2024-06-25T18:34:32.434" v="0"/>
              <pc2:cmMkLst xmlns:pc2="http://schemas.microsoft.com/office/powerpoint/2019/9/main/command">
                <pc:docMk/>
                <pc:sldMk cId="0" sldId="256"/>
                <pc2:cmMk id="{A67321AE-9DB9-407C-88EE-95C962DED336}"/>
              </pc2:cmMkLst>
            </pc226:cmChg>
          </p:ext>
        </pc:extLst>
      </pc:sldChg>
      <pc:sldChg chg="modNotesTx">
        <pc:chgData name="Frank-Carr, Claire (ACL) (CTR)" userId="023a24b7-4ee5-46bf-8a1c-3b2e4b8d21fb" providerId="ADAL" clId="{ACC81658-C1F8-41E4-9E65-C03D7045CEF3}" dt="2024-06-25T18:55:58.977" v="66" actId="20577"/>
        <pc:sldMkLst>
          <pc:docMk/>
          <pc:sldMk cId="0" sldId="257"/>
        </pc:sldMkLst>
      </pc:sldChg>
      <pc:sldChg chg="delCm">
        <pc:chgData name="Frank-Carr, Claire (ACL) (CTR)" userId="023a24b7-4ee5-46bf-8a1c-3b2e4b8d21fb" providerId="ADAL" clId="{ACC81658-C1F8-41E4-9E65-C03D7045CEF3}" dt="2024-06-25T18:42:25.387" v="61"/>
        <pc:sldMkLst>
          <pc:docMk/>
          <pc:sldMk cId="0" sldId="279"/>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42:25.387" v="61"/>
              <pc2:cmMkLst xmlns:pc2="http://schemas.microsoft.com/office/powerpoint/2019/9/main/command">
                <pc:docMk/>
                <pc:sldMk cId="0" sldId="279"/>
                <pc2:cmMk id="{DE353B64-26DF-41C3-B3F9-CEEF194FFF3B}"/>
              </pc2:cmMkLst>
            </pc226:cmChg>
          </p:ext>
        </pc:extLst>
      </pc:sldChg>
      <pc:sldChg chg="delCm">
        <pc:chgData name="Frank-Carr, Claire (ACL) (CTR)" userId="023a24b7-4ee5-46bf-8a1c-3b2e4b8d21fb" providerId="ADAL" clId="{ACC81658-C1F8-41E4-9E65-C03D7045CEF3}" dt="2024-06-25T18:34:42.548" v="3"/>
        <pc:sldMkLst>
          <pc:docMk/>
          <pc:sldMk cId="2415035927" sldId="295"/>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34:42.548" v="3"/>
              <pc2:cmMkLst xmlns:pc2="http://schemas.microsoft.com/office/powerpoint/2019/9/main/command">
                <pc:docMk/>
                <pc:sldMk cId="2415035927" sldId="295"/>
                <pc2:cmMk id="{2A37A3A8-B94D-4CE9-9487-5241DD2B8FE6}"/>
              </pc2:cmMkLst>
            </pc226:cmChg>
            <pc226:cmChg xmlns:pc226="http://schemas.microsoft.com/office/powerpoint/2022/06/main/command" chg="del">
              <pc226:chgData name="Frank-Carr, Claire (ACL) (CTR)" userId="023a24b7-4ee5-46bf-8a1c-3b2e4b8d21fb" providerId="ADAL" clId="{ACC81658-C1F8-41E4-9E65-C03D7045CEF3}" dt="2024-06-25T18:34:41.916" v="2"/>
              <pc2:cmMkLst xmlns:pc2="http://schemas.microsoft.com/office/powerpoint/2019/9/main/command">
                <pc:docMk/>
                <pc:sldMk cId="2415035927" sldId="295"/>
                <pc2:cmMk id="{3251F8F2-BB9B-4EDD-8B25-B6A08D82F0B7}"/>
              </pc2:cmMkLst>
            </pc226:cmChg>
          </p:ext>
        </pc:extLst>
      </pc:sldChg>
      <pc:sldChg chg="delCm modNotesTx">
        <pc:chgData name="Frank-Carr, Claire (ACL) (CTR)" userId="023a24b7-4ee5-46bf-8a1c-3b2e4b8d21fb" providerId="ADAL" clId="{ACC81658-C1F8-41E4-9E65-C03D7045CEF3}" dt="2024-06-25T18:57:53.617" v="73" actId="20577"/>
        <pc:sldMkLst>
          <pc:docMk/>
          <pc:sldMk cId="71027902" sldId="303"/>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34:55.092" v="5"/>
              <pc2:cmMkLst xmlns:pc2="http://schemas.microsoft.com/office/powerpoint/2019/9/main/command">
                <pc:docMk/>
                <pc:sldMk cId="71027902" sldId="303"/>
                <pc2:cmMk id="{74FEBB39-FC49-486E-9245-3CF28F55ED19}"/>
              </pc2:cmMkLst>
            </pc226:cmChg>
          </p:ext>
        </pc:extLst>
      </pc:sldChg>
      <pc:sldChg chg="delCm">
        <pc:chgData name="Frank-Carr, Claire (ACL) (CTR)" userId="023a24b7-4ee5-46bf-8a1c-3b2e4b8d21fb" providerId="ADAL" clId="{ACC81658-C1F8-41E4-9E65-C03D7045CEF3}" dt="2024-06-25T18:42:18.617" v="60"/>
        <pc:sldMkLst>
          <pc:docMk/>
          <pc:sldMk cId="825309115" sldId="307"/>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42:18.617" v="60"/>
              <pc2:cmMkLst xmlns:pc2="http://schemas.microsoft.com/office/powerpoint/2019/9/main/command">
                <pc:docMk/>
                <pc:sldMk cId="825309115" sldId="307"/>
                <pc2:cmMk id="{7E544040-EFD4-4B5F-B93E-87D9E014D594}"/>
              </pc2:cmMkLst>
            </pc226:cmChg>
          </p:ext>
        </pc:extLst>
      </pc:sldChg>
      <pc:sldChg chg="delCm">
        <pc:chgData name="Frank-Carr, Claire (ACL) (CTR)" userId="023a24b7-4ee5-46bf-8a1c-3b2e4b8d21fb" providerId="ADAL" clId="{ACC81658-C1F8-41E4-9E65-C03D7045CEF3}" dt="2024-06-25T18:34:48.874" v="4"/>
        <pc:sldMkLst>
          <pc:docMk/>
          <pc:sldMk cId="1323994241" sldId="309"/>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34:48.874" v="4"/>
              <pc2:cmMkLst xmlns:pc2="http://schemas.microsoft.com/office/powerpoint/2019/9/main/command">
                <pc:docMk/>
                <pc:sldMk cId="1323994241" sldId="309"/>
                <pc2:cmMk id="{8305566A-CCD6-4795-8A9F-B2DD1804040A}"/>
              </pc2:cmMkLst>
            </pc226:cmChg>
          </p:ext>
        </pc:extLst>
      </pc:sldChg>
      <pc:sldChg chg="delCm">
        <pc:chgData name="Frank-Carr, Claire (ACL) (CTR)" userId="023a24b7-4ee5-46bf-8a1c-3b2e4b8d21fb" providerId="ADAL" clId="{ACC81658-C1F8-41E4-9E65-C03D7045CEF3}" dt="2024-06-25T18:35:07.809" v="6"/>
        <pc:sldMkLst>
          <pc:docMk/>
          <pc:sldMk cId="1351614386" sldId="315"/>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35:07.809" v="6"/>
              <pc2:cmMkLst xmlns:pc2="http://schemas.microsoft.com/office/powerpoint/2019/9/main/command">
                <pc:docMk/>
                <pc:sldMk cId="1351614386" sldId="315"/>
                <pc2:cmMk id="{88EF7BCF-9B6E-4B71-98AF-1C7305A0D4B6}"/>
              </pc2:cmMkLst>
            </pc226:cmChg>
          </p:ext>
        </pc:extLst>
      </pc:sldChg>
      <pc:sldChg chg="delCm">
        <pc:chgData name="Frank-Carr, Claire (ACL) (CTR)" userId="023a24b7-4ee5-46bf-8a1c-3b2e4b8d21fb" providerId="ADAL" clId="{ACC81658-C1F8-41E4-9E65-C03D7045CEF3}" dt="2024-06-25T18:35:49.067" v="8"/>
        <pc:sldMkLst>
          <pc:docMk/>
          <pc:sldMk cId="2333488521" sldId="317"/>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35:35.318" v="7"/>
              <pc2:cmMkLst xmlns:pc2="http://schemas.microsoft.com/office/powerpoint/2019/9/main/command">
                <pc:docMk/>
                <pc:sldMk cId="2333488521" sldId="317"/>
                <pc2:cmMk id="{E1DE3F27-F559-489F-95EB-2000BD843919}"/>
              </pc2:cmMkLst>
            </pc226:cmChg>
            <pc226:cmChg xmlns:pc226="http://schemas.microsoft.com/office/powerpoint/2022/06/main/command" chg="del">
              <pc226:chgData name="Frank-Carr, Claire (ACL) (CTR)" userId="023a24b7-4ee5-46bf-8a1c-3b2e4b8d21fb" providerId="ADAL" clId="{ACC81658-C1F8-41E4-9E65-C03D7045CEF3}" dt="2024-06-25T18:35:49.067" v="8"/>
              <pc2:cmMkLst xmlns:pc2="http://schemas.microsoft.com/office/powerpoint/2019/9/main/command">
                <pc:docMk/>
                <pc:sldMk cId="2333488521" sldId="317"/>
                <pc2:cmMk id="{25087B8E-4CF9-4700-8499-D2C76EE8A829}"/>
              </pc2:cmMkLst>
            </pc226:cmChg>
          </p:ext>
        </pc:extLst>
      </pc:sldChg>
      <pc:sldChg chg="delCm">
        <pc:chgData name="Frank-Carr, Claire (ACL) (CTR)" userId="023a24b7-4ee5-46bf-8a1c-3b2e4b8d21fb" providerId="ADAL" clId="{ACC81658-C1F8-41E4-9E65-C03D7045CEF3}" dt="2024-06-25T18:36:05.030" v="12"/>
        <pc:sldMkLst>
          <pc:docMk/>
          <pc:sldMk cId="186183740" sldId="319"/>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36:05.030" v="12"/>
              <pc2:cmMkLst xmlns:pc2="http://schemas.microsoft.com/office/powerpoint/2019/9/main/command">
                <pc:docMk/>
                <pc:sldMk cId="186183740" sldId="319"/>
                <pc2:cmMk id="{8958410B-3EA1-4790-8E7F-480AAD175898}"/>
              </pc2:cmMkLst>
            </pc226:cmChg>
            <pc226:cmChg xmlns:pc226="http://schemas.microsoft.com/office/powerpoint/2022/06/main/command" chg="del">
              <pc226:chgData name="Frank-Carr, Claire (ACL) (CTR)" userId="023a24b7-4ee5-46bf-8a1c-3b2e4b8d21fb" providerId="ADAL" clId="{ACC81658-C1F8-41E4-9E65-C03D7045CEF3}" dt="2024-06-25T18:35:58.121" v="9"/>
              <pc2:cmMkLst xmlns:pc2="http://schemas.microsoft.com/office/powerpoint/2019/9/main/command">
                <pc:docMk/>
                <pc:sldMk cId="186183740" sldId="319"/>
                <pc2:cmMk id="{0FA33C22-20E9-4B19-BD88-29A4BF9F4234}"/>
              </pc2:cmMkLst>
            </pc226:cmChg>
            <pc226:cmChg xmlns:pc226="http://schemas.microsoft.com/office/powerpoint/2022/06/main/command" chg="del">
              <pc226:chgData name="Frank-Carr, Claire (ACL) (CTR)" userId="023a24b7-4ee5-46bf-8a1c-3b2e4b8d21fb" providerId="ADAL" clId="{ACC81658-C1F8-41E4-9E65-C03D7045CEF3}" dt="2024-06-25T18:35:59.409" v="10"/>
              <pc2:cmMkLst xmlns:pc2="http://schemas.microsoft.com/office/powerpoint/2019/9/main/command">
                <pc:docMk/>
                <pc:sldMk cId="186183740" sldId="319"/>
                <pc2:cmMk id="{8DD72F5D-DB0B-40FE-BB97-DDFEFFF114EA}"/>
              </pc2:cmMkLst>
            </pc226:cmChg>
            <pc226:cmChg xmlns:pc226="http://schemas.microsoft.com/office/powerpoint/2022/06/main/command" chg="del">
              <pc226:chgData name="Frank-Carr, Claire (ACL) (CTR)" userId="023a24b7-4ee5-46bf-8a1c-3b2e4b8d21fb" providerId="ADAL" clId="{ACC81658-C1F8-41E4-9E65-C03D7045CEF3}" dt="2024-06-25T18:36:00.620" v="11"/>
              <pc2:cmMkLst xmlns:pc2="http://schemas.microsoft.com/office/powerpoint/2019/9/main/command">
                <pc:docMk/>
                <pc:sldMk cId="186183740" sldId="319"/>
                <pc2:cmMk id="{4C6BABAC-A672-4681-827D-4E952A8C27B1}"/>
              </pc2:cmMkLst>
            </pc226:cmChg>
          </p:ext>
        </pc:extLst>
      </pc:sldChg>
      <pc:sldChg chg="delCm">
        <pc:chgData name="Frank-Carr, Claire (ACL) (CTR)" userId="023a24b7-4ee5-46bf-8a1c-3b2e4b8d21fb" providerId="ADAL" clId="{ACC81658-C1F8-41E4-9E65-C03D7045CEF3}" dt="2024-06-25T18:36:12.990" v="16"/>
        <pc:sldMkLst>
          <pc:docMk/>
          <pc:sldMk cId="1494421006" sldId="321"/>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36:10.400" v="15"/>
              <pc2:cmMkLst xmlns:pc2="http://schemas.microsoft.com/office/powerpoint/2019/9/main/command">
                <pc:docMk/>
                <pc:sldMk cId="1494421006" sldId="321"/>
                <pc2:cmMk id="{9161FF03-4C93-4FE0-90EC-1FB05918BA2F}"/>
              </pc2:cmMkLst>
            </pc226:cmChg>
            <pc226:cmChg xmlns:pc226="http://schemas.microsoft.com/office/powerpoint/2022/06/main/command" chg="del">
              <pc226:chgData name="Frank-Carr, Claire (ACL) (CTR)" userId="023a24b7-4ee5-46bf-8a1c-3b2e4b8d21fb" providerId="ADAL" clId="{ACC81658-C1F8-41E4-9E65-C03D7045CEF3}" dt="2024-06-25T18:36:07.757" v="13"/>
              <pc2:cmMkLst xmlns:pc2="http://schemas.microsoft.com/office/powerpoint/2019/9/main/command">
                <pc:docMk/>
                <pc:sldMk cId="1494421006" sldId="321"/>
                <pc2:cmMk id="{CE130806-69F1-403A-B7F4-C58C60EFF808}"/>
              </pc2:cmMkLst>
            </pc226:cmChg>
            <pc226:cmChg xmlns:pc226="http://schemas.microsoft.com/office/powerpoint/2022/06/main/command" chg="del">
              <pc226:chgData name="Frank-Carr, Claire (ACL) (CTR)" userId="023a24b7-4ee5-46bf-8a1c-3b2e4b8d21fb" providerId="ADAL" clId="{ACC81658-C1F8-41E4-9E65-C03D7045CEF3}" dt="2024-06-25T18:36:08.824" v="14"/>
              <pc2:cmMkLst xmlns:pc2="http://schemas.microsoft.com/office/powerpoint/2019/9/main/command">
                <pc:docMk/>
                <pc:sldMk cId="1494421006" sldId="321"/>
                <pc2:cmMk id="{BE94A130-F9DF-424B-A3C8-7BB7F51E6520}"/>
              </pc2:cmMkLst>
            </pc226:cmChg>
            <pc226:cmChg xmlns:pc226="http://schemas.microsoft.com/office/powerpoint/2022/06/main/command" chg="del">
              <pc226:chgData name="Frank-Carr, Claire (ACL) (CTR)" userId="023a24b7-4ee5-46bf-8a1c-3b2e4b8d21fb" providerId="ADAL" clId="{ACC81658-C1F8-41E4-9E65-C03D7045CEF3}" dt="2024-06-25T18:36:12.990" v="16"/>
              <pc2:cmMkLst xmlns:pc2="http://schemas.microsoft.com/office/powerpoint/2019/9/main/command">
                <pc:docMk/>
                <pc:sldMk cId="1494421006" sldId="321"/>
                <pc2:cmMk id="{4AEC327F-EAFA-4654-AA7B-4A2D029154E0}"/>
              </pc2:cmMkLst>
            </pc226:cmChg>
          </p:ext>
        </pc:extLst>
      </pc:sldChg>
      <pc:sldChg chg="delCm">
        <pc:chgData name="Frank-Carr, Claire (ACL) (CTR)" userId="023a24b7-4ee5-46bf-8a1c-3b2e4b8d21fb" providerId="ADAL" clId="{ACC81658-C1F8-41E4-9E65-C03D7045CEF3}" dt="2024-06-25T18:36:17.761" v="17"/>
        <pc:sldMkLst>
          <pc:docMk/>
          <pc:sldMk cId="4115599183" sldId="322"/>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36:17.761" v="17"/>
              <pc2:cmMkLst xmlns:pc2="http://schemas.microsoft.com/office/powerpoint/2019/9/main/command">
                <pc:docMk/>
                <pc:sldMk cId="4115599183" sldId="322"/>
                <pc2:cmMk id="{0C28A981-A63D-40BF-B729-9145BDE50FDF}"/>
              </pc2:cmMkLst>
            </pc226:cmChg>
          </p:ext>
        </pc:extLst>
      </pc:sldChg>
      <pc:sldChg chg="delCm">
        <pc:chgData name="Frank-Carr, Claire (ACL) (CTR)" userId="023a24b7-4ee5-46bf-8a1c-3b2e4b8d21fb" providerId="ADAL" clId="{ACC81658-C1F8-41E4-9E65-C03D7045CEF3}" dt="2024-06-25T18:36:24.405" v="19"/>
        <pc:sldMkLst>
          <pc:docMk/>
          <pc:sldMk cId="2941293756" sldId="323"/>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36:24.405" v="19"/>
              <pc2:cmMkLst xmlns:pc2="http://schemas.microsoft.com/office/powerpoint/2019/9/main/command">
                <pc:docMk/>
                <pc:sldMk cId="2941293756" sldId="323"/>
                <pc2:cmMk id="{26CFBF23-8B84-4844-B94D-2488F16837DE}"/>
              </pc2:cmMkLst>
            </pc226:cmChg>
            <pc226:cmChg xmlns:pc226="http://schemas.microsoft.com/office/powerpoint/2022/06/main/command" chg="del">
              <pc226:chgData name="Frank-Carr, Claire (ACL) (CTR)" userId="023a24b7-4ee5-46bf-8a1c-3b2e4b8d21fb" providerId="ADAL" clId="{ACC81658-C1F8-41E4-9E65-C03D7045CEF3}" dt="2024-06-25T18:36:21.383" v="18"/>
              <pc2:cmMkLst xmlns:pc2="http://schemas.microsoft.com/office/powerpoint/2019/9/main/command">
                <pc:docMk/>
                <pc:sldMk cId="2941293756" sldId="323"/>
                <pc2:cmMk id="{4C9FCC54-F82E-45E8-8180-AF08EECBA4AC}"/>
              </pc2:cmMkLst>
            </pc226:cmChg>
          </p:ext>
        </pc:extLst>
      </pc:sldChg>
      <pc:sldChg chg="delCm">
        <pc:chgData name="Frank-Carr, Claire (ACL) (CTR)" userId="023a24b7-4ee5-46bf-8a1c-3b2e4b8d21fb" providerId="ADAL" clId="{ACC81658-C1F8-41E4-9E65-C03D7045CEF3}" dt="2024-06-25T18:37:27.185" v="21"/>
        <pc:sldMkLst>
          <pc:docMk/>
          <pc:sldMk cId="478776048" sldId="324"/>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37:27.185" v="21"/>
              <pc2:cmMkLst xmlns:pc2="http://schemas.microsoft.com/office/powerpoint/2019/9/main/command">
                <pc:docMk/>
                <pc:sldMk cId="478776048" sldId="324"/>
                <pc2:cmMk id="{0C781202-BBF8-4C7B-80E8-84D7CABAF873}"/>
              </pc2:cmMkLst>
            </pc226:cmChg>
            <pc226:cmChg xmlns:pc226="http://schemas.microsoft.com/office/powerpoint/2022/06/main/command" chg="del">
              <pc226:chgData name="Frank-Carr, Claire (ACL) (CTR)" userId="023a24b7-4ee5-46bf-8a1c-3b2e4b8d21fb" providerId="ADAL" clId="{ACC81658-C1F8-41E4-9E65-C03D7045CEF3}" dt="2024-06-25T18:37:01.703" v="20"/>
              <pc2:cmMkLst xmlns:pc2="http://schemas.microsoft.com/office/powerpoint/2019/9/main/command">
                <pc:docMk/>
                <pc:sldMk cId="478776048" sldId="324"/>
                <pc2:cmMk id="{87AF1923-E9AF-423D-A97F-1A9C9B0B364E}"/>
              </pc2:cmMkLst>
            </pc226:cmChg>
          </p:ext>
        </pc:extLst>
      </pc:sldChg>
      <pc:sldChg chg="delCm">
        <pc:chgData name="Frank-Carr, Claire (ACL) (CTR)" userId="023a24b7-4ee5-46bf-8a1c-3b2e4b8d21fb" providerId="ADAL" clId="{ACC81658-C1F8-41E4-9E65-C03D7045CEF3}" dt="2024-06-25T18:37:33.369" v="23"/>
        <pc:sldMkLst>
          <pc:docMk/>
          <pc:sldMk cId="2717789145" sldId="325"/>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37:33.369" v="23"/>
              <pc2:cmMkLst xmlns:pc2="http://schemas.microsoft.com/office/powerpoint/2019/9/main/command">
                <pc:docMk/>
                <pc:sldMk cId="2717789145" sldId="325"/>
                <pc2:cmMk id="{08E58524-7D4F-4030-85A2-75DB9CF39722}"/>
              </pc2:cmMkLst>
            </pc226:cmChg>
            <pc226:cmChg xmlns:pc226="http://schemas.microsoft.com/office/powerpoint/2022/06/main/command" chg="del">
              <pc226:chgData name="Frank-Carr, Claire (ACL) (CTR)" userId="023a24b7-4ee5-46bf-8a1c-3b2e4b8d21fb" providerId="ADAL" clId="{ACC81658-C1F8-41E4-9E65-C03D7045CEF3}" dt="2024-06-25T18:37:29.313" v="22"/>
              <pc2:cmMkLst xmlns:pc2="http://schemas.microsoft.com/office/powerpoint/2019/9/main/command">
                <pc:docMk/>
                <pc:sldMk cId="2717789145" sldId="325"/>
                <pc2:cmMk id="{AEF225D4-21D1-49D6-A704-6C1720ACAF18}"/>
              </pc2:cmMkLst>
            </pc226:cmChg>
          </p:ext>
        </pc:extLst>
      </pc:sldChg>
      <pc:sldChg chg="delCm">
        <pc:chgData name="Frank-Carr, Claire (ACL) (CTR)" userId="023a24b7-4ee5-46bf-8a1c-3b2e4b8d21fb" providerId="ADAL" clId="{ACC81658-C1F8-41E4-9E65-C03D7045CEF3}" dt="2024-06-25T18:37:37.498" v="24"/>
        <pc:sldMkLst>
          <pc:docMk/>
          <pc:sldMk cId="2545856619" sldId="326"/>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37:37.498" v="24"/>
              <pc2:cmMkLst xmlns:pc2="http://schemas.microsoft.com/office/powerpoint/2019/9/main/command">
                <pc:docMk/>
                <pc:sldMk cId="2545856619" sldId="326"/>
                <pc2:cmMk id="{40FE7F56-2518-42DA-AA6B-081FBF28DA39}"/>
              </pc2:cmMkLst>
            </pc226:cmChg>
          </p:ext>
        </pc:extLst>
      </pc:sldChg>
      <pc:sldChg chg="delCm">
        <pc:chgData name="Frank-Carr, Claire (ACL) (CTR)" userId="023a24b7-4ee5-46bf-8a1c-3b2e4b8d21fb" providerId="ADAL" clId="{ACC81658-C1F8-41E4-9E65-C03D7045CEF3}" dt="2024-06-25T18:37:40.135" v="25"/>
        <pc:sldMkLst>
          <pc:docMk/>
          <pc:sldMk cId="3774910605" sldId="327"/>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37:40.135" v="25"/>
              <pc2:cmMkLst xmlns:pc2="http://schemas.microsoft.com/office/powerpoint/2019/9/main/command">
                <pc:docMk/>
                <pc:sldMk cId="3774910605" sldId="327"/>
                <pc2:cmMk id="{D8BF94E6-BFFC-437E-8B03-A910995B4C7F}"/>
              </pc2:cmMkLst>
            </pc226:cmChg>
          </p:ext>
        </pc:extLst>
      </pc:sldChg>
      <pc:sldChg chg="delCm">
        <pc:chgData name="Frank-Carr, Claire (ACL) (CTR)" userId="023a24b7-4ee5-46bf-8a1c-3b2e4b8d21fb" providerId="ADAL" clId="{ACC81658-C1F8-41E4-9E65-C03D7045CEF3}" dt="2024-06-25T18:39:41.629" v="31"/>
        <pc:sldMkLst>
          <pc:docMk/>
          <pc:sldMk cId="2284779883" sldId="330"/>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39:41.629" v="31"/>
              <pc2:cmMkLst xmlns:pc2="http://schemas.microsoft.com/office/powerpoint/2019/9/main/command">
                <pc:docMk/>
                <pc:sldMk cId="2284779883" sldId="330"/>
                <pc2:cmMk id="{305DD49E-15C8-46AF-9E1F-9B14C90814F4}"/>
              </pc2:cmMkLst>
            </pc226:cmChg>
          </p:ext>
        </pc:extLst>
      </pc:sldChg>
      <pc:sldChg chg="delCm">
        <pc:chgData name="Frank-Carr, Claire (ACL) (CTR)" userId="023a24b7-4ee5-46bf-8a1c-3b2e4b8d21fb" providerId="ADAL" clId="{ACC81658-C1F8-41E4-9E65-C03D7045CEF3}" dt="2024-06-25T18:40:55.172" v="38"/>
        <pc:sldMkLst>
          <pc:docMk/>
          <pc:sldMk cId="2722434814" sldId="331"/>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40:53.365" v="37"/>
              <pc2:cmMkLst xmlns:pc2="http://schemas.microsoft.com/office/powerpoint/2019/9/main/command">
                <pc:docMk/>
                <pc:sldMk cId="2722434814" sldId="331"/>
                <pc2:cmMk id="{D2E4A880-35DF-411D-A46E-7039BB69255C}"/>
              </pc2:cmMkLst>
            </pc226:cmChg>
            <pc226:cmChg xmlns:pc226="http://schemas.microsoft.com/office/powerpoint/2022/06/main/command" chg="del">
              <pc226:chgData name="Frank-Carr, Claire (ACL) (CTR)" userId="023a24b7-4ee5-46bf-8a1c-3b2e4b8d21fb" providerId="ADAL" clId="{ACC81658-C1F8-41E4-9E65-C03D7045CEF3}" dt="2024-06-25T18:40:55.172" v="38"/>
              <pc2:cmMkLst xmlns:pc2="http://schemas.microsoft.com/office/powerpoint/2019/9/main/command">
                <pc:docMk/>
                <pc:sldMk cId="2722434814" sldId="331"/>
                <pc2:cmMk id="{117990CC-1F15-4359-9E6A-3BA626DC16F4}"/>
              </pc2:cmMkLst>
            </pc226:cmChg>
          </p:ext>
        </pc:extLst>
      </pc:sldChg>
      <pc:sldChg chg="delCm">
        <pc:chgData name="Frank-Carr, Claire (ACL) (CTR)" userId="023a24b7-4ee5-46bf-8a1c-3b2e4b8d21fb" providerId="ADAL" clId="{ACC81658-C1F8-41E4-9E65-C03D7045CEF3}" dt="2024-06-25T18:40:18.745" v="36"/>
        <pc:sldMkLst>
          <pc:docMk/>
          <pc:sldMk cId="3482243744" sldId="332"/>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40:18.745" v="36"/>
              <pc2:cmMkLst xmlns:pc2="http://schemas.microsoft.com/office/powerpoint/2019/9/main/command">
                <pc:docMk/>
                <pc:sldMk cId="3482243744" sldId="332"/>
                <pc2:cmMk id="{C01CEF75-6022-4627-94CE-FAA17A2BCEC7}"/>
              </pc2:cmMkLst>
            </pc226:cmChg>
            <pc226:cmChg xmlns:pc226="http://schemas.microsoft.com/office/powerpoint/2022/06/main/command" chg="del">
              <pc226:chgData name="Frank-Carr, Claire (ACL) (CTR)" userId="023a24b7-4ee5-46bf-8a1c-3b2e4b8d21fb" providerId="ADAL" clId="{ACC81658-C1F8-41E4-9E65-C03D7045CEF3}" dt="2024-06-25T18:40:17.864" v="35"/>
              <pc2:cmMkLst xmlns:pc2="http://schemas.microsoft.com/office/powerpoint/2019/9/main/command">
                <pc:docMk/>
                <pc:sldMk cId="3482243744" sldId="332"/>
                <pc2:cmMk id="{4BC083CE-A733-4DF3-BBED-2E39525F82B0}"/>
              </pc2:cmMkLst>
            </pc226:cmChg>
            <pc226:cmChg xmlns:pc226="http://schemas.microsoft.com/office/powerpoint/2022/06/main/command" chg="del">
              <pc226:chgData name="Frank-Carr, Claire (ACL) (CTR)" userId="023a24b7-4ee5-46bf-8a1c-3b2e4b8d21fb" providerId="ADAL" clId="{ACC81658-C1F8-41E4-9E65-C03D7045CEF3}" dt="2024-06-25T18:40:16.900" v="34"/>
              <pc2:cmMkLst xmlns:pc2="http://schemas.microsoft.com/office/powerpoint/2019/9/main/command">
                <pc:docMk/>
                <pc:sldMk cId="3482243744" sldId="332"/>
                <pc2:cmMk id="{28B78DD3-C4CC-4D2D-8B53-1F07732F44C0}"/>
              </pc2:cmMkLst>
            </pc226:cmChg>
          </p:ext>
        </pc:extLst>
      </pc:sldChg>
      <pc:sldChg chg="delCm">
        <pc:chgData name="Frank-Carr, Claire (ACL) (CTR)" userId="023a24b7-4ee5-46bf-8a1c-3b2e4b8d21fb" providerId="ADAL" clId="{ACC81658-C1F8-41E4-9E65-C03D7045CEF3}" dt="2024-06-25T18:41:16.781" v="40"/>
        <pc:sldMkLst>
          <pc:docMk/>
          <pc:sldMk cId="3882675831" sldId="333"/>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41:16.781" v="40"/>
              <pc2:cmMkLst xmlns:pc2="http://schemas.microsoft.com/office/powerpoint/2019/9/main/command">
                <pc:docMk/>
                <pc:sldMk cId="3882675831" sldId="333"/>
                <pc2:cmMk id="{23BD1208-B85A-4201-9159-82142E9F0DC1}"/>
              </pc2:cmMkLst>
            </pc226:cmChg>
            <pc226:cmChg xmlns:pc226="http://schemas.microsoft.com/office/powerpoint/2022/06/main/command" chg="del">
              <pc226:chgData name="Frank-Carr, Claire (ACL) (CTR)" userId="023a24b7-4ee5-46bf-8a1c-3b2e4b8d21fb" providerId="ADAL" clId="{ACC81658-C1F8-41E4-9E65-C03D7045CEF3}" dt="2024-06-25T18:40:59.691" v="39"/>
              <pc2:cmMkLst xmlns:pc2="http://schemas.microsoft.com/office/powerpoint/2019/9/main/command">
                <pc:docMk/>
                <pc:sldMk cId="3882675831" sldId="333"/>
                <pc2:cmMk id="{00954C5D-5C30-41F6-98CE-7BE9C042F48B}"/>
              </pc2:cmMkLst>
            </pc226:cmChg>
          </p:ext>
        </pc:extLst>
      </pc:sldChg>
      <pc:sldChg chg="delCm">
        <pc:chgData name="Frank-Carr, Claire (ACL) (CTR)" userId="023a24b7-4ee5-46bf-8a1c-3b2e4b8d21fb" providerId="ADAL" clId="{ACC81658-C1F8-41E4-9E65-C03D7045CEF3}" dt="2024-06-25T18:37:47.904" v="26"/>
        <pc:sldMkLst>
          <pc:docMk/>
          <pc:sldMk cId="4248212191" sldId="335"/>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37:47.904" v="26"/>
              <pc2:cmMkLst xmlns:pc2="http://schemas.microsoft.com/office/powerpoint/2019/9/main/command">
                <pc:docMk/>
                <pc:sldMk cId="4248212191" sldId="335"/>
                <pc2:cmMk id="{128B426A-EE1C-42EC-B755-DE3A1C30E376}"/>
              </pc2:cmMkLst>
            </pc226:cmChg>
          </p:ext>
        </pc:extLst>
      </pc:sldChg>
      <pc:sldChg chg="delCm">
        <pc:chgData name="Frank-Carr, Claire (ACL) (CTR)" userId="023a24b7-4ee5-46bf-8a1c-3b2e4b8d21fb" providerId="ADAL" clId="{ACC81658-C1F8-41E4-9E65-C03D7045CEF3}" dt="2024-06-25T18:38:01.369" v="28"/>
        <pc:sldMkLst>
          <pc:docMk/>
          <pc:sldMk cId="2993949629" sldId="336"/>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37:57.662" v="27"/>
              <pc2:cmMkLst xmlns:pc2="http://schemas.microsoft.com/office/powerpoint/2019/9/main/command">
                <pc:docMk/>
                <pc:sldMk cId="2993949629" sldId="336"/>
                <pc2:cmMk id="{8CE5D006-D77D-4AC1-AF0E-D70562D185AB}"/>
              </pc2:cmMkLst>
            </pc226:cmChg>
            <pc226:cmChg xmlns:pc226="http://schemas.microsoft.com/office/powerpoint/2022/06/main/command" chg="del">
              <pc226:chgData name="Frank-Carr, Claire (ACL) (CTR)" userId="023a24b7-4ee5-46bf-8a1c-3b2e4b8d21fb" providerId="ADAL" clId="{ACC81658-C1F8-41E4-9E65-C03D7045CEF3}" dt="2024-06-25T18:38:01.369" v="28"/>
              <pc2:cmMkLst xmlns:pc2="http://schemas.microsoft.com/office/powerpoint/2019/9/main/command">
                <pc:docMk/>
                <pc:sldMk cId="2993949629" sldId="336"/>
                <pc2:cmMk id="{F101800B-96F7-48DE-8F72-9BFA59ACC3B3}"/>
              </pc2:cmMkLst>
            </pc226:cmChg>
          </p:ext>
        </pc:extLst>
      </pc:sldChg>
      <pc:sldChg chg="delCm">
        <pc:chgData name="Frank-Carr, Claire (ACL) (CTR)" userId="023a24b7-4ee5-46bf-8a1c-3b2e4b8d21fb" providerId="ADAL" clId="{ACC81658-C1F8-41E4-9E65-C03D7045CEF3}" dt="2024-06-25T18:39:21.703" v="30"/>
        <pc:sldMkLst>
          <pc:docMk/>
          <pc:sldMk cId="2759388024" sldId="337"/>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39:15.150" v="29"/>
              <pc2:cmMkLst xmlns:pc2="http://schemas.microsoft.com/office/powerpoint/2019/9/main/command">
                <pc:docMk/>
                <pc:sldMk cId="2759388024" sldId="337"/>
                <pc2:cmMk id="{0F38594B-3264-4F0F-A8C6-0BB3B2AD6B8D}"/>
              </pc2:cmMkLst>
            </pc226:cmChg>
            <pc226:cmChg xmlns:pc226="http://schemas.microsoft.com/office/powerpoint/2022/06/main/command" chg="del">
              <pc226:chgData name="Frank-Carr, Claire (ACL) (CTR)" userId="023a24b7-4ee5-46bf-8a1c-3b2e4b8d21fb" providerId="ADAL" clId="{ACC81658-C1F8-41E4-9E65-C03D7045CEF3}" dt="2024-06-25T18:39:21.703" v="30"/>
              <pc2:cmMkLst xmlns:pc2="http://schemas.microsoft.com/office/powerpoint/2019/9/main/command">
                <pc:docMk/>
                <pc:sldMk cId="2759388024" sldId="337"/>
                <pc2:cmMk id="{BC5B5D60-2C1A-4FC7-B9A4-C909005B6C22}"/>
              </pc2:cmMkLst>
            </pc226:cmChg>
          </p:ext>
        </pc:extLst>
      </pc:sldChg>
      <pc:sldChg chg="delCm">
        <pc:chgData name="Frank-Carr, Claire (ACL) (CTR)" userId="023a24b7-4ee5-46bf-8a1c-3b2e4b8d21fb" providerId="ADAL" clId="{ACC81658-C1F8-41E4-9E65-C03D7045CEF3}" dt="2024-06-25T18:40:14.046" v="33"/>
        <pc:sldMkLst>
          <pc:docMk/>
          <pc:sldMk cId="3928384912" sldId="340"/>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40:14.046" v="33"/>
              <pc2:cmMkLst xmlns:pc2="http://schemas.microsoft.com/office/powerpoint/2019/9/main/command">
                <pc:docMk/>
                <pc:sldMk cId="3928384912" sldId="340"/>
                <pc2:cmMk id="{F2D61344-A141-4DF9-82CF-3E6EF5216810}"/>
              </pc2:cmMkLst>
            </pc226:cmChg>
          </p:ext>
        </pc:extLst>
      </pc:sldChg>
      <pc:sldChg chg="delCm">
        <pc:chgData name="Frank-Carr, Claire (ACL) (CTR)" userId="023a24b7-4ee5-46bf-8a1c-3b2e4b8d21fb" providerId="ADAL" clId="{ACC81658-C1F8-41E4-9E65-C03D7045CEF3}" dt="2024-06-25T18:40:03.383" v="32"/>
        <pc:sldMkLst>
          <pc:docMk/>
          <pc:sldMk cId="1010617024" sldId="341"/>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40:03.383" v="32"/>
              <pc2:cmMkLst xmlns:pc2="http://schemas.microsoft.com/office/powerpoint/2019/9/main/command">
                <pc:docMk/>
                <pc:sldMk cId="1010617024" sldId="341"/>
                <pc2:cmMk id="{03C3C107-2948-40CF-9427-79A983894342}"/>
              </pc2:cmMkLst>
            </pc226:cmChg>
          </p:ext>
        </pc:extLst>
      </pc:sldChg>
      <pc:sldChg chg="delCm">
        <pc:chgData name="Frank-Carr, Claire (ACL) (CTR)" userId="023a24b7-4ee5-46bf-8a1c-3b2e4b8d21fb" providerId="ADAL" clId="{ACC81658-C1F8-41E4-9E65-C03D7045CEF3}" dt="2024-06-25T18:34:37.522" v="1"/>
        <pc:sldMkLst>
          <pc:docMk/>
          <pc:sldMk cId="3911390851" sldId="344"/>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34:37.522" v="1"/>
              <pc2:cmMkLst xmlns:pc2="http://schemas.microsoft.com/office/powerpoint/2019/9/main/command">
                <pc:docMk/>
                <pc:sldMk cId="3911390851" sldId="344"/>
                <pc2:cmMk id="{A8BBD61C-DAB1-4A86-8BE0-C354D5FAC442}"/>
              </pc2:cmMkLst>
            </pc226:cmChg>
          </p:ext>
        </pc:extLst>
      </pc:sldChg>
      <pc:sldChg chg="delCm">
        <pc:chgData name="Frank-Carr, Claire (ACL) (CTR)" userId="023a24b7-4ee5-46bf-8a1c-3b2e4b8d21fb" providerId="ADAL" clId="{ACC81658-C1F8-41E4-9E65-C03D7045CEF3}" dt="2024-06-25T18:41:35.669" v="45"/>
        <pc:sldMkLst>
          <pc:docMk/>
          <pc:sldMk cId="3723947463" sldId="345"/>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41:33.915" v="43"/>
              <pc2:cmMkLst xmlns:pc2="http://schemas.microsoft.com/office/powerpoint/2019/9/main/command">
                <pc:docMk/>
                <pc:sldMk cId="3723947463" sldId="345"/>
                <pc2:cmMk id="{0841DC2D-6B02-4D35-9C3A-EB4AF6AEE0B7}"/>
              </pc2:cmMkLst>
            </pc226:cmChg>
            <pc226:cmChg xmlns:pc226="http://schemas.microsoft.com/office/powerpoint/2022/06/main/command" chg="del">
              <pc226:chgData name="Frank-Carr, Claire (ACL) (CTR)" userId="023a24b7-4ee5-46bf-8a1c-3b2e4b8d21fb" providerId="ADAL" clId="{ACC81658-C1F8-41E4-9E65-C03D7045CEF3}" dt="2024-06-25T18:41:35.669" v="45"/>
              <pc2:cmMkLst xmlns:pc2="http://schemas.microsoft.com/office/powerpoint/2019/9/main/command">
                <pc:docMk/>
                <pc:sldMk cId="3723947463" sldId="345"/>
                <pc2:cmMk id="{D6E2C7DB-D1DD-416B-9ED2-BDE6D6D4678E}"/>
              </pc2:cmMkLst>
            </pc226:cmChg>
            <pc226:cmChg xmlns:pc226="http://schemas.microsoft.com/office/powerpoint/2022/06/main/command" chg="del">
              <pc226:chgData name="Frank-Carr, Claire (ACL) (CTR)" userId="023a24b7-4ee5-46bf-8a1c-3b2e4b8d21fb" providerId="ADAL" clId="{ACC81658-C1F8-41E4-9E65-C03D7045CEF3}" dt="2024-06-25T18:41:34.929" v="44"/>
              <pc2:cmMkLst xmlns:pc2="http://schemas.microsoft.com/office/powerpoint/2019/9/main/command">
                <pc:docMk/>
                <pc:sldMk cId="3723947463" sldId="345"/>
                <pc2:cmMk id="{8EA8B2EF-8286-4467-A3E5-2F722FB9DCFB}"/>
              </pc2:cmMkLst>
            </pc226:cmChg>
          </p:ext>
        </pc:extLst>
      </pc:sldChg>
      <pc:sldChg chg="delCm">
        <pc:chgData name="Frank-Carr, Claire (ACL) (CTR)" userId="023a24b7-4ee5-46bf-8a1c-3b2e4b8d21fb" providerId="ADAL" clId="{ACC81658-C1F8-41E4-9E65-C03D7045CEF3}" dt="2024-06-25T18:41:48.231" v="53"/>
        <pc:sldMkLst>
          <pc:docMk/>
          <pc:sldMk cId="2354238127" sldId="347"/>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41:46.531" v="51"/>
              <pc2:cmMkLst xmlns:pc2="http://schemas.microsoft.com/office/powerpoint/2019/9/main/command">
                <pc:docMk/>
                <pc:sldMk cId="2354238127" sldId="347"/>
                <pc2:cmMk id="{28758E55-3B49-4CFA-8216-22A8854AE9AC}"/>
              </pc2:cmMkLst>
            </pc226:cmChg>
            <pc226:cmChg xmlns:pc226="http://schemas.microsoft.com/office/powerpoint/2022/06/main/command" chg="del">
              <pc226:chgData name="Frank-Carr, Claire (ACL) (CTR)" userId="023a24b7-4ee5-46bf-8a1c-3b2e4b8d21fb" providerId="ADAL" clId="{ACC81658-C1F8-41E4-9E65-C03D7045CEF3}" dt="2024-06-25T18:41:47.623" v="52"/>
              <pc2:cmMkLst xmlns:pc2="http://schemas.microsoft.com/office/powerpoint/2019/9/main/command">
                <pc:docMk/>
                <pc:sldMk cId="2354238127" sldId="347"/>
                <pc2:cmMk id="{4D228893-BF17-4490-84E2-F87A746DF571}"/>
              </pc2:cmMkLst>
            </pc226:cmChg>
            <pc226:cmChg xmlns:pc226="http://schemas.microsoft.com/office/powerpoint/2022/06/main/command" chg="del">
              <pc226:chgData name="Frank-Carr, Claire (ACL) (CTR)" userId="023a24b7-4ee5-46bf-8a1c-3b2e4b8d21fb" providerId="ADAL" clId="{ACC81658-C1F8-41E4-9E65-C03D7045CEF3}" dt="2024-06-25T18:41:48.231" v="53"/>
              <pc2:cmMkLst xmlns:pc2="http://schemas.microsoft.com/office/powerpoint/2019/9/main/command">
                <pc:docMk/>
                <pc:sldMk cId="2354238127" sldId="347"/>
                <pc2:cmMk id="{D4BA61BC-08B4-4C79-B0FE-214EDB9DBF18}"/>
              </pc2:cmMkLst>
            </pc226:cmChg>
          </p:ext>
        </pc:extLst>
      </pc:sldChg>
      <pc:sldChg chg="delCm">
        <pc:chgData name="Frank-Carr, Claire (ACL) (CTR)" userId="023a24b7-4ee5-46bf-8a1c-3b2e4b8d21fb" providerId="ADAL" clId="{ACC81658-C1F8-41E4-9E65-C03D7045CEF3}" dt="2024-06-25T18:41:39.823" v="48"/>
        <pc:sldMkLst>
          <pc:docMk/>
          <pc:sldMk cId="852945638" sldId="348"/>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41:39.823" v="48"/>
              <pc2:cmMkLst xmlns:pc2="http://schemas.microsoft.com/office/powerpoint/2019/9/main/command">
                <pc:docMk/>
                <pc:sldMk cId="852945638" sldId="348"/>
                <pc2:cmMk id="{2A35ED9C-CF71-4C02-AF24-4545614CFBCD}"/>
              </pc2:cmMkLst>
            </pc226:cmChg>
            <pc226:cmChg xmlns:pc226="http://schemas.microsoft.com/office/powerpoint/2022/06/main/command" chg="del">
              <pc226:chgData name="Frank-Carr, Claire (ACL) (CTR)" userId="023a24b7-4ee5-46bf-8a1c-3b2e4b8d21fb" providerId="ADAL" clId="{ACC81658-C1F8-41E4-9E65-C03D7045CEF3}" dt="2024-06-25T18:41:39.333" v="47"/>
              <pc2:cmMkLst xmlns:pc2="http://schemas.microsoft.com/office/powerpoint/2019/9/main/command">
                <pc:docMk/>
                <pc:sldMk cId="852945638" sldId="348"/>
                <pc2:cmMk id="{669680B0-C4B9-4831-81E3-07F9B669DE7B}"/>
              </pc2:cmMkLst>
            </pc226:cmChg>
          </p:ext>
        </pc:extLst>
      </pc:sldChg>
      <pc:sldChg chg="delCm">
        <pc:chgData name="Frank-Carr, Claire (ACL) (CTR)" userId="023a24b7-4ee5-46bf-8a1c-3b2e4b8d21fb" providerId="ADAL" clId="{ACC81658-C1F8-41E4-9E65-C03D7045CEF3}" dt="2024-06-25T18:41:53.434" v="56"/>
        <pc:sldMkLst>
          <pc:docMk/>
          <pc:sldMk cId="2620634148" sldId="349"/>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41:53.434" v="56"/>
              <pc2:cmMkLst xmlns:pc2="http://schemas.microsoft.com/office/powerpoint/2019/9/main/command">
                <pc:docMk/>
                <pc:sldMk cId="2620634148" sldId="349"/>
                <pc2:cmMk id="{1443E124-4C39-42C9-9BA1-04C3BB6EF0B3}"/>
              </pc2:cmMkLst>
            </pc226:cmChg>
          </p:ext>
        </pc:extLst>
      </pc:sldChg>
      <pc:sldChg chg="delCm">
        <pc:chgData name="Frank-Carr, Claire (ACL) (CTR)" userId="023a24b7-4ee5-46bf-8a1c-3b2e4b8d21fb" providerId="ADAL" clId="{ACC81658-C1F8-41E4-9E65-C03D7045CEF3}" dt="2024-06-25T18:41:57.378" v="57"/>
        <pc:sldMkLst>
          <pc:docMk/>
          <pc:sldMk cId="2845136667" sldId="350"/>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41:57.378" v="57"/>
              <pc2:cmMkLst xmlns:pc2="http://schemas.microsoft.com/office/powerpoint/2019/9/main/command">
                <pc:docMk/>
                <pc:sldMk cId="2845136667" sldId="350"/>
                <pc2:cmMk id="{C19A592A-F9B1-4919-9B5A-22C0F0B42D69}"/>
              </pc2:cmMkLst>
            </pc226:cmChg>
          </p:ext>
        </pc:extLst>
      </pc:sldChg>
      <pc:sldChg chg="delCm">
        <pc:chgData name="Frank-Carr, Claire (ACL) (CTR)" userId="023a24b7-4ee5-46bf-8a1c-3b2e4b8d21fb" providerId="ADAL" clId="{ACC81658-C1F8-41E4-9E65-C03D7045CEF3}" dt="2024-06-25T18:42:06.818" v="59"/>
        <pc:sldMkLst>
          <pc:docMk/>
          <pc:sldMk cId="1957103001" sldId="352"/>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42:06.818" v="59"/>
              <pc2:cmMkLst xmlns:pc2="http://schemas.microsoft.com/office/powerpoint/2019/9/main/command">
                <pc:docMk/>
                <pc:sldMk cId="1957103001" sldId="352"/>
                <pc2:cmMk id="{63584A89-5B5E-4179-95BF-229752764D3A}"/>
              </pc2:cmMkLst>
            </pc226:cmChg>
          </p:ext>
        </pc:extLst>
      </pc:sldChg>
      <pc:sldChg chg="delCm">
        <pc:chgData name="Frank-Carr, Claire (ACL) (CTR)" userId="023a24b7-4ee5-46bf-8a1c-3b2e4b8d21fb" providerId="ADAL" clId="{ACC81658-C1F8-41E4-9E65-C03D7045CEF3}" dt="2024-06-25T18:42:03.050" v="58"/>
        <pc:sldMkLst>
          <pc:docMk/>
          <pc:sldMk cId="1530457124" sldId="353"/>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42:03.050" v="58"/>
              <pc2:cmMkLst xmlns:pc2="http://schemas.microsoft.com/office/powerpoint/2019/9/main/command">
                <pc:docMk/>
                <pc:sldMk cId="1530457124" sldId="353"/>
                <pc2:cmMk id="{F6FBF356-4C6E-4B66-B62E-F722D047270B}"/>
              </pc2:cmMkLst>
            </pc226:cmChg>
          </p:ext>
        </pc:extLst>
      </pc:sldChg>
      <pc:sldChg chg="delCm">
        <pc:chgData name="Frank-Carr, Claire (ACL) (CTR)" userId="023a24b7-4ee5-46bf-8a1c-3b2e4b8d21fb" providerId="ADAL" clId="{ACC81658-C1F8-41E4-9E65-C03D7045CEF3}" dt="2024-06-25T18:41:37.444" v="46"/>
        <pc:sldMkLst>
          <pc:docMk/>
          <pc:sldMk cId="1298344247" sldId="355"/>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41:37.444" v="46"/>
              <pc2:cmMkLst xmlns:pc2="http://schemas.microsoft.com/office/powerpoint/2019/9/main/command">
                <pc:docMk/>
                <pc:sldMk cId="1298344247" sldId="355"/>
                <pc2:cmMk id="{9F46D1F5-DA00-400B-B499-589A99986176}"/>
              </pc2:cmMkLst>
            </pc226:cmChg>
          </p:ext>
        </pc:extLst>
      </pc:sldChg>
      <pc:sldChg chg="delCm">
        <pc:chgData name="Frank-Carr, Claire (ACL) (CTR)" userId="023a24b7-4ee5-46bf-8a1c-3b2e4b8d21fb" providerId="ADAL" clId="{ACC81658-C1F8-41E4-9E65-C03D7045CEF3}" dt="2024-06-25T18:41:51.190" v="55"/>
        <pc:sldMkLst>
          <pc:docMk/>
          <pc:sldMk cId="868346981" sldId="356"/>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41:50.299" v="54"/>
              <pc2:cmMkLst xmlns:pc2="http://schemas.microsoft.com/office/powerpoint/2019/9/main/command">
                <pc:docMk/>
                <pc:sldMk cId="868346981" sldId="356"/>
                <pc2:cmMk id="{D2927913-1DBC-46E1-B841-8FC350972ADA}"/>
              </pc2:cmMkLst>
            </pc226:cmChg>
            <pc226:cmChg xmlns:pc226="http://schemas.microsoft.com/office/powerpoint/2022/06/main/command" chg="del">
              <pc226:chgData name="Frank-Carr, Claire (ACL) (CTR)" userId="023a24b7-4ee5-46bf-8a1c-3b2e4b8d21fb" providerId="ADAL" clId="{ACC81658-C1F8-41E4-9E65-C03D7045CEF3}" dt="2024-06-25T18:41:51.190" v="55"/>
              <pc2:cmMkLst xmlns:pc2="http://schemas.microsoft.com/office/powerpoint/2019/9/main/command">
                <pc:docMk/>
                <pc:sldMk cId="868346981" sldId="356"/>
                <pc2:cmMk id="{B31885A1-EC2B-43C9-BF6D-33E52223CD3B}"/>
              </pc2:cmMkLst>
            </pc226:cmChg>
          </p:ext>
        </pc:extLst>
      </pc:sldChg>
      <pc:sldChg chg="delCm">
        <pc:chgData name="Frank-Carr, Claire (ACL) (CTR)" userId="023a24b7-4ee5-46bf-8a1c-3b2e4b8d21fb" providerId="ADAL" clId="{ACC81658-C1F8-41E4-9E65-C03D7045CEF3}" dt="2024-06-25T18:41:42.855" v="50"/>
        <pc:sldMkLst>
          <pc:docMk/>
          <pc:sldMk cId="1139003813" sldId="359"/>
        </pc:sldMkLst>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ACC81658-C1F8-41E4-9E65-C03D7045CEF3}" dt="2024-06-25T18:41:41.807" v="49"/>
              <pc2:cmMkLst xmlns:pc2="http://schemas.microsoft.com/office/powerpoint/2019/9/main/command">
                <pc:docMk/>
                <pc:sldMk cId="1139003813" sldId="359"/>
                <pc2:cmMk id="{A0A32A61-65CC-45BF-8E4D-6021BCB0C032}"/>
              </pc2:cmMkLst>
            </pc226:cmChg>
            <pc226:cmChg xmlns:pc226="http://schemas.microsoft.com/office/powerpoint/2022/06/main/command" chg="del">
              <pc226:chgData name="Frank-Carr, Claire (ACL) (CTR)" userId="023a24b7-4ee5-46bf-8a1c-3b2e4b8d21fb" providerId="ADAL" clId="{ACC81658-C1F8-41E4-9E65-C03D7045CEF3}" dt="2024-06-25T18:41:42.855" v="50"/>
              <pc2:cmMkLst xmlns:pc2="http://schemas.microsoft.com/office/powerpoint/2019/9/main/command">
                <pc:docMk/>
                <pc:sldMk cId="1139003813" sldId="359"/>
                <pc2:cmMk id="{ABD387BC-8D68-47BA-BFF9-83FEE9095D83}"/>
              </pc2:cmMkLst>
            </pc226:cmChg>
          </p:ext>
        </pc:extLst>
      </pc:sldChg>
      <pc:sldChg chg="del">
        <pc:chgData name="Frank-Carr, Claire (ACL) (CTR)" userId="023a24b7-4ee5-46bf-8a1c-3b2e4b8d21fb" providerId="ADAL" clId="{ACC81658-C1F8-41E4-9E65-C03D7045CEF3}" dt="2024-06-25T18:41:24.867" v="42" actId="47"/>
        <pc:sldMkLst>
          <pc:docMk/>
          <pc:sldMk cId="1416803427" sldId="361"/>
        </pc:sldMkLst>
      </pc:sldChg>
      <pc:sldChg chg="del">
        <pc:chgData name="Frank-Carr, Claire (ACL) (CTR)" userId="023a24b7-4ee5-46bf-8a1c-3b2e4b8d21fb" providerId="ADAL" clId="{ACC81658-C1F8-41E4-9E65-C03D7045CEF3}" dt="2024-06-25T18:41:23.942" v="41" actId="47"/>
        <pc:sldMkLst>
          <pc:docMk/>
          <pc:sldMk cId="3379688697" sldId="363"/>
        </pc:sldMkLst>
      </pc:sldChg>
    </pc:docChg>
  </pc:docChgLst>
  <pc:docChgLst>
    <pc:chgData name="Brammeier, Cynthia (ACL)" userId="S::cynthia.brammeier@acl.hhs.gov::d5fe3239-33b2-4e4e-84eb-9f763d244366" providerId="AD" clId="Web-{844B3B51-1EBD-4229-85E9-C76ED9C2D80F}"/>
    <pc:docChg chg="modSld">
      <pc:chgData name="Brammeier, Cynthia (ACL)" userId="S::cynthia.brammeier@acl.hhs.gov::d5fe3239-33b2-4e4e-84eb-9f763d244366" providerId="AD" clId="Web-{844B3B51-1EBD-4229-85E9-C76ED9C2D80F}" dt="2024-06-27T13:23:47.806" v="67"/>
      <pc:docMkLst>
        <pc:docMk/>
      </pc:docMkLst>
      <pc:sldChg chg="modNotes">
        <pc:chgData name="Brammeier, Cynthia (ACL)" userId="S::cynthia.brammeier@acl.hhs.gov::d5fe3239-33b2-4e4e-84eb-9f763d244366" providerId="AD" clId="Web-{844B3B51-1EBD-4229-85E9-C76ED9C2D80F}" dt="2024-06-27T13:21:30.618" v="40"/>
        <pc:sldMkLst>
          <pc:docMk/>
          <pc:sldMk cId="2722434814" sldId="331"/>
        </pc:sldMkLst>
      </pc:sldChg>
      <pc:sldChg chg="modNotes">
        <pc:chgData name="Brammeier, Cynthia (ACL)" userId="S::cynthia.brammeier@acl.hhs.gov::d5fe3239-33b2-4e4e-84eb-9f763d244366" providerId="AD" clId="Web-{844B3B51-1EBD-4229-85E9-C76ED9C2D80F}" dt="2024-06-27T13:23:20.806" v="58"/>
        <pc:sldMkLst>
          <pc:docMk/>
          <pc:sldMk cId="3482243744" sldId="332"/>
        </pc:sldMkLst>
      </pc:sldChg>
      <pc:sldChg chg="modNotes">
        <pc:chgData name="Brammeier, Cynthia (ACL)" userId="S::cynthia.brammeier@acl.hhs.gov::d5fe3239-33b2-4e4e-84eb-9f763d244366" providerId="AD" clId="Web-{844B3B51-1EBD-4229-85E9-C76ED9C2D80F}" dt="2024-06-27T13:22:52.353" v="45"/>
        <pc:sldMkLst>
          <pc:docMk/>
          <pc:sldMk cId="3882675831" sldId="333"/>
        </pc:sldMkLst>
      </pc:sldChg>
      <pc:sldChg chg="modNotes">
        <pc:chgData name="Brammeier, Cynthia (ACL)" userId="S::cynthia.brammeier@acl.hhs.gov::d5fe3239-33b2-4e4e-84eb-9f763d244366" providerId="AD" clId="Web-{844B3B51-1EBD-4229-85E9-C76ED9C2D80F}" dt="2024-06-27T13:23:47.806" v="67"/>
        <pc:sldMkLst>
          <pc:docMk/>
          <pc:sldMk cId="1010617024" sldId="341"/>
        </pc:sldMkLst>
      </pc:sldChg>
    </pc:docChg>
  </pc:docChgLst>
  <pc:docChgLst>
    <pc:chgData name="Brammeier, Cynthia (ACL)" userId="S::cynthia.brammeier@acl.hhs.gov::d5fe3239-33b2-4e4e-84eb-9f763d244366" providerId="AD" clId="Web-{C6E8D416-5BFD-25B7-C907-7FFF24845C6D}"/>
    <pc:docChg chg="modSld">
      <pc:chgData name="Brammeier, Cynthia (ACL)" userId="S::cynthia.brammeier@acl.hhs.gov::d5fe3239-33b2-4e4e-84eb-9f763d244366" providerId="AD" clId="Web-{C6E8D416-5BFD-25B7-C907-7FFF24845C6D}" dt="2024-06-24T13:06:03.687" v="12"/>
      <pc:docMkLst>
        <pc:docMk/>
      </pc:docMkLst>
      <pc:sldChg chg="modNotes">
        <pc:chgData name="Brammeier, Cynthia (ACL)" userId="S::cynthia.brammeier@acl.hhs.gov::d5fe3239-33b2-4e4e-84eb-9f763d244366" providerId="AD" clId="Web-{C6E8D416-5BFD-25B7-C907-7FFF24845C6D}" dt="2024-06-24T13:06:03.687" v="12"/>
        <pc:sldMkLst>
          <pc:docMk/>
          <pc:sldMk cId="3882675831" sldId="333"/>
        </pc:sldMkLst>
      </pc:sldChg>
    </pc:docChg>
  </pc:docChgLst>
  <pc:docChgLst>
    <pc:chgData name="Christine Hubbard" userId="fb551d83-5fae-4a65-88e9-8717d43d2cc9" providerId="ADAL" clId="{490A31EE-4073-4AFB-9C19-B5826A119316}"/>
    <pc:docChg chg="undo custSel addSld delSld modSld sldOrd modMainMaster">
      <pc:chgData name="Christine Hubbard" userId="fb551d83-5fae-4a65-88e9-8717d43d2cc9" providerId="ADAL" clId="{490A31EE-4073-4AFB-9C19-B5826A119316}" dt="2024-03-24T18:58:16.496" v="4842" actId="962"/>
      <pc:docMkLst>
        <pc:docMk/>
      </pc:docMkLst>
      <pc:sldChg chg="addSp delSp modSp mod chgLayout">
        <pc:chgData name="Christine Hubbard" userId="fb551d83-5fae-4a65-88e9-8717d43d2cc9" providerId="ADAL" clId="{490A31EE-4073-4AFB-9C19-B5826A119316}" dt="2024-03-24T18:17:49.813" v="4282" actId="6264"/>
        <pc:sldMkLst>
          <pc:docMk/>
          <pc:sldMk cId="0" sldId="256"/>
        </pc:sldMkLst>
        <pc:spChg chg="add mod ord">
          <ac:chgData name="Christine Hubbard" userId="fb551d83-5fae-4a65-88e9-8717d43d2cc9" providerId="ADAL" clId="{490A31EE-4073-4AFB-9C19-B5826A119316}" dt="2024-03-24T18:17:49.813" v="4282" actId="6264"/>
          <ac:spMkLst>
            <pc:docMk/>
            <pc:sldMk cId="0" sldId="256"/>
            <ac:spMk id="2" creationId="{ECFACE5B-ED08-894A-64AF-253DF0FE54CD}"/>
          </ac:spMkLst>
        </pc:spChg>
        <pc:spChg chg="add mod ord">
          <ac:chgData name="Christine Hubbard" userId="fb551d83-5fae-4a65-88e9-8717d43d2cc9" providerId="ADAL" clId="{490A31EE-4073-4AFB-9C19-B5826A119316}" dt="2024-03-24T18:17:49.813" v="4282" actId="6264"/>
          <ac:spMkLst>
            <pc:docMk/>
            <pc:sldMk cId="0" sldId="256"/>
            <ac:spMk id="3" creationId="{ABE3A34F-DF11-4EFC-A8AE-8CB74B3F2EB5}"/>
          </ac:spMkLst>
        </pc:spChg>
        <pc:spChg chg="add del mod">
          <ac:chgData name="Christine Hubbard" userId="fb551d83-5fae-4a65-88e9-8717d43d2cc9" providerId="ADAL" clId="{490A31EE-4073-4AFB-9C19-B5826A119316}" dt="2024-03-24T00:56:08.032" v="2573" actId="700"/>
          <ac:spMkLst>
            <pc:docMk/>
            <pc:sldMk cId="0" sldId="256"/>
            <ac:spMk id="3" creationId="{C620E0FC-9280-8B25-F8DC-40FB8E79ED1E}"/>
          </ac:spMkLst>
        </pc:spChg>
        <pc:spChg chg="add del mod ord">
          <ac:chgData name="Christine Hubbard" userId="fb551d83-5fae-4a65-88e9-8717d43d2cc9" providerId="ADAL" clId="{490A31EE-4073-4AFB-9C19-B5826A119316}" dt="2024-03-24T18:17:49.813" v="4282" actId="6264"/>
          <ac:spMkLst>
            <pc:docMk/>
            <pc:sldMk cId="0" sldId="256"/>
            <ac:spMk id="4" creationId="{350A312E-9ADF-0588-A4B4-621624678EAA}"/>
          </ac:spMkLst>
        </pc:spChg>
        <pc:spChg chg="add del mod ord">
          <ac:chgData name="Christine Hubbard" userId="fb551d83-5fae-4a65-88e9-8717d43d2cc9" providerId="ADAL" clId="{490A31EE-4073-4AFB-9C19-B5826A119316}" dt="2024-03-24T18:17:49.813" v="4282" actId="6264"/>
          <ac:spMkLst>
            <pc:docMk/>
            <pc:sldMk cId="0" sldId="256"/>
            <ac:spMk id="5" creationId="{846FDBE7-0429-79A3-2476-6B0FAEEE8FC0}"/>
          </ac:spMkLst>
        </pc:spChg>
        <pc:spChg chg="del">
          <ac:chgData name="Christine Hubbard" userId="fb551d83-5fae-4a65-88e9-8717d43d2cc9" providerId="ADAL" clId="{490A31EE-4073-4AFB-9C19-B5826A119316}" dt="2024-03-23T19:54:16.267" v="2247" actId="478"/>
          <ac:spMkLst>
            <pc:docMk/>
            <pc:sldMk cId="0" sldId="256"/>
            <ac:spMk id="236" creationId="{00000000-0000-0000-0000-000000000000}"/>
          </ac:spMkLst>
        </pc:spChg>
        <pc:spChg chg="del mod">
          <ac:chgData name="Christine Hubbard" userId="fb551d83-5fae-4a65-88e9-8717d43d2cc9" providerId="ADAL" clId="{490A31EE-4073-4AFB-9C19-B5826A119316}" dt="2024-03-24T00:56:08.032" v="2573" actId="700"/>
          <ac:spMkLst>
            <pc:docMk/>
            <pc:sldMk cId="0" sldId="256"/>
            <ac:spMk id="237" creationId="{00000000-0000-0000-0000-000000000000}"/>
          </ac:spMkLst>
        </pc:spChg>
        <pc:spChg chg="del">
          <ac:chgData name="Christine Hubbard" userId="fb551d83-5fae-4a65-88e9-8717d43d2cc9" providerId="ADAL" clId="{490A31EE-4073-4AFB-9C19-B5826A119316}" dt="2024-03-23T19:54:12.842" v="2246" actId="478"/>
          <ac:spMkLst>
            <pc:docMk/>
            <pc:sldMk cId="0" sldId="256"/>
            <ac:spMk id="238" creationId="{00000000-0000-0000-0000-000000000000}"/>
          </ac:spMkLst>
        </pc:spChg>
      </pc:sldChg>
      <pc:sldChg chg="addSp delSp modSp mod chgLayout">
        <pc:chgData name="Christine Hubbard" userId="fb551d83-5fae-4a65-88e9-8717d43d2cc9" providerId="ADAL" clId="{490A31EE-4073-4AFB-9C19-B5826A119316}" dt="2024-03-24T18:17:53.089" v="4283" actId="6264"/>
        <pc:sldMkLst>
          <pc:docMk/>
          <pc:sldMk cId="0" sldId="257"/>
        </pc:sldMkLst>
        <pc:spChg chg="add mod ord">
          <ac:chgData name="Christine Hubbard" userId="fb551d83-5fae-4a65-88e9-8717d43d2cc9" providerId="ADAL" clId="{490A31EE-4073-4AFB-9C19-B5826A119316}" dt="2024-03-24T18:17:53.089" v="4283" actId="6264"/>
          <ac:spMkLst>
            <pc:docMk/>
            <pc:sldMk cId="0" sldId="257"/>
            <ac:spMk id="2" creationId="{131AEC11-92B0-E481-F052-325FF71809DA}"/>
          </ac:spMkLst>
        </pc:spChg>
        <pc:spChg chg="add mod ord">
          <ac:chgData name="Christine Hubbard" userId="fb551d83-5fae-4a65-88e9-8717d43d2cc9" providerId="ADAL" clId="{490A31EE-4073-4AFB-9C19-B5826A119316}" dt="2024-03-24T18:17:53.089" v="4283" actId="6264"/>
          <ac:spMkLst>
            <pc:docMk/>
            <pc:sldMk cId="0" sldId="257"/>
            <ac:spMk id="3" creationId="{B6E4A347-E045-1CE8-41C1-6BDF4C2C1DA5}"/>
          </ac:spMkLst>
        </pc:spChg>
        <pc:spChg chg="add del mod">
          <ac:chgData name="Christine Hubbard" userId="fb551d83-5fae-4a65-88e9-8717d43d2cc9" providerId="ADAL" clId="{490A31EE-4073-4AFB-9C19-B5826A119316}" dt="2024-03-23T19:57:45.276" v="2267" actId="700"/>
          <ac:spMkLst>
            <pc:docMk/>
            <pc:sldMk cId="0" sldId="257"/>
            <ac:spMk id="3" creationId="{CFF5D9EE-CA64-3E97-13D0-0CEF25BD0FE8}"/>
          </ac:spMkLst>
        </pc:spChg>
        <pc:spChg chg="add mod ord">
          <ac:chgData name="Christine Hubbard" userId="fb551d83-5fae-4a65-88e9-8717d43d2cc9" providerId="ADAL" clId="{490A31EE-4073-4AFB-9C19-B5826A119316}" dt="2024-03-24T18:17:53.089" v="4283" actId="6264"/>
          <ac:spMkLst>
            <pc:docMk/>
            <pc:sldMk cId="0" sldId="257"/>
            <ac:spMk id="4" creationId="{AAFB11B3-AEA9-BED7-265C-3C638144ABC5}"/>
          </ac:spMkLst>
        </pc:spChg>
        <pc:spChg chg="add del mod">
          <ac:chgData name="Christine Hubbard" userId="fb551d83-5fae-4a65-88e9-8717d43d2cc9" providerId="ADAL" clId="{490A31EE-4073-4AFB-9C19-B5826A119316}" dt="2024-03-23T19:57:45.276" v="2267" actId="700"/>
          <ac:spMkLst>
            <pc:docMk/>
            <pc:sldMk cId="0" sldId="257"/>
            <ac:spMk id="5" creationId="{E3908C8A-69FF-331F-A9EB-1C375BFB8B96}"/>
          </ac:spMkLst>
        </pc:spChg>
        <pc:spChg chg="add del mod">
          <ac:chgData name="Christine Hubbard" userId="fb551d83-5fae-4a65-88e9-8717d43d2cc9" providerId="ADAL" clId="{490A31EE-4073-4AFB-9C19-B5826A119316}" dt="2024-03-23T19:57:45.276" v="2267" actId="700"/>
          <ac:spMkLst>
            <pc:docMk/>
            <pc:sldMk cId="0" sldId="257"/>
            <ac:spMk id="7" creationId="{18828FF2-7A37-AD47-EE1F-3F6F80F0C87C}"/>
          </ac:spMkLst>
        </pc:spChg>
        <pc:spChg chg="add del mod ord">
          <ac:chgData name="Christine Hubbard" userId="fb551d83-5fae-4a65-88e9-8717d43d2cc9" providerId="ADAL" clId="{490A31EE-4073-4AFB-9C19-B5826A119316}" dt="2024-03-23T19:58:35.384" v="2275" actId="700"/>
          <ac:spMkLst>
            <pc:docMk/>
            <pc:sldMk cId="0" sldId="257"/>
            <ac:spMk id="8" creationId="{FA24464B-F40D-56D5-D8C1-81BB352EEC82}"/>
          </ac:spMkLst>
        </pc:spChg>
        <pc:spChg chg="add del mod ord">
          <ac:chgData name="Christine Hubbard" userId="fb551d83-5fae-4a65-88e9-8717d43d2cc9" providerId="ADAL" clId="{490A31EE-4073-4AFB-9C19-B5826A119316}" dt="2024-03-23T19:58:35.384" v="2275" actId="700"/>
          <ac:spMkLst>
            <pc:docMk/>
            <pc:sldMk cId="0" sldId="257"/>
            <ac:spMk id="9" creationId="{8480FAF6-D268-8D14-7DA4-7844B115698D}"/>
          </ac:spMkLst>
        </pc:spChg>
        <pc:spChg chg="add del mod ord">
          <ac:chgData name="Christine Hubbard" userId="fb551d83-5fae-4a65-88e9-8717d43d2cc9" providerId="ADAL" clId="{490A31EE-4073-4AFB-9C19-B5826A119316}" dt="2024-03-23T19:58:35.384" v="2275" actId="700"/>
          <ac:spMkLst>
            <pc:docMk/>
            <pc:sldMk cId="0" sldId="257"/>
            <ac:spMk id="10" creationId="{DFD53CB8-82BE-242D-E5F1-49BC6F3516E1}"/>
          </ac:spMkLst>
        </pc:spChg>
        <pc:spChg chg="add del mod ord">
          <ac:chgData name="Christine Hubbard" userId="fb551d83-5fae-4a65-88e9-8717d43d2cc9" providerId="ADAL" clId="{490A31EE-4073-4AFB-9C19-B5826A119316}" dt="2024-03-24T18:17:53.089" v="4283" actId="6264"/>
          <ac:spMkLst>
            <pc:docMk/>
            <pc:sldMk cId="0" sldId="257"/>
            <ac:spMk id="11" creationId="{60991B92-E16C-6ED3-B28B-EB694BED3CE1}"/>
          </ac:spMkLst>
        </pc:spChg>
        <pc:spChg chg="add del mod ord">
          <ac:chgData name="Christine Hubbard" userId="fb551d83-5fae-4a65-88e9-8717d43d2cc9" providerId="ADAL" clId="{490A31EE-4073-4AFB-9C19-B5826A119316}" dt="2024-03-24T18:17:53.089" v="4283" actId="6264"/>
          <ac:spMkLst>
            <pc:docMk/>
            <pc:sldMk cId="0" sldId="257"/>
            <ac:spMk id="12" creationId="{46356AD8-B81E-D603-D198-C6ED54837ACE}"/>
          </ac:spMkLst>
        </pc:spChg>
        <pc:spChg chg="add del mod ord">
          <ac:chgData name="Christine Hubbard" userId="fb551d83-5fae-4a65-88e9-8717d43d2cc9" providerId="ADAL" clId="{490A31EE-4073-4AFB-9C19-B5826A119316}" dt="2024-03-24T18:17:53.089" v="4283" actId="6264"/>
          <ac:spMkLst>
            <pc:docMk/>
            <pc:sldMk cId="0" sldId="257"/>
            <ac:spMk id="13" creationId="{342D0EAD-D753-F097-0BD4-A7DA975A5D51}"/>
          </ac:spMkLst>
        </pc:spChg>
        <pc:spChg chg="del mod ord">
          <ac:chgData name="Christine Hubbard" userId="fb551d83-5fae-4a65-88e9-8717d43d2cc9" providerId="ADAL" clId="{490A31EE-4073-4AFB-9C19-B5826A119316}" dt="2024-03-23T19:57:33.189" v="2265" actId="478"/>
          <ac:spMkLst>
            <pc:docMk/>
            <pc:sldMk cId="0" sldId="257"/>
            <ac:spMk id="244" creationId="{00000000-0000-0000-0000-000000000000}"/>
          </ac:spMkLst>
        </pc:spChg>
        <pc:spChg chg="del mod ord">
          <ac:chgData name="Christine Hubbard" userId="fb551d83-5fae-4a65-88e9-8717d43d2cc9" providerId="ADAL" clId="{490A31EE-4073-4AFB-9C19-B5826A119316}" dt="2024-03-23T19:57:35.497" v="2266" actId="478"/>
          <ac:spMkLst>
            <pc:docMk/>
            <pc:sldMk cId="0" sldId="257"/>
            <ac:spMk id="245" creationId="{00000000-0000-0000-0000-000000000000}"/>
          </ac:spMkLst>
        </pc:spChg>
        <pc:spChg chg="del mod ord">
          <ac:chgData name="Christine Hubbard" userId="fb551d83-5fae-4a65-88e9-8717d43d2cc9" providerId="ADAL" clId="{490A31EE-4073-4AFB-9C19-B5826A119316}" dt="2024-03-23T19:57:19.359" v="2262" actId="478"/>
          <ac:spMkLst>
            <pc:docMk/>
            <pc:sldMk cId="0" sldId="257"/>
            <ac:spMk id="246" creationId="{00000000-0000-0000-0000-000000000000}"/>
          </ac:spMkLst>
        </pc:spChg>
        <pc:cxnChg chg="del">
          <ac:chgData name="Christine Hubbard" userId="fb551d83-5fae-4a65-88e9-8717d43d2cc9" providerId="ADAL" clId="{490A31EE-4073-4AFB-9C19-B5826A119316}" dt="2024-03-23T19:58:30.558" v="2274" actId="478"/>
          <ac:cxnSpMkLst>
            <pc:docMk/>
            <pc:sldMk cId="0" sldId="257"/>
            <ac:cxnSpMk id="247" creationId="{00000000-0000-0000-0000-000000000000}"/>
          </ac:cxnSpMkLst>
        </pc:cxnChg>
      </pc:sldChg>
      <pc:sldChg chg="addSp delSp modSp mod chgLayout">
        <pc:chgData name="Christine Hubbard" userId="fb551d83-5fae-4a65-88e9-8717d43d2cc9" providerId="ADAL" clId="{490A31EE-4073-4AFB-9C19-B5826A119316}" dt="2024-03-24T18:44:39.121" v="4673" actId="13244"/>
        <pc:sldMkLst>
          <pc:docMk/>
          <pc:sldMk cId="0" sldId="258"/>
        </pc:sldMkLst>
        <pc:spChg chg="add del mod">
          <ac:chgData name="Christine Hubbard" userId="fb551d83-5fae-4a65-88e9-8717d43d2cc9" providerId="ADAL" clId="{490A31EE-4073-4AFB-9C19-B5826A119316}" dt="2024-03-24T18:07:43.336" v="4224" actId="6264"/>
          <ac:spMkLst>
            <pc:docMk/>
            <pc:sldMk cId="0" sldId="258"/>
            <ac:spMk id="2" creationId="{A9CEB888-0983-90CD-8B54-7FC9E50592BD}"/>
          </ac:spMkLst>
        </pc:spChg>
        <pc:spChg chg="add del mod">
          <ac:chgData name="Christine Hubbard" userId="fb551d83-5fae-4a65-88e9-8717d43d2cc9" providerId="ADAL" clId="{490A31EE-4073-4AFB-9C19-B5826A119316}" dt="2024-03-23T20:01:49.782" v="2296" actId="931"/>
          <ac:spMkLst>
            <pc:docMk/>
            <pc:sldMk cId="0" sldId="258"/>
            <ac:spMk id="3" creationId="{CDBF015A-E612-ED50-A54D-16005909DD87}"/>
          </ac:spMkLst>
        </pc:spChg>
        <pc:spChg chg="add del mod ord">
          <ac:chgData name="Christine Hubbard" userId="fb551d83-5fae-4a65-88e9-8717d43d2cc9" providerId="ADAL" clId="{490A31EE-4073-4AFB-9C19-B5826A119316}" dt="2024-03-24T18:17:56.851" v="4284" actId="6264"/>
          <ac:spMkLst>
            <pc:docMk/>
            <pc:sldMk cId="0" sldId="258"/>
            <ac:spMk id="3" creationId="{EB921FAB-0217-F266-BD63-5A0A5C98387E}"/>
          </ac:spMkLst>
        </pc:spChg>
        <pc:spChg chg="add del mod ord">
          <ac:chgData name="Christine Hubbard" userId="fb551d83-5fae-4a65-88e9-8717d43d2cc9" providerId="ADAL" clId="{490A31EE-4073-4AFB-9C19-B5826A119316}" dt="2024-03-24T18:17:56.851" v="4284" actId="6264"/>
          <ac:spMkLst>
            <pc:docMk/>
            <pc:sldMk cId="0" sldId="258"/>
            <ac:spMk id="4" creationId="{4F738C78-5AB6-5013-C1A4-872D4AAE60EE}"/>
          </ac:spMkLst>
        </pc:spChg>
        <pc:spChg chg="add del mod">
          <ac:chgData name="Christine Hubbard" userId="fb551d83-5fae-4a65-88e9-8717d43d2cc9" providerId="ADAL" clId="{490A31EE-4073-4AFB-9C19-B5826A119316}" dt="2024-03-24T18:07:43.336" v="4224" actId="6264"/>
          <ac:spMkLst>
            <pc:docMk/>
            <pc:sldMk cId="0" sldId="258"/>
            <ac:spMk id="5" creationId="{D9517100-948F-8A96-88B6-4CC7FC179C2A}"/>
          </ac:spMkLst>
        </pc:spChg>
        <pc:spChg chg="add del mod ord">
          <ac:chgData name="Christine Hubbard" userId="fb551d83-5fae-4a65-88e9-8717d43d2cc9" providerId="ADAL" clId="{490A31EE-4073-4AFB-9C19-B5826A119316}" dt="2024-03-24T18:17:56.851" v="4284" actId="6264"/>
          <ac:spMkLst>
            <pc:docMk/>
            <pc:sldMk cId="0" sldId="258"/>
            <ac:spMk id="6" creationId="{01983FF9-189B-D386-27D3-76DC3962308B}"/>
          </ac:spMkLst>
        </pc:spChg>
        <pc:spChg chg="add del mod">
          <ac:chgData name="Christine Hubbard" userId="fb551d83-5fae-4a65-88e9-8717d43d2cc9" providerId="ADAL" clId="{490A31EE-4073-4AFB-9C19-B5826A119316}" dt="2024-03-24T18:07:43.336" v="4224" actId="6264"/>
          <ac:spMkLst>
            <pc:docMk/>
            <pc:sldMk cId="0" sldId="258"/>
            <ac:spMk id="7" creationId="{E6E0AF60-B68E-9F16-F7E0-58E63D9678D2}"/>
          </ac:spMkLst>
        </pc:spChg>
        <pc:spChg chg="add del mod">
          <ac:chgData name="Christine Hubbard" userId="fb551d83-5fae-4a65-88e9-8717d43d2cc9" providerId="ADAL" clId="{490A31EE-4073-4AFB-9C19-B5826A119316}" dt="2024-03-24T18:17:56.851" v="4284" actId="6264"/>
          <ac:spMkLst>
            <pc:docMk/>
            <pc:sldMk cId="0" sldId="258"/>
            <ac:spMk id="8" creationId="{2F022A8B-7380-54D3-8D57-DABA057B9E11}"/>
          </ac:spMkLst>
        </pc:spChg>
        <pc:spChg chg="add del mod ord">
          <ac:chgData name="Christine Hubbard" userId="fb551d83-5fae-4a65-88e9-8717d43d2cc9" providerId="ADAL" clId="{490A31EE-4073-4AFB-9C19-B5826A119316}" dt="2024-03-24T18:07:43.336" v="4224" actId="6264"/>
          <ac:spMkLst>
            <pc:docMk/>
            <pc:sldMk cId="0" sldId="258"/>
            <ac:spMk id="9" creationId="{F0BE11D5-D9CD-193A-015A-F7DEAE37A2D6}"/>
          </ac:spMkLst>
        </pc:spChg>
        <pc:spChg chg="add del mod ord">
          <ac:chgData name="Christine Hubbard" userId="fb551d83-5fae-4a65-88e9-8717d43d2cc9" providerId="ADAL" clId="{490A31EE-4073-4AFB-9C19-B5826A119316}" dt="2024-03-24T18:32:41.334" v="4423" actId="6264"/>
          <ac:spMkLst>
            <pc:docMk/>
            <pc:sldMk cId="0" sldId="258"/>
            <ac:spMk id="10" creationId="{2CCBBFC6-262E-A8CC-9289-923D0FF3462B}"/>
          </ac:spMkLst>
        </pc:spChg>
        <pc:spChg chg="add del mod ord">
          <ac:chgData name="Christine Hubbard" userId="fb551d83-5fae-4a65-88e9-8717d43d2cc9" providerId="ADAL" clId="{490A31EE-4073-4AFB-9C19-B5826A119316}" dt="2024-03-24T18:32:41.334" v="4423" actId="6264"/>
          <ac:spMkLst>
            <pc:docMk/>
            <pc:sldMk cId="0" sldId="258"/>
            <ac:spMk id="12" creationId="{220E1638-19B7-62E0-F69E-BBE2F21F1F5A}"/>
          </ac:spMkLst>
        </pc:spChg>
        <pc:spChg chg="add del mod ord">
          <ac:chgData name="Christine Hubbard" userId="fb551d83-5fae-4a65-88e9-8717d43d2cc9" providerId="ADAL" clId="{490A31EE-4073-4AFB-9C19-B5826A119316}" dt="2024-03-24T18:32:41.334" v="4423" actId="6264"/>
          <ac:spMkLst>
            <pc:docMk/>
            <pc:sldMk cId="0" sldId="258"/>
            <ac:spMk id="13" creationId="{46921147-7EC5-F282-8A6A-A7FD14E6F467}"/>
          </ac:spMkLst>
        </pc:spChg>
        <pc:spChg chg="add del mod">
          <ac:chgData name="Christine Hubbard" userId="fb551d83-5fae-4a65-88e9-8717d43d2cc9" providerId="ADAL" clId="{490A31EE-4073-4AFB-9C19-B5826A119316}" dt="2024-03-24T18:32:41.334" v="4423" actId="6264"/>
          <ac:spMkLst>
            <pc:docMk/>
            <pc:sldMk cId="0" sldId="258"/>
            <ac:spMk id="14" creationId="{BE252A5F-F1D2-7759-5802-DC74CF610D68}"/>
          </ac:spMkLst>
        </pc:spChg>
        <pc:spChg chg="add mod ord">
          <ac:chgData name="Christine Hubbard" userId="fb551d83-5fae-4a65-88e9-8717d43d2cc9" providerId="ADAL" clId="{490A31EE-4073-4AFB-9C19-B5826A119316}" dt="2024-03-24T18:32:41.334" v="4423" actId="6264"/>
          <ac:spMkLst>
            <pc:docMk/>
            <pc:sldMk cId="0" sldId="258"/>
            <ac:spMk id="15" creationId="{13B662ED-2542-B167-4329-78850E462E66}"/>
          </ac:spMkLst>
        </pc:spChg>
        <pc:spChg chg="add mod ord">
          <ac:chgData name="Christine Hubbard" userId="fb551d83-5fae-4a65-88e9-8717d43d2cc9" providerId="ADAL" clId="{490A31EE-4073-4AFB-9C19-B5826A119316}" dt="2024-03-24T18:32:41.334" v="4423" actId="6264"/>
          <ac:spMkLst>
            <pc:docMk/>
            <pc:sldMk cId="0" sldId="258"/>
            <ac:spMk id="16" creationId="{6502BB4C-13C5-EAA1-46E6-45E8BCB31B98}"/>
          </ac:spMkLst>
        </pc:spChg>
        <pc:spChg chg="add mod ord">
          <ac:chgData name="Christine Hubbard" userId="fb551d83-5fae-4a65-88e9-8717d43d2cc9" providerId="ADAL" clId="{490A31EE-4073-4AFB-9C19-B5826A119316}" dt="2024-03-24T18:39:39.414" v="4609"/>
          <ac:spMkLst>
            <pc:docMk/>
            <pc:sldMk cId="0" sldId="258"/>
            <ac:spMk id="17" creationId="{CF10FA10-1BF5-0215-1247-BE2C1CB40A18}"/>
          </ac:spMkLst>
        </pc:spChg>
        <pc:spChg chg="del">
          <ac:chgData name="Christine Hubbard" userId="fb551d83-5fae-4a65-88e9-8717d43d2cc9" providerId="ADAL" clId="{490A31EE-4073-4AFB-9C19-B5826A119316}" dt="2024-03-23T20:01:47.090" v="2295" actId="478"/>
          <ac:spMkLst>
            <pc:docMk/>
            <pc:sldMk cId="0" sldId="258"/>
            <ac:spMk id="252" creationId="{00000000-0000-0000-0000-000000000000}"/>
          </ac:spMkLst>
        </pc:spChg>
        <pc:spChg chg="del">
          <ac:chgData name="Christine Hubbard" userId="fb551d83-5fae-4a65-88e9-8717d43d2cc9" providerId="ADAL" clId="{490A31EE-4073-4AFB-9C19-B5826A119316}" dt="2024-03-23T20:01:44.721" v="2294" actId="478"/>
          <ac:spMkLst>
            <pc:docMk/>
            <pc:sldMk cId="0" sldId="258"/>
            <ac:spMk id="254" creationId="{00000000-0000-0000-0000-000000000000}"/>
          </ac:spMkLst>
        </pc:spChg>
        <pc:spChg chg="del">
          <ac:chgData name="Christine Hubbard" userId="fb551d83-5fae-4a65-88e9-8717d43d2cc9" providerId="ADAL" clId="{490A31EE-4073-4AFB-9C19-B5826A119316}" dt="2024-03-23T20:01:36.995" v="2293" actId="478"/>
          <ac:spMkLst>
            <pc:docMk/>
            <pc:sldMk cId="0" sldId="258"/>
            <ac:spMk id="255" creationId="{00000000-0000-0000-0000-000000000000}"/>
          </ac:spMkLst>
        </pc:spChg>
        <pc:picChg chg="add mod ord">
          <ac:chgData name="Christine Hubbard" userId="fb551d83-5fae-4a65-88e9-8717d43d2cc9" providerId="ADAL" clId="{490A31EE-4073-4AFB-9C19-B5826A119316}" dt="2024-03-24T18:44:39.121" v="4673" actId="13244"/>
          <ac:picMkLst>
            <pc:docMk/>
            <pc:sldMk cId="0" sldId="258"/>
            <ac:picMk id="11" creationId="{F9C3E6C9-A576-53D2-709E-C4E6A727524D}"/>
          </ac:picMkLst>
        </pc:picChg>
        <pc:picChg chg="del">
          <ac:chgData name="Christine Hubbard" userId="fb551d83-5fae-4a65-88e9-8717d43d2cc9" providerId="ADAL" clId="{490A31EE-4073-4AFB-9C19-B5826A119316}" dt="2024-03-22T17:22:56.524" v="0" actId="478"/>
          <ac:picMkLst>
            <pc:docMk/>
            <pc:sldMk cId="0" sldId="258"/>
            <ac:picMk id="253" creationId="{00000000-0000-0000-0000-000000000000}"/>
          </ac:picMkLst>
        </pc:picChg>
      </pc:sldChg>
      <pc:sldChg chg="addSp delSp modSp del mod chgLayout">
        <pc:chgData name="Christine Hubbard" userId="fb551d83-5fae-4a65-88e9-8717d43d2cc9" providerId="ADAL" clId="{490A31EE-4073-4AFB-9C19-B5826A119316}" dt="2024-03-24T01:01:00.024" v="2604" actId="47"/>
        <pc:sldMkLst>
          <pc:docMk/>
          <pc:sldMk cId="0" sldId="259"/>
        </pc:sldMkLst>
        <pc:spChg chg="add del mod">
          <ac:chgData name="Christine Hubbard" userId="fb551d83-5fae-4a65-88e9-8717d43d2cc9" providerId="ADAL" clId="{490A31EE-4073-4AFB-9C19-B5826A119316}" dt="2024-03-24T00:59:57.228" v="2593" actId="700"/>
          <ac:spMkLst>
            <pc:docMk/>
            <pc:sldMk cId="0" sldId="259"/>
            <ac:spMk id="3" creationId="{68D39386-93D7-0CA3-2324-CD58BAF5BE59}"/>
          </ac:spMkLst>
        </pc:spChg>
        <pc:spChg chg="add del mod">
          <ac:chgData name="Christine Hubbard" userId="fb551d83-5fae-4a65-88e9-8717d43d2cc9" providerId="ADAL" clId="{490A31EE-4073-4AFB-9C19-B5826A119316}" dt="2024-03-24T00:59:57.228" v="2593" actId="700"/>
          <ac:spMkLst>
            <pc:docMk/>
            <pc:sldMk cId="0" sldId="259"/>
            <ac:spMk id="5" creationId="{C66D5D4B-0770-8580-AF88-744A6ACB9FB5}"/>
          </ac:spMkLst>
        </pc:spChg>
        <pc:spChg chg="add del mod">
          <ac:chgData name="Christine Hubbard" userId="fb551d83-5fae-4a65-88e9-8717d43d2cc9" providerId="ADAL" clId="{490A31EE-4073-4AFB-9C19-B5826A119316}" dt="2024-03-24T00:59:57.228" v="2593" actId="700"/>
          <ac:spMkLst>
            <pc:docMk/>
            <pc:sldMk cId="0" sldId="259"/>
            <ac:spMk id="7" creationId="{52AE8B71-2755-5462-26CF-433ED06538A3}"/>
          </ac:spMkLst>
        </pc:spChg>
        <pc:spChg chg="add mod ord">
          <ac:chgData name="Christine Hubbard" userId="fb551d83-5fae-4a65-88e9-8717d43d2cc9" providerId="ADAL" clId="{490A31EE-4073-4AFB-9C19-B5826A119316}" dt="2024-03-24T00:59:57.228" v="2593" actId="700"/>
          <ac:spMkLst>
            <pc:docMk/>
            <pc:sldMk cId="0" sldId="259"/>
            <ac:spMk id="8" creationId="{F61E355D-9DFC-8174-4BE9-ACF658673AF3}"/>
          </ac:spMkLst>
        </pc:spChg>
        <pc:spChg chg="add mod ord">
          <ac:chgData name="Christine Hubbard" userId="fb551d83-5fae-4a65-88e9-8717d43d2cc9" providerId="ADAL" clId="{490A31EE-4073-4AFB-9C19-B5826A119316}" dt="2024-03-24T00:59:57.228" v="2593" actId="700"/>
          <ac:spMkLst>
            <pc:docMk/>
            <pc:sldMk cId="0" sldId="259"/>
            <ac:spMk id="9" creationId="{B77C9063-851E-718D-C00A-B4B89365A28D}"/>
          </ac:spMkLst>
        </pc:spChg>
        <pc:spChg chg="add mod ord">
          <ac:chgData name="Christine Hubbard" userId="fb551d83-5fae-4a65-88e9-8717d43d2cc9" providerId="ADAL" clId="{490A31EE-4073-4AFB-9C19-B5826A119316}" dt="2024-03-24T00:59:57.228" v="2593" actId="700"/>
          <ac:spMkLst>
            <pc:docMk/>
            <pc:sldMk cId="0" sldId="259"/>
            <ac:spMk id="10" creationId="{76018E12-BCEF-32C3-6FB0-4DF9A5F68108}"/>
          </ac:spMkLst>
        </pc:spChg>
        <pc:spChg chg="del">
          <ac:chgData name="Christine Hubbard" userId="fb551d83-5fae-4a65-88e9-8717d43d2cc9" providerId="ADAL" clId="{490A31EE-4073-4AFB-9C19-B5826A119316}" dt="2024-03-24T00:59:46.720" v="2591" actId="478"/>
          <ac:spMkLst>
            <pc:docMk/>
            <pc:sldMk cId="0" sldId="259"/>
            <ac:spMk id="261" creationId="{00000000-0000-0000-0000-000000000000}"/>
          </ac:spMkLst>
        </pc:spChg>
        <pc:spChg chg="del">
          <ac:chgData name="Christine Hubbard" userId="fb551d83-5fae-4a65-88e9-8717d43d2cc9" providerId="ADAL" clId="{490A31EE-4073-4AFB-9C19-B5826A119316}" dt="2024-03-24T00:59:50.581" v="2592" actId="478"/>
          <ac:spMkLst>
            <pc:docMk/>
            <pc:sldMk cId="0" sldId="259"/>
            <ac:spMk id="262" creationId="{00000000-0000-0000-0000-000000000000}"/>
          </ac:spMkLst>
        </pc:spChg>
        <pc:spChg chg="mod ord">
          <ac:chgData name="Christine Hubbard" userId="fb551d83-5fae-4a65-88e9-8717d43d2cc9" providerId="ADAL" clId="{490A31EE-4073-4AFB-9C19-B5826A119316}" dt="2024-03-24T01:00:18.044" v="2597" actId="20577"/>
          <ac:spMkLst>
            <pc:docMk/>
            <pc:sldMk cId="0" sldId="259"/>
            <ac:spMk id="263" creationId="{00000000-0000-0000-0000-000000000000}"/>
          </ac:spMkLst>
        </pc:spChg>
        <pc:picChg chg="del">
          <ac:chgData name="Christine Hubbard" userId="fb551d83-5fae-4a65-88e9-8717d43d2cc9" providerId="ADAL" clId="{490A31EE-4073-4AFB-9C19-B5826A119316}" dt="2024-03-22T17:22:59.768" v="1" actId="478"/>
          <ac:picMkLst>
            <pc:docMk/>
            <pc:sldMk cId="0" sldId="259"/>
            <ac:picMk id="264" creationId="{00000000-0000-0000-0000-000000000000}"/>
          </ac:picMkLst>
        </pc:picChg>
      </pc:sldChg>
      <pc:sldChg chg="addSp delSp modSp mod chgLayout">
        <pc:chgData name="Christine Hubbard" userId="fb551d83-5fae-4a65-88e9-8717d43d2cc9" providerId="ADAL" clId="{490A31EE-4073-4AFB-9C19-B5826A119316}" dt="2024-03-24T18:39:35.445" v="4608" actId="20577"/>
        <pc:sldMkLst>
          <pc:docMk/>
          <pc:sldMk cId="0" sldId="260"/>
        </pc:sldMkLst>
        <pc:spChg chg="add del mod">
          <ac:chgData name="Christine Hubbard" userId="fb551d83-5fae-4a65-88e9-8717d43d2cc9" providerId="ADAL" clId="{490A31EE-4073-4AFB-9C19-B5826A119316}" dt="2024-03-24T18:18:02.691" v="4286" actId="6264"/>
          <ac:spMkLst>
            <pc:docMk/>
            <pc:sldMk cId="0" sldId="260"/>
            <ac:spMk id="2" creationId="{5EF978D6-62BB-80FB-29C7-4A9E3BEF4214}"/>
          </ac:spMkLst>
        </pc:spChg>
        <pc:spChg chg="add mod ord">
          <ac:chgData name="Christine Hubbard" userId="fb551d83-5fae-4a65-88e9-8717d43d2cc9" providerId="ADAL" clId="{490A31EE-4073-4AFB-9C19-B5826A119316}" dt="2024-03-24T18:18:02.691" v="4286" actId="6264"/>
          <ac:spMkLst>
            <pc:docMk/>
            <pc:sldMk cId="0" sldId="260"/>
            <ac:spMk id="3" creationId="{4C0A6523-720C-1A14-34FD-1ACE008E1820}"/>
          </ac:spMkLst>
        </pc:spChg>
        <pc:spChg chg="add del mod">
          <ac:chgData name="Christine Hubbard" userId="fb551d83-5fae-4a65-88e9-8717d43d2cc9" providerId="ADAL" clId="{490A31EE-4073-4AFB-9C19-B5826A119316}" dt="2024-03-24T01:01:56.329" v="2609" actId="700"/>
          <ac:spMkLst>
            <pc:docMk/>
            <pc:sldMk cId="0" sldId="260"/>
            <ac:spMk id="3" creationId="{D71C84B8-3997-6E15-9603-40F24A41CD04}"/>
          </ac:spMkLst>
        </pc:spChg>
        <pc:spChg chg="add mod ord">
          <ac:chgData name="Christine Hubbard" userId="fb551d83-5fae-4a65-88e9-8717d43d2cc9" providerId="ADAL" clId="{490A31EE-4073-4AFB-9C19-B5826A119316}" dt="2024-03-24T18:18:02.691" v="4286" actId="6264"/>
          <ac:spMkLst>
            <pc:docMk/>
            <pc:sldMk cId="0" sldId="260"/>
            <ac:spMk id="4" creationId="{5BAC9AD9-D3BE-24DC-4986-C51333F794F6}"/>
          </ac:spMkLst>
        </pc:spChg>
        <pc:spChg chg="add del mod">
          <ac:chgData name="Christine Hubbard" userId="fb551d83-5fae-4a65-88e9-8717d43d2cc9" providerId="ADAL" clId="{490A31EE-4073-4AFB-9C19-B5826A119316}" dt="2024-03-24T01:01:56.329" v="2609" actId="700"/>
          <ac:spMkLst>
            <pc:docMk/>
            <pc:sldMk cId="0" sldId="260"/>
            <ac:spMk id="5" creationId="{BD682EE7-6B3B-741B-B623-8B6BF84EDFA6}"/>
          </ac:spMkLst>
        </pc:spChg>
        <pc:spChg chg="add mod ord">
          <ac:chgData name="Christine Hubbard" userId="fb551d83-5fae-4a65-88e9-8717d43d2cc9" providerId="ADAL" clId="{490A31EE-4073-4AFB-9C19-B5826A119316}" dt="2024-03-24T18:39:35.445" v="4608" actId="20577"/>
          <ac:spMkLst>
            <pc:docMk/>
            <pc:sldMk cId="0" sldId="260"/>
            <ac:spMk id="5" creationId="{DAF25E25-8BCF-3BF1-9596-33C7B0C4DD4A}"/>
          </ac:spMkLst>
        </pc:spChg>
        <pc:spChg chg="add del mod ord">
          <ac:chgData name="Christine Hubbard" userId="fb551d83-5fae-4a65-88e9-8717d43d2cc9" providerId="ADAL" clId="{490A31EE-4073-4AFB-9C19-B5826A119316}" dt="2024-03-24T18:18:02.691" v="4286" actId="6264"/>
          <ac:spMkLst>
            <pc:docMk/>
            <pc:sldMk cId="0" sldId="260"/>
            <ac:spMk id="6" creationId="{62EE7884-6331-48DB-C70C-902BBBC8C1D8}"/>
          </ac:spMkLst>
        </pc:spChg>
        <pc:spChg chg="add del mod ord">
          <ac:chgData name="Christine Hubbard" userId="fb551d83-5fae-4a65-88e9-8717d43d2cc9" providerId="ADAL" clId="{490A31EE-4073-4AFB-9C19-B5826A119316}" dt="2024-03-24T18:18:02.691" v="4286" actId="6264"/>
          <ac:spMkLst>
            <pc:docMk/>
            <pc:sldMk cId="0" sldId="260"/>
            <ac:spMk id="7" creationId="{D7BB22A3-F417-828E-F80E-1A4509143172}"/>
          </ac:spMkLst>
        </pc:spChg>
        <pc:spChg chg="add del mod ord">
          <ac:chgData name="Christine Hubbard" userId="fb551d83-5fae-4a65-88e9-8717d43d2cc9" providerId="ADAL" clId="{490A31EE-4073-4AFB-9C19-B5826A119316}" dt="2024-03-24T01:02:01.695" v="2610" actId="931"/>
          <ac:spMkLst>
            <pc:docMk/>
            <pc:sldMk cId="0" sldId="260"/>
            <ac:spMk id="8" creationId="{CB78A24C-9DCD-A6A3-338F-0731635CBE90}"/>
          </ac:spMkLst>
        </pc:spChg>
        <pc:spChg chg="add del mod ord">
          <ac:chgData name="Christine Hubbard" userId="fb551d83-5fae-4a65-88e9-8717d43d2cc9" providerId="ADAL" clId="{490A31EE-4073-4AFB-9C19-B5826A119316}" dt="2024-03-24T18:18:02.691" v="4286" actId="6264"/>
          <ac:spMkLst>
            <pc:docMk/>
            <pc:sldMk cId="0" sldId="260"/>
            <ac:spMk id="9" creationId="{2D6A2D64-4FBE-A84D-F53D-CF1F675D2447}"/>
          </ac:spMkLst>
        </pc:spChg>
        <pc:spChg chg="del">
          <ac:chgData name="Christine Hubbard" userId="fb551d83-5fae-4a65-88e9-8717d43d2cc9" providerId="ADAL" clId="{490A31EE-4073-4AFB-9C19-B5826A119316}" dt="2024-03-24T01:01:18.359" v="2607" actId="478"/>
          <ac:spMkLst>
            <pc:docMk/>
            <pc:sldMk cId="0" sldId="260"/>
            <ac:spMk id="270" creationId="{00000000-0000-0000-0000-000000000000}"/>
          </ac:spMkLst>
        </pc:spChg>
        <pc:spChg chg="del mod">
          <ac:chgData name="Christine Hubbard" userId="fb551d83-5fae-4a65-88e9-8717d43d2cc9" providerId="ADAL" clId="{490A31EE-4073-4AFB-9C19-B5826A119316}" dt="2024-03-24T01:01:20.618" v="2608" actId="478"/>
          <ac:spMkLst>
            <pc:docMk/>
            <pc:sldMk cId="0" sldId="260"/>
            <ac:spMk id="272" creationId="{00000000-0000-0000-0000-000000000000}"/>
          </ac:spMkLst>
        </pc:spChg>
        <pc:spChg chg="del">
          <ac:chgData name="Christine Hubbard" userId="fb551d83-5fae-4a65-88e9-8717d43d2cc9" providerId="ADAL" clId="{490A31EE-4073-4AFB-9C19-B5826A119316}" dt="2024-03-24T01:01:11.391" v="2606" actId="478"/>
          <ac:spMkLst>
            <pc:docMk/>
            <pc:sldMk cId="0" sldId="260"/>
            <ac:spMk id="273" creationId="{00000000-0000-0000-0000-000000000000}"/>
          </ac:spMkLst>
        </pc:spChg>
        <pc:picChg chg="add mod ord">
          <ac:chgData name="Christine Hubbard" userId="fb551d83-5fae-4a65-88e9-8717d43d2cc9" providerId="ADAL" clId="{490A31EE-4073-4AFB-9C19-B5826A119316}" dt="2024-03-24T18:18:02.691" v="4286" actId="6264"/>
          <ac:picMkLst>
            <pc:docMk/>
            <pc:sldMk cId="0" sldId="260"/>
            <ac:picMk id="11" creationId="{035FE030-F9D3-0204-03A6-1F44A7A90746}"/>
          </ac:picMkLst>
        </pc:picChg>
        <pc:picChg chg="del">
          <ac:chgData name="Christine Hubbard" userId="fb551d83-5fae-4a65-88e9-8717d43d2cc9" providerId="ADAL" clId="{490A31EE-4073-4AFB-9C19-B5826A119316}" dt="2024-03-22T17:23:02.994" v="2" actId="478"/>
          <ac:picMkLst>
            <pc:docMk/>
            <pc:sldMk cId="0" sldId="260"/>
            <ac:picMk id="271" creationId="{00000000-0000-0000-0000-000000000000}"/>
          </ac:picMkLst>
        </pc:picChg>
        <pc:cxnChg chg="del">
          <ac:chgData name="Christine Hubbard" userId="fb551d83-5fae-4a65-88e9-8717d43d2cc9" providerId="ADAL" clId="{490A31EE-4073-4AFB-9C19-B5826A119316}" dt="2024-03-24T01:01:07.922" v="2605" actId="478"/>
          <ac:cxnSpMkLst>
            <pc:docMk/>
            <pc:sldMk cId="0" sldId="260"/>
            <ac:cxnSpMk id="274" creationId="{00000000-0000-0000-0000-000000000000}"/>
          </ac:cxnSpMkLst>
        </pc:cxnChg>
      </pc:sldChg>
      <pc:sldChg chg="addSp delSp modSp mod chgLayout">
        <pc:chgData name="Christine Hubbard" userId="fb551d83-5fae-4a65-88e9-8717d43d2cc9" providerId="ADAL" clId="{490A31EE-4073-4AFB-9C19-B5826A119316}" dt="2024-03-24T18:44:27.643" v="4672" actId="13244"/>
        <pc:sldMkLst>
          <pc:docMk/>
          <pc:sldMk cId="0" sldId="261"/>
        </pc:sldMkLst>
        <pc:spChg chg="add del mod ord">
          <ac:chgData name="Christine Hubbard" userId="fb551d83-5fae-4a65-88e9-8717d43d2cc9" providerId="ADAL" clId="{490A31EE-4073-4AFB-9C19-B5826A119316}" dt="2024-03-24T18:18:08.115" v="4288" actId="6264"/>
          <ac:spMkLst>
            <pc:docMk/>
            <pc:sldMk cId="0" sldId="261"/>
            <ac:spMk id="2" creationId="{0BE951BD-C502-8271-9EAA-71E5553930D1}"/>
          </ac:spMkLst>
        </pc:spChg>
        <pc:spChg chg="add del mod ord">
          <ac:chgData name="Christine Hubbard" userId="fb551d83-5fae-4a65-88e9-8717d43d2cc9" providerId="ADAL" clId="{490A31EE-4073-4AFB-9C19-B5826A119316}" dt="2024-03-24T18:18:08.115" v="4288" actId="6264"/>
          <ac:spMkLst>
            <pc:docMk/>
            <pc:sldMk cId="0" sldId="261"/>
            <ac:spMk id="3" creationId="{0FD27239-84D4-D080-A1C3-B1699A4DF20B}"/>
          </ac:spMkLst>
        </pc:spChg>
        <pc:spChg chg="add del mod">
          <ac:chgData name="Christine Hubbard" userId="fb551d83-5fae-4a65-88e9-8717d43d2cc9" providerId="ADAL" clId="{490A31EE-4073-4AFB-9C19-B5826A119316}" dt="2024-03-24T01:02:56.586" v="2624" actId="700"/>
          <ac:spMkLst>
            <pc:docMk/>
            <pc:sldMk cId="0" sldId="261"/>
            <ac:spMk id="3" creationId="{E566783B-B815-8444-E39E-EBDCFD4017EB}"/>
          </ac:spMkLst>
        </pc:spChg>
        <pc:spChg chg="add del mod ord">
          <ac:chgData name="Christine Hubbard" userId="fb551d83-5fae-4a65-88e9-8717d43d2cc9" providerId="ADAL" clId="{490A31EE-4073-4AFB-9C19-B5826A119316}" dt="2024-03-24T18:18:08.115" v="4288" actId="6264"/>
          <ac:spMkLst>
            <pc:docMk/>
            <pc:sldMk cId="0" sldId="261"/>
            <ac:spMk id="4" creationId="{D10B1344-E1BA-BB0D-DCEE-FA801507A2BB}"/>
          </ac:spMkLst>
        </pc:spChg>
        <pc:spChg chg="add del mod ord">
          <ac:chgData name="Christine Hubbard" userId="fb551d83-5fae-4a65-88e9-8717d43d2cc9" providerId="ADAL" clId="{490A31EE-4073-4AFB-9C19-B5826A119316}" dt="2024-03-24T18:18:08.115" v="4288" actId="6264"/>
          <ac:spMkLst>
            <pc:docMk/>
            <pc:sldMk cId="0" sldId="261"/>
            <ac:spMk id="5" creationId="{15FCDAD2-A9E1-CAB7-8599-44EC689278EA}"/>
          </ac:spMkLst>
        </pc:spChg>
        <pc:spChg chg="add del mod">
          <ac:chgData name="Christine Hubbard" userId="fb551d83-5fae-4a65-88e9-8717d43d2cc9" providerId="ADAL" clId="{490A31EE-4073-4AFB-9C19-B5826A119316}" dt="2024-03-24T01:02:56.586" v="2624" actId="700"/>
          <ac:spMkLst>
            <pc:docMk/>
            <pc:sldMk cId="0" sldId="261"/>
            <ac:spMk id="5" creationId="{A3EEC12C-B494-BF82-3669-CF28E1A367A9}"/>
          </ac:spMkLst>
        </pc:spChg>
        <pc:spChg chg="add del mod ord">
          <ac:chgData name="Christine Hubbard" userId="fb551d83-5fae-4a65-88e9-8717d43d2cc9" providerId="ADAL" clId="{490A31EE-4073-4AFB-9C19-B5826A119316}" dt="2024-03-24T18:18:08.115" v="4288" actId="6264"/>
          <ac:spMkLst>
            <pc:docMk/>
            <pc:sldMk cId="0" sldId="261"/>
            <ac:spMk id="6" creationId="{F183F0B3-77A5-BBD1-446D-3E8D26141230}"/>
          </ac:spMkLst>
        </pc:spChg>
        <pc:spChg chg="add del mod ord">
          <ac:chgData name="Christine Hubbard" userId="fb551d83-5fae-4a65-88e9-8717d43d2cc9" providerId="ADAL" clId="{490A31EE-4073-4AFB-9C19-B5826A119316}" dt="2024-03-24T18:18:08.115" v="4288" actId="6264"/>
          <ac:spMkLst>
            <pc:docMk/>
            <pc:sldMk cId="0" sldId="261"/>
            <ac:spMk id="7" creationId="{DE12DE6B-B177-4FD5-4C3A-68EC92510545}"/>
          </ac:spMkLst>
        </pc:spChg>
        <pc:spChg chg="add del mod">
          <ac:chgData name="Christine Hubbard" userId="fb551d83-5fae-4a65-88e9-8717d43d2cc9" providerId="ADAL" clId="{490A31EE-4073-4AFB-9C19-B5826A119316}" dt="2024-03-24T01:02:56.586" v="2624" actId="700"/>
          <ac:spMkLst>
            <pc:docMk/>
            <pc:sldMk cId="0" sldId="261"/>
            <ac:spMk id="7" creationId="{FF489E7D-8EE0-A861-25F6-9EF3CF0D20D8}"/>
          </ac:spMkLst>
        </pc:spChg>
        <pc:spChg chg="add mod ord">
          <ac:chgData name="Christine Hubbard" userId="fb551d83-5fae-4a65-88e9-8717d43d2cc9" providerId="ADAL" clId="{490A31EE-4073-4AFB-9C19-B5826A119316}" dt="2024-03-24T18:44:11.162" v="4669" actId="13244"/>
          <ac:spMkLst>
            <pc:docMk/>
            <pc:sldMk cId="0" sldId="261"/>
            <ac:spMk id="8" creationId="{7A269973-5B86-D2F3-28A4-50DC08E8AA5A}"/>
          </ac:spMkLst>
        </pc:spChg>
        <pc:spChg chg="add del mod">
          <ac:chgData name="Christine Hubbard" userId="fb551d83-5fae-4a65-88e9-8717d43d2cc9" providerId="ADAL" clId="{490A31EE-4073-4AFB-9C19-B5826A119316}" dt="2024-03-24T01:02:56.586" v="2624" actId="700"/>
          <ac:spMkLst>
            <pc:docMk/>
            <pc:sldMk cId="0" sldId="261"/>
            <ac:spMk id="9" creationId="{9C94E136-EF96-F8CA-CC2C-5A89593905FD}"/>
          </ac:spMkLst>
        </pc:spChg>
        <pc:spChg chg="add mod ord">
          <ac:chgData name="Christine Hubbard" userId="fb551d83-5fae-4a65-88e9-8717d43d2cc9" providerId="ADAL" clId="{490A31EE-4073-4AFB-9C19-B5826A119316}" dt="2024-03-24T18:18:08.115" v="4288" actId="6264"/>
          <ac:spMkLst>
            <pc:docMk/>
            <pc:sldMk cId="0" sldId="261"/>
            <ac:spMk id="9" creationId="{FC516E3C-D491-E6B0-E260-B8A4C53C7A1C}"/>
          </ac:spMkLst>
        </pc:spChg>
        <pc:spChg chg="add mod ord">
          <ac:chgData name="Christine Hubbard" userId="fb551d83-5fae-4a65-88e9-8717d43d2cc9" providerId="ADAL" clId="{490A31EE-4073-4AFB-9C19-B5826A119316}" dt="2024-03-24T18:18:08.115" v="4288" actId="6264"/>
          <ac:spMkLst>
            <pc:docMk/>
            <pc:sldMk cId="0" sldId="261"/>
            <ac:spMk id="10" creationId="{6B4ECC1F-5652-35F3-FE48-7F3F38E13DA2}"/>
          </ac:spMkLst>
        </pc:spChg>
        <pc:spChg chg="add mod ord">
          <ac:chgData name="Christine Hubbard" userId="fb551d83-5fae-4a65-88e9-8717d43d2cc9" providerId="ADAL" clId="{490A31EE-4073-4AFB-9C19-B5826A119316}" dt="2024-03-24T18:44:18.723" v="4670" actId="13244"/>
          <ac:spMkLst>
            <pc:docMk/>
            <pc:sldMk cId="0" sldId="261"/>
            <ac:spMk id="11" creationId="{0B46B721-FA11-4449-3AB0-D24DE089354A}"/>
          </ac:spMkLst>
        </pc:spChg>
        <pc:spChg chg="add del mod">
          <ac:chgData name="Christine Hubbard" userId="fb551d83-5fae-4a65-88e9-8717d43d2cc9" providerId="ADAL" clId="{490A31EE-4073-4AFB-9C19-B5826A119316}" dt="2024-03-24T01:02:56.586" v="2624" actId="700"/>
          <ac:spMkLst>
            <pc:docMk/>
            <pc:sldMk cId="0" sldId="261"/>
            <ac:spMk id="11" creationId="{80EB458C-B90E-E9F0-B6FF-E0DDDF65E3AA}"/>
          </ac:spMkLst>
        </pc:spChg>
        <pc:spChg chg="add mod ord">
          <ac:chgData name="Christine Hubbard" userId="fb551d83-5fae-4a65-88e9-8717d43d2cc9" providerId="ADAL" clId="{490A31EE-4073-4AFB-9C19-B5826A119316}" dt="2024-03-24T18:44:27.643" v="4672" actId="13244"/>
          <ac:spMkLst>
            <pc:docMk/>
            <pc:sldMk cId="0" sldId="261"/>
            <ac:spMk id="12" creationId="{021210E5-BF08-A04F-535B-BDF47CC1B3A2}"/>
          </ac:spMkLst>
        </pc:spChg>
        <pc:spChg chg="add del mod">
          <ac:chgData name="Christine Hubbard" userId="fb551d83-5fae-4a65-88e9-8717d43d2cc9" providerId="ADAL" clId="{490A31EE-4073-4AFB-9C19-B5826A119316}" dt="2024-03-24T01:02:56.586" v="2624" actId="700"/>
          <ac:spMkLst>
            <pc:docMk/>
            <pc:sldMk cId="0" sldId="261"/>
            <ac:spMk id="13" creationId="{5EFDEE2B-ED47-4706-BFE4-2FADE1924430}"/>
          </ac:spMkLst>
        </pc:spChg>
        <pc:spChg chg="add mod ord">
          <ac:chgData name="Christine Hubbard" userId="fb551d83-5fae-4a65-88e9-8717d43d2cc9" providerId="ADAL" clId="{490A31EE-4073-4AFB-9C19-B5826A119316}" dt="2024-03-24T18:44:23.648" v="4671" actId="13244"/>
          <ac:spMkLst>
            <pc:docMk/>
            <pc:sldMk cId="0" sldId="261"/>
            <ac:spMk id="13" creationId="{7C1F7C64-EE37-CAC6-D797-3F9709F6902A}"/>
          </ac:spMkLst>
        </pc:spChg>
        <pc:spChg chg="add del mod ord">
          <ac:chgData name="Christine Hubbard" userId="fb551d83-5fae-4a65-88e9-8717d43d2cc9" providerId="ADAL" clId="{490A31EE-4073-4AFB-9C19-B5826A119316}" dt="2024-03-24T01:05:02.262" v="2640" actId="6264"/>
          <ac:spMkLst>
            <pc:docMk/>
            <pc:sldMk cId="0" sldId="261"/>
            <ac:spMk id="14" creationId="{BA0A8154-DA7D-8FEB-FB29-13F34399FBF0}"/>
          </ac:spMkLst>
        </pc:spChg>
        <pc:spChg chg="add del mod ord">
          <ac:chgData name="Christine Hubbard" userId="fb551d83-5fae-4a65-88e9-8717d43d2cc9" providerId="ADAL" clId="{490A31EE-4073-4AFB-9C19-B5826A119316}" dt="2024-03-24T01:05:02.262" v="2640" actId="6264"/>
          <ac:spMkLst>
            <pc:docMk/>
            <pc:sldMk cId="0" sldId="261"/>
            <ac:spMk id="15" creationId="{36AA1910-34DB-4F30-DE27-9E3444645EC3}"/>
          </ac:spMkLst>
        </pc:spChg>
        <pc:spChg chg="add del mod ord">
          <ac:chgData name="Christine Hubbard" userId="fb551d83-5fae-4a65-88e9-8717d43d2cc9" providerId="ADAL" clId="{490A31EE-4073-4AFB-9C19-B5826A119316}" dt="2024-03-24T01:05:02.262" v="2640" actId="6264"/>
          <ac:spMkLst>
            <pc:docMk/>
            <pc:sldMk cId="0" sldId="261"/>
            <ac:spMk id="16" creationId="{D1A6F66D-09B9-3843-777C-EEA2C317D625}"/>
          </ac:spMkLst>
        </pc:spChg>
        <pc:spChg chg="add del mod ord">
          <ac:chgData name="Christine Hubbard" userId="fb551d83-5fae-4a65-88e9-8717d43d2cc9" providerId="ADAL" clId="{490A31EE-4073-4AFB-9C19-B5826A119316}" dt="2024-03-24T01:05:02.262" v="2640" actId="6264"/>
          <ac:spMkLst>
            <pc:docMk/>
            <pc:sldMk cId="0" sldId="261"/>
            <ac:spMk id="17" creationId="{6DBC6C68-D358-6E8E-CCE6-325A9CA0F60E}"/>
          </ac:spMkLst>
        </pc:spChg>
        <pc:spChg chg="add del mod ord">
          <ac:chgData name="Christine Hubbard" userId="fb551d83-5fae-4a65-88e9-8717d43d2cc9" providerId="ADAL" clId="{490A31EE-4073-4AFB-9C19-B5826A119316}" dt="2024-03-24T01:05:02.262" v="2640" actId="6264"/>
          <ac:spMkLst>
            <pc:docMk/>
            <pc:sldMk cId="0" sldId="261"/>
            <ac:spMk id="18" creationId="{DEA0B6F6-05B8-BF04-9337-906B485796EF}"/>
          </ac:spMkLst>
        </pc:spChg>
        <pc:spChg chg="add del mod ord">
          <ac:chgData name="Christine Hubbard" userId="fb551d83-5fae-4a65-88e9-8717d43d2cc9" providerId="ADAL" clId="{490A31EE-4073-4AFB-9C19-B5826A119316}" dt="2024-03-24T01:05:02.262" v="2640" actId="6264"/>
          <ac:spMkLst>
            <pc:docMk/>
            <pc:sldMk cId="0" sldId="261"/>
            <ac:spMk id="19" creationId="{C25F5495-EB0E-7551-A81F-5FEC24E7F43E}"/>
          </ac:spMkLst>
        </pc:spChg>
        <pc:spChg chg="add del mod ord">
          <ac:chgData name="Christine Hubbard" userId="fb551d83-5fae-4a65-88e9-8717d43d2cc9" providerId="ADAL" clId="{490A31EE-4073-4AFB-9C19-B5826A119316}" dt="2024-03-24T18:10:26.594" v="4242" actId="6264"/>
          <ac:spMkLst>
            <pc:docMk/>
            <pc:sldMk cId="0" sldId="261"/>
            <ac:spMk id="20" creationId="{6A4456D4-F405-79F7-6ACC-E08B5C371591}"/>
          </ac:spMkLst>
        </pc:spChg>
        <pc:spChg chg="add del mod ord">
          <ac:chgData name="Christine Hubbard" userId="fb551d83-5fae-4a65-88e9-8717d43d2cc9" providerId="ADAL" clId="{490A31EE-4073-4AFB-9C19-B5826A119316}" dt="2024-03-24T18:10:26.594" v="4242" actId="6264"/>
          <ac:spMkLst>
            <pc:docMk/>
            <pc:sldMk cId="0" sldId="261"/>
            <ac:spMk id="21" creationId="{6BF98BD9-4926-A8B9-3589-39E44FBC3027}"/>
          </ac:spMkLst>
        </pc:spChg>
        <pc:spChg chg="add del mod ord">
          <ac:chgData name="Christine Hubbard" userId="fb551d83-5fae-4a65-88e9-8717d43d2cc9" providerId="ADAL" clId="{490A31EE-4073-4AFB-9C19-B5826A119316}" dt="2024-03-24T18:10:26.594" v="4242" actId="6264"/>
          <ac:spMkLst>
            <pc:docMk/>
            <pc:sldMk cId="0" sldId="261"/>
            <ac:spMk id="22" creationId="{B38CD4A7-028D-3CF1-8F00-9494F9BE5822}"/>
          </ac:spMkLst>
        </pc:spChg>
        <pc:spChg chg="add del mod ord">
          <ac:chgData name="Christine Hubbard" userId="fb551d83-5fae-4a65-88e9-8717d43d2cc9" providerId="ADAL" clId="{490A31EE-4073-4AFB-9C19-B5826A119316}" dt="2024-03-24T18:10:26.594" v="4242" actId="6264"/>
          <ac:spMkLst>
            <pc:docMk/>
            <pc:sldMk cId="0" sldId="261"/>
            <ac:spMk id="23" creationId="{04ECBCF3-1821-E984-48B5-6E0AB6A61891}"/>
          </ac:spMkLst>
        </pc:spChg>
        <pc:spChg chg="add del mod ord">
          <ac:chgData name="Christine Hubbard" userId="fb551d83-5fae-4a65-88e9-8717d43d2cc9" providerId="ADAL" clId="{490A31EE-4073-4AFB-9C19-B5826A119316}" dt="2024-03-24T18:10:26.594" v="4242" actId="6264"/>
          <ac:spMkLst>
            <pc:docMk/>
            <pc:sldMk cId="0" sldId="261"/>
            <ac:spMk id="24" creationId="{CEAABEA2-A3AF-C329-9B92-71A14D880D27}"/>
          </ac:spMkLst>
        </pc:spChg>
        <pc:spChg chg="add del mod ord">
          <ac:chgData name="Christine Hubbard" userId="fb551d83-5fae-4a65-88e9-8717d43d2cc9" providerId="ADAL" clId="{490A31EE-4073-4AFB-9C19-B5826A119316}" dt="2024-03-24T18:10:26.594" v="4242" actId="6264"/>
          <ac:spMkLst>
            <pc:docMk/>
            <pc:sldMk cId="0" sldId="261"/>
            <ac:spMk id="25" creationId="{7E0C441B-75BE-BF90-EF08-D95DC80C7CE1}"/>
          </ac:spMkLst>
        </pc:spChg>
        <pc:spChg chg="del mod ord">
          <ac:chgData name="Christine Hubbard" userId="fb551d83-5fae-4a65-88e9-8717d43d2cc9" providerId="ADAL" clId="{490A31EE-4073-4AFB-9C19-B5826A119316}" dt="2024-03-24T01:02:24.261" v="2615" actId="478"/>
          <ac:spMkLst>
            <pc:docMk/>
            <pc:sldMk cId="0" sldId="261"/>
            <ac:spMk id="279" creationId="{00000000-0000-0000-0000-000000000000}"/>
          </ac:spMkLst>
        </pc:spChg>
        <pc:spChg chg="del mod ord">
          <ac:chgData name="Christine Hubbard" userId="fb551d83-5fae-4a65-88e9-8717d43d2cc9" providerId="ADAL" clId="{490A31EE-4073-4AFB-9C19-B5826A119316}" dt="2024-03-24T01:02:28.073" v="2616" actId="478"/>
          <ac:spMkLst>
            <pc:docMk/>
            <pc:sldMk cId="0" sldId="261"/>
            <ac:spMk id="280" creationId="{00000000-0000-0000-0000-000000000000}"/>
          </ac:spMkLst>
        </pc:spChg>
        <pc:spChg chg="del mod ord">
          <ac:chgData name="Christine Hubbard" userId="fb551d83-5fae-4a65-88e9-8717d43d2cc9" providerId="ADAL" clId="{490A31EE-4073-4AFB-9C19-B5826A119316}" dt="2024-03-24T01:02:38.671" v="2619" actId="478"/>
          <ac:spMkLst>
            <pc:docMk/>
            <pc:sldMk cId="0" sldId="261"/>
            <ac:spMk id="281" creationId="{00000000-0000-0000-0000-000000000000}"/>
          </ac:spMkLst>
        </pc:spChg>
        <pc:spChg chg="del mod ord">
          <ac:chgData name="Christine Hubbard" userId="fb551d83-5fae-4a65-88e9-8717d43d2cc9" providerId="ADAL" clId="{490A31EE-4073-4AFB-9C19-B5826A119316}" dt="2024-03-24T01:02:43.694" v="2621" actId="478"/>
          <ac:spMkLst>
            <pc:docMk/>
            <pc:sldMk cId="0" sldId="261"/>
            <ac:spMk id="282" creationId="{00000000-0000-0000-0000-000000000000}"/>
          </ac:spMkLst>
        </pc:spChg>
        <pc:spChg chg="del mod ord">
          <ac:chgData name="Christine Hubbard" userId="fb551d83-5fae-4a65-88e9-8717d43d2cc9" providerId="ADAL" clId="{490A31EE-4073-4AFB-9C19-B5826A119316}" dt="2024-03-24T01:02:36.328" v="2618" actId="478"/>
          <ac:spMkLst>
            <pc:docMk/>
            <pc:sldMk cId="0" sldId="261"/>
            <ac:spMk id="283" creationId="{00000000-0000-0000-0000-000000000000}"/>
          </ac:spMkLst>
        </pc:spChg>
        <pc:spChg chg="del mod ord">
          <ac:chgData name="Christine Hubbard" userId="fb551d83-5fae-4a65-88e9-8717d43d2cc9" providerId="ADAL" clId="{490A31EE-4073-4AFB-9C19-B5826A119316}" dt="2024-03-24T01:02:40.668" v="2620" actId="478"/>
          <ac:spMkLst>
            <pc:docMk/>
            <pc:sldMk cId="0" sldId="261"/>
            <ac:spMk id="284" creationId="{00000000-0000-0000-0000-000000000000}"/>
          </ac:spMkLst>
        </pc:spChg>
        <pc:spChg chg="del mod ord">
          <ac:chgData name="Christine Hubbard" userId="fb551d83-5fae-4a65-88e9-8717d43d2cc9" providerId="ADAL" clId="{490A31EE-4073-4AFB-9C19-B5826A119316}" dt="2024-03-24T01:02:34.346" v="2617" actId="478"/>
          <ac:spMkLst>
            <pc:docMk/>
            <pc:sldMk cId="0" sldId="261"/>
            <ac:spMk id="285" creationId="{00000000-0000-0000-0000-000000000000}"/>
          </ac:spMkLst>
        </pc:spChg>
        <pc:cxnChg chg="del">
          <ac:chgData name="Christine Hubbard" userId="fb551d83-5fae-4a65-88e9-8717d43d2cc9" providerId="ADAL" clId="{490A31EE-4073-4AFB-9C19-B5826A119316}" dt="2024-03-24T01:02:51.225" v="2623" actId="478"/>
          <ac:cxnSpMkLst>
            <pc:docMk/>
            <pc:sldMk cId="0" sldId="261"/>
            <ac:cxnSpMk id="288" creationId="{00000000-0000-0000-0000-000000000000}"/>
          </ac:cxnSpMkLst>
        </pc:cxnChg>
      </pc:sldChg>
      <pc:sldChg chg="addSp delSp modSp mod chgLayout">
        <pc:chgData name="Christine Hubbard" userId="fb551d83-5fae-4a65-88e9-8717d43d2cc9" providerId="ADAL" clId="{490A31EE-4073-4AFB-9C19-B5826A119316}" dt="2024-03-24T18:38:53.768" v="4606" actId="12"/>
        <pc:sldMkLst>
          <pc:docMk/>
          <pc:sldMk cId="0" sldId="262"/>
        </pc:sldMkLst>
        <pc:spChg chg="add del mod ord">
          <ac:chgData name="Christine Hubbard" userId="fb551d83-5fae-4a65-88e9-8717d43d2cc9" providerId="ADAL" clId="{490A31EE-4073-4AFB-9C19-B5826A119316}" dt="2024-03-24T18:38:04.918" v="4518" actId="6264"/>
          <ac:spMkLst>
            <pc:docMk/>
            <pc:sldMk cId="0" sldId="262"/>
            <ac:spMk id="2" creationId="{E4CBDEE6-1A8C-3E80-323F-3DC1D9B2D550}"/>
          </ac:spMkLst>
        </pc:spChg>
        <pc:spChg chg="add del mod">
          <ac:chgData name="Christine Hubbard" userId="fb551d83-5fae-4a65-88e9-8717d43d2cc9" providerId="ADAL" clId="{490A31EE-4073-4AFB-9C19-B5826A119316}" dt="2024-03-24T01:05:17.739" v="2641" actId="6264"/>
          <ac:spMkLst>
            <pc:docMk/>
            <pc:sldMk cId="0" sldId="262"/>
            <ac:spMk id="2" creationId="{E5B0949F-4BB6-0D6A-560B-7A3B9864FD23}"/>
          </ac:spMkLst>
        </pc:spChg>
        <pc:spChg chg="add del mod">
          <ac:chgData name="Christine Hubbard" userId="fb551d83-5fae-4a65-88e9-8717d43d2cc9" providerId="ADAL" clId="{490A31EE-4073-4AFB-9C19-B5826A119316}" dt="2024-03-24T01:05:17.739" v="2641" actId="6264"/>
          <ac:spMkLst>
            <pc:docMk/>
            <pc:sldMk cId="0" sldId="262"/>
            <ac:spMk id="3" creationId="{480B4ED6-9AE3-18E9-ADCC-A37C5BE82142}"/>
          </ac:spMkLst>
        </pc:spChg>
        <pc:spChg chg="add del mod ord">
          <ac:chgData name="Christine Hubbard" userId="fb551d83-5fae-4a65-88e9-8717d43d2cc9" providerId="ADAL" clId="{490A31EE-4073-4AFB-9C19-B5826A119316}" dt="2024-03-24T18:38:04.918" v="4518" actId="6264"/>
          <ac:spMkLst>
            <pc:docMk/>
            <pc:sldMk cId="0" sldId="262"/>
            <ac:spMk id="3" creationId="{A7FEC0A6-04EB-18DF-633B-7CE6453BE343}"/>
          </ac:spMkLst>
        </pc:spChg>
        <pc:spChg chg="add del mod">
          <ac:chgData name="Christine Hubbard" userId="fb551d83-5fae-4a65-88e9-8717d43d2cc9" providerId="ADAL" clId="{490A31EE-4073-4AFB-9C19-B5826A119316}" dt="2024-03-24T01:05:17.739" v="2641" actId="6264"/>
          <ac:spMkLst>
            <pc:docMk/>
            <pc:sldMk cId="0" sldId="262"/>
            <ac:spMk id="4" creationId="{0A7AE95D-4B98-4010-10E6-C41768777C0E}"/>
          </ac:spMkLst>
        </pc:spChg>
        <pc:spChg chg="add mod ord">
          <ac:chgData name="Christine Hubbard" userId="fb551d83-5fae-4a65-88e9-8717d43d2cc9" providerId="ADAL" clId="{490A31EE-4073-4AFB-9C19-B5826A119316}" dt="2024-03-24T18:38:04.918" v="4518" actId="6264"/>
          <ac:spMkLst>
            <pc:docMk/>
            <pc:sldMk cId="0" sldId="262"/>
            <ac:spMk id="4" creationId="{D275C3BE-EBA7-AF4E-93BA-B7F69B013090}"/>
          </ac:spMkLst>
        </pc:spChg>
        <pc:spChg chg="add mod ord">
          <ac:chgData name="Christine Hubbard" userId="fb551d83-5fae-4a65-88e9-8717d43d2cc9" providerId="ADAL" clId="{490A31EE-4073-4AFB-9C19-B5826A119316}" dt="2024-03-24T18:38:53.768" v="4606" actId="12"/>
          <ac:spMkLst>
            <pc:docMk/>
            <pc:sldMk cId="0" sldId="262"/>
            <ac:spMk id="5" creationId="{4C367E68-AB23-FBBB-5FE9-83C8E23FC10D}"/>
          </ac:spMkLst>
        </pc:spChg>
        <pc:spChg chg="add del mod">
          <ac:chgData name="Christine Hubbard" userId="fb551d83-5fae-4a65-88e9-8717d43d2cc9" providerId="ADAL" clId="{490A31EE-4073-4AFB-9C19-B5826A119316}" dt="2024-03-24T01:09:08.697" v="2698" actId="6264"/>
          <ac:spMkLst>
            <pc:docMk/>
            <pc:sldMk cId="0" sldId="262"/>
            <ac:spMk id="6" creationId="{EEBA1422-56E3-2D43-51F2-459707126D72}"/>
          </ac:spMkLst>
        </pc:spChg>
        <pc:spChg chg="add del mod">
          <ac:chgData name="Christine Hubbard" userId="fb551d83-5fae-4a65-88e9-8717d43d2cc9" providerId="ADAL" clId="{490A31EE-4073-4AFB-9C19-B5826A119316}" dt="2024-03-24T01:09:08.697" v="2698" actId="6264"/>
          <ac:spMkLst>
            <pc:docMk/>
            <pc:sldMk cId="0" sldId="262"/>
            <ac:spMk id="8" creationId="{7F1E73FD-2666-3FD1-499C-B72D8CE890C4}"/>
          </ac:spMkLst>
        </pc:spChg>
        <pc:spChg chg="add del mod ord">
          <ac:chgData name="Christine Hubbard" userId="fb551d83-5fae-4a65-88e9-8717d43d2cc9" providerId="ADAL" clId="{490A31EE-4073-4AFB-9C19-B5826A119316}" dt="2024-03-24T18:18:18.716" v="4290" actId="6264"/>
          <ac:spMkLst>
            <pc:docMk/>
            <pc:sldMk cId="0" sldId="262"/>
            <ac:spMk id="9" creationId="{25D6751C-0A45-9032-CC8A-290C6D57C1BE}"/>
          </ac:spMkLst>
        </pc:spChg>
        <pc:spChg chg="add del mod ord">
          <ac:chgData name="Christine Hubbard" userId="fb551d83-5fae-4a65-88e9-8717d43d2cc9" providerId="ADAL" clId="{490A31EE-4073-4AFB-9C19-B5826A119316}" dt="2024-03-24T18:18:18.716" v="4290" actId="6264"/>
          <ac:spMkLst>
            <pc:docMk/>
            <pc:sldMk cId="0" sldId="262"/>
            <ac:spMk id="10" creationId="{379877DC-133D-6E97-2523-A57F9A8E6109}"/>
          </ac:spMkLst>
        </pc:spChg>
        <pc:spChg chg="del mod ord">
          <ac:chgData name="Christine Hubbard" userId="fb551d83-5fae-4a65-88e9-8717d43d2cc9" providerId="ADAL" clId="{490A31EE-4073-4AFB-9C19-B5826A119316}" dt="2024-03-24T01:08:55.146" v="2694" actId="478"/>
          <ac:spMkLst>
            <pc:docMk/>
            <pc:sldMk cId="0" sldId="262"/>
            <ac:spMk id="293" creationId="{00000000-0000-0000-0000-000000000000}"/>
          </ac:spMkLst>
        </pc:spChg>
        <pc:spChg chg="del mod ord">
          <ac:chgData name="Christine Hubbard" userId="fb551d83-5fae-4a65-88e9-8717d43d2cc9" providerId="ADAL" clId="{490A31EE-4073-4AFB-9C19-B5826A119316}" dt="2024-03-24T01:08:57.601" v="2695" actId="478"/>
          <ac:spMkLst>
            <pc:docMk/>
            <pc:sldMk cId="0" sldId="262"/>
            <ac:spMk id="294" creationId="{00000000-0000-0000-0000-000000000000}"/>
          </ac:spMkLst>
        </pc:spChg>
        <pc:spChg chg="del mod ord">
          <ac:chgData name="Christine Hubbard" userId="fb551d83-5fae-4a65-88e9-8717d43d2cc9" providerId="ADAL" clId="{490A31EE-4073-4AFB-9C19-B5826A119316}" dt="2024-03-24T01:09:02.042" v="2696" actId="478"/>
          <ac:spMkLst>
            <pc:docMk/>
            <pc:sldMk cId="0" sldId="262"/>
            <ac:spMk id="295" creationId="{00000000-0000-0000-0000-000000000000}"/>
          </ac:spMkLst>
        </pc:spChg>
        <pc:cxnChg chg="del">
          <ac:chgData name="Christine Hubbard" userId="fb551d83-5fae-4a65-88e9-8717d43d2cc9" providerId="ADAL" clId="{490A31EE-4073-4AFB-9C19-B5826A119316}" dt="2024-03-24T01:09:04.457" v="2697" actId="478"/>
          <ac:cxnSpMkLst>
            <pc:docMk/>
            <pc:sldMk cId="0" sldId="262"/>
            <ac:cxnSpMk id="296" creationId="{00000000-0000-0000-0000-000000000000}"/>
          </ac:cxnSpMkLst>
        </pc:cxnChg>
      </pc:sldChg>
      <pc:sldChg chg="addSp delSp modSp del mod chgLayout">
        <pc:chgData name="Christine Hubbard" userId="fb551d83-5fae-4a65-88e9-8717d43d2cc9" providerId="ADAL" clId="{490A31EE-4073-4AFB-9C19-B5826A119316}" dt="2024-03-24T01:09:10.775" v="2699" actId="47"/>
        <pc:sldMkLst>
          <pc:docMk/>
          <pc:sldMk cId="0" sldId="263"/>
        </pc:sldMkLst>
        <pc:spChg chg="add del mod">
          <ac:chgData name="Christine Hubbard" userId="fb551d83-5fae-4a65-88e9-8717d43d2cc9" providerId="ADAL" clId="{490A31EE-4073-4AFB-9C19-B5826A119316}" dt="2024-03-24T01:05:21.631" v="2642" actId="6264"/>
          <ac:spMkLst>
            <pc:docMk/>
            <pc:sldMk cId="0" sldId="263"/>
            <ac:spMk id="3" creationId="{6E007A44-2611-1933-45F2-6568AA6075EB}"/>
          </ac:spMkLst>
        </pc:spChg>
        <pc:spChg chg="add del mod">
          <ac:chgData name="Christine Hubbard" userId="fb551d83-5fae-4a65-88e9-8717d43d2cc9" providerId="ADAL" clId="{490A31EE-4073-4AFB-9C19-B5826A119316}" dt="2024-03-24T01:05:21.631" v="2642" actId="6264"/>
          <ac:spMkLst>
            <pc:docMk/>
            <pc:sldMk cId="0" sldId="263"/>
            <ac:spMk id="4" creationId="{E3C8EE21-8E58-53E0-323C-86E086B531EF}"/>
          </ac:spMkLst>
        </pc:spChg>
        <pc:spChg chg="add del mod">
          <ac:chgData name="Christine Hubbard" userId="fb551d83-5fae-4a65-88e9-8717d43d2cc9" providerId="ADAL" clId="{490A31EE-4073-4AFB-9C19-B5826A119316}" dt="2024-03-24T01:05:21.631" v="2642" actId="6264"/>
          <ac:spMkLst>
            <pc:docMk/>
            <pc:sldMk cId="0" sldId="263"/>
            <ac:spMk id="5" creationId="{A9D2BB8D-8A15-BBD1-75D7-752334E38261}"/>
          </ac:spMkLst>
        </pc:spChg>
        <pc:spChg chg="add del mod">
          <ac:chgData name="Christine Hubbard" userId="fb551d83-5fae-4a65-88e9-8717d43d2cc9" providerId="ADAL" clId="{490A31EE-4073-4AFB-9C19-B5826A119316}" dt="2024-03-24T01:08:44.774" v="2693" actId="6264"/>
          <ac:spMkLst>
            <pc:docMk/>
            <pc:sldMk cId="0" sldId="263"/>
            <ac:spMk id="6" creationId="{FEB5BB68-2FE9-6D8D-DB4B-F983B90EB37E}"/>
          </ac:spMkLst>
        </pc:spChg>
        <pc:spChg chg="add del mod">
          <ac:chgData name="Christine Hubbard" userId="fb551d83-5fae-4a65-88e9-8717d43d2cc9" providerId="ADAL" clId="{490A31EE-4073-4AFB-9C19-B5826A119316}" dt="2024-03-24T01:08:44.774" v="2693" actId="6264"/>
          <ac:spMkLst>
            <pc:docMk/>
            <pc:sldMk cId="0" sldId="263"/>
            <ac:spMk id="7" creationId="{26325DD0-904D-8175-2BA6-52589579C157}"/>
          </ac:spMkLst>
        </pc:spChg>
        <pc:spChg chg="add del mod">
          <ac:chgData name="Christine Hubbard" userId="fb551d83-5fae-4a65-88e9-8717d43d2cc9" providerId="ADAL" clId="{490A31EE-4073-4AFB-9C19-B5826A119316}" dt="2024-03-24T01:08:44.774" v="2693" actId="6264"/>
          <ac:spMkLst>
            <pc:docMk/>
            <pc:sldMk cId="0" sldId="263"/>
            <ac:spMk id="8" creationId="{1E057EAC-79DB-ACC2-5A9D-8F0D3AC22286}"/>
          </ac:spMkLst>
        </pc:spChg>
        <pc:spChg chg="mod ord">
          <ac:chgData name="Christine Hubbard" userId="fb551d83-5fae-4a65-88e9-8717d43d2cc9" providerId="ADAL" clId="{490A31EE-4073-4AFB-9C19-B5826A119316}" dt="2024-03-24T01:08:44.774" v="2693" actId="6264"/>
          <ac:spMkLst>
            <pc:docMk/>
            <pc:sldMk cId="0" sldId="263"/>
            <ac:spMk id="301" creationId="{00000000-0000-0000-0000-000000000000}"/>
          </ac:spMkLst>
        </pc:spChg>
        <pc:spChg chg="mod ord">
          <ac:chgData name="Christine Hubbard" userId="fb551d83-5fae-4a65-88e9-8717d43d2cc9" providerId="ADAL" clId="{490A31EE-4073-4AFB-9C19-B5826A119316}" dt="2024-03-24T01:08:44.774" v="2693" actId="6264"/>
          <ac:spMkLst>
            <pc:docMk/>
            <pc:sldMk cId="0" sldId="263"/>
            <ac:spMk id="302" creationId="{00000000-0000-0000-0000-000000000000}"/>
          </ac:spMkLst>
        </pc:spChg>
        <pc:spChg chg="mod ord">
          <ac:chgData name="Christine Hubbard" userId="fb551d83-5fae-4a65-88e9-8717d43d2cc9" providerId="ADAL" clId="{490A31EE-4073-4AFB-9C19-B5826A119316}" dt="2024-03-24T01:08:44.774" v="2693" actId="6264"/>
          <ac:spMkLst>
            <pc:docMk/>
            <pc:sldMk cId="0" sldId="263"/>
            <ac:spMk id="303" creationId="{00000000-0000-0000-0000-000000000000}"/>
          </ac:spMkLst>
        </pc:spChg>
      </pc:sldChg>
      <pc:sldChg chg="addSp delSp modSp mod chgLayout">
        <pc:chgData name="Christine Hubbard" userId="fb551d83-5fae-4a65-88e9-8717d43d2cc9" providerId="ADAL" clId="{490A31EE-4073-4AFB-9C19-B5826A119316}" dt="2024-03-24T18:44:00.372" v="4668" actId="13244"/>
        <pc:sldMkLst>
          <pc:docMk/>
          <pc:sldMk cId="0" sldId="264"/>
        </pc:sldMkLst>
        <pc:spChg chg="add del mod">
          <ac:chgData name="Christine Hubbard" userId="fb551d83-5fae-4a65-88e9-8717d43d2cc9" providerId="ADAL" clId="{490A31EE-4073-4AFB-9C19-B5826A119316}" dt="2024-03-24T18:18:41.669" v="4293" actId="6264"/>
          <ac:spMkLst>
            <pc:docMk/>
            <pc:sldMk cId="0" sldId="264"/>
            <ac:spMk id="2" creationId="{1ADB3B95-68EB-EBF2-7016-5F1C22BC88A7}"/>
          </ac:spMkLst>
        </pc:spChg>
        <pc:spChg chg="del">
          <ac:chgData name="Christine Hubbard" userId="fb551d83-5fae-4a65-88e9-8717d43d2cc9" providerId="ADAL" clId="{490A31EE-4073-4AFB-9C19-B5826A119316}" dt="2024-03-24T01:30:02.696" v="2985" actId="478"/>
          <ac:spMkLst>
            <pc:docMk/>
            <pc:sldMk cId="0" sldId="264"/>
            <ac:spMk id="2" creationId="{B3AF90E6-C8D4-0174-B9FB-383E31A7E353}"/>
          </ac:spMkLst>
        </pc:spChg>
        <pc:spChg chg="add del mod">
          <ac:chgData name="Christine Hubbard" userId="fb551d83-5fae-4a65-88e9-8717d43d2cc9" providerId="ADAL" clId="{490A31EE-4073-4AFB-9C19-B5826A119316}" dt="2024-03-24T01:30:05.911" v="2986" actId="6264"/>
          <ac:spMkLst>
            <pc:docMk/>
            <pc:sldMk cId="0" sldId="264"/>
            <ac:spMk id="3" creationId="{8A9A98C2-D43D-0155-B58D-CC3CDE422983}"/>
          </ac:spMkLst>
        </pc:spChg>
        <pc:spChg chg="add del mod">
          <ac:chgData name="Christine Hubbard" userId="fb551d83-5fae-4a65-88e9-8717d43d2cc9" providerId="ADAL" clId="{490A31EE-4073-4AFB-9C19-B5826A119316}" dt="2024-03-24T18:18:41.669" v="4293" actId="6264"/>
          <ac:spMkLst>
            <pc:docMk/>
            <pc:sldMk cId="0" sldId="264"/>
            <ac:spMk id="3" creationId="{A293C6A7-9B3D-72CE-A992-BF1B586E0BA6}"/>
          </ac:spMkLst>
        </pc:spChg>
        <pc:spChg chg="add del mod">
          <ac:chgData name="Christine Hubbard" userId="fb551d83-5fae-4a65-88e9-8717d43d2cc9" providerId="ADAL" clId="{490A31EE-4073-4AFB-9C19-B5826A119316}" dt="2024-03-24T01:30:05.911" v="2986" actId="6264"/>
          <ac:spMkLst>
            <pc:docMk/>
            <pc:sldMk cId="0" sldId="264"/>
            <ac:spMk id="4" creationId="{5C035249-3A26-9797-6470-865D0A9CB6DC}"/>
          </ac:spMkLst>
        </pc:spChg>
        <pc:spChg chg="add del mod">
          <ac:chgData name="Christine Hubbard" userId="fb551d83-5fae-4a65-88e9-8717d43d2cc9" providerId="ADAL" clId="{490A31EE-4073-4AFB-9C19-B5826A119316}" dt="2024-03-24T18:18:41.669" v="4293" actId="6264"/>
          <ac:spMkLst>
            <pc:docMk/>
            <pc:sldMk cId="0" sldId="264"/>
            <ac:spMk id="4" creationId="{6E50FDBC-D5BC-16A1-9558-0795F178978D}"/>
          </ac:spMkLst>
        </pc:spChg>
        <pc:spChg chg="add del mod">
          <ac:chgData name="Christine Hubbard" userId="fb551d83-5fae-4a65-88e9-8717d43d2cc9" providerId="ADAL" clId="{490A31EE-4073-4AFB-9C19-B5826A119316}" dt="2024-03-24T01:30:05.911" v="2986" actId="6264"/>
          <ac:spMkLst>
            <pc:docMk/>
            <pc:sldMk cId="0" sldId="264"/>
            <ac:spMk id="5" creationId="{296EA2DA-9ABA-DFAF-651E-7008F191C9C5}"/>
          </ac:spMkLst>
        </pc:spChg>
        <pc:spChg chg="add mod ord">
          <ac:chgData name="Christine Hubbard" userId="fb551d83-5fae-4a65-88e9-8717d43d2cc9" providerId="ADAL" clId="{490A31EE-4073-4AFB-9C19-B5826A119316}" dt="2024-03-24T18:43:49.333" v="4665" actId="13244"/>
          <ac:spMkLst>
            <pc:docMk/>
            <pc:sldMk cId="0" sldId="264"/>
            <ac:spMk id="5" creationId="{9A4738C0-A7E9-04F8-563E-450488AE86AC}"/>
          </ac:spMkLst>
        </pc:spChg>
        <pc:spChg chg="add mod ord">
          <ac:chgData name="Christine Hubbard" userId="fb551d83-5fae-4a65-88e9-8717d43d2cc9" providerId="ADAL" clId="{490A31EE-4073-4AFB-9C19-B5826A119316}" dt="2024-03-24T18:18:41.669" v="4293" actId="6264"/>
          <ac:spMkLst>
            <pc:docMk/>
            <pc:sldMk cId="0" sldId="264"/>
            <ac:spMk id="6" creationId="{74DA0766-B5E1-262B-7785-E2E1B1547F30}"/>
          </ac:spMkLst>
        </pc:spChg>
        <pc:spChg chg="add del mod">
          <ac:chgData name="Christine Hubbard" userId="fb551d83-5fae-4a65-88e9-8717d43d2cc9" providerId="ADAL" clId="{490A31EE-4073-4AFB-9C19-B5826A119316}" dt="2024-03-24T01:30:05.911" v="2986" actId="6264"/>
          <ac:spMkLst>
            <pc:docMk/>
            <pc:sldMk cId="0" sldId="264"/>
            <ac:spMk id="7" creationId="{7CD2CDA8-267D-532D-B82E-E3EB0CC6A95B}"/>
          </ac:spMkLst>
        </pc:spChg>
        <pc:spChg chg="add mod ord">
          <ac:chgData name="Christine Hubbard" userId="fb551d83-5fae-4a65-88e9-8717d43d2cc9" providerId="ADAL" clId="{490A31EE-4073-4AFB-9C19-B5826A119316}" dt="2024-03-24T18:18:41.669" v="4293" actId="6264"/>
          <ac:spMkLst>
            <pc:docMk/>
            <pc:sldMk cId="0" sldId="264"/>
            <ac:spMk id="7" creationId="{E3E830D3-842F-4CD1-DE73-99843692B41E}"/>
          </ac:spMkLst>
        </pc:spChg>
        <pc:spChg chg="add del mod">
          <ac:chgData name="Christine Hubbard" userId="fb551d83-5fae-4a65-88e9-8717d43d2cc9" providerId="ADAL" clId="{490A31EE-4073-4AFB-9C19-B5826A119316}" dt="2024-03-24T01:30:05.911" v="2986" actId="6264"/>
          <ac:spMkLst>
            <pc:docMk/>
            <pc:sldMk cId="0" sldId="264"/>
            <ac:spMk id="8" creationId="{4E456B76-CDB6-9643-E396-EF9F2BB62270}"/>
          </ac:spMkLst>
        </pc:spChg>
        <pc:spChg chg="add mod ord">
          <ac:chgData name="Christine Hubbard" userId="fb551d83-5fae-4a65-88e9-8717d43d2cc9" providerId="ADAL" clId="{490A31EE-4073-4AFB-9C19-B5826A119316}" dt="2024-03-24T18:18:41.669" v="4293" actId="6264"/>
          <ac:spMkLst>
            <pc:docMk/>
            <pc:sldMk cId="0" sldId="264"/>
            <ac:spMk id="8" creationId="{7918CFC7-D051-F9BC-E8B9-391FA20E3773}"/>
          </ac:spMkLst>
        </pc:spChg>
        <pc:spChg chg="add mod ord">
          <ac:chgData name="Christine Hubbard" userId="fb551d83-5fae-4a65-88e9-8717d43d2cc9" providerId="ADAL" clId="{490A31EE-4073-4AFB-9C19-B5826A119316}" dt="2024-03-24T18:43:55.548" v="4666" actId="13244"/>
          <ac:spMkLst>
            <pc:docMk/>
            <pc:sldMk cId="0" sldId="264"/>
            <ac:spMk id="9" creationId="{073E636A-4373-FD38-43D0-D880E7304C77}"/>
          </ac:spMkLst>
        </pc:spChg>
        <pc:spChg chg="add del mod">
          <ac:chgData name="Christine Hubbard" userId="fb551d83-5fae-4a65-88e9-8717d43d2cc9" providerId="ADAL" clId="{490A31EE-4073-4AFB-9C19-B5826A119316}" dt="2024-03-24T01:30:05.911" v="2986" actId="6264"/>
          <ac:spMkLst>
            <pc:docMk/>
            <pc:sldMk cId="0" sldId="264"/>
            <ac:spMk id="9" creationId="{DF8D9D55-6CE7-5AF8-1649-D43E3BDA177B}"/>
          </ac:spMkLst>
        </pc:spChg>
        <pc:spChg chg="add mod ord">
          <ac:chgData name="Christine Hubbard" userId="fb551d83-5fae-4a65-88e9-8717d43d2cc9" providerId="ADAL" clId="{490A31EE-4073-4AFB-9C19-B5826A119316}" dt="2024-03-24T18:43:57.790" v="4667" actId="13244"/>
          <ac:spMkLst>
            <pc:docMk/>
            <pc:sldMk cId="0" sldId="264"/>
            <ac:spMk id="10" creationId="{7F7807F2-7258-6CBB-EBAD-A63F5DC69BD6}"/>
          </ac:spMkLst>
        </pc:spChg>
        <pc:spChg chg="add del mod ord">
          <ac:chgData name="Christine Hubbard" userId="fb551d83-5fae-4a65-88e9-8717d43d2cc9" providerId="ADAL" clId="{490A31EE-4073-4AFB-9C19-B5826A119316}" dt="2024-03-24T01:30:09.315" v="2987" actId="478"/>
          <ac:spMkLst>
            <pc:docMk/>
            <pc:sldMk cId="0" sldId="264"/>
            <ac:spMk id="10" creationId="{C76C1F4D-6D4A-2D93-7943-0E4BB1A0619C}"/>
          </ac:spMkLst>
        </pc:spChg>
        <pc:spChg chg="add mod ord">
          <ac:chgData name="Christine Hubbard" userId="fb551d83-5fae-4a65-88e9-8717d43d2cc9" providerId="ADAL" clId="{490A31EE-4073-4AFB-9C19-B5826A119316}" dt="2024-03-24T18:44:00.372" v="4668" actId="13244"/>
          <ac:spMkLst>
            <pc:docMk/>
            <pc:sldMk cId="0" sldId="264"/>
            <ac:spMk id="11" creationId="{9B1AE619-9D8F-88DE-1521-3039831229FD}"/>
          </ac:spMkLst>
        </pc:spChg>
        <pc:spChg chg="add del mod ord">
          <ac:chgData name="Christine Hubbard" userId="fb551d83-5fae-4a65-88e9-8717d43d2cc9" providerId="ADAL" clId="{490A31EE-4073-4AFB-9C19-B5826A119316}" dt="2024-03-24T01:30:11.650" v="2988" actId="478"/>
          <ac:spMkLst>
            <pc:docMk/>
            <pc:sldMk cId="0" sldId="264"/>
            <ac:spMk id="13" creationId="{03494584-5505-1B76-D238-854EDF7215DD}"/>
          </ac:spMkLst>
        </pc:spChg>
        <pc:spChg chg="add del mod ord">
          <ac:chgData name="Christine Hubbard" userId="fb551d83-5fae-4a65-88e9-8717d43d2cc9" providerId="ADAL" clId="{490A31EE-4073-4AFB-9C19-B5826A119316}" dt="2024-03-24T01:30:14.459" v="2989" actId="478"/>
          <ac:spMkLst>
            <pc:docMk/>
            <pc:sldMk cId="0" sldId="264"/>
            <ac:spMk id="14" creationId="{5DFA8123-D3D8-687F-7723-AAB6F952C173}"/>
          </ac:spMkLst>
        </pc:spChg>
        <pc:spChg chg="add del mod">
          <ac:chgData name="Christine Hubbard" userId="fb551d83-5fae-4a65-88e9-8717d43d2cc9" providerId="ADAL" clId="{490A31EE-4073-4AFB-9C19-B5826A119316}" dt="2024-03-24T01:33:57.969" v="3021" actId="6264"/>
          <ac:spMkLst>
            <pc:docMk/>
            <pc:sldMk cId="0" sldId="264"/>
            <ac:spMk id="15" creationId="{80D72EAA-7914-D6C4-1DEF-84806AC1C949}"/>
          </ac:spMkLst>
        </pc:spChg>
        <pc:spChg chg="add del mod">
          <ac:chgData name="Christine Hubbard" userId="fb551d83-5fae-4a65-88e9-8717d43d2cc9" providerId="ADAL" clId="{490A31EE-4073-4AFB-9C19-B5826A119316}" dt="2024-03-24T01:33:57.969" v="3021" actId="6264"/>
          <ac:spMkLst>
            <pc:docMk/>
            <pc:sldMk cId="0" sldId="264"/>
            <ac:spMk id="16" creationId="{B6C04D1F-549F-21CC-C8C5-B53DE4677234}"/>
          </ac:spMkLst>
        </pc:spChg>
        <pc:spChg chg="add del mod">
          <ac:chgData name="Christine Hubbard" userId="fb551d83-5fae-4a65-88e9-8717d43d2cc9" providerId="ADAL" clId="{490A31EE-4073-4AFB-9C19-B5826A119316}" dt="2024-03-24T01:33:57.969" v="3021" actId="6264"/>
          <ac:spMkLst>
            <pc:docMk/>
            <pc:sldMk cId="0" sldId="264"/>
            <ac:spMk id="17" creationId="{DA2F7A32-8C71-5E9A-E064-AF3F89174582}"/>
          </ac:spMkLst>
        </pc:spChg>
        <pc:spChg chg="add del mod">
          <ac:chgData name="Christine Hubbard" userId="fb551d83-5fae-4a65-88e9-8717d43d2cc9" providerId="ADAL" clId="{490A31EE-4073-4AFB-9C19-B5826A119316}" dt="2024-03-24T01:33:57.969" v="3021" actId="6264"/>
          <ac:spMkLst>
            <pc:docMk/>
            <pc:sldMk cId="0" sldId="264"/>
            <ac:spMk id="18" creationId="{32B71C59-16BB-5293-5B3A-A394EBCDF059}"/>
          </ac:spMkLst>
        </pc:spChg>
        <pc:spChg chg="add del mod">
          <ac:chgData name="Christine Hubbard" userId="fb551d83-5fae-4a65-88e9-8717d43d2cc9" providerId="ADAL" clId="{490A31EE-4073-4AFB-9C19-B5826A119316}" dt="2024-03-24T01:33:57.969" v="3021" actId="6264"/>
          <ac:spMkLst>
            <pc:docMk/>
            <pc:sldMk cId="0" sldId="264"/>
            <ac:spMk id="19" creationId="{AB55B757-7122-FA0D-3BDE-62C1EB4E2AB4}"/>
          </ac:spMkLst>
        </pc:spChg>
        <pc:spChg chg="add del mod">
          <ac:chgData name="Christine Hubbard" userId="fb551d83-5fae-4a65-88e9-8717d43d2cc9" providerId="ADAL" clId="{490A31EE-4073-4AFB-9C19-B5826A119316}" dt="2024-03-24T01:33:57.969" v="3021" actId="6264"/>
          <ac:spMkLst>
            <pc:docMk/>
            <pc:sldMk cId="0" sldId="264"/>
            <ac:spMk id="20" creationId="{C07E837A-D14D-06DB-8853-D3F30D573585}"/>
          </ac:spMkLst>
        </pc:spChg>
        <pc:spChg chg="add del mod ord">
          <ac:chgData name="Christine Hubbard" userId="fb551d83-5fae-4a65-88e9-8717d43d2cc9" providerId="ADAL" clId="{490A31EE-4073-4AFB-9C19-B5826A119316}" dt="2024-03-24T01:35:28.961" v="3063" actId="6264"/>
          <ac:spMkLst>
            <pc:docMk/>
            <pc:sldMk cId="0" sldId="264"/>
            <ac:spMk id="21" creationId="{B5008C31-2E7C-A757-1FEF-AD8A7F0C5E82}"/>
          </ac:spMkLst>
        </pc:spChg>
        <pc:spChg chg="add del mod ord">
          <ac:chgData name="Christine Hubbard" userId="fb551d83-5fae-4a65-88e9-8717d43d2cc9" providerId="ADAL" clId="{490A31EE-4073-4AFB-9C19-B5826A119316}" dt="2024-03-24T01:35:28.961" v="3063" actId="6264"/>
          <ac:spMkLst>
            <pc:docMk/>
            <pc:sldMk cId="0" sldId="264"/>
            <ac:spMk id="22" creationId="{A8960F30-3AD8-5A44-E312-32DAA0B10200}"/>
          </ac:spMkLst>
        </pc:spChg>
        <pc:spChg chg="add del mod ord">
          <ac:chgData name="Christine Hubbard" userId="fb551d83-5fae-4a65-88e9-8717d43d2cc9" providerId="ADAL" clId="{490A31EE-4073-4AFB-9C19-B5826A119316}" dt="2024-03-24T01:35:28.961" v="3063" actId="6264"/>
          <ac:spMkLst>
            <pc:docMk/>
            <pc:sldMk cId="0" sldId="264"/>
            <ac:spMk id="23" creationId="{98216690-3107-ED4C-F0DE-7D667FBA997E}"/>
          </ac:spMkLst>
        </pc:spChg>
        <pc:spChg chg="add del mod ord">
          <ac:chgData name="Christine Hubbard" userId="fb551d83-5fae-4a65-88e9-8717d43d2cc9" providerId="ADAL" clId="{490A31EE-4073-4AFB-9C19-B5826A119316}" dt="2024-03-24T01:35:28.961" v="3063" actId="6264"/>
          <ac:spMkLst>
            <pc:docMk/>
            <pc:sldMk cId="0" sldId="264"/>
            <ac:spMk id="24" creationId="{2A288AE7-0290-D93D-79DF-50EDB5C88C7B}"/>
          </ac:spMkLst>
        </pc:spChg>
        <pc:spChg chg="add del mod">
          <ac:chgData name="Christine Hubbard" userId="fb551d83-5fae-4a65-88e9-8717d43d2cc9" providerId="ADAL" clId="{490A31EE-4073-4AFB-9C19-B5826A119316}" dt="2024-03-24T01:35:28.961" v="3063" actId="6264"/>
          <ac:spMkLst>
            <pc:docMk/>
            <pc:sldMk cId="0" sldId="264"/>
            <ac:spMk id="25" creationId="{2E58868E-5031-F6D1-6BC3-01A3E2DC6A87}"/>
          </ac:spMkLst>
        </pc:spChg>
        <pc:spChg chg="add del mod">
          <ac:chgData name="Christine Hubbard" userId="fb551d83-5fae-4a65-88e9-8717d43d2cc9" providerId="ADAL" clId="{490A31EE-4073-4AFB-9C19-B5826A119316}" dt="2024-03-24T01:35:28.961" v="3063" actId="6264"/>
          <ac:spMkLst>
            <pc:docMk/>
            <pc:sldMk cId="0" sldId="264"/>
            <ac:spMk id="26" creationId="{0FCE506C-BDAB-EBBB-2462-FF8701CA2215}"/>
          </ac:spMkLst>
        </pc:spChg>
        <pc:spChg chg="add del mod">
          <ac:chgData name="Christine Hubbard" userId="fb551d83-5fae-4a65-88e9-8717d43d2cc9" providerId="ADAL" clId="{490A31EE-4073-4AFB-9C19-B5826A119316}" dt="2024-03-24T01:35:28.961" v="3063" actId="6264"/>
          <ac:spMkLst>
            <pc:docMk/>
            <pc:sldMk cId="0" sldId="264"/>
            <ac:spMk id="27" creationId="{9861F3B7-0C5D-3F93-6181-E95AA62D5C3F}"/>
          </ac:spMkLst>
        </pc:spChg>
        <pc:spChg chg="add del mod">
          <ac:chgData name="Christine Hubbard" userId="fb551d83-5fae-4a65-88e9-8717d43d2cc9" providerId="ADAL" clId="{490A31EE-4073-4AFB-9C19-B5826A119316}" dt="2024-03-24T01:35:28.961" v="3063" actId="6264"/>
          <ac:spMkLst>
            <pc:docMk/>
            <pc:sldMk cId="0" sldId="264"/>
            <ac:spMk id="28" creationId="{0FBA7532-0E1D-F958-0F96-EB1DF00F9EE6}"/>
          </ac:spMkLst>
        </pc:spChg>
        <pc:spChg chg="add del mod">
          <ac:chgData name="Christine Hubbard" userId="fb551d83-5fae-4a65-88e9-8717d43d2cc9" providerId="ADAL" clId="{490A31EE-4073-4AFB-9C19-B5826A119316}" dt="2024-03-24T01:35:28.961" v="3063" actId="6264"/>
          <ac:spMkLst>
            <pc:docMk/>
            <pc:sldMk cId="0" sldId="264"/>
            <ac:spMk id="29" creationId="{98FB43AE-2F30-6688-CFBF-47F28E5C24C2}"/>
          </ac:spMkLst>
        </pc:spChg>
        <pc:spChg chg="add del mod">
          <ac:chgData name="Christine Hubbard" userId="fb551d83-5fae-4a65-88e9-8717d43d2cc9" providerId="ADAL" clId="{490A31EE-4073-4AFB-9C19-B5826A119316}" dt="2024-03-24T01:35:28.961" v="3063" actId="6264"/>
          <ac:spMkLst>
            <pc:docMk/>
            <pc:sldMk cId="0" sldId="264"/>
            <ac:spMk id="30" creationId="{F9C5985C-8EE3-E773-26D9-02E149EAF33F}"/>
          </ac:spMkLst>
        </pc:spChg>
        <pc:spChg chg="add del mod ord">
          <ac:chgData name="Christine Hubbard" userId="fb551d83-5fae-4a65-88e9-8717d43d2cc9" providerId="ADAL" clId="{490A31EE-4073-4AFB-9C19-B5826A119316}" dt="2024-03-24T01:37:29.955" v="3077" actId="6264"/>
          <ac:spMkLst>
            <pc:docMk/>
            <pc:sldMk cId="0" sldId="264"/>
            <ac:spMk id="31" creationId="{5EAF72F8-26E4-8C76-8BCF-81FF229DD1E8}"/>
          </ac:spMkLst>
        </pc:spChg>
        <pc:spChg chg="add del mod ord">
          <ac:chgData name="Christine Hubbard" userId="fb551d83-5fae-4a65-88e9-8717d43d2cc9" providerId="ADAL" clId="{490A31EE-4073-4AFB-9C19-B5826A119316}" dt="2024-03-24T01:37:29.955" v="3077" actId="6264"/>
          <ac:spMkLst>
            <pc:docMk/>
            <pc:sldMk cId="0" sldId="264"/>
            <ac:spMk id="32" creationId="{6E93BF0B-7972-69AD-08BE-3FEC1D69DFB7}"/>
          </ac:spMkLst>
        </pc:spChg>
        <pc:spChg chg="add del mod ord">
          <ac:chgData name="Christine Hubbard" userId="fb551d83-5fae-4a65-88e9-8717d43d2cc9" providerId="ADAL" clId="{490A31EE-4073-4AFB-9C19-B5826A119316}" dt="2024-03-24T01:37:29.955" v="3077" actId="6264"/>
          <ac:spMkLst>
            <pc:docMk/>
            <pc:sldMk cId="0" sldId="264"/>
            <ac:spMk id="33" creationId="{9F0A028E-8020-924A-DDC0-BCFCD01A5466}"/>
          </ac:spMkLst>
        </pc:spChg>
        <pc:spChg chg="add del mod ord">
          <ac:chgData name="Christine Hubbard" userId="fb551d83-5fae-4a65-88e9-8717d43d2cc9" providerId="ADAL" clId="{490A31EE-4073-4AFB-9C19-B5826A119316}" dt="2024-03-24T01:36:22.884" v="3067" actId="931"/>
          <ac:spMkLst>
            <pc:docMk/>
            <pc:sldMk cId="0" sldId="264"/>
            <ac:spMk id="34" creationId="{0E64B891-479C-2288-E425-A541EA385A73}"/>
          </ac:spMkLst>
        </pc:spChg>
        <pc:spChg chg="add del mod">
          <ac:chgData name="Christine Hubbard" userId="fb551d83-5fae-4a65-88e9-8717d43d2cc9" providerId="ADAL" clId="{490A31EE-4073-4AFB-9C19-B5826A119316}" dt="2024-03-24T01:37:29.955" v="3077" actId="6264"/>
          <ac:spMkLst>
            <pc:docMk/>
            <pc:sldMk cId="0" sldId="264"/>
            <ac:spMk id="37" creationId="{E1EEF50D-7379-B57B-B596-9F108B5F5D03}"/>
          </ac:spMkLst>
        </pc:spChg>
        <pc:spChg chg="add del mod">
          <ac:chgData name="Christine Hubbard" userId="fb551d83-5fae-4a65-88e9-8717d43d2cc9" providerId="ADAL" clId="{490A31EE-4073-4AFB-9C19-B5826A119316}" dt="2024-03-24T01:37:29.955" v="3077" actId="6264"/>
          <ac:spMkLst>
            <pc:docMk/>
            <pc:sldMk cId="0" sldId="264"/>
            <ac:spMk id="38" creationId="{1EAB0668-AE2F-D10A-BB4D-25A23EC2648A}"/>
          </ac:spMkLst>
        </pc:spChg>
        <pc:spChg chg="add del mod">
          <ac:chgData name="Christine Hubbard" userId="fb551d83-5fae-4a65-88e9-8717d43d2cc9" providerId="ADAL" clId="{490A31EE-4073-4AFB-9C19-B5826A119316}" dt="2024-03-24T01:37:29.955" v="3077" actId="6264"/>
          <ac:spMkLst>
            <pc:docMk/>
            <pc:sldMk cId="0" sldId="264"/>
            <ac:spMk id="39" creationId="{6B8400CA-11FE-CEF2-F05D-8B81F239D612}"/>
          </ac:spMkLst>
        </pc:spChg>
        <pc:spChg chg="add del mod">
          <ac:chgData name="Christine Hubbard" userId="fb551d83-5fae-4a65-88e9-8717d43d2cc9" providerId="ADAL" clId="{490A31EE-4073-4AFB-9C19-B5826A119316}" dt="2024-03-24T01:37:29.955" v="3077" actId="6264"/>
          <ac:spMkLst>
            <pc:docMk/>
            <pc:sldMk cId="0" sldId="264"/>
            <ac:spMk id="40" creationId="{9254E3BF-7E76-D50B-A5A9-C26608A6A9B2}"/>
          </ac:spMkLst>
        </pc:spChg>
        <pc:spChg chg="add del mod">
          <ac:chgData name="Christine Hubbard" userId="fb551d83-5fae-4a65-88e9-8717d43d2cc9" providerId="ADAL" clId="{490A31EE-4073-4AFB-9C19-B5826A119316}" dt="2024-03-24T01:37:29.955" v="3077" actId="6264"/>
          <ac:spMkLst>
            <pc:docMk/>
            <pc:sldMk cId="0" sldId="264"/>
            <ac:spMk id="41" creationId="{04BC6A46-FFE1-7BC0-3105-4FB51A74E592}"/>
          </ac:spMkLst>
        </pc:spChg>
        <pc:spChg chg="add del mod">
          <ac:chgData name="Christine Hubbard" userId="fb551d83-5fae-4a65-88e9-8717d43d2cc9" providerId="ADAL" clId="{490A31EE-4073-4AFB-9C19-B5826A119316}" dt="2024-03-24T01:37:29.955" v="3077" actId="6264"/>
          <ac:spMkLst>
            <pc:docMk/>
            <pc:sldMk cId="0" sldId="264"/>
            <ac:spMk id="42" creationId="{815DE381-4922-93EE-E29B-B2F589848A32}"/>
          </ac:spMkLst>
        </pc:spChg>
        <pc:spChg chg="add del mod">
          <ac:chgData name="Christine Hubbard" userId="fb551d83-5fae-4a65-88e9-8717d43d2cc9" providerId="ADAL" clId="{490A31EE-4073-4AFB-9C19-B5826A119316}" dt="2024-03-24T01:37:29.955" v="3077" actId="6264"/>
          <ac:spMkLst>
            <pc:docMk/>
            <pc:sldMk cId="0" sldId="264"/>
            <ac:spMk id="43" creationId="{04AB2D29-CFCC-244B-81B1-B3C8EC76332D}"/>
          </ac:spMkLst>
        </pc:spChg>
        <pc:spChg chg="add del mod ord">
          <ac:chgData name="Christine Hubbard" userId="fb551d83-5fae-4a65-88e9-8717d43d2cc9" providerId="ADAL" clId="{490A31EE-4073-4AFB-9C19-B5826A119316}" dt="2024-03-24T01:39:51.814" v="3095" actId="6264"/>
          <ac:spMkLst>
            <pc:docMk/>
            <pc:sldMk cId="0" sldId="264"/>
            <ac:spMk id="44" creationId="{865F4AD4-8DF6-11E8-DF3E-662ECBB82683}"/>
          </ac:spMkLst>
        </pc:spChg>
        <pc:spChg chg="add del mod ord">
          <ac:chgData name="Christine Hubbard" userId="fb551d83-5fae-4a65-88e9-8717d43d2cc9" providerId="ADAL" clId="{490A31EE-4073-4AFB-9C19-B5826A119316}" dt="2024-03-24T01:38:19.569" v="3084" actId="931"/>
          <ac:spMkLst>
            <pc:docMk/>
            <pc:sldMk cId="0" sldId="264"/>
            <ac:spMk id="45" creationId="{1D24C66D-DA8A-7FDE-226A-24C76E1056A3}"/>
          </ac:spMkLst>
        </pc:spChg>
        <pc:spChg chg="add del mod ord">
          <ac:chgData name="Christine Hubbard" userId="fb551d83-5fae-4a65-88e9-8717d43d2cc9" providerId="ADAL" clId="{490A31EE-4073-4AFB-9C19-B5826A119316}" dt="2024-03-24T01:38:38.887" v="3086" actId="931"/>
          <ac:spMkLst>
            <pc:docMk/>
            <pc:sldMk cId="0" sldId="264"/>
            <ac:spMk id="46" creationId="{D86F38DF-181A-969C-1CED-EA424B1E960C}"/>
          </ac:spMkLst>
        </pc:spChg>
        <pc:spChg chg="add del mod">
          <ac:chgData name="Christine Hubbard" userId="fb551d83-5fae-4a65-88e9-8717d43d2cc9" providerId="ADAL" clId="{490A31EE-4073-4AFB-9C19-B5826A119316}" dt="2024-03-24T01:39:51.814" v="3095" actId="6264"/>
          <ac:spMkLst>
            <pc:docMk/>
            <pc:sldMk cId="0" sldId="264"/>
            <ac:spMk id="48" creationId="{661505B7-5916-7B57-531B-B3E0F18E52F1}"/>
          </ac:spMkLst>
        </pc:spChg>
        <pc:spChg chg="add del mod">
          <ac:chgData name="Christine Hubbard" userId="fb551d83-5fae-4a65-88e9-8717d43d2cc9" providerId="ADAL" clId="{490A31EE-4073-4AFB-9C19-B5826A119316}" dt="2024-03-24T01:39:51.814" v="3095" actId="6264"/>
          <ac:spMkLst>
            <pc:docMk/>
            <pc:sldMk cId="0" sldId="264"/>
            <ac:spMk id="50" creationId="{043FA065-57E4-805E-5C46-E19D8B887AE6}"/>
          </ac:spMkLst>
        </pc:spChg>
        <pc:spChg chg="add del mod">
          <ac:chgData name="Christine Hubbard" userId="fb551d83-5fae-4a65-88e9-8717d43d2cc9" providerId="ADAL" clId="{490A31EE-4073-4AFB-9C19-B5826A119316}" dt="2024-03-24T01:39:51.814" v="3095" actId="6264"/>
          <ac:spMkLst>
            <pc:docMk/>
            <pc:sldMk cId="0" sldId="264"/>
            <ac:spMk id="52" creationId="{3FAD6E7D-51C5-FA45-4DDC-ACAAC7704780}"/>
          </ac:spMkLst>
        </pc:spChg>
        <pc:spChg chg="add del mod">
          <ac:chgData name="Christine Hubbard" userId="fb551d83-5fae-4a65-88e9-8717d43d2cc9" providerId="ADAL" clId="{490A31EE-4073-4AFB-9C19-B5826A119316}" dt="2024-03-24T01:39:51.814" v="3095" actId="6264"/>
          <ac:spMkLst>
            <pc:docMk/>
            <pc:sldMk cId="0" sldId="264"/>
            <ac:spMk id="54" creationId="{7CB771D4-5563-E5F5-59DB-CD41908D9B93}"/>
          </ac:spMkLst>
        </pc:spChg>
        <pc:spChg chg="add del mod">
          <ac:chgData name="Christine Hubbard" userId="fb551d83-5fae-4a65-88e9-8717d43d2cc9" providerId="ADAL" clId="{490A31EE-4073-4AFB-9C19-B5826A119316}" dt="2024-03-24T01:39:51.814" v="3095" actId="6264"/>
          <ac:spMkLst>
            <pc:docMk/>
            <pc:sldMk cId="0" sldId="264"/>
            <ac:spMk id="56" creationId="{B3804DB3-4D4B-AA35-82A1-E4218718879C}"/>
          </ac:spMkLst>
        </pc:spChg>
        <pc:spChg chg="add del mod">
          <ac:chgData name="Christine Hubbard" userId="fb551d83-5fae-4a65-88e9-8717d43d2cc9" providerId="ADAL" clId="{490A31EE-4073-4AFB-9C19-B5826A119316}" dt="2024-03-24T01:39:51.814" v="3095" actId="6264"/>
          <ac:spMkLst>
            <pc:docMk/>
            <pc:sldMk cId="0" sldId="264"/>
            <ac:spMk id="58" creationId="{0AC76627-13BC-EB12-E3BB-499F0B5B9EDB}"/>
          </ac:spMkLst>
        </pc:spChg>
        <pc:spChg chg="add del mod">
          <ac:chgData name="Christine Hubbard" userId="fb551d83-5fae-4a65-88e9-8717d43d2cc9" providerId="ADAL" clId="{490A31EE-4073-4AFB-9C19-B5826A119316}" dt="2024-03-24T01:39:51.814" v="3095" actId="6264"/>
          <ac:spMkLst>
            <pc:docMk/>
            <pc:sldMk cId="0" sldId="264"/>
            <ac:spMk id="63" creationId="{8A743091-5FC7-3E45-8F9A-BF0F5B73E929}"/>
          </ac:spMkLst>
        </pc:spChg>
        <pc:spChg chg="add del mod">
          <ac:chgData name="Christine Hubbard" userId="fb551d83-5fae-4a65-88e9-8717d43d2cc9" providerId="ADAL" clId="{490A31EE-4073-4AFB-9C19-B5826A119316}" dt="2024-03-24T01:39:51.814" v="3095" actId="6264"/>
          <ac:spMkLst>
            <pc:docMk/>
            <pc:sldMk cId="0" sldId="264"/>
            <ac:spMk id="256" creationId="{C35F2FA0-5FB1-7948-72FB-9BD0BE53CBED}"/>
          </ac:spMkLst>
        </pc:spChg>
        <pc:spChg chg="add del mod">
          <ac:chgData name="Christine Hubbard" userId="fb551d83-5fae-4a65-88e9-8717d43d2cc9" providerId="ADAL" clId="{490A31EE-4073-4AFB-9C19-B5826A119316}" dt="2024-03-24T01:39:51.814" v="3095" actId="6264"/>
          <ac:spMkLst>
            <pc:docMk/>
            <pc:sldMk cId="0" sldId="264"/>
            <ac:spMk id="257" creationId="{4563DBD5-0069-5063-44F9-6E04A708843A}"/>
          </ac:spMkLst>
        </pc:spChg>
        <pc:spChg chg="add del mod ord">
          <ac:chgData name="Christine Hubbard" userId="fb551d83-5fae-4a65-88e9-8717d43d2cc9" providerId="ADAL" clId="{490A31EE-4073-4AFB-9C19-B5826A119316}" dt="2024-03-24T18:18:41.669" v="4293" actId="6264"/>
          <ac:spMkLst>
            <pc:docMk/>
            <pc:sldMk cId="0" sldId="264"/>
            <ac:spMk id="258" creationId="{FE34E531-9DBA-0195-51AC-D6DF1452D917}"/>
          </ac:spMkLst>
        </pc:spChg>
        <pc:spChg chg="add del mod ord">
          <ac:chgData name="Christine Hubbard" userId="fb551d83-5fae-4a65-88e9-8717d43d2cc9" providerId="ADAL" clId="{490A31EE-4073-4AFB-9C19-B5826A119316}" dt="2024-03-24T18:18:41.669" v="4293" actId="6264"/>
          <ac:spMkLst>
            <pc:docMk/>
            <pc:sldMk cId="0" sldId="264"/>
            <ac:spMk id="259" creationId="{9BED8428-23C1-5CA8-9500-CAC5599FF54E}"/>
          </ac:spMkLst>
        </pc:spChg>
        <pc:spChg chg="add del mod ord">
          <ac:chgData name="Christine Hubbard" userId="fb551d83-5fae-4a65-88e9-8717d43d2cc9" providerId="ADAL" clId="{490A31EE-4073-4AFB-9C19-B5826A119316}" dt="2024-03-24T18:18:41.669" v="4293" actId="6264"/>
          <ac:spMkLst>
            <pc:docMk/>
            <pc:sldMk cId="0" sldId="264"/>
            <ac:spMk id="260" creationId="{7ED91630-3295-20EF-9A6A-02FBF030CC58}"/>
          </ac:spMkLst>
        </pc:spChg>
        <pc:spChg chg="add del mod ord">
          <ac:chgData name="Christine Hubbard" userId="fb551d83-5fae-4a65-88e9-8717d43d2cc9" providerId="ADAL" clId="{490A31EE-4073-4AFB-9C19-B5826A119316}" dt="2024-03-24T18:18:41.669" v="4293" actId="6264"/>
          <ac:spMkLst>
            <pc:docMk/>
            <pc:sldMk cId="0" sldId="264"/>
            <ac:spMk id="261" creationId="{20DE2412-3A41-4FC9-1778-FF07A340C623}"/>
          </ac:spMkLst>
        </pc:spChg>
        <pc:spChg chg="add del mod ord">
          <ac:chgData name="Christine Hubbard" userId="fb551d83-5fae-4a65-88e9-8717d43d2cc9" providerId="ADAL" clId="{490A31EE-4073-4AFB-9C19-B5826A119316}" dt="2024-03-24T18:18:41.669" v="4293" actId="6264"/>
          <ac:spMkLst>
            <pc:docMk/>
            <pc:sldMk cId="0" sldId="264"/>
            <ac:spMk id="262" creationId="{C5638AE1-25FD-0A7D-3190-FB07657F2A64}"/>
          </ac:spMkLst>
        </pc:spChg>
        <pc:spChg chg="add del mod ord">
          <ac:chgData name="Christine Hubbard" userId="fb551d83-5fae-4a65-88e9-8717d43d2cc9" providerId="ADAL" clId="{490A31EE-4073-4AFB-9C19-B5826A119316}" dt="2024-03-24T18:18:41.669" v="4293" actId="6264"/>
          <ac:spMkLst>
            <pc:docMk/>
            <pc:sldMk cId="0" sldId="264"/>
            <ac:spMk id="263" creationId="{FA120946-2807-FC2A-B17E-7C71CAD53810}"/>
          </ac:spMkLst>
        </pc:spChg>
        <pc:spChg chg="add del mod ord">
          <ac:chgData name="Christine Hubbard" userId="fb551d83-5fae-4a65-88e9-8717d43d2cc9" providerId="ADAL" clId="{490A31EE-4073-4AFB-9C19-B5826A119316}" dt="2024-03-24T18:18:41.669" v="4293" actId="6264"/>
          <ac:spMkLst>
            <pc:docMk/>
            <pc:sldMk cId="0" sldId="264"/>
            <ac:spMk id="264" creationId="{61CF9D8F-80EC-544E-EA70-97838BF60957}"/>
          </ac:spMkLst>
        </pc:spChg>
        <pc:spChg chg="del mod ord">
          <ac:chgData name="Christine Hubbard" userId="fb551d83-5fae-4a65-88e9-8717d43d2cc9" providerId="ADAL" clId="{490A31EE-4073-4AFB-9C19-B5826A119316}" dt="2024-03-24T01:37:41.990" v="3079" actId="478"/>
          <ac:spMkLst>
            <pc:docMk/>
            <pc:sldMk cId="0" sldId="264"/>
            <ac:spMk id="309" creationId="{00000000-0000-0000-0000-000000000000}"/>
          </ac:spMkLst>
        </pc:spChg>
        <pc:spChg chg="del mod ord">
          <ac:chgData name="Christine Hubbard" userId="fb551d83-5fae-4a65-88e9-8717d43d2cc9" providerId="ADAL" clId="{490A31EE-4073-4AFB-9C19-B5826A119316}" dt="2024-03-24T01:37:47.975" v="3081" actId="478"/>
          <ac:spMkLst>
            <pc:docMk/>
            <pc:sldMk cId="0" sldId="264"/>
            <ac:spMk id="310" creationId="{00000000-0000-0000-0000-000000000000}"/>
          </ac:spMkLst>
        </pc:spChg>
        <pc:spChg chg="del mod ord">
          <ac:chgData name="Christine Hubbard" userId="fb551d83-5fae-4a65-88e9-8717d43d2cc9" providerId="ADAL" clId="{490A31EE-4073-4AFB-9C19-B5826A119316}" dt="2024-03-24T01:37:51.456" v="3083" actId="478"/>
          <ac:spMkLst>
            <pc:docMk/>
            <pc:sldMk cId="0" sldId="264"/>
            <ac:spMk id="311" creationId="{00000000-0000-0000-0000-000000000000}"/>
          </ac:spMkLst>
        </pc:spChg>
        <pc:spChg chg="del mod ord">
          <ac:chgData name="Christine Hubbard" userId="fb551d83-5fae-4a65-88e9-8717d43d2cc9" providerId="ADAL" clId="{490A31EE-4073-4AFB-9C19-B5826A119316}" dt="2024-03-24T01:37:39.518" v="3078" actId="478"/>
          <ac:spMkLst>
            <pc:docMk/>
            <pc:sldMk cId="0" sldId="264"/>
            <ac:spMk id="315" creationId="{00000000-0000-0000-0000-000000000000}"/>
          </ac:spMkLst>
        </pc:spChg>
        <pc:spChg chg="del mod ord">
          <ac:chgData name="Christine Hubbard" userId="fb551d83-5fae-4a65-88e9-8717d43d2cc9" providerId="ADAL" clId="{490A31EE-4073-4AFB-9C19-B5826A119316}" dt="2024-03-24T01:37:45.764" v="3080" actId="478"/>
          <ac:spMkLst>
            <pc:docMk/>
            <pc:sldMk cId="0" sldId="264"/>
            <ac:spMk id="316" creationId="{00000000-0000-0000-0000-000000000000}"/>
          </ac:spMkLst>
        </pc:spChg>
        <pc:spChg chg="del mod ord">
          <ac:chgData name="Christine Hubbard" userId="fb551d83-5fae-4a65-88e9-8717d43d2cc9" providerId="ADAL" clId="{490A31EE-4073-4AFB-9C19-B5826A119316}" dt="2024-03-24T01:37:49.854" v="3082" actId="478"/>
          <ac:spMkLst>
            <pc:docMk/>
            <pc:sldMk cId="0" sldId="264"/>
            <ac:spMk id="317" creationId="{00000000-0000-0000-0000-000000000000}"/>
          </ac:spMkLst>
        </pc:spChg>
        <pc:picChg chg="del">
          <ac:chgData name="Christine Hubbard" userId="fb551d83-5fae-4a65-88e9-8717d43d2cc9" providerId="ADAL" clId="{490A31EE-4073-4AFB-9C19-B5826A119316}" dt="2024-03-24T01:35:50.053" v="3066" actId="478"/>
          <ac:picMkLst>
            <pc:docMk/>
            <pc:sldMk cId="0" sldId="264"/>
            <ac:picMk id="6" creationId="{831FF8B1-25AD-526A-45E0-AE616236A62E}"/>
          </ac:picMkLst>
        </pc:picChg>
        <pc:picChg chg="add del">
          <ac:chgData name="Christine Hubbard" userId="fb551d83-5fae-4a65-88e9-8717d43d2cc9" providerId="ADAL" clId="{490A31EE-4073-4AFB-9C19-B5826A119316}" dt="2024-03-24T01:35:43.058" v="3064" actId="478"/>
          <ac:picMkLst>
            <pc:docMk/>
            <pc:sldMk cId="0" sldId="264"/>
            <ac:picMk id="11" creationId="{ED69971B-5D0E-9365-90BA-951F00694C48}"/>
          </ac:picMkLst>
        </pc:picChg>
        <pc:picChg chg="del">
          <ac:chgData name="Christine Hubbard" userId="fb551d83-5fae-4a65-88e9-8717d43d2cc9" providerId="ADAL" clId="{490A31EE-4073-4AFB-9C19-B5826A119316}" dt="2024-03-24T01:35:44.420" v="3065" actId="478"/>
          <ac:picMkLst>
            <pc:docMk/>
            <pc:sldMk cId="0" sldId="264"/>
            <ac:picMk id="12" creationId="{FD7807CA-19A4-6D6C-8526-60D9C51A6F5E}"/>
          </ac:picMkLst>
        </pc:picChg>
        <pc:picChg chg="add mod ord">
          <ac:chgData name="Christine Hubbard" userId="fb551d83-5fae-4a65-88e9-8717d43d2cc9" providerId="ADAL" clId="{490A31EE-4073-4AFB-9C19-B5826A119316}" dt="2024-03-24T18:18:41.669" v="4293" actId="6264"/>
          <ac:picMkLst>
            <pc:docMk/>
            <pc:sldMk cId="0" sldId="264"/>
            <ac:picMk id="36" creationId="{C51A5D1D-8B20-B3FF-4BEA-AA9B3ED2B17B}"/>
          </ac:picMkLst>
        </pc:picChg>
        <pc:picChg chg="add mod ord">
          <ac:chgData name="Christine Hubbard" userId="fb551d83-5fae-4a65-88e9-8717d43d2cc9" providerId="ADAL" clId="{490A31EE-4073-4AFB-9C19-B5826A119316}" dt="2024-03-24T18:18:41.669" v="4293" actId="6264"/>
          <ac:picMkLst>
            <pc:docMk/>
            <pc:sldMk cId="0" sldId="264"/>
            <ac:picMk id="60" creationId="{46718D31-1B18-836A-AB2E-CB20E305B058}"/>
          </ac:picMkLst>
        </pc:picChg>
        <pc:picChg chg="add mod ord">
          <ac:chgData name="Christine Hubbard" userId="fb551d83-5fae-4a65-88e9-8717d43d2cc9" providerId="ADAL" clId="{490A31EE-4073-4AFB-9C19-B5826A119316}" dt="2024-03-24T18:18:41.669" v="4293" actId="6264"/>
          <ac:picMkLst>
            <pc:docMk/>
            <pc:sldMk cId="0" sldId="264"/>
            <ac:picMk id="62" creationId="{D36FC01F-8012-52C0-BE8C-C813BFD3F610}"/>
          </ac:picMkLst>
        </pc:picChg>
      </pc:sldChg>
      <pc:sldChg chg="addSp delSp modSp mod chgLayout">
        <pc:chgData name="Christine Hubbard" userId="fb551d83-5fae-4a65-88e9-8717d43d2cc9" providerId="ADAL" clId="{490A31EE-4073-4AFB-9C19-B5826A119316}" dt="2024-03-24T18:46:58.952" v="4713" actId="962"/>
        <pc:sldMkLst>
          <pc:docMk/>
          <pc:sldMk cId="0" sldId="266"/>
        </pc:sldMkLst>
        <pc:spChg chg="del">
          <ac:chgData name="Christine Hubbard" userId="fb551d83-5fae-4a65-88e9-8717d43d2cc9" providerId="ADAL" clId="{490A31EE-4073-4AFB-9C19-B5826A119316}" dt="2024-03-24T01:10:31.672" v="2732" actId="478"/>
          <ac:spMkLst>
            <pc:docMk/>
            <pc:sldMk cId="0" sldId="266"/>
            <ac:spMk id="2" creationId="{E9A14661-E316-CE26-D3BB-CFF658A18991}"/>
          </ac:spMkLst>
        </pc:spChg>
        <pc:spChg chg="add del mod">
          <ac:chgData name="Christine Hubbard" userId="fb551d83-5fae-4a65-88e9-8717d43d2cc9" providerId="ADAL" clId="{490A31EE-4073-4AFB-9C19-B5826A119316}" dt="2024-03-24T00:53:26.631" v="2534" actId="931"/>
          <ac:spMkLst>
            <pc:docMk/>
            <pc:sldMk cId="0" sldId="266"/>
            <ac:spMk id="4" creationId="{82540342-A173-154B-91AE-5A8345A697BD}"/>
          </ac:spMkLst>
        </pc:spChg>
        <pc:spChg chg="add del mod">
          <ac:chgData name="Christine Hubbard" userId="fb551d83-5fae-4a65-88e9-8717d43d2cc9" providerId="ADAL" clId="{490A31EE-4073-4AFB-9C19-B5826A119316}" dt="2024-03-24T00:53:30.975" v="2537" actId="931"/>
          <ac:spMkLst>
            <pc:docMk/>
            <pc:sldMk cId="0" sldId="266"/>
            <ac:spMk id="6" creationId="{9106EDBE-6805-38EF-5D5F-8204A5323565}"/>
          </ac:spMkLst>
        </pc:spChg>
        <pc:spChg chg="add del mod">
          <ac:chgData name="Christine Hubbard" userId="fb551d83-5fae-4a65-88e9-8717d43d2cc9" providerId="ADAL" clId="{490A31EE-4073-4AFB-9C19-B5826A119316}" dt="2024-03-24T00:53:33.947" v="2540" actId="931"/>
          <ac:spMkLst>
            <pc:docMk/>
            <pc:sldMk cId="0" sldId="266"/>
            <ac:spMk id="8" creationId="{CAD17AE4-6BD0-982E-D66D-EC7283A41A63}"/>
          </ac:spMkLst>
        </pc:spChg>
        <pc:spChg chg="add del mod">
          <ac:chgData name="Christine Hubbard" userId="fb551d83-5fae-4a65-88e9-8717d43d2cc9" providerId="ADAL" clId="{490A31EE-4073-4AFB-9C19-B5826A119316}" dt="2024-03-24T01:10:34.435" v="2733" actId="6264"/>
          <ac:spMkLst>
            <pc:docMk/>
            <pc:sldMk cId="0" sldId="266"/>
            <ac:spMk id="15" creationId="{62574298-F31C-AE62-C78E-02C2108D28C7}"/>
          </ac:spMkLst>
        </pc:spChg>
        <pc:spChg chg="add del mod">
          <ac:chgData name="Christine Hubbard" userId="fb551d83-5fae-4a65-88e9-8717d43d2cc9" providerId="ADAL" clId="{490A31EE-4073-4AFB-9C19-B5826A119316}" dt="2024-03-24T01:10:34.435" v="2733" actId="6264"/>
          <ac:spMkLst>
            <pc:docMk/>
            <pc:sldMk cId="0" sldId="266"/>
            <ac:spMk id="16" creationId="{5229CA82-93DE-D17B-6EAA-BA44B6232B21}"/>
          </ac:spMkLst>
        </pc:spChg>
        <pc:spChg chg="add del mod">
          <ac:chgData name="Christine Hubbard" userId="fb551d83-5fae-4a65-88e9-8717d43d2cc9" providerId="ADAL" clId="{490A31EE-4073-4AFB-9C19-B5826A119316}" dt="2024-03-24T01:10:34.435" v="2733" actId="6264"/>
          <ac:spMkLst>
            <pc:docMk/>
            <pc:sldMk cId="0" sldId="266"/>
            <ac:spMk id="17" creationId="{B92CBA52-90F8-1988-DBB8-FF4DE550CA48}"/>
          </ac:spMkLst>
        </pc:spChg>
        <pc:spChg chg="add del mod">
          <ac:chgData name="Christine Hubbard" userId="fb551d83-5fae-4a65-88e9-8717d43d2cc9" providerId="ADAL" clId="{490A31EE-4073-4AFB-9C19-B5826A119316}" dt="2024-03-24T01:10:34.435" v="2733" actId="6264"/>
          <ac:spMkLst>
            <pc:docMk/>
            <pc:sldMk cId="0" sldId="266"/>
            <ac:spMk id="18" creationId="{848C7A50-3B96-CBB9-DDB9-493EEF66D282}"/>
          </ac:spMkLst>
        </pc:spChg>
        <pc:spChg chg="add del mod">
          <ac:chgData name="Christine Hubbard" userId="fb551d83-5fae-4a65-88e9-8717d43d2cc9" providerId="ADAL" clId="{490A31EE-4073-4AFB-9C19-B5826A119316}" dt="2024-03-24T01:10:34.435" v="2733" actId="6264"/>
          <ac:spMkLst>
            <pc:docMk/>
            <pc:sldMk cId="0" sldId="266"/>
            <ac:spMk id="19" creationId="{17FA7D4C-0BBE-F0BC-5126-2AA247F88631}"/>
          </ac:spMkLst>
        </pc:spChg>
        <pc:spChg chg="add del mod">
          <ac:chgData name="Christine Hubbard" userId="fb551d83-5fae-4a65-88e9-8717d43d2cc9" providerId="ADAL" clId="{490A31EE-4073-4AFB-9C19-B5826A119316}" dt="2024-03-24T01:10:34.435" v="2733" actId="6264"/>
          <ac:spMkLst>
            <pc:docMk/>
            <pc:sldMk cId="0" sldId="266"/>
            <ac:spMk id="20" creationId="{C21B41F3-099A-4046-A9C7-78ABF4BAB667}"/>
          </ac:spMkLst>
        </pc:spChg>
        <pc:spChg chg="add del mod">
          <ac:chgData name="Christine Hubbard" userId="fb551d83-5fae-4a65-88e9-8717d43d2cc9" providerId="ADAL" clId="{490A31EE-4073-4AFB-9C19-B5826A119316}" dt="2024-03-24T01:10:34.435" v="2733" actId="6264"/>
          <ac:spMkLst>
            <pc:docMk/>
            <pc:sldMk cId="0" sldId="266"/>
            <ac:spMk id="21" creationId="{C4625CBB-C710-BE8C-3692-B00760C2613B}"/>
          </ac:spMkLst>
        </pc:spChg>
        <pc:spChg chg="add del mod">
          <ac:chgData name="Christine Hubbard" userId="fb551d83-5fae-4a65-88e9-8717d43d2cc9" providerId="ADAL" clId="{490A31EE-4073-4AFB-9C19-B5826A119316}" dt="2024-03-24T01:10:34.435" v="2733" actId="6264"/>
          <ac:spMkLst>
            <pc:docMk/>
            <pc:sldMk cId="0" sldId="266"/>
            <ac:spMk id="22" creationId="{C58DDAB3-48FB-0097-9D67-9B6A48D00967}"/>
          </ac:spMkLst>
        </pc:spChg>
        <pc:spChg chg="add del mod">
          <ac:chgData name="Christine Hubbard" userId="fb551d83-5fae-4a65-88e9-8717d43d2cc9" providerId="ADAL" clId="{490A31EE-4073-4AFB-9C19-B5826A119316}" dt="2024-03-24T01:10:34.435" v="2733" actId="6264"/>
          <ac:spMkLst>
            <pc:docMk/>
            <pc:sldMk cId="0" sldId="266"/>
            <ac:spMk id="23" creationId="{313B78B7-FAAF-6128-C317-A1296BB6777B}"/>
          </ac:spMkLst>
        </pc:spChg>
        <pc:spChg chg="add mod ord">
          <ac:chgData name="Christine Hubbard" userId="fb551d83-5fae-4a65-88e9-8717d43d2cc9" providerId="ADAL" clId="{490A31EE-4073-4AFB-9C19-B5826A119316}" dt="2024-03-24T02:14:46.836" v="3572" actId="13244"/>
          <ac:spMkLst>
            <pc:docMk/>
            <pc:sldMk cId="0" sldId="266"/>
            <ac:spMk id="24" creationId="{39351FE7-E576-B07A-3A30-301885CF2696}"/>
          </ac:spMkLst>
        </pc:spChg>
        <pc:spChg chg="add mod">
          <ac:chgData name="Christine Hubbard" userId="fb551d83-5fae-4a65-88e9-8717d43d2cc9" providerId="ADAL" clId="{490A31EE-4073-4AFB-9C19-B5826A119316}" dt="2024-03-24T02:14:54.658" v="3573" actId="13244"/>
          <ac:spMkLst>
            <pc:docMk/>
            <pc:sldMk cId="0" sldId="266"/>
            <ac:spMk id="26" creationId="{AAE20D72-625C-F2BB-C6D0-1F711965AF61}"/>
          </ac:spMkLst>
        </pc:spChg>
        <pc:spChg chg="add mod">
          <ac:chgData name="Christine Hubbard" userId="fb551d83-5fae-4a65-88e9-8717d43d2cc9" providerId="ADAL" clId="{490A31EE-4073-4AFB-9C19-B5826A119316}" dt="2024-03-24T02:14:58.704" v="3574" actId="13244"/>
          <ac:spMkLst>
            <pc:docMk/>
            <pc:sldMk cId="0" sldId="266"/>
            <ac:spMk id="28" creationId="{3EA6F015-92B4-B35E-203E-AD12E71338BF}"/>
          </ac:spMkLst>
        </pc:spChg>
        <pc:spChg chg="add mod">
          <ac:chgData name="Christine Hubbard" userId="fb551d83-5fae-4a65-88e9-8717d43d2cc9" providerId="ADAL" clId="{490A31EE-4073-4AFB-9C19-B5826A119316}" dt="2024-03-24T02:15:02.455" v="3575" actId="13244"/>
          <ac:spMkLst>
            <pc:docMk/>
            <pc:sldMk cId="0" sldId="266"/>
            <ac:spMk id="30" creationId="{1135FF30-FC01-525E-B20A-EFA298AE7959}"/>
          </ac:spMkLst>
        </pc:spChg>
        <pc:spChg chg="add mod">
          <ac:chgData name="Christine Hubbard" userId="fb551d83-5fae-4a65-88e9-8717d43d2cc9" providerId="ADAL" clId="{490A31EE-4073-4AFB-9C19-B5826A119316}" dt="2024-03-24T01:10:41.248" v="2740" actId="478"/>
          <ac:spMkLst>
            <pc:docMk/>
            <pc:sldMk cId="0" sldId="266"/>
            <ac:spMk id="32" creationId="{E3EDFEEF-78FF-1601-8F44-5213E72F21BA}"/>
          </ac:spMkLst>
        </pc:spChg>
        <pc:spChg chg="add mod">
          <ac:chgData name="Christine Hubbard" userId="fb551d83-5fae-4a65-88e9-8717d43d2cc9" providerId="ADAL" clId="{490A31EE-4073-4AFB-9C19-B5826A119316}" dt="2024-03-24T02:15:08.763" v="3576" actId="13244"/>
          <ac:spMkLst>
            <pc:docMk/>
            <pc:sldMk cId="0" sldId="266"/>
            <ac:spMk id="34" creationId="{71735A01-0617-5098-22D8-477AD90B619E}"/>
          </ac:spMkLst>
        </pc:spChg>
        <pc:spChg chg="add mod">
          <ac:chgData name="Christine Hubbard" userId="fb551d83-5fae-4a65-88e9-8717d43d2cc9" providerId="ADAL" clId="{490A31EE-4073-4AFB-9C19-B5826A119316}" dt="2024-03-24T02:15:12.670" v="3577" actId="13244"/>
          <ac:spMkLst>
            <pc:docMk/>
            <pc:sldMk cId="0" sldId="266"/>
            <ac:spMk id="36" creationId="{AA8D0EB7-87EE-A862-19C1-B6E4AE03F061}"/>
          </ac:spMkLst>
        </pc:spChg>
        <pc:spChg chg="del mod ord">
          <ac:chgData name="Christine Hubbard" userId="fb551d83-5fae-4a65-88e9-8717d43d2cc9" providerId="ADAL" clId="{490A31EE-4073-4AFB-9C19-B5826A119316}" dt="2024-03-24T01:10:39.727" v="2738" actId="478"/>
          <ac:spMkLst>
            <pc:docMk/>
            <pc:sldMk cId="0" sldId="266"/>
            <ac:spMk id="342" creationId="{00000000-0000-0000-0000-000000000000}"/>
          </ac:spMkLst>
        </pc:spChg>
        <pc:spChg chg="del mod ord">
          <ac:chgData name="Christine Hubbard" userId="fb551d83-5fae-4a65-88e9-8717d43d2cc9" providerId="ADAL" clId="{490A31EE-4073-4AFB-9C19-B5826A119316}" dt="2024-03-24T01:10:40.496" v="2739" actId="478"/>
          <ac:spMkLst>
            <pc:docMk/>
            <pc:sldMk cId="0" sldId="266"/>
            <ac:spMk id="343" creationId="{00000000-0000-0000-0000-000000000000}"/>
          </ac:spMkLst>
        </pc:spChg>
        <pc:spChg chg="del mod ord">
          <ac:chgData name="Christine Hubbard" userId="fb551d83-5fae-4a65-88e9-8717d43d2cc9" providerId="ADAL" clId="{490A31EE-4073-4AFB-9C19-B5826A119316}" dt="2024-03-24T01:10:41.248" v="2740" actId="478"/>
          <ac:spMkLst>
            <pc:docMk/>
            <pc:sldMk cId="0" sldId="266"/>
            <ac:spMk id="344" creationId="{00000000-0000-0000-0000-000000000000}"/>
          </ac:spMkLst>
        </pc:spChg>
        <pc:spChg chg="del mod ord">
          <ac:chgData name="Christine Hubbard" userId="fb551d83-5fae-4a65-88e9-8717d43d2cc9" providerId="ADAL" clId="{490A31EE-4073-4AFB-9C19-B5826A119316}" dt="2024-03-24T01:10:43.777" v="2741" actId="478"/>
          <ac:spMkLst>
            <pc:docMk/>
            <pc:sldMk cId="0" sldId="266"/>
            <ac:spMk id="345" creationId="{00000000-0000-0000-0000-000000000000}"/>
          </ac:spMkLst>
        </pc:spChg>
        <pc:spChg chg="del mod ord">
          <ac:chgData name="Christine Hubbard" userId="fb551d83-5fae-4a65-88e9-8717d43d2cc9" providerId="ADAL" clId="{490A31EE-4073-4AFB-9C19-B5826A119316}" dt="2024-03-24T01:10:38.521" v="2737" actId="478"/>
          <ac:spMkLst>
            <pc:docMk/>
            <pc:sldMk cId="0" sldId="266"/>
            <ac:spMk id="346" creationId="{00000000-0000-0000-0000-000000000000}"/>
          </ac:spMkLst>
        </pc:spChg>
        <pc:spChg chg="del mod ord">
          <ac:chgData name="Christine Hubbard" userId="fb551d83-5fae-4a65-88e9-8717d43d2cc9" providerId="ADAL" clId="{490A31EE-4073-4AFB-9C19-B5826A119316}" dt="2024-03-24T01:10:46.914" v="2742" actId="478"/>
          <ac:spMkLst>
            <pc:docMk/>
            <pc:sldMk cId="0" sldId="266"/>
            <ac:spMk id="347" creationId="{00000000-0000-0000-0000-000000000000}"/>
          </ac:spMkLst>
        </pc:spChg>
        <pc:picChg chg="add mod ord">
          <ac:chgData name="Christine Hubbard" userId="fb551d83-5fae-4a65-88e9-8717d43d2cc9" providerId="ADAL" clId="{490A31EE-4073-4AFB-9C19-B5826A119316}" dt="2024-03-24T18:46:37.807" v="4707" actId="962"/>
          <ac:picMkLst>
            <pc:docMk/>
            <pc:sldMk cId="0" sldId="266"/>
            <ac:picMk id="10" creationId="{A9890370-97FE-F492-5F87-0EDBD35A031D}"/>
          </ac:picMkLst>
        </pc:picChg>
        <pc:picChg chg="add mod ord">
          <ac:chgData name="Christine Hubbard" userId="fb551d83-5fae-4a65-88e9-8717d43d2cc9" providerId="ADAL" clId="{490A31EE-4073-4AFB-9C19-B5826A119316}" dt="2024-03-24T18:46:58.952" v="4713" actId="962"/>
          <ac:picMkLst>
            <pc:docMk/>
            <pc:sldMk cId="0" sldId="266"/>
            <ac:picMk id="12" creationId="{2BDA573C-2768-D276-7733-008D962FDDDC}"/>
          </ac:picMkLst>
        </pc:picChg>
        <pc:picChg chg="add mod ord">
          <ac:chgData name="Christine Hubbard" userId="fb551d83-5fae-4a65-88e9-8717d43d2cc9" providerId="ADAL" clId="{490A31EE-4073-4AFB-9C19-B5826A119316}" dt="2024-03-24T18:45:05.514" v="4677" actId="962"/>
          <ac:picMkLst>
            <pc:docMk/>
            <pc:sldMk cId="0" sldId="266"/>
            <ac:picMk id="14" creationId="{C56BF37F-147E-71E4-1038-09F011EC9C53}"/>
          </ac:picMkLst>
        </pc:picChg>
        <pc:picChg chg="del">
          <ac:chgData name="Christine Hubbard" userId="fb551d83-5fae-4a65-88e9-8717d43d2cc9" providerId="ADAL" clId="{490A31EE-4073-4AFB-9C19-B5826A119316}" dt="2024-03-22T17:23:09.382" v="3" actId="478"/>
          <ac:picMkLst>
            <pc:docMk/>
            <pc:sldMk cId="0" sldId="266"/>
            <ac:picMk id="348" creationId="{00000000-0000-0000-0000-000000000000}"/>
          </ac:picMkLst>
        </pc:picChg>
        <pc:picChg chg="del">
          <ac:chgData name="Christine Hubbard" userId="fb551d83-5fae-4a65-88e9-8717d43d2cc9" providerId="ADAL" clId="{490A31EE-4073-4AFB-9C19-B5826A119316}" dt="2024-03-22T17:23:09.940" v="4" actId="478"/>
          <ac:picMkLst>
            <pc:docMk/>
            <pc:sldMk cId="0" sldId="266"/>
            <ac:picMk id="349" creationId="{00000000-0000-0000-0000-000000000000}"/>
          </ac:picMkLst>
        </pc:picChg>
        <pc:picChg chg="del">
          <ac:chgData name="Christine Hubbard" userId="fb551d83-5fae-4a65-88e9-8717d43d2cc9" providerId="ADAL" clId="{490A31EE-4073-4AFB-9C19-B5826A119316}" dt="2024-03-22T17:23:10.708" v="5" actId="478"/>
          <ac:picMkLst>
            <pc:docMk/>
            <pc:sldMk cId="0" sldId="266"/>
            <ac:picMk id="350" creationId="{00000000-0000-0000-0000-000000000000}"/>
          </ac:picMkLst>
        </pc:picChg>
      </pc:sldChg>
      <pc:sldChg chg="addSp delSp modSp">
        <pc:chgData name="Christine Hubbard" userId="fb551d83-5fae-4a65-88e9-8717d43d2cc9" providerId="ADAL" clId="{490A31EE-4073-4AFB-9C19-B5826A119316}" dt="2024-03-24T17:53:23.687" v="3693" actId="962"/>
        <pc:sldMkLst>
          <pc:docMk/>
          <pc:sldMk cId="0" sldId="267"/>
        </pc:sldMkLst>
        <pc:spChg chg="del">
          <ac:chgData name="Christine Hubbard" userId="fb551d83-5fae-4a65-88e9-8717d43d2cc9" providerId="ADAL" clId="{490A31EE-4073-4AFB-9C19-B5826A119316}" dt="2024-03-24T01:29:49.862" v="2982" actId="478"/>
          <ac:spMkLst>
            <pc:docMk/>
            <pc:sldMk cId="0" sldId="267"/>
            <ac:spMk id="2" creationId="{31CA29A1-63DD-8043-0E07-0B9B9258BC9C}"/>
          </ac:spMkLst>
        </pc:spChg>
        <pc:spChg chg="add mod">
          <ac:chgData name="Christine Hubbard" userId="fb551d83-5fae-4a65-88e9-8717d43d2cc9" providerId="ADAL" clId="{490A31EE-4073-4AFB-9C19-B5826A119316}" dt="2024-03-24T02:13:44.666" v="3570" actId="13244"/>
          <ac:spMkLst>
            <pc:docMk/>
            <pc:sldMk cId="0" sldId="267"/>
            <ac:spMk id="3" creationId="{CB0B075D-8DA7-FFB7-0B71-5EFD75818D87}"/>
          </ac:spMkLst>
        </pc:spChg>
        <pc:graphicFrameChg chg="mod">
          <ac:chgData name="Christine Hubbard" userId="fb551d83-5fae-4a65-88e9-8717d43d2cc9" providerId="ADAL" clId="{490A31EE-4073-4AFB-9C19-B5826A119316}" dt="2024-03-24T17:53:23.687" v="3693" actId="962"/>
          <ac:graphicFrameMkLst>
            <pc:docMk/>
            <pc:sldMk cId="0" sldId="267"/>
            <ac:graphicFrameMk id="361" creationId="{00000000-0000-0000-0000-000000000000}"/>
          </ac:graphicFrameMkLst>
        </pc:graphicFrameChg>
      </pc:sldChg>
      <pc:sldChg chg="addSp delSp modSp mod chgLayout">
        <pc:chgData name="Christine Hubbard" userId="fb551d83-5fae-4a65-88e9-8717d43d2cc9" providerId="ADAL" clId="{490A31EE-4073-4AFB-9C19-B5826A119316}" dt="2024-03-24T18:46:51.420" v="4711" actId="962"/>
        <pc:sldMkLst>
          <pc:docMk/>
          <pc:sldMk cId="0" sldId="268"/>
        </pc:sldMkLst>
        <pc:spChg chg="add del mod">
          <ac:chgData name="Christine Hubbard" userId="fb551d83-5fae-4a65-88e9-8717d43d2cc9" providerId="ADAL" clId="{490A31EE-4073-4AFB-9C19-B5826A119316}" dt="2024-03-23T19:38:45.377" v="1992" actId="931"/>
          <ac:spMkLst>
            <pc:docMk/>
            <pc:sldMk cId="0" sldId="268"/>
            <ac:spMk id="3" creationId="{04696040-E660-C25F-E82A-7216C3C4C14B}"/>
          </ac:spMkLst>
        </pc:spChg>
        <pc:spChg chg="add del mod">
          <ac:chgData name="Christine Hubbard" userId="fb551d83-5fae-4a65-88e9-8717d43d2cc9" providerId="ADAL" clId="{490A31EE-4073-4AFB-9C19-B5826A119316}" dt="2024-03-23T19:38:48.208" v="1995" actId="931"/>
          <ac:spMkLst>
            <pc:docMk/>
            <pc:sldMk cId="0" sldId="268"/>
            <ac:spMk id="5" creationId="{5D991812-C15D-43CE-F4A5-5EFD43617A36}"/>
          </ac:spMkLst>
        </pc:spChg>
        <pc:spChg chg="add del mod">
          <ac:chgData name="Christine Hubbard" userId="fb551d83-5fae-4a65-88e9-8717d43d2cc9" providerId="ADAL" clId="{490A31EE-4073-4AFB-9C19-B5826A119316}" dt="2024-03-23T19:38:54.614" v="1998" actId="931"/>
          <ac:spMkLst>
            <pc:docMk/>
            <pc:sldMk cId="0" sldId="268"/>
            <ac:spMk id="7" creationId="{35217283-BE3E-5474-FE61-DFF29257FAF5}"/>
          </ac:spMkLst>
        </pc:spChg>
        <pc:spChg chg="add del mod">
          <ac:chgData name="Christine Hubbard" userId="fb551d83-5fae-4a65-88e9-8717d43d2cc9" providerId="ADAL" clId="{490A31EE-4073-4AFB-9C19-B5826A119316}" dt="2024-03-23T19:38:59.638" v="2001" actId="931"/>
          <ac:spMkLst>
            <pc:docMk/>
            <pc:sldMk cId="0" sldId="268"/>
            <ac:spMk id="9" creationId="{1AAA02F1-A25F-5846-41FB-C68A84A37C2B}"/>
          </ac:spMkLst>
        </pc:spChg>
        <pc:spChg chg="add del mod">
          <ac:chgData name="Christine Hubbard" userId="fb551d83-5fae-4a65-88e9-8717d43d2cc9" providerId="ADAL" clId="{490A31EE-4073-4AFB-9C19-B5826A119316}" dt="2024-03-24T01:09:53.574" v="2718" actId="6264"/>
          <ac:spMkLst>
            <pc:docMk/>
            <pc:sldMk cId="0" sldId="268"/>
            <ac:spMk id="18" creationId="{4DFD1DDA-37F4-04E8-0903-A070BBBD3AD6}"/>
          </ac:spMkLst>
        </pc:spChg>
        <pc:spChg chg="add del mod">
          <ac:chgData name="Christine Hubbard" userId="fb551d83-5fae-4a65-88e9-8717d43d2cc9" providerId="ADAL" clId="{490A31EE-4073-4AFB-9C19-B5826A119316}" dt="2024-03-24T01:09:53.574" v="2718" actId="6264"/>
          <ac:spMkLst>
            <pc:docMk/>
            <pc:sldMk cId="0" sldId="268"/>
            <ac:spMk id="19" creationId="{D98C60DB-285B-1233-36BA-8A99E5DAFCE8}"/>
          </ac:spMkLst>
        </pc:spChg>
        <pc:spChg chg="add del mod">
          <ac:chgData name="Christine Hubbard" userId="fb551d83-5fae-4a65-88e9-8717d43d2cc9" providerId="ADAL" clId="{490A31EE-4073-4AFB-9C19-B5826A119316}" dt="2024-03-24T01:09:53.574" v="2718" actId="6264"/>
          <ac:spMkLst>
            <pc:docMk/>
            <pc:sldMk cId="0" sldId="268"/>
            <ac:spMk id="20" creationId="{AB70D181-AA57-F8E5-660D-C0016A8226B1}"/>
          </ac:spMkLst>
        </pc:spChg>
        <pc:spChg chg="add del mod">
          <ac:chgData name="Christine Hubbard" userId="fb551d83-5fae-4a65-88e9-8717d43d2cc9" providerId="ADAL" clId="{490A31EE-4073-4AFB-9C19-B5826A119316}" dt="2024-03-24T01:09:53.574" v="2718" actId="6264"/>
          <ac:spMkLst>
            <pc:docMk/>
            <pc:sldMk cId="0" sldId="268"/>
            <ac:spMk id="21" creationId="{9C560E2A-16B1-801D-8962-B82C7DE78183}"/>
          </ac:spMkLst>
        </pc:spChg>
        <pc:spChg chg="add del mod">
          <ac:chgData name="Christine Hubbard" userId="fb551d83-5fae-4a65-88e9-8717d43d2cc9" providerId="ADAL" clId="{490A31EE-4073-4AFB-9C19-B5826A119316}" dt="2024-03-24T01:09:53.574" v="2718" actId="6264"/>
          <ac:spMkLst>
            <pc:docMk/>
            <pc:sldMk cId="0" sldId="268"/>
            <ac:spMk id="22" creationId="{7A8C1E17-E1F6-9684-4BD2-69C1EBCA39B9}"/>
          </ac:spMkLst>
        </pc:spChg>
        <pc:spChg chg="add del mod">
          <ac:chgData name="Christine Hubbard" userId="fb551d83-5fae-4a65-88e9-8717d43d2cc9" providerId="ADAL" clId="{490A31EE-4073-4AFB-9C19-B5826A119316}" dt="2024-03-24T01:09:53.574" v="2718" actId="6264"/>
          <ac:spMkLst>
            <pc:docMk/>
            <pc:sldMk cId="0" sldId="268"/>
            <ac:spMk id="23" creationId="{E55F9E09-E72D-F658-80A3-BC86DB652682}"/>
          </ac:spMkLst>
        </pc:spChg>
        <pc:spChg chg="add del mod">
          <ac:chgData name="Christine Hubbard" userId="fb551d83-5fae-4a65-88e9-8717d43d2cc9" providerId="ADAL" clId="{490A31EE-4073-4AFB-9C19-B5826A119316}" dt="2024-03-24T01:09:53.574" v="2718" actId="6264"/>
          <ac:spMkLst>
            <pc:docMk/>
            <pc:sldMk cId="0" sldId="268"/>
            <ac:spMk id="24" creationId="{51CC49ED-2323-D1F1-7000-32A42025C62E}"/>
          </ac:spMkLst>
        </pc:spChg>
        <pc:spChg chg="add del mod">
          <ac:chgData name="Christine Hubbard" userId="fb551d83-5fae-4a65-88e9-8717d43d2cc9" providerId="ADAL" clId="{490A31EE-4073-4AFB-9C19-B5826A119316}" dt="2024-03-24T01:09:53.574" v="2718" actId="6264"/>
          <ac:spMkLst>
            <pc:docMk/>
            <pc:sldMk cId="0" sldId="268"/>
            <ac:spMk id="25" creationId="{2274AA5B-2346-3CE2-8C29-C7254C8C1E39}"/>
          </ac:spMkLst>
        </pc:spChg>
        <pc:spChg chg="add del mod">
          <ac:chgData name="Christine Hubbard" userId="fb551d83-5fae-4a65-88e9-8717d43d2cc9" providerId="ADAL" clId="{490A31EE-4073-4AFB-9C19-B5826A119316}" dt="2024-03-24T01:09:53.574" v="2718" actId="6264"/>
          <ac:spMkLst>
            <pc:docMk/>
            <pc:sldMk cId="0" sldId="268"/>
            <ac:spMk id="26" creationId="{D1A1BCF1-546D-CEAA-C170-D75E9E643DCD}"/>
          </ac:spMkLst>
        </pc:spChg>
        <pc:spChg chg="add del mod">
          <ac:chgData name="Christine Hubbard" userId="fb551d83-5fae-4a65-88e9-8717d43d2cc9" providerId="ADAL" clId="{490A31EE-4073-4AFB-9C19-B5826A119316}" dt="2024-03-24T01:09:53.574" v="2718" actId="6264"/>
          <ac:spMkLst>
            <pc:docMk/>
            <pc:sldMk cId="0" sldId="268"/>
            <ac:spMk id="27" creationId="{BAED61F0-5B23-2BA6-6CEE-3EB69AE40664}"/>
          </ac:spMkLst>
        </pc:spChg>
        <pc:spChg chg="add del mod">
          <ac:chgData name="Christine Hubbard" userId="fb551d83-5fae-4a65-88e9-8717d43d2cc9" providerId="ADAL" clId="{490A31EE-4073-4AFB-9C19-B5826A119316}" dt="2024-03-24T01:09:53.574" v="2718" actId="6264"/>
          <ac:spMkLst>
            <pc:docMk/>
            <pc:sldMk cId="0" sldId="268"/>
            <ac:spMk id="28" creationId="{1EC446DF-0BA3-7CDF-E924-4BAC74E1A732}"/>
          </ac:spMkLst>
        </pc:spChg>
        <pc:spChg chg="add del mod">
          <ac:chgData name="Christine Hubbard" userId="fb551d83-5fae-4a65-88e9-8717d43d2cc9" providerId="ADAL" clId="{490A31EE-4073-4AFB-9C19-B5826A119316}" dt="2024-03-24T01:09:53.574" v="2718" actId="6264"/>
          <ac:spMkLst>
            <pc:docMk/>
            <pc:sldMk cId="0" sldId="268"/>
            <ac:spMk id="29" creationId="{7C450822-6968-9EF3-A093-936AEC43427E}"/>
          </ac:spMkLst>
        </pc:spChg>
        <pc:spChg chg="add del mod">
          <ac:chgData name="Christine Hubbard" userId="fb551d83-5fae-4a65-88e9-8717d43d2cc9" providerId="ADAL" clId="{490A31EE-4073-4AFB-9C19-B5826A119316}" dt="2024-03-24T01:09:53.574" v="2718" actId="6264"/>
          <ac:spMkLst>
            <pc:docMk/>
            <pc:sldMk cId="0" sldId="268"/>
            <ac:spMk id="30" creationId="{BF308738-D4F5-7E1D-D416-DA05BC189E22}"/>
          </ac:spMkLst>
        </pc:spChg>
        <pc:spChg chg="add mod ord">
          <ac:chgData name="Christine Hubbard" userId="fb551d83-5fae-4a65-88e9-8717d43d2cc9" providerId="ADAL" clId="{490A31EE-4073-4AFB-9C19-B5826A119316}" dt="2024-03-24T02:21:14.205" v="3609" actId="13244"/>
          <ac:spMkLst>
            <pc:docMk/>
            <pc:sldMk cId="0" sldId="268"/>
            <ac:spMk id="32" creationId="{17C96693-D760-08C9-DD10-E3F95BCFBFDE}"/>
          </ac:spMkLst>
        </pc:spChg>
        <pc:spChg chg="add mod ord">
          <ac:chgData name="Christine Hubbard" userId="fb551d83-5fae-4a65-88e9-8717d43d2cc9" providerId="ADAL" clId="{490A31EE-4073-4AFB-9C19-B5826A119316}" dt="2024-03-24T02:21:19.649" v="3610" actId="13244"/>
          <ac:spMkLst>
            <pc:docMk/>
            <pc:sldMk cId="0" sldId="268"/>
            <ac:spMk id="34" creationId="{9FE3532A-9417-0F33-133D-206CC0A49CA3}"/>
          </ac:spMkLst>
        </pc:spChg>
        <pc:spChg chg="add mod ord">
          <ac:chgData name="Christine Hubbard" userId="fb551d83-5fae-4a65-88e9-8717d43d2cc9" providerId="ADAL" clId="{490A31EE-4073-4AFB-9C19-B5826A119316}" dt="2024-03-24T02:21:23.785" v="3611" actId="13244"/>
          <ac:spMkLst>
            <pc:docMk/>
            <pc:sldMk cId="0" sldId="268"/>
            <ac:spMk id="36" creationId="{CEFA9AE4-D813-A745-7F66-57D1E118D2A2}"/>
          </ac:spMkLst>
        </pc:spChg>
        <pc:spChg chg="add mod">
          <ac:chgData name="Christine Hubbard" userId="fb551d83-5fae-4a65-88e9-8717d43d2cc9" providerId="ADAL" clId="{490A31EE-4073-4AFB-9C19-B5826A119316}" dt="2024-03-24T01:10:08.199" v="2726" actId="478"/>
          <ac:spMkLst>
            <pc:docMk/>
            <pc:sldMk cId="0" sldId="268"/>
            <ac:spMk id="38" creationId="{C52B0FE3-B2F8-771F-CA85-D3696399ABA0}"/>
          </ac:spMkLst>
        </pc:spChg>
        <pc:spChg chg="add mod">
          <ac:chgData name="Christine Hubbard" userId="fb551d83-5fae-4a65-88e9-8717d43d2cc9" providerId="ADAL" clId="{490A31EE-4073-4AFB-9C19-B5826A119316}" dt="2024-03-24T01:10:10.370" v="2727" actId="478"/>
          <ac:spMkLst>
            <pc:docMk/>
            <pc:sldMk cId="0" sldId="268"/>
            <ac:spMk id="40" creationId="{1ED49600-DD82-E39B-9C8D-985A69A4A1A4}"/>
          </ac:spMkLst>
        </pc:spChg>
        <pc:spChg chg="add mod ord">
          <ac:chgData name="Christine Hubbard" userId="fb551d83-5fae-4a65-88e9-8717d43d2cc9" providerId="ADAL" clId="{490A31EE-4073-4AFB-9C19-B5826A119316}" dt="2024-03-24T02:21:36.014" v="3612" actId="13244"/>
          <ac:spMkLst>
            <pc:docMk/>
            <pc:sldMk cId="0" sldId="268"/>
            <ac:spMk id="42" creationId="{1D439B4C-054C-93BE-83EE-B0F4D2E40BB4}"/>
          </ac:spMkLst>
        </pc:spChg>
        <pc:spChg chg="add mod ord">
          <ac:chgData name="Christine Hubbard" userId="fb551d83-5fae-4a65-88e9-8717d43d2cc9" providerId="ADAL" clId="{490A31EE-4073-4AFB-9C19-B5826A119316}" dt="2024-03-24T02:21:41.132" v="3613" actId="13244"/>
          <ac:spMkLst>
            <pc:docMk/>
            <pc:sldMk cId="0" sldId="268"/>
            <ac:spMk id="44" creationId="{F5A546F0-7268-C30C-7FE0-83695EEE0060}"/>
          </ac:spMkLst>
        </pc:spChg>
        <pc:spChg chg="add mod ord">
          <ac:chgData name="Christine Hubbard" userId="fb551d83-5fae-4a65-88e9-8717d43d2cc9" providerId="ADAL" clId="{490A31EE-4073-4AFB-9C19-B5826A119316}" dt="2024-03-24T02:21:45.413" v="3614" actId="13244"/>
          <ac:spMkLst>
            <pc:docMk/>
            <pc:sldMk cId="0" sldId="268"/>
            <ac:spMk id="46" creationId="{9F3E7453-57A0-8757-C3E7-86BFAA507934}"/>
          </ac:spMkLst>
        </pc:spChg>
        <pc:spChg chg="add mod ord">
          <ac:chgData name="Christine Hubbard" userId="fb551d83-5fae-4a65-88e9-8717d43d2cc9" providerId="ADAL" clId="{490A31EE-4073-4AFB-9C19-B5826A119316}" dt="2024-03-24T02:19:25.418" v="3597" actId="13244"/>
          <ac:spMkLst>
            <pc:docMk/>
            <pc:sldMk cId="0" sldId="268"/>
            <ac:spMk id="48" creationId="{EDF5FA44-3F8D-1171-F376-32475EFA749A}"/>
          </ac:spMkLst>
        </pc:spChg>
        <pc:spChg chg="del mod ord">
          <ac:chgData name="Christine Hubbard" userId="fb551d83-5fae-4a65-88e9-8717d43d2cc9" providerId="ADAL" clId="{490A31EE-4073-4AFB-9C19-B5826A119316}" dt="2024-03-24T01:10:12.451" v="2728" actId="478"/>
          <ac:spMkLst>
            <pc:docMk/>
            <pc:sldMk cId="0" sldId="268"/>
            <ac:spMk id="368" creationId="{00000000-0000-0000-0000-000000000000}"/>
          </ac:spMkLst>
        </pc:spChg>
        <pc:spChg chg="del mod ord">
          <ac:chgData name="Christine Hubbard" userId="fb551d83-5fae-4a65-88e9-8717d43d2cc9" providerId="ADAL" clId="{490A31EE-4073-4AFB-9C19-B5826A119316}" dt="2024-03-24T01:10:14.796" v="2729" actId="478"/>
          <ac:spMkLst>
            <pc:docMk/>
            <pc:sldMk cId="0" sldId="268"/>
            <ac:spMk id="369" creationId="{00000000-0000-0000-0000-000000000000}"/>
          </ac:spMkLst>
        </pc:spChg>
        <pc:spChg chg="del mod ord">
          <ac:chgData name="Christine Hubbard" userId="fb551d83-5fae-4a65-88e9-8717d43d2cc9" providerId="ADAL" clId="{490A31EE-4073-4AFB-9C19-B5826A119316}" dt="2024-03-24T01:10:17.669" v="2730" actId="478"/>
          <ac:spMkLst>
            <pc:docMk/>
            <pc:sldMk cId="0" sldId="268"/>
            <ac:spMk id="370" creationId="{00000000-0000-0000-0000-000000000000}"/>
          </ac:spMkLst>
        </pc:spChg>
        <pc:spChg chg="del mod ord">
          <ac:chgData name="Christine Hubbard" userId="fb551d83-5fae-4a65-88e9-8717d43d2cc9" providerId="ADAL" clId="{490A31EE-4073-4AFB-9C19-B5826A119316}" dt="2024-03-24T01:10:10.370" v="2727" actId="478"/>
          <ac:spMkLst>
            <pc:docMk/>
            <pc:sldMk cId="0" sldId="268"/>
            <ac:spMk id="371" creationId="{00000000-0000-0000-0000-000000000000}"/>
          </ac:spMkLst>
        </pc:spChg>
        <pc:spChg chg="del mod ord">
          <ac:chgData name="Christine Hubbard" userId="fb551d83-5fae-4a65-88e9-8717d43d2cc9" providerId="ADAL" clId="{490A31EE-4073-4AFB-9C19-B5826A119316}" dt="2024-03-24T01:10:22.857" v="2731" actId="478"/>
          <ac:spMkLst>
            <pc:docMk/>
            <pc:sldMk cId="0" sldId="268"/>
            <ac:spMk id="372" creationId="{00000000-0000-0000-0000-000000000000}"/>
          </ac:spMkLst>
        </pc:spChg>
        <pc:spChg chg="del mod ord">
          <ac:chgData name="Christine Hubbard" userId="fb551d83-5fae-4a65-88e9-8717d43d2cc9" providerId="ADAL" clId="{490A31EE-4073-4AFB-9C19-B5826A119316}" dt="2024-03-24T01:10:00.924" v="2723" actId="478"/>
          <ac:spMkLst>
            <pc:docMk/>
            <pc:sldMk cId="0" sldId="268"/>
            <ac:spMk id="373" creationId="{00000000-0000-0000-0000-000000000000}"/>
          </ac:spMkLst>
        </pc:spChg>
        <pc:spChg chg="del mod ord">
          <ac:chgData name="Christine Hubbard" userId="fb551d83-5fae-4a65-88e9-8717d43d2cc9" providerId="ADAL" clId="{490A31EE-4073-4AFB-9C19-B5826A119316}" dt="2024-03-24T01:10:03.578" v="2724" actId="478"/>
          <ac:spMkLst>
            <pc:docMk/>
            <pc:sldMk cId="0" sldId="268"/>
            <ac:spMk id="374" creationId="{00000000-0000-0000-0000-000000000000}"/>
          </ac:spMkLst>
        </pc:spChg>
        <pc:spChg chg="del mod ord">
          <ac:chgData name="Christine Hubbard" userId="fb551d83-5fae-4a65-88e9-8717d43d2cc9" providerId="ADAL" clId="{490A31EE-4073-4AFB-9C19-B5826A119316}" dt="2024-03-24T01:10:06.132" v="2725" actId="478"/>
          <ac:spMkLst>
            <pc:docMk/>
            <pc:sldMk cId="0" sldId="268"/>
            <ac:spMk id="375" creationId="{00000000-0000-0000-0000-000000000000}"/>
          </ac:spMkLst>
        </pc:spChg>
        <pc:spChg chg="del mod ord">
          <ac:chgData name="Christine Hubbard" userId="fb551d83-5fae-4a65-88e9-8717d43d2cc9" providerId="ADAL" clId="{490A31EE-4073-4AFB-9C19-B5826A119316}" dt="2024-03-24T01:10:08.199" v="2726" actId="478"/>
          <ac:spMkLst>
            <pc:docMk/>
            <pc:sldMk cId="0" sldId="268"/>
            <ac:spMk id="376" creationId="{00000000-0000-0000-0000-000000000000}"/>
          </ac:spMkLst>
        </pc:spChg>
        <pc:picChg chg="add mod ord">
          <ac:chgData name="Christine Hubbard" userId="fb551d83-5fae-4a65-88e9-8717d43d2cc9" providerId="ADAL" clId="{490A31EE-4073-4AFB-9C19-B5826A119316}" dt="2024-03-24T18:46:51.420" v="4711" actId="962"/>
          <ac:picMkLst>
            <pc:docMk/>
            <pc:sldMk cId="0" sldId="268"/>
            <ac:picMk id="11" creationId="{1AABAAAD-9395-1565-B091-BAF7A8DEEE3D}"/>
          </ac:picMkLst>
        </pc:picChg>
        <pc:picChg chg="add mod ord">
          <ac:chgData name="Christine Hubbard" userId="fb551d83-5fae-4a65-88e9-8717d43d2cc9" providerId="ADAL" clId="{490A31EE-4073-4AFB-9C19-B5826A119316}" dt="2024-03-24T18:46:10.028" v="4697" actId="962"/>
          <ac:picMkLst>
            <pc:docMk/>
            <pc:sldMk cId="0" sldId="268"/>
            <ac:picMk id="13" creationId="{BE53198B-D8D5-55C0-D640-C1752AFA5E7A}"/>
          </ac:picMkLst>
        </pc:picChg>
        <pc:picChg chg="add mod ord">
          <ac:chgData name="Christine Hubbard" userId="fb551d83-5fae-4a65-88e9-8717d43d2cc9" providerId="ADAL" clId="{490A31EE-4073-4AFB-9C19-B5826A119316}" dt="2024-03-24T18:45:12.633" v="4679" actId="962"/>
          <ac:picMkLst>
            <pc:docMk/>
            <pc:sldMk cId="0" sldId="268"/>
            <ac:picMk id="15" creationId="{DBD8F15D-B2BB-CDE9-BFA4-61E611EAD878}"/>
          </ac:picMkLst>
        </pc:picChg>
        <pc:picChg chg="add mod ord">
          <ac:chgData name="Christine Hubbard" userId="fb551d83-5fae-4a65-88e9-8717d43d2cc9" providerId="ADAL" clId="{490A31EE-4073-4AFB-9C19-B5826A119316}" dt="2024-03-24T18:45:29.773" v="4685" actId="962"/>
          <ac:picMkLst>
            <pc:docMk/>
            <pc:sldMk cId="0" sldId="268"/>
            <ac:picMk id="17" creationId="{A88B1D7B-5369-4639-3473-4E95728F75B8}"/>
          </ac:picMkLst>
        </pc:picChg>
        <pc:picChg chg="del">
          <ac:chgData name="Christine Hubbard" userId="fb551d83-5fae-4a65-88e9-8717d43d2cc9" providerId="ADAL" clId="{490A31EE-4073-4AFB-9C19-B5826A119316}" dt="2024-03-22T17:23:15.744" v="6" actId="478"/>
          <ac:picMkLst>
            <pc:docMk/>
            <pc:sldMk cId="0" sldId="268"/>
            <ac:picMk id="378" creationId="{00000000-0000-0000-0000-000000000000}"/>
          </ac:picMkLst>
        </pc:picChg>
        <pc:picChg chg="del">
          <ac:chgData name="Christine Hubbard" userId="fb551d83-5fae-4a65-88e9-8717d43d2cc9" providerId="ADAL" clId="{490A31EE-4073-4AFB-9C19-B5826A119316}" dt="2024-03-22T17:23:16.345" v="7" actId="478"/>
          <ac:picMkLst>
            <pc:docMk/>
            <pc:sldMk cId="0" sldId="268"/>
            <ac:picMk id="379" creationId="{00000000-0000-0000-0000-000000000000}"/>
          </ac:picMkLst>
        </pc:picChg>
        <pc:picChg chg="del">
          <ac:chgData name="Christine Hubbard" userId="fb551d83-5fae-4a65-88e9-8717d43d2cc9" providerId="ADAL" clId="{490A31EE-4073-4AFB-9C19-B5826A119316}" dt="2024-03-22T17:23:16.873" v="8" actId="478"/>
          <ac:picMkLst>
            <pc:docMk/>
            <pc:sldMk cId="0" sldId="268"/>
            <ac:picMk id="380" creationId="{00000000-0000-0000-0000-000000000000}"/>
          </ac:picMkLst>
        </pc:picChg>
        <pc:picChg chg="del">
          <ac:chgData name="Christine Hubbard" userId="fb551d83-5fae-4a65-88e9-8717d43d2cc9" providerId="ADAL" clId="{490A31EE-4073-4AFB-9C19-B5826A119316}" dt="2024-03-22T17:23:17.383" v="9" actId="478"/>
          <ac:picMkLst>
            <pc:docMk/>
            <pc:sldMk cId="0" sldId="268"/>
            <ac:picMk id="381" creationId="{00000000-0000-0000-0000-000000000000}"/>
          </ac:picMkLst>
        </pc:picChg>
        <pc:cxnChg chg="add del">
          <ac:chgData name="Christine Hubbard" userId="fb551d83-5fae-4a65-88e9-8717d43d2cc9" providerId="ADAL" clId="{490A31EE-4073-4AFB-9C19-B5826A119316}" dt="2024-03-24T02:08:27.952" v="3342" actId="478"/>
          <ac:cxnSpMkLst>
            <pc:docMk/>
            <pc:sldMk cId="0" sldId="268"/>
            <ac:cxnSpMk id="377" creationId="{00000000-0000-0000-0000-000000000000}"/>
          </ac:cxnSpMkLst>
        </pc:cxnChg>
      </pc:sldChg>
      <pc:sldChg chg="addSp delSp modSp mod modClrScheme chgLayout">
        <pc:chgData name="Christine Hubbard" userId="fb551d83-5fae-4a65-88e9-8717d43d2cc9" providerId="ADAL" clId="{490A31EE-4073-4AFB-9C19-B5826A119316}" dt="2024-03-24T02:20:40.163" v="3604" actId="13244"/>
        <pc:sldMkLst>
          <pc:docMk/>
          <pc:sldMk cId="0" sldId="269"/>
        </pc:sldMkLst>
        <pc:spChg chg="add mod ord">
          <ac:chgData name="Christine Hubbard" userId="fb551d83-5fae-4a65-88e9-8717d43d2cc9" providerId="ADAL" clId="{490A31EE-4073-4AFB-9C19-B5826A119316}" dt="2024-03-24T02:20:40.163" v="3604" actId="13244"/>
          <ac:spMkLst>
            <pc:docMk/>
            <pc:sldMk cId="0" sldId="269"/>
            <ac:spMk id="2" creationId="{6322D8B3-C150-AE0A-8B6C-333F70FA009F}"/>
          </ac:spMkLst>
        </pc:spChg>
        <pc:spChg chg="add del mod ord">
          <ac:chgData name="Christine Hubbard" userId="fb551d83-5fae-4a65-88e9-8717d43d2cc9" providerId="ADAL" clId="{490A31EE-4073-4AFB-9C19-B5826A119316}" dt="2024-03-24T01:52:27.430" v="3175" actId="478"/>
          <ac:spMkLst>
            <pc:docMk/>
            <pc:sldMk cId="0" sldId="269"/>
            <ac:spMk id="3" creationId="{AAD8EC27-4036-C045-1FA5-FCC27F345A05}"/>
          </ac:spMkLst>
        </pc:spChg>
        <pc:spChg chg="del">
          <ac:chgData name="Christine Hubbard" userId="fb551d83-5fae-4a65-88e9-8717d43d2cc9" providerId="ADAL" clId="{490A31EE-4073-4AFB-9C19-B5826A119316}" dt="2024-03-24T01:47:23.084" v="3145" actId="478"/>
          <ac:spMkLst>
            <pc:docMk/>
            <pc:sldMk cId="0" sldId="269"/>
            <ac:spMk id="7" creationId="{9E3DB623-9333-83A8-D036-CA8073FA5A7C}"/>
          </ac:spMkLst>
        </pc:spChg>
      </pc:sldChg>
      <pc:sldChg chg="addSp delSp modSp mod chgLayout">
        <pc:chgData name="Christine Hubbard" userId="fb551d83-5fae-4a65-88e9-8717d43d2cc9" providerId="ADAL" clId="{490A31EE-4073-4AFB-9C19-B5826A119316}" dt="2024-03-24T01:25:39.598" v="2939" actId="6264"/>
        <pc:sldMkLst>
          <pc:docMk/>
          <pc:sldMk cId="0" sldId="270"/>
        </pc:sldMkLst>
        <pc:spChg chg="add del mod">
          <ac:chgData name="Christine Hubbard" userId="fb551d83-5fae-4a65-88e9-8717d43d2cc9" providerId="ADAL" clId="{490A31EE-4073-4AFB-9C19-B5826A119316}" dt="2024-03-24T01:25:39.598" v="2939" actId="6264"/>
          <ac:spMkLst>
            <pc:docMk/>
            <pc:sldMk cId="0" sldId="270"/>
            <ac:spMk id="3" creationId="{54DA9213-AC77-AC36-86FB-0FEE36EA430C}"/>
          </ac:spMkLst>
        </pc:spChg>
        <pc:spChg chg="add del mod">
          <ac:chgData name="Christine Hubbard" userId="fb551d83-5fae-4a65-88e9-8717d43d2cc9" providerId="ADAL" clId="{490A31EE-4073-4AFB-9C19-B5826A119316}" dt="2024-03-24T01:25:39.598" v="2939" actId="6264"/>
          <ac:spMkLst>
            <pc:docMk/>
            <pc:sldMk cId="0" sldId="270"/>
            <ac:spMk id="5" creationId="{ED57F29C-6FAD-D8F0-2F4F-F8C2320E630D}"/>
          </ac:spMkLst>
        </pc:spChg>
        <pc:spChg chg="add del mod">
          <ac:chgData name="Christine Hubbard" userId="fb551d83-5fae-4a65-88e9-8717d43d2cc9" providerId="ADAL" clId="{490A31EE-4073-4AFB-9C19-B5826A119316}" dt="2024-03-24T01:25:39.598" v="2939" actId="6264"/>
          <ac:spMkLst>
            <pc:docMk/>
            <pc:sldMk cId="0" sldId="270"/>
            <ac:spMk id="7" creationId="{0CF527EB-22C5-D649-6EBF-86855D032BB5}"/>
          </ac:spMkLst>
        </pc:spChg>
        <pc:spChg chg="add del mod">
          <ac:chgData name="Christine Hubbard" userId="fb551d83-5fae-4a65-88e9-8717d43d2cc9" providerId="ADAL" clId="{490A31EE-4073-4AFB-9C19-B5826A119316}" dt="2024-03-24T01:25:39.598" v="2939" actId="6264"/>
          <ac:spMkLst>
            <pc:docMk/>
            <pc:sldMk cId="0" sldId="270"/>
            <ac:spMk id="9" creationId="{511011DE-85F6-4871-24A2-4E3D4E93E096}"/>
          </ac:spMkLst>
        </pc:spChg>
        <pc:spChg chg="add del mod">
          <ac:chgData name="Christine Hubbard" userId="fb551d83-5fae-4a65-88e9-8717d43d2cc9" providerId="ADAL" clId="{490A31EE-4073-4AFB-9C19-B5826A119316}" dt="2024-03-24T01:25:39.598" v="2939" actId="6264"/>
          <ac:spMkLst>
            <pc:docMk/>
            <pc:sldMk cId="0" sldId="270"/>
            <ac:spMk id="11" creationId="{B5EBB073-1AD0-142E-B89C-F65AEA4AE686}"/>
          </ac:spMkLst>
        </pc:spChg>
        <pc:spChg chg="add mod ord">
          <ac:chgData name="Christine Hubbard" userId="fb551d83-5fae-4a65-88e9-8717d43d2cc9" providerId="ADAL" clId="{490A31EE-4073-4AFB-9C19-B5826A119316}" dt="2024-03-24T01:25:39.598" v="2939" actId="6264"/>
          <ac:spMkLst>
            <pc:docMk/>
            <pc:sldMk cId="0" sldId="270"/>
            <ac:spMk id="12" creationId="{B0D6B950-D777-623B-5A6F-96031804DEC8}"/>
          </ac:spMkLst>
        </pc:spChg>
        <pc:spChg chg="add mod ord">
          <ac:chgData name="Christine Hubbard" userId="fb551d83-5fae-4a65-88e9-8717d43d2cc9" providerId="ADAL" clId="{490A31EE-4073-4AFB-9C19-B5826A119316}" dt="2024-03-24T01:25:39.598" v="2939" actId="6264"/>
          <ac:spMkLst>
            <pc:docMk/>
            <pc:sldMk cId="0" sldId="270"/>
            <ac:spMk id="13" creationId="{AC6A111F-4EA4-C68B-6301-E6D64086AE7C}"/>
          </ac:spMkLst>
        </pc:spChg>
        <pc:spChg chg="add mod ord">
          <ac:chgData name="Christine Hubbard" userId="fb551d83-5fae-4a65-88e9-8717d43d2cc9" providerId="ADAL" clId="{490A31EE-4073-4AFB-9C19-B5826A119316}" dt="2024-03-24T01:25:39.598" v="2939" actId="6264"/>
          <ac:spMkLst>
            <pc:docMk/>
            <pc:sldMk cId="0" sldId="270"/>
            <ac:spMk id="14" creationId="{6F11078F-4DC6-409B-95AE-CE7F0C48DFD6}"/>
          </ac:spMkLst>
        </pc:spChg>
        <pc:spChg chg="add mod ord">
          <ac:chgData name="Christine Hubbard" userId="fb551d83-5fae-4a65-88e9-8717d43d2cc9" providerId="ADAL" clId="{490A31EE-4073-4AFB-9C19-B5826A119316}" dt="2024-03-24T01:25:39.598" v="2939" actId="6264"/>
          <ac:spMkLst>
            <pc:docMk/>
            <pc:sldMk cId="0" sldId="270"/>
            <ac:spMk id="15" creationId="{57ED1B50-E67E-4B36-B588-CFA41EBA63E1}"/>
          </ac:spMkLst>
        </pc:spChg>
        <pc:spChg chg="add mod ord">
          <ac:chgData name="Christine Hubbard" userId="fb551d83-5fae-4a65-88e9-8717d43d2cc9" providerId="ADAL" clId="{490A31EE-4073-4AFB-9C19-B5826A119316}" dt="2024-03-24T01:25:39.598" v="2939" actId="6264"/>
          <ac:spMkLst>
            <pc:docMk/>
            <pc:sldMk cId="0" sldId="270"/>
            <ac:spMk id="16" creationId="{3F00D6DE-7DD2-2863-28F2-11ABEE30EFD9}"/>
          </ac:spMkLst>
        </pc:spChg>
        <pc:spChg chg="del">
          <ac:chgData name="Christine Hubbard" userId="fb551d83-5fae-4a65-88e9-8717d43d2cc9" providerId="ADAL" clId="{490A31EE-4073-4AFB-9C19-B5826A119316}" dt="2024-03-24T01:25:25.689" v="2934" actId="478"/>
          <ac:spMkLst>
            <pc:docMk/>
            <pc:sldMk cId="0" sldId="270"/>
            <ac:spMk id="394" creationId="{00000000-0000-0000-0000-000000000000}"/>
          </ac:spMkLst>
        </pc:spChg>
        <pc:spChg chg="del">
          <ac:chgData name="Christine Hubbard" userId="fb551d83-5fae-4a65-88e9-8717d43d2cc9" providerId="ADAL" clId="{490A31EE-4073-4AFB-9C19-B5826A119316}" dt="2024-03-24T01:25:29.156" v="2935" actId="478"/>
          <ac:spMkLst>
            <pc:docMk/>
            <pc:sldMk cId="0" sldId="270"/>
            <ac:spMk id="395" creationId="{00000000-0000-0000-0000-000000000000}"/>
          </ac:spMkLst>
        </pc:spChg>
        <pc:spChg chg="del">
          <ac:chgData name="Christine Hubbard" userId="fb551d83-5fae-4a65-88e9-8717d43d2cc9" providerId="ADAL" clId="{490A31EE-4073-4AFB-9C19-B5826A119316}" dt="2024-03-24T01:25:30.493" v="2936" actId="478"/>
          <ac:spMkLst>
            <pc:docMk/>
            <pc:sldMk cId="0" sldId="270"/>
            <ac:spMk id="396" creationId="{00000000-0000-0000-0000-000000000000}"/>
          </ac:spMkLst>
        </pc:spChg>
        <pc:spChg chg="del">
          <ac:chgData name="Christine Hubbard" userId="fb551d83-5fae-4a65-88e9-8717d43d2cc9" providerId="ADAL" clId="{490A31EE-4073-4AFB-9C19-B5826A119316}" dt="2024-03-24T01:25:32.621" v="2937" actId="478"/>
          <ac:spMkLst>
            <pc:docMk/>
            <pc:sldMk cId="0" sldId="270"/>
            <ac:spMk id="397" creationId="{00000000-0000-0000-0000-000000000000}"/>
          </ac:spMkLst>
        </pc:spChg>
        <pc:spChg chg="del">
          <ac:chgData name="Christine Hubbard" userId="fb551d83-5fae-4a65-88e9-8717d43d2cc9" providerId="ADAL" clId="{490A31EE-4073-4AFB-9C19-B5826A119316}" dt="2024-03-24T01:25:35.231" v="2938" actId="478"/>
          <ac:spMkLst>
            <pc:docMk/>
            <pc:sldMk cId="0" sldId="270"/>
            <ac:spMk id="399" creationId="{00000000-0000-0000-0000-000000000000}"/>
          </ac:spMkLst>
        </pc:spChg>
        <pc:cxnChg chg="del">
          <ac:chgData name="Christine Hubbard" userId="fb551d83-5fae-4a65-88e9-8717d43d2cc9" providerId="ADAL" clId="{490A31EE-4073-4AFB-9C19-B5826A119316}" dt="2024-03-24T01:25:23.176" v="2933" actId="478"/>
          <ac:cxnSpMkLst>
            <pc:docMk/>
            <pc:sldMk cId="0" sldId="270"/>
            <ac:cxnSpMk id="398" creationId="{00000000-0000-0000-0000-000000000000}"/>
          </ac:cxnSpMkLst>
        </pc:cxnChg>
      </pc:sldChg>
      <pc:sldChg chg="addSp delSp modSp del mod modClrScheme chgLayout">
        <pc:chgData name="Christine Hubbard" userId="fb551d83-5fae-4a65-88e9-8717d43d2cc9" providerId="ADAL" clId="{490A31EE-4073-4AFB-9C19-B5826A119316}" dt="2024-03-24T02:05:51.263" v="3297" actId="47"/>
        <pc:sldMkLst>
          <pc:docMk/>
          <pc:sldMk cId="0" sldId="271"/>
        </pc:sldMkLst>
        <pc:spChg chg="add del mod">
          <ac:chgData name="Christine Hubbard" userId="fb551d83-5fae-4a65-88e9-8717d43d2cc9" providerId="ADAL" clId="{490A31EE-4073-4AFB-9C19-B5826A119316}" dt="2024-03-24T01:26:00.933" v="2942" actId="700"/>
          <ac:spMkLst>
            <pc:docMk/>
            <pc:sldMk cId="0" sldId="271"/>
            <ac:spMk id="3" creationId="{AD8B9D66-2842-1D2A-7A76-752FBE2872F0}"/>
          </ac:spMkLst>
        </pc:spChg>
        <pc:spChg chg="add del mod ord">
          <ac:chgData name="Christine Hubbard" userId="fb551d83-5fae-4a65-88e9-8717d43d2cc9" providerId="ADAL" clId="{490A31EE-4073-4AFB-9C19-B5826A119316}" dt="2024-03-24T01:26:03.939" v="2943" actId="6264"/>
          <ac:spMkLst>
            <pc:docMk/>
            <pc:sldMk cId="0" sldId="271"/>
            <ac:spMk id="4" creationId="{1667DA68-03D2-FA9D-F2B3-71C897C72C17}"/>
          </ac:spMkLst>
        </pc:spChg>
        <pc:spChg chg="add del mod ord">
          <ac:chgData name="Christine Hubbard" userId="fb551d83-5fae-4a65-88e9-8717d43d2cc9" providerId="ADAL" clId="{490A31EE-4073-4AFB-9C19-B5826A119316}" dt="2024-03-24T01:26:15.079" v="2944" actId="700"/>
          <ac:spMkLst>
            <pc:docMk/>
            <pc:sldMk cId="0" sldId="271"/>
            <ac:spMk id="5" creationId="{4B3D8CE0-5BEA-D710-BEBE-52DABEF7422C}"/>
          </ac:spMkLst>
        </pc:spChg>
        <pc:spChg chg="add del mod ord">
          <ac:chgData name="Christine Hubbard" userId="fb551d83-5fae-4a65-88e9-8717d43d2cc9" providerId="ADAL" clId="{490A31EE-4073-4AFB-9C19-B5826A119316}" dt="2024-03-24T02:05:28.484" v="3295" actId="26606"/>
          <ac:spMkLst>
            <pc:docMk/>
            <pc:sldMk cId="0" sldId="271"/>
            <ac:spMk id="6" creationId="{5B0420BB-88A5-A640-0EDA-155B598364AA}"/>
          </ac:spMkLst>
        </pc:spChg>
        <pc:spChg chg="add del mod ord">
          <ac:chgData name="Christine Hubbard" userId="fb551d83-5fae-4a65-88e9-8717d43d2cc9" providerId="ADAL" clId="{490A31EE-4073-4AFB-9C19-B5826A119316}" dt="2024-03-24T02:05:28.484" v="3295" actId="26606"/>
          <ac:spMkLst>
            <pc:docMk/>
            <pc:sldMk cId="0" sldId="271"/>
            <ac:spMk id="7" creationId="{7891CBDA-E506-DE0E-A263-88BF1EA87643}"/>
          </ac:spMkLst>
        </pc:spChg>
        <pc:spChg chg="add del mod ord">
          <ac:chgData name="Christine Hubbard" userId="fb551d83-5fae-4a65-88e9-8717d43d2cc9" providerId="ADAL" clId="{490A31EE-4073-4AFB-9C19-B5826A119316}" dt="2024-03-24T02:05:23.819" v="3292" actId="931"/>
          <ac:spMkLst>
            <pc:docMk/>
            <pc:sldMk cId="0" sldId="271"/>
            <ac:spMk id="8" creationId="{598D602C-F35D-261F-829C-E8DBE1A2232E}"/>
          </ac:spMkLst>
        </pc:spChg>
        <pc:spChg chg="add mod ord">
          <ac:chgData name="Christine Hubbard" userId="fb551d83-5fae-4a65-88e9-8717d43d2cc9" providerId="ADAL" clId="{490A31EE-4073-4AFB-9C19-B5826A119316}" dt="2024-03-24T02:05:35.097" v="3296" actId="700"/>
          <ac:spMkLst>
            <pc:docMk/>
            <pc:sldMk cId="0" sldId="271"/>
            <ac:spMk id="11" creationId="{37719F3F-9D4A-7D47-0F21-9053D04CCB98}"/>
          </ac:spMkLst>
        </pc:spChg>
        <pc:spChg chg="add mod ord">
          <ac:chgData name="Christine Hubbard" userId="fb551d83-5fae-4a65-88e9-8717d43d2cc9" providerId="ADAL" clId="{490A31EE-4073-4AFB-9C19-B5826A119316}" dt="2024-03-24T02:05:35.097" v="3296" actId="700"/>
          <ac:spMkLst>
            <pc:docMk/>
            <pc:sldMk cId="0" sldId="271"/>
            <ac:spMk id="12" creationId="{55CF33D7-701F-0035-6759-8166C52C10A8}"/>
          </ac:spMkLst>
        </pc:spChg>
        <pc:spChg chg="add mod ord">
          <ac:chgData name="Christine Hubbard" userId="fb551d83-5fae-4a65-88e9-8717d43d2cc9" providerId="ADAL" clId="{490A31EE-4073-4AFB-9C19-B5826A119316}" dt="2024-03-24T02:05:35.097" v="3296" actId="700"/>
          <ac:spMkLst>
            <pc:docMk/>
            <pc:sldMk cId="0" sldId="271"/>
            <ac:spMk id="13" creationId="{838B168F-1A75-CA55-4CB5-C22A92980068}"/>
          </ac:spMkLst>
        </pc:spChg>
        <pc:spChg chg="del">
          <ac:chgData name="Christine Hubbard" userId="fb551d83-5fae-4a65-88e9-8717d43d2cc9" providerId="ADAL" clId="{490A31EE-4073-4AFB-9C19-B5826A119316}" dt="2024-03-24T01:25:51.019" v="2940" actId="478"/>
          <ac:spMkLst>
            <pc:docMk/>
            <pc:sldMk cId="0" sldId="271"/>
            <ac:spMk id="404" creationId="{00000000-0000-0000-0000-000000000000}"/>
          </ac:spMkLst>
        </pc:spChg>
        <pc:picChg chg="add mod ord">
          <ac:chgData name="Christine Hubbard" userId="fb551d83-5fae-4a65-88e9-8717d43d2cc9" providerId="ADAL" clId="{490A31EE-4073-4AFB-9C19-B5826A119316}" dt="2024-03-24T02:05:35.097" v="3296" actId="700"/>
          <ac:picMkLst>
            <pc:docMk/>
            <pc:sldMk cId="0" sldId="271"/>
            <ac:picMk id="10" creationId="{C090B544-EF11-8FFE-2022-A3B3CFDB3B60}"/>
          </ac:picMkLst>
        </pc:picChg>
        <pc:cxnChg chg="del">
          <ac:chgData name="Christine Hubbard" userId="fb551d83-5fae-4a65-88e9-8717d43d2cc9" providerId="ADAL" clId="{490A31EE-4073-4AFB-9C19-B5826A119316}" dt="2024-03-24T01:25:54.557" v="2941" actId="478"/>
          <ac:cxnSpMkLst>
            <pc:docMk/>
            <pc:sldMk cId="0" sldId="271"/>
            <ac:cxnSpMk id="405" creationId="{00000000-0000-0000-0000-000000000000}"/>
          </ac:cxnSpMkLst>
        </pc:cxnChg>
      </pc:sldChg>
      <pc:sldChg chg="addSp delSp modSp mod chgLayout">
        <pc:chgData name="Christine Hubbard" userId="fb551d83-5fae-4a65-88e9-8717d43d2cc9" providerId="ADAL" clId="{490A31EE-4073-4AFB-9C19-B5826A119316}" dt="2024-03-24T18:18:37.341" v="4292" actId="478"/>
        <pc:sldMkLst>
          <pc:docMk/>
          <pc:sldMk cId="0" sldId="272"/>
        </pc:sldMkLst>
        <pc:spChg chg="add del mod">
          <ac:chgData name="Christine Hubbard" userId="fb551d83-5fae-4a65-88e9-8717d43d2cc9" providerId="ADAL" clId="{490A31EE-4073-4AFB-9C19-B5826A119316}" dt="2024-03-24T18:18:25.944" v="4291" actId="6264"/>
          <ac:spMkLst>
            <pc:docMk/>
            <pc:sldMk cId="0" sldId="272"/>
            <ac:spMk id="2" creationId="{0AB9E520-2D2B-7131-C628-0B1504F5C196}"/>
          </ac:spMkLst>
        </pc:spChg>
        <pc:spChg chg="add del mod">
          <ac:chgData name="Christine Hubbard" userId="fb551d83-5fae-4a65-88e9-8717d43d2cc9" providerId="ADAL" clId="{490A31EE-4073-4AFB-9C19-B5826A119316}" dt="2024-03-24T18:18:25.944" v="4291" actId="6264"/>
          <ac:spMkLst>
            <pc:docMk/>
            <pc:sldMk cId="0" sldId="272"/>
            <ac:spMk id="3" creationId="{30AFEA15-0597-2A2A-140A-1F28C1162B48}"/>
          </ac:spMkLst>
        </pc:spChg>
        <pc:spChg chg="add mod ord">
          <ac:chgData name="Christine Hubbard" userId="fb551d83-5fae-4a65-88e9-8717d43d2cc9" providerId="ADAL" clId="{490A31EE-4073-4AFB-9C19-B5826A119316}" dt="2024-03-24T18:18:25.944" v="4291" actId="6264"/>
          <ac:spMkLst>
            <pc:docMk/>
            <pc:sldMk cId="0" sldId="272"/>
            <ac:spMk id="4" creationId="{1F159565-48FD-69DC-FC12-AC44AC0AC176}"/>
          </ac:spMkLst>
        </pc:spChg>
        <pc:spChg chg="add del mod ord">
          <ac:chgData name="Christine Hubbard" userId="fb551d83-5fae-4a65-88e9-8717d43d2cc9" providerId="ADAL" clId="{490A31EE-4073-4AFB-9C19-B5826A119316}" dt="2024-03-24T18:18:37.341" v="4292" actId="478"/>
          <ac:spMkLst>
            <pc:docMk/>
            <pc:sldMk cId="0" sldId="272"/>
            <ac:spMk id="5" creationId="{E4590F7A-F6DF-D174-AC30-FF926F07A0A3}"/>
          </ac:spMkLst>
        </pc:spChg>
        <pc:spChg chg="add mod ord">
          <ac:chgData name="Christine Hubbard" userId="fb551d83-5fae-4a65-88e9-8717d43d2cc9" providerId="ADAL" clId="{490A31EE-4073-4AFB-9C19-B5826A119316}" dt="2024-03-24T18:18:25.944" v="4291" actId="6264"/>
          <ac:spMkLst>
            <pc:docMk/>
            <pc:sldMk cId="0" sldId="272"/>
            <ac:spMk id="6" creationId="{95BFB9CE-25BD-3F34-6E12-A4E9AD16536F}"/>
          </ac:spMkLst>
        </pc:spChg>
        <pc:spChg chg="del">
          <ac:chgData name="Christine Hubbard" userId="fb551d83-5fae-4a65-88e9-8717d43d2cc9" providerId="ADAL" clId="{490A31EE-4073-4AFB-9C19-B5826A119316}" dt="2024-03-24T01:29:53.941" v="2983" actId="478"/>
          <ac:spMkLst>
            <pc:docMk/>
            <pc:sldMk cId="0" sldId="272"/>
            <ac:spMk id="410" creationId="{00000000-0000-0000-0000-000000000000}"/>
          </ac:spMkLst>
        </pc:spChg>
        <pc:spChg chg="del">
          <ac:chgData name="Christine Hubbard" userId="fb551d83-5fae-4a65-88e9-8717d43d2cc9" providerId="ADAL" clId="{490A31EE-4073-4AFB-9C19-B5826A119316}" dt="2024-03-24T01:29:57.104" v="2984" actId="478"/>
          <ac:spMkLst>
            <pc:docMk/>
            <pc:sldMk cId="0" sldId="272"/>
            <ac:spMk id="412" creationId="{00000000-0000-0000-0000-000000000000}"/>
          </ac:spMkLst>
        </pc:spChg>
        <pc:graphicFrameChg chg="mod">
          <ac:chgData name="Christine Hubbard" userId="fb551d83-5fae-4a65-88e9-8717d43d2cc9" providerId="ADAL" clId="{490A31EE-4073-4AFB-9C19-B5826A119316}" dt="2024-03-24T17:54:44.708" v="3965" actId="962"/>
          <ac:graphicFrameMkLst>
            <pc:docMk/>
            <pc:sldMk cId="0" sldId="272"/>
            <ac:graphicFrameMk id="411" creationId="{00000000-0000-0000-0000-000000000000}"/>
          </ac:graphicFrameMkLst>
        </pc:graphicFrameChg>
      </pc:sldChg>
      <pc:sldChg chg="addSp delSp modSp mod">
        <pc:chgData name="Christine Hubbard" userId="fb551d83-5fae-4a65-88e9-8717d43d2cc9" providerId="ADAL" clId="{490A31EE-4073-4AFB-9C19-B5826A119316}" dt="2024-03-24T18:46:04.394" v="4695" actId="962"/>
        <pc:sldMkLst>
          <pc:docMk/>
          <pc:sldMk cId="0" sldId="273"/>
        </pc:sldMkLst>
        <pc:spChg chg="add del mod">
          <ac:chgData name="Christine Hubbard" userId="fb551d83-5fae-4a65-88e9-8717d43d2cc9" providerId="ADAL" clId="{490A31EE-4073-4AFB-9C19-B5826A119316}" dt="2024-03-23T19:38:36.213" v="1989" actId="931"/>
          <ac:spMkLst>
            <pc:docMk/>
            <pc:sldMk cId="0" sldId="273"/>
            <ac:spMk id="3" creationId="{9569769A-71A6-5DC8-5AE7-9A8291C64F74}"/>
          </ac:spMkLst>
        </pc:spChg>
        <pc:picChg chg="add mod">
          <ac:chgData name="Christine Hubbard" userId="fb551d83-5fae-4a65-88e9-8717d43d2cc9" providerId="ADAL" clId="{490A31EE-4073-4AFB-9C19-B5826A119316}" dt="2024-03-24T18:46:04.394" v="4695" actId="962"/>
          <ac:picMkLst>
            <pc:docMk/>
            <pc:sldMk cId="0" sldId="273"/>
            <ac:picMk id="5" creationId="{5001A57B-B971-CB5C-2496-A5DD60775CED}"/>
          </ac:picMkLst>
        </pc:picChg>
        <pc:picChg chg="del">
          <ac:chgData name="Christine Hubbard" userId="fb551d83-5fae-4a65-88e9-8717d43d2cc9" providerId="ADAL" clId="{490A31EE-4073-4AFB-9C19-B5826A119316}" dt="2024-03-22T17:23:20.540" v="10" actId="478"/>
          <ac:picMkLst>
            <pc:docMk/>
            <pc:sldMk cId="0" sldId="273"/>
            <ac:picMk id="7" creationId="{1F378496-B8C4-6016-6C8B-05A669FFAB9B}"/>
          </ac:picMkLst>
        </pc:picChg>
      </pc:sldChg>
      <pc:sldChg chg="addSp delSp modSp mod">
        <pc:chgData name="Christine Hubbard" userId="fb551d83-5fae-4a65-88e9-8717d43d2cc9" providerId="ADAL" clId="{490A31EE-4073-4AFB-9C19-B5826A119316}" dt="2024-03-24T18:45:17.786" v="4681" actId="962"/>
        <pc:sldMkLst>
          <pc:docMk/>
          <pc:sldMk cId="0" sldId="274"/>
        </pc:sldMkLst>
        <pc:spChg chg="del mod">
          <ac:chgData name="Christine Hubbard" userId="fb551d83-5fae-4a65-88e9-8717d43d2cc9" providerId="ADAL" clId="{490A31EE-4073-4AFB-9C19-B5826A119316}" dt="2024-03-22T21:02:20.528" v="1870" actId="478"/>
          <ac:spMkLst>
            <pc:docMk/>
            <pc:sldMk cId="0" sldId="274"/>
            <ac:spMk id="2" creationId="{409A7BCA-B1EA-6D1D-1FCF-F18D17B8CF54}"/>
          </ac:spMkLst>
        </pc:spChg>
        <pc:spChg chg="add del mod">
          <ac:chgData name="Christine Hubbard" userId="fb551d83-5fae-4a65-88e9-8717d43d2cc9" providerId="ADAL" clId="{490A31EE-4073-4AFB-9C19-B5826A119316}" dt="2024-03-23T19:38:29.321" v="1986" actId="931"/>
          <ac:spMkLst>
            <pc:docMk/>
            <pc:sldMk cId="0" sldId="274"/>
            <ac:spMk id="4" creationId="{09B92C38-B1C4-556A-B621-8FEA41D96E49}"/>
          </ac:spMkLst>
        </pc:spChg>
        <pc:spChg chg="add mod">
          <ac:chgData name="Christine Hubbard" userId="fb551d83-5fae-4a65-88e9-8717d43d2cc9" providerId="ADAL" clId="{490A31EE-4073-4AFB-9C19-B5826A119316}" dt="2024-03-24T01:27:54.810" v="2954" actId="478"/>
          <ac:spMkLst>
            <pc:docMk/>
            <pc:sldMk cId="0" sldId="274"/>
            <ac:spMk id="8" creationId="{0A3A726C-FA80-01E8-B4DB-DF5DBB46BF37}"/>
          </ac:spMkLst>
        </pc:spChg>
        <pc:spChg chg="add mod">
          <ac:chgData name="Christine Hubbard" userId="fb551d83-5fae-4a65-88e9-8717d43d2cc9" providerId="ADAL" clId="{490A31EE-4073-4AFB-9C19-B5826A119316}" dt="2024-03-24T01:27:58.477" v="2955" actId="478"/>
          <ac:spMkLst>
            <pc:docMk/>
            <pc:sldMk cId="0" sldId="274"/>
            <ac:spMk id="10" creationId="{49637CA5-3E5A-7058-2962-B1DB687F00DA}"/>
          </ac:spMkLst>
        </pc:spChg>
        <pc:spChg chg="add mod">
          <ac:chgData name="Christine Hubbard" userId="fb551d83-5fae-4a65-88e9-8717d43d2cc9" providerId="ADAL" clId="{490A31EE-4073-4AFB-9C19-B5826A119316}" dt="2024-03-24T01:28:06.902" v="2958" actId="478"/>
          <ac:spMkLst>
            <pc:docMk/>
            <pc:sldMk cId="0" sldId="274"/>
            <ac:spMk id="12" creationId="{BB62EF83-881D-4442-9D61-38DA909132A6}"/>
          </ac:spMkLst>
        </pc:spChg>
        <pc:spChg chg="add mod">
          <ac:chgData name="Christine Hubbard" userId="fb551d83-5fae-4a65-88e9-8717d43d2cc9" providerId="ADAL" clId="{490A31EE-4073-4AFB-9C19-B5826A119316}" dt="2024-03-24T02:23:06.460" v="3622" actId="13244"/>
          <ac:spMkLst>
            <pc:docMk/>
            <pc:sldMk cId="0" sldId="274"/>
            <ac:spMk id="14" creationId="{AF9A55B8-B6D3-A2FC-A29D-A32D363E9EB1}"/>
          </ac:spMkLst>
        </pc:spChg>
        <pc:spChg chg="add mod">
          <ac:chgData name="Christine Hubbard" userId="fb551d83-5fae-4a65-88e9-8717d43d2cc9" providerId="ADAL" clId="{490A31EE-4073-4AFB-9C19-B5826A119316}" dt="2024-03-24T01:28:08.869" v="2960" actId="478"/>
          <ac:spMkLst>
            <pc:docMk/>
            <pc:sldMk cId="0" sldId="274"/>
            <ac:spMk id="16" creationId="{B54F8346-7092-2579-1E4B-1AAC3903A3FB}"/>
          </ac:spMkLst>
        </pc:spChg>
        <pc:spChg chg="add mod">
          <ac:chgData name="Christine Hubbard" userId="fb551d83-5fae-4a65-88e9-8717d43d2cc9" providerId="ADAL" clId="{490A31EE-4073-4AFB-9C19-B5826A119316}" dt="2024-03-24T01:28:09.519" v="2961" actId="478"/>
          <ac:spMkLst>
            <pc:docMk/>
            <pc:sldMk cId="0" sldId="274"/>
            <ac:spMk id="18" creationId="{ED45B972-665B-68A2-B8C7-9ABE8230BA77}"/>
          </ac:spMkLst>
        </pc:spChg>
        <pc:spChg chg="add mod">
          <ac:chgData name="Christine Hubbard" userId="fb551d83-5fae-4a65-88e9-8717d43d2cc9" providerId="ADAL" clId="{490A31EE-4073-4AFB-9C19-B5826A119316}" dt="2024-03-24T01:28:10.591" v="2962" actId="478"/>
          <ac:spMkLst>
            <pc:docMk/>
            <pc:sldMk cId="0" sldId="274"/>
            <ac:spMk id="20" creationId="{C0CE47DF-6C1D-ACAE-688B-F77DD5CD8A4E}"/>
          </ac:spMkLst>
        </pc:spChg>
        <pc:spChg chg="add mod">
          <ac:chgData name="Christine Hubbard" userId="fb551d83-5fae-4a65-88e9-8717d43d2cc9" providerId="ADAL" clId="{490A31EE-4073-4AFB-9C19-B5826A119316}" dt="2024-03-24T01:28:11.353" v="2963" actId="478"/>
          <ac:spMkLst>
            <pc:docMk/>
            <pc:sldMk cId="0" sldId="274"/>
            <ac:spMk id="22" creationId="{EC173564-95C2-5A69-B36D-F9B2C29E28A4}"/>
          </ac:spMkLst>
        </pc:spChg>
        <pc:spChg chg="add mod">
          <ac:chgData name="Christine Hubbard" userId="fb551d83-5fae-4a65-88e9-8717d43d2cc9" providerId="ADAL" clId="{490A31EE-4073-4AFB-9C19-B5826A119316}" dt="2024-03-24T01:28:12.156" v="2964" actId="478"/>
          <ac:spMkLst>
            <pc:docMk/>
            <pc:sldMk cId="0" sldId="274"/>
            <ac:spMk id="24" creationId="{623A102E-CC4E-204E-036C-F594CEC51F67}"/>
          </ac:spMkLst>
        </pc:spChg>
        <pc:spChg chg="add mod">
          <ac:chgData name="Christine Hubbard" userId="fb551d83-5fae-4a65-88e9-8717d43d2cc9" providerId="ADAL" clId="{490A31EE-4073-4AFB-9C19-B5826A119316}" dt="2024-03-24T01:28:12.889" v="2965" actId="478"/>
          <ac:spMkLst>
            <pc:docMk/>
            <pc:sldMk cId="0" sldId="274"/>
            <ac:spMk id="26" creationId="{F6AB7BF7-5618-9CA0-C767-E988471275E0}"/>
          </ac:spMkLst>
        </pc:spChg>
        <pc:spChg chg="add mod">
          <ac:chgData name="Christine Hubbard" userId="fb551d83-5fae-4a65-88e9-8717d43d2cc9" providerId="ADAL" clId="{490A31EE-4073-4AFB-9C19-B5826A119316}" dt="2024-03-24T01:28:13.462" v="2966" actId="478"/>
          <ac:spMkLst>
            <pc:docMk/>
            <pc:sldMk cId="0" sldId="274"/>
            <ac:spMk id="28" creationId="{C0097A6A-F408-2D7E-C410-A3CB33112677}"/>
          </ac:spMkLst>
        </pc:spChg>
        <pc:spChg chg="add mod">
          <ac:chgData name="Christine Hubbard" userId="fb551d83-5fae-4a65-88e9-8717d43d2cc9" providerId="ADAL" clId="{490A31EE-4073-4AFB-9C19-B5826A119316}" dt="2024-03-24T01:28:14.305" v="2967" actId="478"/>
          <ac:spMkLst>
            <pc:docMk/>
            <pc:sldMk cId="0" sldId="274"/>
            <ac:spMk id="30" creationId="{94736400-4A26-2E09-2DFC-EB8CE7DDE803}"/>
          </ac:spMkLst>
        </pc:spChg>
        <pc:spChg chg="del">
          <ac:chgData name="Christine Hubbard" userId="fb551d83-5fae-4a65-88e9-8717d43d2cc9" providerId="ADAL" clId="{490A31EE-4073-4AFB-9C19-B5826A119316}" dt="2024-03-24T01:27:54.810" v="2954" actId="478"/>
          <ac:spMkLst>
            <pc:docMk/>
            <pc:sldMk cId="0" sldId="274"/>
            <ac:spMk id="425" creationId="{00000000-0000-0000-0000-000000000000}"/>
          </ac:spMkLst>
        </pc:spChg>
        <pc:spChg chg="del">
          <ac:chgData name="Christine Hubbard" userId="fb551d83-5fae-4a65-88e9-8717d43d2cc9" providerId="ADAL" clId="{490A31EE-4073-4AFB-9C19-B5826A119316}" dt="2024-03-24T01:28:07.688" v="2959" actId="478"/>
          <ac:spMkLst>
            <pc:docMk/>
            <pc:sldMk cId="0" sldId="274"/>
            <ac:spMk id="426" creationId="{00000000-0000-0000-0000-000000000000}"/>
          </ac:spMkLst>
        </pc:spChg>
        <pc:spChg chg="del">
          <ac:chgData name="Christine Hubbard" userId="fb551d83-5fae-4a65-88e9-8717d43d2cc9" providerId="ADAL" clId="{490A31EE-4073-4AFB-9C19-B5826A119316}" dt="2024-03-24T01:27:58.477" v="2955" actId="478"/>
          <ac:spMkLst>
            <pc:docMk/>
            <pc:sldMk cId="0" sldId="274"/>
            <ac:spMk id="427" creationId="{00000000-0000-0000-0000-000000000000}"/>
          </ac:spMkLst>
        </pc:spChg>
        <pc:spChg chg="del mod">
          <ac:chgData name="Christine Hubbard" userId="fb551d83-5fae-4a65-88e9-8717d43d2cc9" providerId="ADAL" clId="{490A31EE-4073-4AFB-9C19-B5826A119316}" dt="2024-03-24T01:28:06.902" v="2958" actId="478"/>
          <ac:spMkLst>
            <pc:docMk/>
            <pc:sldMk cId="0" sldId="274"/>
            <ac:spMk id="428" creationId="{00000000-0000-0000-0000-000000000000}"/>
          </ac:spMkLst>
        </pc:spChg>
        <pc:spChg chg="del">
          <ac:chgData name="Christine Hubbard" userId="fb551d83-5fae-4a65-88e9-8717d43d2cc9" providerId="ADAL" clId="{490A31EE-4073-4AFB-9C19-B5826A119316}" dt="2024-03-24T01:28:08.869" v="2960" actId="478"/>
          <ac:spMkLst>
            <pc:docMk/>
            <pc:sldMk cId="0" sldId="274"/>
            <ac:spMk id="429" creationId="{00000000-0000-0000-0000-000000000000}"/>
          </ac:spMkLst>
        </pc:spChg>
        <pc:spChg chg="del">
          <ac:chgData name="Christine Hubbard" userId="fb551d83-5fae-4a65-88e9-8717d43d2cc9" providerId="ADAL" clId="{490A31EE-4073-4AFB-9C19-B5826A119316}" dt="2024-03-24T01:28:09.519" v="2961" actId="478"/>
          <ac:spMkLst>
            <pc:docMk/>
            <pc:sldMk cId="0" sldId="274"/>
            <ac:spMk id="430" creationId="{00000000-0000-0000-0000-000000000000}"/>
          </ac:spMkLst>
        </pc:spChg>
        <pc:spChg chg="del">
          <ac:chgData name="Christine Hubbard" userId="fb551d83-5fae-4a65-88e9-8717d43d2cc9" providerId="ADAL" clId="{490A31EE-4073-4AFB-9C19-B5826A119316}" dt="2024-03-24T01:28:10.591" v="2962" actId="478"/>
          <ac:spMkLst>
            <pc:docMk/>
            <pc:sldMk cId="0" sldId="274"/>
            <ac:spMk id="431" creationId="{00000000-0000-0000-0000-000000000000}"/>
          </ac:spMkLst>
        </pc:spChg>
        <pc:spChg chg="del">
          <ac:chgData name="Christine Hubbard" userId="fb551d83-5fae-4a65-88e9-8717d43d2cc9" providerId="ADAL" clId="{490A31EE-4073-4AFB-9C19-B5826A119316}" dt="2024-03-24T01:28:11.353" v="2963" actId="478"/>
          <ac:spMkLst>
            <pc:docMk/>
            <pc:sldMk cId="0" sldId="274"/>
            <ac:spMk id="432" creationId="{00000000-0000-0000-0000-000000000000}"/>
          </ac:spMkLst>
        </pc:spChg>
        <pc:spChg chg="del">
          <ac:chgData name="Christine Hubbard" userId="fb551d83-5fae-4a65-88e9-8717d43d2cc9" providerId="ADAL" clId="{490A31EE-4073-4AFB-9C19-B5826A119316}" dt="2024-03-24T01:28:12.156" v="2964" actId="478"/>
          <ac:spMkLst>
            <pc:docMk/>
            <pc:sldMk cId="0" sldId="274"/>
            <ac:spMk id="433" creationId="{00000000-0000-0000-0000-000000000000}"/>
          </ac:spMkLst>
        </pc:spChg>
        <pc:spChg chg="del">
          <ac:chgData name="Christine Hubbard" userId="fb551d83-5fae-4a65-88e9-8717d43d2cc9" providerId="ADAL" clId="{490A31EE-4073-4AFB-9C19-B5826A119316}" dt="2024-03-24T01:28:12.889" v="2965" actId="478"/>
          <ac:spMkLst>
            <pc:docMk/>
            <pc:sldMk cId="0" sldId="274"/>
            <ac:spMk id="434" creationId="{00000000-0000-0000-0000-000000000000}"/>
          </ac:spMkLst>
        </pc:spChg>
        <pc:spChg chg="del">
          <ac:chgData name="Christine Hubbard" userId="fb551d83-5fae-4a65-88e9-8717d43d2cc9" providerId="ADAL" clId="{490A31EE-4073-4AFB-9C19-B5826A119316}" dt="2024-03-24T01:28:13.462" v="2966" actId="478"/>
          <ac:spMkLst>
            <pc:docMk/>
            <pc:sldMk cId="0" sldId="274"/>
            <ac:spMk id="435" creationId="{00000000-0000-0000-0000-000000000000}"/>
          </ac:spMkLst>
        </pc:spChg>
        <pc:spChg chg="del">
          <ac:chgData name="Christine Hubbard" userId="fb551d83-5fae-4a65-88e9-8717d43d2cc9" providerId="ADAL" clId="{490A31EE-4073-4AFB-9C19-B5826A119316}" dt="2024-03-24T01:28:14.305" v="2967" actId="478"/>
          <ac:spMkLst>
            <pc:docMk/>
            <pc:sldMk cId="0" sldId="274"/>
            <ac:spMk id="436" creationId="{00000000-0000-0000-0000-000000000000}"/>
          </ac:spMkLst>
        </pc:spChg>
        <pc:picChg chg="add mod">
          <ac:chgData name="Christine Hubbard" userId="fb551d83-5fae-4a65-88e9-8717d43d2cc9" providerId="ADAL" clId="{490A31EE-4073-4AFB-9C19-B5826A119316}" dt="2024-03-24T18:45:17.786" v="4681" actId="962"/>
          <ac:picMkLst>
            <pc:docMk/>
            <pc:sldMk cId="0" sldId="274"/>
            <ac:picMk id="6" creationId="{2BF52F1E-81AA-7593-3C6A-5E461797323A}"/>
          </ac:picMkLst>
        </pc:picChg>
        <pc:picChg chg="del">
          <ac:chgData name="Christine Hubbard" userId="fb551d83-5fae-4a65-88e9-8717d43d2cc9" providerId="ADAL" clId="{490A31EE-4073-4AFB-9C19-B5826A119316}" dt="2024-03-22T17:23:26.314" v="11" actId="478"/>
          <ac:picMkLst>
            <pc:docMk/>
            <pc:sldMk cId="0" sldId="274"/>
            <ac:picMk id="443" creationId="{00000000-0000-0000-0000-000000000000}"/>
          </ac:picMkLst>
        </pc:picChg>
        <pc:cxnChg chg="del">
          <ac:chgData name="Christine Hubbard" userId="fb551d83-5fae-4a65-88e9-8717d43d2cc9" providerId="ADAL" clId="{490A31EE-4073-4AFB-9C19-B5826A119316}" dt="2024-03-24T02:04:36.767" v="3281" actId="478"/>
          <ac:cxnSpMkLst>
            <pc:docMk/>
            <pc:sldMk cId="0" sldId="274"/>
            <ac:cxnSpMk id="437" creationId="{00000000-0000-0000-0000-000000000000}"/>
          </ac:cxnSpMkLst>
        </pc:cxnChg>
        <pc:cxnChg chg="del">
          <ac:chgData name="Christine Hubbard" userId="fb551d83-5fae-4a65-88e9-8717d43d2cc9" providerId="ADAL" clId="{490A31EE-4073-4AFB-9C19-B5826A119316}" dt="2024-03-24T02:04:35.735" v="3280" actId="478"/>
          <ac:cxnSpMkLst>
            <pc:docMk/>
            <pc:sldMk cId="0" sldId="274"/>
            <ac:cxnSpMk id="438" creationId="{00000000-0000-0000-0000-000000000000}"/>
          </ac:cxnSpMkLst>
        </pc:cxnChg>
        <pc:cxnChg chg="del">
          <ac:chgData name="Christine Hubbard" userId="fb551d83-5fae-4a65-88e9-8717d43d2cc9" providerId="ADAL" clId="{490A31EE-4073-4AFB-9C19-B5826A119316}" dt="2024-03-24T02:04:38.242" v="3282" actId="478"/>
          <ac:cxnSpMkLst>
            <pc:docMk/>
            <pc:sldMk cId="0" sldId="274"/>
            <ac:cxnSpMk id="439" creationId="{00000000-0000-0000-0000-000000000000}"/>
          </ac:cxnSpMkLst>
        </pc:cxnChg>
        <pc:cxnChg chg="del">
          <ac:chgData name="Christine Hubbard" userId="fb551d83-5fae-4a65-88e9-8717d43d2cc9" providerId="ADAL" clId="{490A31EE-4073-4AFB-9C19-B5826A119316}" dt="2024-03-24T02:04:39.284" v="3283" actId="478"/>
          <ac:cxnSpMkLst>
            <pc:docMk/>
            <pc:sldMk cId="0" sldId="274"/>
            <ac:cxnSpMk id="440" creationId="{00000000-0000-0000-0000-000000000000}"/>
          </ac:cxnSpMkLst>
        </pc:cxnChg>
        <pc:cxnChg chg="del">
          <ac:chgData name="Christine Hubbard" userId="fb551d83-5fae-4a65-88e9-8717d43d2cc9" providerId="ADAL" clId="{490A31EE-4073-4AFB-9C19-B5826A119316}" dt="2024-03-24T02:04:33.320" v="3278" actId="478"/>
          <ac:cxnSpMkLst>
            <pc:docMk/>
            <pc:sldMk cId="0" sldId="274"/>
            <ac:cxnSpMk id="441" creationId="{00000000-0000-0000-0000-000000000000}"/>
          </ac:cxnSpMkLst>
        </pc:cxnChg>
        <pc:cxnChg chg="del">
          <ac:chgData name="Christine Hubbard" userId="fb551d83-5fae-4a65-88e9-8717d43d2cc9" providerId="ADAL" clId="{490A31EE-4073-4AFB-9C19-B5826A119316}" dt="2024-03-24T02:04:34.310" v="3279" actId="478"/>
          <ac:cxnSpMkLst>
            <pc:docMk/>
            <pc:sldMk cId="0" sldId="274"/>
            <ac:cxnSpMk id="442" creationId="{00000000-0000-0000-0000-000000000000}"/>
          </ac:cxnSpMkLst>
        </pc:cxnChg>
      </pc:sldChg>
      <pc:sldChg chg="addSp delSp modSp mod chgLayout">
        <pc:chgData name="Christine Hubbard" userId="fb551d83-5fae-4a65-88e9-8717d43d2cc9" providerId="ADAL" clId="{490A31EE-4073-4AFB-9C19-B5826A119316}" dt="2024-03-24T02:17:32.803" v="3596" actId="962"/>
        <pc:sldMkLst>
          <pc:docMk/>
          <pc:sldMk cId="0" sldId="275"/>
        </pc:sldMkLst>
        <pc:spChg chg="del">
          <ac:chgData name="Christine Hubbard" userId="fb551d83-5fae-4a65-88e9-8717d43d2cc9" providerId="ADAL" clId="{490A31EE-4073-4AFB-9C19-B5826A119316}" dt="2024-03-23T19:40:14.854" v="2028" actId="478"/>
          <ac:spMkLst>
            <pc:docMk/>
            <pc:sldMk cId="0" sldId="275"/>
            <ac:spMk id="3" creationId="{34F23B1F-4FC4-2BBA-0B8E-A7EA3E49644D}"/>
          </ac:spMkLst>
        </pc:spChg>
        <pc:spChg chg="add del mod">
          <ac:chgData name="Christine Hubbard" userId="fb551d83-5fae-4a65-88e9-8717d43d2cc9" providerId="ADAL" clId="{490A31EE-4073-4AFB-9C19-B5826A119316}" dt="2024-03-23T19:39:55.780" v="2025" actId="700"/>
          <ac:spMkLst>
            <pc:docMk/>
            <pc:sldMk cId="0" sldId="275"/>
            <ac:spMk id="5" creationId="{4A205672-6DB1-2260-E104-E1DC0074D8C0}"/>
          </ac:spMkLst>
        </pc:spChg>
        <pc:spChg chg="add del mod">
          <ac:chgData name="Christine Hubbard" userId="fb551d83-5fae-4a65-88e9-8717d43d2cc9" providerId="ADAL" clId="{490A31EE-4073-4AFB-9C19-B5826A119316}" dt="2024-03-23T19:39:55.780" v="2025" actId="700"/>
          <ac:spMkLst>
            <pc:docMk/>
            <pc:sldMk cId="0" sldId="275"/>
            <ac:spMk id="7" creationId="{FB7B13E3-50D6-CFA4-DC7C-69F1C9843DDC}"/>
          </ac:spMkLst>
        </pc:spChg>
        <pc:spChg chg="add del mod">
          <ac:chgData name="Christine Hubbard" userId="fb551d83-5fae-4a65-88e9-8717d43d2cc9" providerId="ADAL" clId="{490A31EE-4073-4AFB-9C19-B5826A119316}" dt="2024-03-23T19:39:55.780" v="2025" actId="700"/>
          <ac:spMkLst>
            <pc:docMk/>
            <pc:sldMk cId="0" sldId="275"/>
            <ac:spMk id="9" creationId="{1EF35536-35CB-ACE9-9D36-26695D5E37BE}"/>
          </ac:spMkLst>
        </pc:spChg>
        <pc:spChg chg="add del mod">
          <ac:chgData name="Christine Hubbard" userId="fb551d83-5fae-4a65-88e9-8717d43d2cc9" providerId="ADAL" clId="{490A31EE-4073-4AFB-9C19-B5826A119316}" dt="2024-03-23T19:39:55.780" v="2025" actId="700"/>
          <ac:spMkLst>
            <pc:docMk/>
            <pc:sldMk cId="0" sldId="275"/>
            <ac:spMk id="11" creationId="{61BD509F-0557-C9D1-BDCD-29E92EF5E419}"/>
          </ac:spMkLst>
        </pc:spChg>
        <pc:spChg chg="add del mod ord">
          <ac:chgData name="Christine Hubbard" userId="fb551d83-5fae-4a65-88e9-8717d43d2cc9" providerId="ADAL" clId="{490A31EE-4073-4AFB-9C19-B5826A119316}" dt="2024-03-23T19:50:54.350" v="2230" actId="700"/>
          <ac:spMkLst>
            <pc:docMk/>
            <pc:sldMk cId="0" sldId="275"/>
            <ac:spMk id="12" creationId="{0259CD78-FA2C-9963-17A7-B9398329141B}"/>
          </ac:spMkLst>
        </pc:spChg>
        <pc:spChg chg="add del mod ord">
          <ac:chgData name="Christine Hubbard" userId="fb551d83-5fae-4a65-88e9-8717d43d2cc9" providerId="ADAL" clId="{490A31EE-4073-4AFB-9C19-B5826A119316}" dt="2024-03-23T19:50:54.350" v="2230" actId="700"/>
          <ac:spMkLst>
            <pc:docMk/>
            <pc:sldMk cId="0" sldId="275"/>
            <ac:spMk id="13" creationId="{378495CB-49BB-4F2F-BCE6-30EDAF4740AC}"/>
          </ac:spMkLst>
        </pc:spChg>
        <pc:spChg chg="add del mod ord">
          <ac:chgData name="Christine Hubbard" userId="fb551d83-5fae-4a65-88e9-8717d43d2cc9" providerId="ADAL" clId="{490A31EE-4073-4AFB-9C19-B5826A119316}" dt="2024-03-23T19:50:54.350" v="2230" actId="700"/>
          <ac:spMkLst>
            <pc:docMk/>
            <pc:sldMk cId="0" sldId="275"/>
            <ac:spMk id="14" creationId="{637527AC-DE48-3725-18C7-657BF7A79620}"/>
          </ac:spMkLst>
        </pc:spChg>
        <pc:spChg chg="add del mod ord">
          <ac:chgData name="Christine Hubbard" userId="fb551d83-5fae-4a65-88e9-8717d43d2cc9" providerId="ADAL" clId="{490A31EE-4073-4AFB-9C19-B5826A119316}" dt="2024-03-23T19:50:54.350" v="2230" actId="700"/>
          <ac:spMkLst>
            <pc:docMk/>
            <pc:sldMk cId="0" sldId="275"/>
            <ac:spMk id="15" creationId="{0C33F040-C47F-928C-7521-35FB523BE0A6}"/>
          </ac:spMkLst>
        </pc:spChg>
        <pc:spChg chg="add del mod ord">
          <ac:chgData name="Christine Hubbard" userId="fb551d83-5fae-4a65-88e9-8717d43d2cc9" providerId="ADAL" clId="{490A31EE-4073-4AFB-9C19-B5826A119316}" dt="2024-03-23T19:50:54.350" v="2230" actId="700"/>
          <ac:spMkLst>
            <pc:docMk/>
            <pc:sldMk cId="0" sldId="275"/>
            <ac:spMk id="16" creationId="{B0739CEE-61B0-1BCF-36F1-9F32FE454B92}"/>
          </ac:spMkLst>
        </pc:spChg>
        <pc:spChg chg="add mod ord">
          <ac:chgData name="Christine Hubbard" userId="fb551d83-5fae-4a65-88e9-8717d43d2cc9" providerId="ADAL" clId="{490A31EE-4073-4AFB-9C19-B5826A119316}" dt="2024-03-24T02:17:12.489" v="3592" actId="13244"/>
          <ac:spMkLst>
            <pc:docMk/>
            <pc:sldMk cId="0" sldId="275"/>
            <ac:spMk id="17" creationId="{DA1DA260-80C8-99D0-6032-00DFEB64C010}"/>
          </ac:spMkLst>
        </pc:spChg>
        <pc:spChg chg="add del mod ord">
          <ac:chgData name="Christine Hubbard" userId="fb551d83-5fae-4a65-88e9-8717d43d2cc9" providerId="ADAL" clId="{490A31EE-4073-4AFB-9C19-B5826A119316}" dt="2024-03-24T00:53:47.267" v="2543" actId="931"/>
          <ac:spMkLst>
            <pc:docMk/>
            <pc:sldMk cId="0" sldId="275"/>
            <ac:spMk id="18" creationId="{110FE4F8-3514-81EC-C899-9CF1265817F3}"/>
          </ac:spMkLst>
        </pc:spChg>
        <pc:spChg chg="add del mod ord">
          <ac:chgData name="Christine Hubbard" userId="fb551d83-5fae-4a65-88e9-8717d43d2cc9" providerId="ADAL" clId="{490A31EE-4073-4AFB-9C19-B5826A119316}" dt="2024-03-24T00:53:49.963" v="2546" actId="931"/>
          <ac:spMkLst>
            <pc:docMk/>
            <pc:sldMk cId="0" sldId="275"/>
            <ac:spMk id="19" creationId="{0BBC09C0-1671-48BA-8FAE-E161A4E929C8}"/>
          </ac:spMkLst>
        </pc:spChg>
        <pc:spChg chg="add del mod ord">
          <ac:chgData name="Christine Hubbard" userId="fb551d83-5fae-4a65-88e9-8717d43d2cc9" providerId="ADAL" clId="{490A31EE-4073-4AFB-9C19-B5826A119316}" dt="2024-03-24T00:53:54.031" v="2549" actId="931"/>
          <ac:spMkLst>
            <pc:docMk/>
            <pc:sldMk cId="0" sldId="275"/>
            <ac:spMk id="20" creationId="{A29429FE-EAA8-489C-1758-7C208F415707}"/>
          </ac:spMkLst>
        </pc:spChg>
        <pc:spChg chg="add del mod ord">
          <ac:chgData name="Christine Hubbard" userId="fb551d83-5fae-4a65-88e9-8717d43d2cc9" providerId="ADAL" clId="{490A31EE-4073-4AFB-9C19-B5826A119316}" dt="2024-03-24T00:53:58.004" v="2552" actId="931"/>
          <ac:spMkLst>
            <pc:docMk/>
            <pc:sldMk cId="0" sldId="275"/>
            <ac:spMk id="21" creationId="{E037E92B-61DC-F291-CE53-3A8F0505320B}"/>
          </ac:spMkLst>
        </pc:spChg>
        <pc:spChg chg="add mod">
          <ac:chgData name="Christine Hubbard" userId="fb551d83-5fae-4a65-88e9-8717d43d2cc9" providerId="ADAL" clId="{490A31EE-4073-4AFB-9C19-B5826A119316}" dt="2024-03-24T01:28:22.213" v="2968" actId="478"/>
          <ac:spMkLst>
            <pc:docMk/>
            <pc:sldMk cId="0" sldId="275"/>
            <ac:spMk id="31" creationId="{41BBEC1B-FAF4-67CF-3AA9-0F6025591803}"/>
          </ac:spMkLst>
        </pc:spChg>
        <pc:spChg chg="add mod">
          <ac:chgData name="Christine Hubbard" userId="fb551d83-5fae-4a65-88e9-8717d43d2cc9" providerId="ADAL" clId="{490A31EE-4073-4AFB-9C19-B5826A119316}" dt="2024-03-24T01:28:23.992" v="2969" actId="478"/>
          <ac:spMkLst>
            <pc:docMk/>
            <pc:sldMk cId="0" sldId="275"/>
            <ac:spMk id="33" creationId="{01F8E5DB-8E1C-BCDC-E09E-4C136E28F962}"/>
          </ac:spMkLst>
        </pc:spChg>
        <pc:spChg chg="add mod">
          <ac:chgData name="Christine Hubbard" userId="fb551d83-5fae-4a65-88e9-8717d43d2cc9" providerId="ADAL" clId="{490A31EE-4073-4AFB-9C19-B5826A119316}" dt="2024-03-24T01:28:26.344" v="2970" actId="478"/>
          <ac:spMkLst>
            <pc:docMk/>
            <pc:sldMk cId="0" sldId="275"/>
            <ac:spMk id="35" creationId="{B6C45DA3-D481-CBE6-3777-DD15669FACEF}"/>
          </ac:spMkLst>
        </pc:spChg>
        <pc:spChg chg="add mod">
          <ac:chgData name="Christine Hubbard" userId="fb551d83-5fae-4a65-88e9-8717d43d2cc9" providerId="ADAL" clId="{490A31EE-4073-4AFB-9C19-B5826A119316}" dt="2024-03-24T01:28:28.771" v="2971" actId="478"/>
          <ac:spMkLst>
            <pc:docMk/>
            <pc:sldMk cId="0" sldId="275"/>
            <ac:spMk id="37" creationId="{FB9ED571-9980-2C40-2E4E-89544F9F5834}"/>
          </ac:spMkLst>
        </pc:spChg>
        <pc:spChg chg="add mod">
          <ac:chgData name="Christine Hubbard" userId="fb551d83-5fae-4a65-88e9-8717d43d2cc9" providerId="ADAL" clId="{490A31EE-4073-4AFB-9C19-B5826A119316}" dt="2024-03-24T01:28:31.274" v="2972" actId="478"/>
          <ac:spMkLst>
            <pc:docMk/>
            <pc:sldMk cId="0" sldId="275"/>
            <ac:spMk id="39" creationId="{AC6B8E83-3432-16A8-764B-FAD68815DD3B}"/>
          </ac:spMkLst>
        </pc:spChg>
        <pc:spChg chg="add mod">
          <ac:chgData name="Christine Hubbard" userId="fb551d83-5fae-4a65-88e9-8717d43d2cc9" providerId="ADAL" clId="{490A31EE-4073-4AFB-9C19-B5826A119316}" dt="2024-03-24T01:28:33.694" v="2973" actId="478"/>
          <ac:spMkLst>
            <pc:docMk/>
            <pc:sldMk cId="0" sldId="275"/>
            <ac:spMk id="41" creationId="{7DCA0A9A-B7FE-BF76-2B2D-EC5C1610428D}"/>
          </ac:spMkLst>
        </pc:spChg>
        <pc:spChg chg="add mod">
          <ac:chgData name="Christine Hubbard" userId="fb551d83-5fae-4a65-88e9-8717d43d2cc9" providerId="ADAL" clId="{490A31EE-4073-4AFB-9C19-B5826A119316}" dt="2024-03-24T01:28:36.095" v="2974" actId="478"/>
          <ac:spMkLst>
            <pc:docMk/>
            <pc:sldMk cId="0" sldId="275"/>
            <ac:spMk id="43" creationId="{100898B5-7726-FD9C-968D-364D8FCDB56C}"/>
          </ac:spMkLst>
        </pc:spChg>
        <pc:spChg chg="add mod">
          <ac:chgData name="Christine Hubbard" userId="fb551d83-5fae-4a65-88e9-8717d43d2cc9" providerId="ADAL" clId="{490A31EE-4073-4AFB-9C19-B5826A119316}" dt="2024-03-24T01:28:38.479" v="2975" actId="478"/>
          <ac:spMkLst>
            <pc:docMk/>
            <pc:sldMk cId="0" sldId="275"/>
            <ac:spMk id="45" creationId="{A4854456-40B8-D511-8390-9B93651B14B4}"/>
          </ac:spMkLst>
        </pc:spChg>
        <pc:spChg chg="del mod ord">
          <ac:chgData name="Christine Hubbard" userId="fb551d83-5fae-4a65-88e9-8717d43d2cc9" providerId="ADAL" clId="{490A31EE-4073-4AFB-9C19-B5826A119316}" dt="2024-03-24T01:28:22.213" v="2968" actId="478"/>
          <ac:spMkLst>
            <pc:docMk/>
            <pc:sldMk cId="0" sldId="275"/>
            <ac:spMk id="448" creationId="{00000000-0000-0000-0000-000000000000}"/>
          </ac:spMkLst>
        </pc:spChg>
        <pc:spChg chg="del mod ord">
          <ac:chgData name="Christine Hubbard" userId="fb551d83-5fae-4a65-88e9-8717d43d2cc9" providerId="ADAL" clId="{490A31EE-4073-4AFB-9C19-B5826A119316}" dt="2024-03-24T01:28:23.992" v="2969" actId="478"/>
          <ac:spMkLst>
            <pc:docMk/>
            <pc:sldMk cId="0" sldId="275"/>
            <ac:spMk id="449" creationId="{00000000-0000-0000-0000-000000000000}"/>
          </ac:spMkLst>
        </pc:spChg>
        <pc:spChg chg="del mod ord">
          <ac:chgData name="Christine Hubbard" userId="fb551d83-5fae-4a65-88e9-8717d43d2cc9" providerId="ADAL" clId="{490A31EE-4073-4AFB-9C19-B5826A119316}" dt="2024-03-24T01:28:26.344" v="2970" actId="478"/>
          <ac:spMkLst>
            <pc:docMk/>
            <pc:sldMk cId="0" sldId="275"/>
            <ac:spMk id="450" creationId="{00000000-0000-0000-0000-000000000000}"/>
          </ac:spMkLst>
        </pc:spChg>
        <pc:spChg chg="del mod ord">
          <ac:chgData name="Christine Hubbard" userId="fb551d83-5fae-4a65-88e9-8717d43d2cc9" providerId="ADAL" clId="{490A31EE-4073-4AFB-9C19-B5826A119316}" dt="2024-03-24T01:28:28.771" v="2971" actId="478"/>
          <ac:spMkLst>
            <pc:docMk/>
            <pc:sldMk cId="0" sldId="275"/>
            <ac:spMk id="451" creationId="{00000000-0000-0000-0000-000000000000}"/>
          </ac:spMkLst>
        </pc:spChg>
        <pc:spChg chg="del mod ord">
          <ac:chgData name="Christine Hubbard" userId="fb551d83-5fae-4a65-88e9-8717d43d2cc9" providerId="ADAL" clId="{490A31EE-4073-4AFB-9C19-B5826A119316}" dt="2024-03-24T01:28:31.274" v="2972" actId="478"/>
          <ac:spMkLst>
            <pc:docMk/>
            <pc:sldMk cId="0" sldId="275"/>
            <ac:spMk id="452" creationId="{00000000-0000-0000-0000-000000000000}"/>
          </ac:spMkLst>
        </pc:spChg>
        <pc:spChg chg="del mod ord">
          <ac:chgData name="Christine Hubbard" userId="fb551d83-5fae-4a65-88e9-8717d43d2cc9" providerId="ADAL" clId="{490A31EE-4073-4AFB-9C19-B5826A119316}" dt="2024-03-24T01:28:33.694" v="2973" actId="478"/>
          <ac:spMkLst>
            <pc:docMk/>
            <pc:sldMk cId="0" sldId="275"/>
            <ac:spMk id="453" creationId="{00000000-0000-0000-0000-000000000000}"/>
          </ac:spMkLst>
        </pc:spChg>
        <pc:spChg chg="del mod ord">
          <ac:chgData name="Christine Hubbard" userId="fb551d83-5fae-4a65-88e9-8717d43d2cc9" providerId="ADAL" clId="{490A31EE-4073-4AFB-9C19-B5826A119316}" dt="2024-03-24T01:28:36.095" v="2974" actId="478"/>
          <ac:spMkLst>
            <pc:docMk/>
            <pc:sldMk cId="0" sldId="275"/>
            <ac:spMk id="454" creationId="{00000000-0000-0000-0000-000000000000}"/>
          </ac:spMkLst>
        </pc:spChg>
        <pc:spChg chg="del mod ord">
          <ac:chgData name="Christine Hubbard" userId="fb551d83-5fae-4a65-88e9-8717d43d2cc9" providerId="ADAL" clId="{490A31EE-4073-4AFB-9C19-B5826A119316}" dt="2024-03-24T01:28:38.479" v="2975" actId="478"/>
          <ac:spMkLst>
            <pc:docMk/>
            <pc:sldMk cId="0" sldId="275"/>
            <ac:spMk id="455" creationId="{00000000-0000-0000-0000-000000000000}"/>
          </ac:spMkLst>
        </pc:spChg>
        <pc:spChg chg="del mod ord">
          <ac:chgData name="Christine Hubbard" userId="fb551d83-5fae-4a65-88e9-8717d43d2cc9" providerId="ADAL" clId="{490A31EE-4073-4AFB-9C19-B5826A119316}" dt="2024-03-23T19:40:07.040" v="2027" actId="478"/>
          <ac:spMkLst>
            <pc:docMk/>
            <pc:sldMk cId="0" sldId="275"/>
            <ac:spMk id="456" creationId="{00000000-0000-0000-0000-000000000000}"/>
          </ac:spMkLst>
        </pc:spChg>
        <pc:spChg chg="del mod ord">
          <ac:chgData name="Christine Hubbard" userId="fb551d83-5fae-4a65-88e9-8717d43d2cc9" providerId="ADAL" clId="{490A31EE-4073-4AFB-9C19-B5826A119316}" dt="2024-03-23T19:40:00.454" v="2026" actId="478"/>
          <ac:spMkLst>
            <pc:docMk/>
            <pc:sldMk cId="0" sldId="275"/>
            <ac:spMk id="457" creationId="{00000000-0000-0000-0000-000000000000}"/>
          </ac:spMkLst>
        </pc:spChg>
        <pc:spChg chg="del mod ord">
          <ac:chgData name="Christine Hubbard" userId="fb551d83-5fae-4a65-88e9-8717d43d2cc9" providerId="ADAL" clId="{490A31EE-4073-4AFB-9C19-B5826A119316}" dt="2024-03-24T01:28:49.685" v="2977" actId="478"/>
          <ac:spMkLst>
            <pc:docMk/>
            <pc:sldMk cId="0" sldId="275"/>
            <ac:spMk id="458" creationId="{00000000-0000-0000-0000-000000000000}"/>
          </ac:spMkLst>
        </pc:spChg>
        <pc:spChg chg="del mod ord">
          <ac:chgData name="Christine Hubbard" userId="fb551d83-5fae-4a65-88e9-8717d43d2cc9" providerId="ADAL" clId="{490A31EE-4073-4AFB-9C19-B5826A119316}" dt="2024-03-24T01:28:45.484" v="2976" actId="478"/>
          <ac:spMkLst>
            <pc:docMk/>
            <pc:sldMk cId="0" sldId="275"/>
            <ac:spMk id="459" creationId="{00000000-0000-0000-0000-000000000000}"/>
          </ac:spMkLst>
        </pc:spChg>
        <pc:picChg chg="add mod">
          <ac:chgData name="Christine Hubbard" userId="fb551d83-5fae-4a65-88e9-8717d43d2cc9" providerId="ADAL" clId="{490A31EE-4073-4AFB-9C19-B5826A119316}" dt="2024-03-24T02:17:30.541" v="3593" actId="962"/>
          <ac:picMkLst>
            <pc:docMk/>
            <pc:sldMk cId="0" sldId="275"/>
            <ac:picMk id="23" creationId="{E0FE2764-1F75-9D8D-4158-93BFC22BE442}"/>
          </ac:picMkLst>
        </pc:picChg>
        <pc:picChg chg="add mod">
          <ac:chgData name="Christine Hubbard" userId="fb551d83-5fae-4a65-88e9-8717d43d2cc9" providerId="ADAL" clId="{490A31EE-4073-4AFB-9C19-B5826A119316}" dt="2024-03-24T02:17:31.017" v="3594" actId="962"/>
          <ac:picMkLst>
            <pc:docMk/>
            <pc:sldMk cId="0" sldId="275"/>
            <ac:picMk id="25" creationId="{482237FF-CCD8-5BE0-9480-B657017A24F6}"/>
          </ac:picMkLst>
        </pc:picChg>
        <pc:picChg chg="add mod">
          <ac:chgData name="Christine Hubbard" userId="fb551d83-5fae-4a65-88e9-8717d43d2cc9" providerId="ADAL" clId="{490A31EE-4073-4AFB-9C19-B5826A119316}" dt="2024-03-24T02:17:32.207" v="3595" actId="962"/>
          <ac:picMkLst>
            <pc:docMk/>
            <pc:sldMk cId="0" sldId="275"/>
            <ac:picMk id="27" creationId="{6F0165C0-D29B-8925-EB20-56D6EA8FDF21}"/>
          </ac:picMkLst>
        </pc:picChg>
        <pc:picChg chg="add mod">
          <ac:chgData name="Christine Hubbard" userId="fb551d83-5fae-4a65-88e9-8717d43d2cc9" providerId="ADAL" clId="{490A31EE-4073-4AFB-9C19-B5826A119316}" dt="2024-03-24T02:17:32.803" v="3596" actId="962"/>
          <ac:picMkLst>
            <pc:docMk/>
            <pc:sldMk cId="0" sldId="275"/>
            <ac:picMk id="29" creationId="{9CDD6619-EAF0-6CC9-230A-E7AE93EB8C73}"/>
          </ac:picMkLst>
        </pc:picChg>
        <pc:picChg chg="del">
          <ac:chgData name="Christine Hubbard" userId="fb551d83-5fae-4a65-88e9-8717d43d2cc9" providerId="ADAL" clId="{490A31EE-4073-4AFB-9C19-B5826A119316}" dt="2024-03-22T17:23:32.619" v="12" actId="478"/>
          <ac:picMkLst>
            <pc:docMk/>
            <pc:sldMk cId="0" sldId="275"/>
            <ac:picMk id="465" creationId="{00000000-0000-0000-0000-000000000000}"/>
          </ac:picMkLst>
        </pc:picChg>
        <pc:picChg chg="del">
          <ac:chgData name="Christine Hubbard" userId="fb551d83-5fae-4a65-88e9-8717d43d2cc9" providerId="ADAL" clId="{490A31EE-4073-4AFB-9C19-B5826A119316}" dt="2024-03-22T17:23:33.080" v="13" actId="478"/>
          <ac:picMkLst>
            <pc:docMk/>
            <pc:sldMk cId="0" sldId="275"/>
            <ac:picMk id="466" creationId="{00000000-0000-0000-0000-000000000000}"/>
          </ac:picMkLst>
        </pc:picChg>
        <pc:picChg chg="del">
          <ac:chgData name="Christine Hubbard" userId="fb551d83-5fae-4a65-88e9-8717d43d2cc9" providerId="ADAL" clId="{490A31EE-4073-4AFB-9C19-B5826A119316}" dt="2024-03-22T17:23:33.556" v="14" actId="478"/>
          <ac:picMkLst>
            <pc:docMk/>
            <pc:sldMk cId="0" sldId="275"/>
            <ac:picMk id="467" creationId="{00000000-0000-0000-0000-000000000000}"/>
          </ac:picMkLst>
        </pc:picChg>
        <pc:picChg chg="del">
          <ac:chgData name="Christine Hubbard" userId="fb551d83-5fae-4a65-88e9-8717d43d2cc9" providerId="ADAL" clId="{490A31EE-4073-4AFB-9C19-B5826A119316}" dt="2024-03-22T17:23:34.447" v="15" actId="478"/>
          <ac:picMkLst>
            <pc:docMk/>
            <pc:sldMk cId="0" sldId="275"/>
            <ac:picMk id="468" creationId="{00000000-0000-0000-0000-000000000000}"/>
          </ac:picMkLst>
        </pc:picChg>
        <pc:cxnChg chg="del">
          <ac:chgData name="Christine Hubbard" userId="fb551d83-5fae-4a65-88e9-8717d43d2cc9" providerId="ADAL" clId="{490A31EE-4073-4AFB-9C19-B5826A119316}" dt="2024-03-23T19:50:48.705" v="2229" actId="21"/>
          <ac:cxnSpMkLst>
            <pc:docMk/>
            <pc:sldMk cId="0" sldId="275"/>
            <ac:cxnSpMk id="4" creationId="{DAE50014-671A-0564-394E-6B41AC740251}"/>
          </ac:cxnSpMkLst>
        </pc:cxnChg>
      </pc:sldChg>
      <pc:sldChg chg="addSp delSp modSp mod chgLayout">
        <pc:chgData name="Christine Hubbard" userId="fb551d83-5fae-4a65-88e9-8717d43d2cc9" providerId="ADAL" clId="{490A31EE-4073-4AFB-9C19-B5826A119316}" dt="2024-03-24T18:46:45.736" v="4709" actId="962"/>
        <pc:sldMkLst>
          <pc:docMk/>
          <pc:sldMk cId="0" sldId="276"/>
        </pc:sldMkLst>
        <pc:spChg chg="del">
          <ac:chgData name="Christine Hubbard" userId="fb551d83-5fae-4a65-88e9-8717d43d2cc9" providerId="ADAL" clId="{490A31EE-4073-4AFB-9C19-B5826A119316}" dt="2024-03-23T19:39:13.113" v="2004" actId="478"/>
          <ac:spMkLst>
            <pc:docMk/>
            <pc:sldMk cId="0" sldId="276"/>
            <ac:spMk id="2" creationId="{7C843698-0CC7-F8E2-F993-9C8AA3EE722A}"/>
          </ac:spMkLst>
        </pc:spChg>
        <pc:spChg chg="add del mod">
          <ac:chgData name="Christine Hubbard" userId="fb551d83-5fae-4a65-88e9-8717d43d2cc9" providerId="ADAL" clId="{490A31EE-4073-4AFB-9C19-B5826A119316}" dt="2024-03-23T19:39:19.778" v="2005" actId="700"/>
          <ac:spMkLst>
            <pc:docMk/>
            <pc:sldMk cId="0" sldId="276"/>
            <ac:spMk id="4" creationId="{00D4CB27-4290-33C6-20DA-0FABCDC3433D}"/>
          </ac:spMkLst>
        </pc:spChg>
        <pc:spChg chg="add del mod">
          <ac:chgData name="Christine Hubbard" userId="fb551d83-5fae-4a65-88e9-8717d43d2cc9" providerId="ADAL" clId="{490A31EE-4073-4AFB-9C19-B5826A119316}" dt="2024-03-23T19:39:19.778" v="2005" actId="700"/>
          <ac:spMkLst>
            <pc:docMk/>
            <pc:sldMk cId="0" sldId="276"/>
            <ac:spMk id="6" creationId="{6D36B2DB-649C-6E98-FA66-F0B08FD0EF46}"/>
          </ac:spMkLst>
        </pc:spChg>
        <pc:spChg chg="add del mod">
          <ac:chgData name="Christine Hubbard" userId="fb551d83-5fae-4a65-88e9-8717d43d2cc9" providerId="ADAL" clId="{490A31EE-4073-4AFB-9C19-B5826A119316}" dt="2024-03-23T19:39:19.778" v="2005" actId="700"/>
          <ac:spMkLst>
            <pc:docMk/>
            <pc:sldMk cId="0" sldId="276"/>
            <ac:spMk id="8" creationId="{46FD146B-720C-1045-60A4-F5F9C1B83E68}"/>
          </ac:spMkLst>
        </pc:spChg>
        <pc:spChg chg="add del mod">
          <ac:chgData name="Christine Hubbard" userId="fb551d83-5fae-4a65-88e9-8717d43d2cc9" providerId="ADAL" clId="{490A31EE-4073-4AFB-9C19-B5826A119316}" dt="2024-03-23T19:39:19.778" v="2005" actId="700"/>
          <ac:spMkLst>
            <pc:docMk/>
            <pc:sldMk cId="0" sldId="276"/>
            <ac:spMk id="10" creationId="{FE0B79C7-7F72-6984-1279-8E96CA9C8A15}"/>
          </ac:spMkLst>
        </pc:spChg>
        <pc:spChg chg="add del mod">
          <ac:chgData name="Christine Hubbard" userId="fb551d83-5fae-4a65-88e9-8717d43d2cc9" providerId="ADAL" clId="{490A31EE-4073-4AFB-9C19-B5826A119316}" dt="2024-03-23T19:39:19.778" v="2005" actId="700"/>
          <ac:spMkLst>
            <pc:docMk/>
            <pc:sldMk cId="0" sldId="276"/>
            <ac:spMk id="12" creationId="{803124F4-FBFE-B0F1-5208-986A683E18BB}"/>
          </ac:spMkLst>
        </pc:spChg>
        <pc:spChg chg="add del mod">
          <ac:chgData name="Christine Hubbard" userId="fb551d83-5fae-4a65-88e9-8717d43d2cc9" providerId="ADAL" clId="{490A31EE-4073-4AFB-9C19-B5826A119316}" dt="2024-03-23T19:39:19.778" v="2005" actId="700"/>
          <ac:spMkLst>
            <pc:docMk/>
            <pc:sldMk cId="0" sldId="276"/>
            <ac:spMk id="14" creationId="{33F51EE6-9839-F402-661D-7832042DA748}"/>
          </ac:spMkLst>
        </pc:spChg>
        <pc:spChg chg="add mod ord">
          <ac:chgData name="Christine Hubbard" userId="fb551d83-5fae-4a65-88e9-8717d43d2cc9" providerId="ADAL" clId="{490A31EE-4073-4AFB-9C19-B5826A119316}" dt="2024-03-24T02:16:41.826" v="3590" actId="13244"/>
          <ac:spMkLst>
            <pc:docMk/>
            <pc:sldMk cId="0" sldId="276"/>
            <ac:spMk id="15" creationId="{24966753-AFB1-A0E5-FDD6-0B61C5415C58}"/>
          </ac:spMkLst>
        </pc:spChg>
        <pc:spChg chg="add del mod ord">
          <ac:chgData name="Christine Hubbard" userId="fb551d83-5fae-4a65-88e9-8717d43d2cc9" providerId="ADAL" clId="{490A31EE-4073-4AFB-9C19-B5826A119316}" dt="2024-03-23T19:39:23.818" v="2006" actId="931"/>
          <ac:spMkLst>
            <pc:docMk/>
            <pc:sldMk cId="0" sldId="276"/>
            <ac:spMk id="16" creationId="{9ED3652B-A1DB-D3EA-5189-49B9E94426B2}"/>
          </ac:spMkLst>
        </pc:spChg>
        <pc:spChg chg="add del mod ord">
          <ac:chgData name="Christine Hubbard" userId="fb551d83-5fae-4a65-88e9-8717d43d2cc9" providerId="ADAL" clId="{490A31EE-4073-4AFB-9C19-B5826A119316}" dt="2024-03-23T19:39:30.667" v="2013" actId="931"/>
          <ac:spMkLst>
            <pc:docMk/>
            <pc:sldMk cId="0" sldId="276"/>
            <ac:spMk id="17" creationId="{A0C99E22-D054-FAA2-9F52-61210A66E2EB}"/>
          </ac:spMkLst>
        </pc:spChg>
        <pc:spChg chg="add del mod ord">
          <ac:chgData name="Christine Hubbard" userId="fb551d83-5fae-4a65-88e9-8717d43d2cc9" providerId="ADAL" clId="{490A31EE-4073-4AFB-9C19-B5826A119316}" dt="2024-03-23T19:39:36.613" v="2019" actId="931"/>
          <ac:spMkLst>
            <pc:docMk/>
            <pc:sldMk cId="0" sldId="276"/>
            <ac:spMk id="18" creationId="{004872AC-7135-BDE5-B892-DEBE7A24AD7A}"/>
          </ac:spMkLst>
        </pc:spChg>
        <pc:spChg chg="add del mod ord">
          <ac:chgData name="Christine Hubbard" userId="fb551d83-5fae-4a65-88e9-8717d43d2cc9" providerId="ADAL" clId="{490A31EE-4073-4AFB-9C19-B5826A119316}" dt="2024-03-23T19:39:26.116" v="2009" actId="931"/>
          <ac:spMkLst>
            <pc:docMk/>
            <pc:sldMk cId="0" sldId="276"/>
            <ac:spMk id="19" creationId="{C17619CB-2F31-7371-D531-CDAE44525ABB}"/>
          </ac:spMkLst>
        </pc:spChg>
        <pc:spChg chg="add del mod ord">
          <ac:chgData name="Christine Hubbard" userId="fb551d83-5fae-4a65-88e9-8717d43d2cc9" providerId="ADAL" clId="{490A31EE-4073-4AFB-9C19-B5826A119316}" dt="2024-03-23T19:39:33.185" v="2016" actId="931"/>
          <ac:spMkLst>
            <pc:docMk/>
            <pc:sldMk cId="0" sldId="276"/>
            <ac:spMk id="20" creationId="{995CA5D5-8569-23A4-18F5-D80EF239C06B}"/>
          </ac:spMkLst>
        </pc:spChg>
        <pc:spChg chg="add del mod ord">
          <ac:chgData name="Christine Hubbard" userId="fb551d83-5fae-4a65-88e9-8717d43d2cc9" providerId="ADAL" clId="{490A31EE-4073-4AFB-9C19-B5826A119316}" dt="2024-03-23T19:39:39.271" v="2022" actId="931"/>
          <ac:spMkLst>
            <pc:docMk/>
            <pc:sldMk cId="0" sldId="276"/>
            <ac:spMk id="21" creationId="{EBE415D2-9FD0-3566-E231-F40B9841479B}"/>
          </ac:spMkLst>
        </pc:spChg>
        <pc:picChg chg="add mod">
          <ac:chgData name="Christine Hubbard" userId="fb551d83-5fae-4a65-88e9-8717d43d2cc9" providerId="ADAL" clId="{490A31EE-4073-4AFB-9C19-B5826A119316}" dt="2024-03-24T18:45:58.142" v="4693" actId="962"/>
          <ac:picMkLst>
            <pc:docMk/>
            <pc:sldMk cId="0" sldId="276"/>
            <ac:picMk id="23" creationId="{E0AC496D-2DA0-A753-E3F8-12A6D0C6FFFA}"/>
          </ac:picMkLst>
        </pc:picChg>
        <pc:picChg chg="add mod ord">
          <ac:chgData name="Christine Hubbard" userId="fb551d83-5fae-4a65-88e9-8717d43d2cc9" providerId="ADAL" clId="{490A31EE-4073-4AFB-9C19-B5826A119316}" dt="2024-03-24T18:45:23.829" v="4683" actId="962"/>
          <ac:picMkLst>
            <pc:docMk/>
            <pc:sldMk cId="0" sldId="276"/>
            <ac:picMk id="25" creationId="{78400D0E-7286-751E-C05C-AD0D56F221FD}"/>
          </ac:picMkLst>
        </pc:picChg>
        <pc:picChg chg="add mod">
          <ac:chgData name="Christine Hubbard" userId="fb551d83-5fae-4a65-88e9-8717d43d2cc9" providerId="ADAL" clId="{490A31EE-4073-4AFB-9C19-B5826A119316}" dt="2024-03-24T18:45:36.558" v="4687" actId="962"/>
          <ac:picMkLst>
            <pc:docMk/>
            <pc:sldMk cId="0" sldId="276"/>
            <ac:picMk id="27" creationId="{5971723D-2574-3525-43C6-09A2142B4325}"/>
          </ac:picMkLst>
        </pc:picChg>
        <pc:picChg chg="add mod ord">
          <ac:chgData name="Christine Hubbard" userId="fb551d83-5fae-4a65-88e9-8717d43d2cc9" providerId="ADAL" clId="{490A31EE-4073-4AFB-9C19-B5826A119316}" dt="2024-03-24T18:46:16.299" v="4699" actId="962"/>
          <ac:picMkLst>
            <pc:docMk/>
            <pc:sldMk cId="0" sldId="276"/>
            <ac:picMk id="29" creationId="{F79365E6-2F70-16B3-744B-FF2B89A24E65}"/>
          </ac:picMkLst>
        </pc:picChg>
        <pc:picChg chg="add mod ord">
          <ac:chgData name="Christine Hubbard" userId="fb551d83-5fae-4a65-88e9-8717d43d2cc9" providerId="ADAL" clId="{490A31EE-4073-4AFB-9C19-B5826A119316}" dt="2024-03-24T18:46:45.736" v="4709" actId="962"/>
          <ac:picMkLst>
            <pc:docMk/>
            <pc:sldMk cId="0" sldId="276"/>
            <ac:picMk id="31" creationId="{16D1ED2A-22D5-7F22-81F8-86ADDADFCE58}"/>
          </ac:picMkLst>
        </pc:picChg>
        <pc:picChg chg="add mod">
          <ac:chgData name="Christine Hubbard" userId="fb551d83-5fae-4a65-88e9-8717d43d2cc9" providerId="ADAL" clId="{490A31EE-4073-4AFB-9C19-B5826A119316}" dt="2024-03-24T18:45:43.834" v="4689" actId="962"/>
          <ac:picMkLst>
            <pc:docMk/>
            <pc:sldMk cId="0" sldId="276"/>
            <ac:picMk id="33" creationId="{0299E135-BD05-2C4C-30E4-420544C1065D}"/>
          </ac:picMkLst>
        </pc:picChg>
        <pc:picChg chg="del">
          <ac:chgData name="Christine Hubbard" userId="fb551d83-5fae-4a65-88e9-8717d43d2cc9" providerId="ADAL" clId="{490A31EE-4073-4AFB-9C19-B5826A119316}" dt="2024-03-22T17:23:36.970" v="16" actId="478"/>
          <ac:picMkLst>
            <pc:docMk/>
            <pc:sldMk cId="0" sldId="276"/>
            <ac:picMk id="473" creationId="{00000000-0000-0000-0000-000000000000}"/>
          </ac:picMkLst>
        </pc:picChg>
        <pc:picChg chg="del">
          <ac:chgData name="Christine Hubbard" userId="fb551d83-5fae-4a65-88e9-8717d43d2cc9" providerId="ADAL" clId="{490A31EE-4073-4AFB-9C19-B5826A119316}" dt="2024-03-22T17:23:39.835" v="21" actId="478"/>
          <ac:picMkLst>
            <pc:docMk/>
            <pc:sldMk cId="0" sldId="276"/>
            <ac:picMk id="474" creationId="{00000000-0000-0000-0000-000000000000}"/>
          </ac:picMkLst>
        </pc:picChg>
        <pc:picChg chg="del">
          <ac:chgData name="Christine Hubbard" userId="fb551d83-5fae-4a65-88e9-8717d43d2cc9" providerId="ADAL" clId="{490A31EE-4073-4AFB-9C19-B5826A119316}" dt="2024-03-22T17:23:38.404" v="19" actId="478"/>
          <ac:picMkLst>
            <pc:docMk/>
            <pc:sldMk cId="0" sldId="276"/>
            <ac:picMk id="475" creationId="{00000000-0000-0000-0000-000000000000}"/>
          </ac:picMkLst>
        </pc:picChg>
        <pc:picChg chg="del">
          <ac:chgData name="Christine Hubbard" userId="fb551d83-5fae-4a65-88e9-8717d43d2cc9" providerId="ADAL" clId="{490A31EE-4073-4AFB-9C19-B5826A119316}" dt="2024-03-22T17:23:37.929" v="18" actId="478"/>
          <ac:picMkLst>
            <pc:docMk/>
            <pc:sldMk cId="0" sldId="276"/>
            <ac:picMk id="476" creationId="{00000000-0000-0000-0000-000000000000}"/>
          </ac:picMkLst>
        </pc:picChg>
        <pc:picChg chg="del">
          <ac:chgData name="Christine Hubbard" userId="fb551d83-5fae-4a65-88e9-8717d43d2cc9" providerId="ADAL" clId="{490A31EE-4073-4AFB-9C19-B5826A119316}" dt="2024-03-22T17:23:37.410" v="17" actId="478"/>
          <ac:picMkLst>
            <pc:docMk/>
            <pc:sldMk cId="0" sldId="276"/>
            <ac:picMk id="477" creationId="{00000000-0000-0000-0000-000000000000}"/>
          </ac:picMkLst>
        </pc:picChg>
        <pc:picChg chg="del">
          <ac:chgData name="Christine Hubbard" userId="fb551d83-5fae-4a65-88e9-8717d43d2cc9" providerId="ADAL" clId="{490A31EE-4073-4AFB-9C19-B5826A119316}" dt="2024-03-22T17:23:39.146" v="20" actId="478"/>
          <ac:picMkLst>
            <pc:docMk/>
            <pc:sldMk cId="0" sldId="276"/>
            <ac:picMk id="478" creationId="{00000000-0000-0000-0000-000000000000}"/>
          </ac:picMkLst>
        </pc:picChg>
      </pc:sldChg>
      <pc:sldChg chg="addSp delSp modSp mod chgLayout">
        <pc:chgData name="Christine Hubbard" userId="fb551d83-5fae-4a65-88e9-8717d43d2cc9" providerId="ADAL" clId="{490A31EE-4073-4AFB-9C19-B5826A119316}" dt="2024-03-24T18:46:33.151" v="4705" actId="962"/>
        <pc:sldMkLst>
          <pc:docMk/>
          <pc:sldMk cId="0" sldId="277"/>
        </pc:sldMkLst>
        <pc:spChg chg="del">
          <ac:chgData name="Christine Hubbard" userId="fb551d83-5fae-4a65-88e9-8717d43d2cc9" providerId="ADAL" clId="{490A31EE-4073-4AFB-9C19-B5826A119316}" dt="2024-03-23T19:49:40.192" v="2220" actId="478"/>
          <ac:spMkLst>
            <pc:docMk/>
            <pc:sldMk cId="0" sldId="277"/>
            <ac:spMk id="2" creationId="{BB23BF23-944A-1773-3B04-E847883F1B3C}"/>
          </ac:spMkLst>
        </pc:spChg>
        <pc:spChg chg="add del mod">
          <ac:chgData name="Christine Hubbard" userId="fb551d83-5fae-4a65-88e9-8717d43d2cc9" providerId="ADAL" clId="{490A31EE-4073-4AFB-9C19-B5826A119316}" dt="2024-03-23T19:49:35.901" v="2219" actId="700"/>
          <ac:spMkLst>
            <pc:docMk/>
            <pc:sldMk cId="0" sldId="277"/>
            <ac:spMk id="4" creationId="{380411F4-6BC1-44A6-6A87-37F377167589}"/>
          </ac:spMkLst>
        </pc:spChg>
        <pc:spChg chg="add del mod">
          <ac:chgData name="Christine Hubbard" userId="fb551d83-5fae-4a65-88e9-8717d43d2cc9" providerId="ADAL" clId="{490A31EE-4073-4AFB-9C19-B5826A119316}" dt="2024-03-23T19:49:35.901" v="2219" actId="700"/>
          <ac:spMkLst>
            <pc:docMk/>
            <pc:sldMk cId="0" sldId="277"/>
            <ac:spMk id="6" creationId="{62342460-1FC8-7E44-3032-B314AF184401}"/>
          </ac:spMkLst>
        </pc:spChg>
        <pc:spChg chg="add del mod">
          <ac:chgData name="Christine Hubbard" userId="fb551d83-5fae-4a65-88e9-8717d43d2cc9" providerId="ADAL" clId="{490A31EE-4073-4AFB-9C19-B5826A119316}" dt="2024-03-23T19:49:35.901" v="2219" actId="700"/>
          <ac:spMkLst>
            <pc:docMk/>
            <pc:sldMk cId="0" sldId="277"/>
            <ac:spMk id="8" creationId="{D8AAB26A-B723-2E00-4F43-BE36DDE61916}"/>
          </ac:spMkLst>
        </pc:spChg>
        <pc:spChg chg="add del mod">
          <ac:chgData name="Christine Hubbard" userId="fb551d83-5fae-4a65-88e9-8717d43d2cc9" providerId="ADAL" clId="{490A31EE-4073-4AFB-9C19-B5826A119316}" dt="2024-03-23T19:49:35.901" v="2219" actId="700"/>
          <ac:spMkLst>
            <pc:docMk/>
            <pc:sldMk cId="0" sldId="277"/>
            <ac:spMk id="10" creationId="{5B5F7A0A-5A11-8416-C7FA-63F19357B526}"/>
          </ac:spMkLst>
        </pc:spChg>
        <pc:spChg chg="add mod ord">
          <ac:chgData name="Christine Hubbard" userId="fb551d83-5fae-4a65-88e9-8717d43d2cc9" providerId="ADAL" clId="{490A31EE-4073-4AFB-9C19-B5826A119316}" dt="2024-03-24T02:15:57.203" v="3581" actId="13244"/>
          <ac:spMkLst>
            <pc:docMk/>
            <pc:sldMk cId="0" sldId="277"/>
            <ac:spMk id="11" creationId="{3CAD32C6-A90E-4CD6-EB31-9879CE536400}"/>
          </ac:spMkLst>
        </pc:spChg>
        <pc:spChg chg="add del mod ord">
          <ac:chgData name="Christine Hubbard" userId="fb551d83-5fae-4a65-88e9-8717d43d2cc9" providerId="ADAL" clId="{490A31EE-4073-4AFB-9C19-B5826A119316}" dt="2024-03-24T00:54:07.389" v="2555" actId="931"/>
          <ac:spMkLst>
            <pc:docMk/>
            <pc:sldMk cId="0" sldId="277"/>
            <ac:spMk id="12" creationId="{747A5729-B407-9B9B-6524-FEC718926525}"/>
          </ac:spMkLst>
        </pc:spChg>
        <pc:spChg chg="add del mod ord">
          <ac:chgData name="Christine Hubbard" userId="fb551d83-5fae-4a65-88e9-8717d43d2cc9" providerId="ADAL" clId="{490A31EE-4073-4AFB-9C19-B5826A119316}" dt="2024-03-24T00:54:42.504" v="2558" actId="931"/>
          <ac:spMkLst>
            <pc:docMk/>
            <pc:sldMk cId="0" sldId="277"/>
            <ac:spMk id="13" creationId="{8F63B195-038F-E5DC-CFFF-8B0B19B7137F}"/>
          </ac:spMkLst>
        </pc:spChg>
        <pc:spChg chg="add del mod ord">
          <ac:chgData name="Christine Hubbard" userId="fb551d83-5fae-4a65-88e9-8717d43d2cc9" providerId="ADAL" clId="{490A31EE-4073-4AFB-9C19-B5826A119316}" dt="2024-03-24T00:54:47.398" v="2561" actId="931"/>
          <ac:spMkLst>
            <pc:docMk/>
            <pc:sldMk cId="0" sldId="277"/>
            <ac:spMk id="14" creationId="{C603576E-7F8C-A67A-D0D7-71A391E360BE}"/>
          </ac:spMkLst>
        </pc:spChg>
        <pc:spChg chg="add del mod ord">
          <ac:chgData name="Christine Hubbard" userId="fb551d83-5fae-4a65-88e9-8717d43d2cc9" providerId="ADAL" clId="{490A31EE-4073-4AFB-9C19-B5826A119316}" dt="2024-03-24T00:54:51.844" v="2564" actId="931"/>
          <ac:spMkLst>
            <pc:docMk/>
            <pc:sldMk cId="0" sldId="277"/>
            <ac:spMk id="15" creationId="{6736B07F-FD72-108E-FF68-C52E4D244621}"/>
          </ac:spMkLst>
        </pc:spChg>
        <pc:spChg chg="add mod">
          <ac:chgData name="Christine Hubbard" userId="fb551d83-5fae-4a65-88e9-8717d43d2cc9" providerId="ADAL" clId="{490A31EE-4073-4AFB-9C19-B5826A119316}" dt="2024-03-24T02:16:20.951" v="3586" actId="13244"/>
          <ac:spMkLst>
            <pc:docMk/>
            <pc:sldMk cId="0" sldId="277"/>
            <ac:spMk id="24" creationId="{4D313FD8-B6BC-243A-01ED-537C75D158AF}"/>
          </ac:spMkLst>
        </pc:spChg>
        <pc:spChg chg="add mod">
          <ac:chgData name="Christine Hubbard" userId="fb551d83-5fae-4a65-88e9-8717d43d2cc9" providerId="ADAL" clId="{490A31EE-4073-4AFB-9C19-B5826A119316}" dt="2024-03-24T02:16:25.125" v="3587" actId="13244"/>
          <ac:spMkLst>
            <pc:docMk/>
            <pc:sldMk cId="0" sldId="277"/>
            <ac:spMk id="25" creationId="{6B13E765-4249-B0DB-4069-3DB9B56389B5}"/>
          </ac:spMkLst>
        </pc:spChg>
        <pc:spChg chg="add mod">
          <ac:chgData name="Christine Hubbard" userId="fb551d83-5fae-4a65-88e9-8717d43d2cc9" providerId="ADAL" clId="{490A31EE-4073-4AFB-9C19-B5826A119316}" dt="2024-03-24T02:16:29.211" v="3588" actId="13244"/>
          <ac:spMkLst>
            <pc:docMk/>
            <pc:sldMk cId="0" sldId="277"/>
            <ac:spMk id="26" creationId="{FF509AD5-B18A-A33D-5B49-20E665263938}"/>
          </ac:spMkLst>
        </pc:spChg>
        <pc:spChg chg="add mod">
          <ac:chgData name="Christine Hubbard" userId="fb551d83-5fae-4a65-88e9-8717d43d2cc9" providerId="ADAL" clId="{490A31EE-4073-4AFB-9C19-B5826A119316}" dt="2024-03-24T02:16:31.895" v="3589" actId="13244"/>
          <ac:spMkLst>
            <pc:docMk/>
            <pc:sldMk cId="0" sldId="277"/>
            <ac:spMk id="27" creationId="{43DA8788-F7C9-7069-D077-B02EE076360E}"/>
          </ac:spMkLst>
        </pc:spChg>
        <pc:spChg chg="del mod ord">
          <ac:chgData name="Christine Hubbard" userId="fb551d83-5fae-4a65-88e9-8717d43d2cc9" providerId="ADAL" clId="{490A31EE-4073-4AFB-9C19-B5826A119316}" dt="2024-03-24T02:16:04.004" v="3582" actId="478"/>
          <ac:spMkLst>
            <pc:docMk/>
            <pc:sldMk cId="0" sldId="277"/>
            <ac:spMk id="483" creationId="{00000000-0000-0000-0000-000000000000}"/>
          </ac:spMkLst>
        </pc:spChg>
        <pc:spChg chg="del mod ord">
          <ac:chgData name="Christine Hubbard" userId="fb551d83-5fae-4a65-88e9-8717d43d2cc9" providerId="ADAL" clId="{490A31EE-4073-4AFB-9C19-B5826A119316}" dt="2024-03-24T02:16:08.012" v="3583" actId="478"/>
          <ac:spMkLst>
            <pc:docMk/>
            <pc:sldMk cId="0" sldId="277"/>
            <ac:spMk id="484" creationId="{00000000-0000-0000-0000-000000000000}"/>
          </ac:spMkLst>
        </pc:spChg>
        <pc:spChg chg="del mod ord">
          <ac:chgData name="Christine Hubbard" userId="fb551d83-5fae-4a65-88e9-8717d43d2cc9" providerId="ADAL" clId="{490A31EE-4073-4AFB-9C19-B5826A119316}" dt="2024-03-24T02:16:11.403" v="3584" actId="478"/>
          <ac:spMkLst>
            <pc:docMk/>
            <pc:sldMk cId="0" sldId="277"/>
            <ac:spMk id="485" creationId="{00000000-0000-0000-0000-000000000000}"/>
          </ac:spMkLst>
        </pc:spChg>
        <pc:spChg chg="del mod ord">
          <ac:chgData name="Christine Hubbard" userId="fb551d83-5fae-4a65-88e9-8717d43d2cc9" providerId="ADAL" clId="{490A31EE-4073-4AFB-9C19-B5826A119316}" dt="2024-03-24T02:16:15.003" v="3585" actId="478"/>
          <ac:spMkLst>
            <pc:docMk/>
            <pc:sldMk cId="0" sldId="277"/>
            <ac:spMk id="486" creationId="{00000000-0000-0000-0000-000000000000}"/>
          </ac:spMkLst>
        </pc:spChg>
        <pc:spChg chg="del">
          <ac:chgData name="Christine Hubbard" userId="fb551d83-5fae-4a65-88e9-8717d43d2cc9" providerId="ADAL" clId="{490A31EE-4073-4AFB-9C19-B5826A119316}" dt="2024-03-23T19:49:22.796" v="2218" actId="478"/>
          <ac:spMkLst>
            <pc:docMk/>
            <pc:sldMk cId="0" sldId="277"/>
            <ac:spMk id="487" creationId="{00000000-0000-0000-0000-000000000000}"/>
          </ac:spMkLst>
        </pc:spChg>
        <pc:spChg chg="del">
          <ac:chgData name="Christine Hubbard" userId="fb551d83-5fae-4a65-88e9-8717d43d2cc9" providerId="ADAL" clId="{490A31EE-4073-4AFB-9C19-B5826A119316}" dt="2024-03-23T19:49:22.796" v="2218" actId="478"/>
          <ac:spMkLst>
            <pc:docMk/>
            <pc:sldMk cId="0" sldId="277"/>
            <ac:spMk id="488" creationId="{00000000-0000-0000-0000-000000000000}"/>
          </ac:spMkLst>
        </pc:spChg>
        <pc:spChg chg="del">
          <ac:chgData name="Christine Hubbard" userId="fb551d83-5fae-4a65-88e9-8717d43d2cc9" providerId="ADAL" clId="{490A31EE-4073-4AFB-9C19-B5826A119316}" dt="2024-03-23T19:49:22.796" v="2218" actId="478"/>
          <ac:spMkLst>
            <pc:docMk/>
            <pc:sldMk cId="0" sldId="277"/>
            <ac:spMk id="489" creationId="{00000000-0000-0000-0000-000000000000}"/>
          </ac:spMkLst>
        </pc:spChg>
        <pc:spChg chg="del">
          <ac:chgData name="Christine Hubbard" userId="fb551d83-5fae-4a65-88e9-8717d43d2cc9" providerId="ADAL" clId="{490A31EE-4073-4AFB-9C19-B5826A119316}" dt="2024-03-23T19:49:22.796" v="2218" actId="478"/>
          <ac:spMkLst>
            <pc:docMk/>
            <pc:sldMk cId="0" sldId="277"/>
            <ac:spMk id="490" creationId="{00000000-0000-0000-0000-000000000000}"/>
          </ac:spMkLst>
        </pc:spChg>
        <pc:picChg chg="add mod">
          <ac:chgData name="Christine Hubbard" userId="fb551d83-5fae-4a65-88e9-8717d43d2cc9" providerId="ADAL" clId="{490A31EE-4073-4AFB-9C19-B5826A119316}" dt="2024-03-24T18:46:22.064" v="4701" actId="962"/>
          <ac:picMkLst>
            <pc:docMk/>
            <pc:sldMk cId="0" sldId="277"/>
            <ac:picMk id="17" creationId="{4A04D59B-841D-5311-6791-95DA618BB398}"/>
          </ac:picMkLst>
        </pc:picChg>
        <pc:picChg chg="add mod">
          <ac:chgData name="Christine Hubbard" userId="fb551d83-5fae-4a65-88e9-8717d43d2cc9" providerId="ADAL" clId="{490A31EE-4073-4AFB-9C19-B5826A119316}" dt="2024-03-24T18:46:28.494" v="4703" actId="962"/>
          <ac:picMkLst>
            <pc:docMk/>
            <pc:sldMk cId="0" sldId="277"/>
            <ac:picMk id="19" creationId="{7E1B6456-AA26-F09E-E2D3-A6959397D1AF}"/>
          </ac:picMkLst>
        </pc:picChg>
        <pc:picChg chg="add mod">
          <ac:chgData name="Christine Hubbard" userId="fb551d83-5fae-4a65-88e9-8717d43d2cc9" providerId="ADAL" clId="{490A31EE-4073-4AFB-9C19-B5826A119316}" dt="2024-03-24T18:46:33.151" v="4705" actId="962"/>
          <ac:picMkLst>
            <pc:docMk/>
            <pc:sldMk cId="0" sldId="277"/>
            <ac:picMk id="21" creationId="{C2BDB325-C01B-33AF-48B8-2A4FC53AE485}"/>
          </ac:picMkLst>
        </pc:picChg>
        <pc:picChg chg="add mod">
          <ac:chgData name="Christine Hubbard" userId="fb551d83-5fae-4a65-88e9-8717d43d2cc9" providerId="ADAL" clId="{490A31EE-4073-4AFB-9C19-B5826A119316}" dt="2024-03-24T18:45:50.857" v="4691" actId="962"/>
          <ac:picMkLst>
            <pc:docMk/>
            <pc:sldMk cId="0" sldId="277"/>
            <ac:picMk id="23" creationId="{FF1478FF-C0A7-D875-86A4-FF772037157A}"/>
          </ac:picMkLst>
        </pc:picChg>
        <pc:picChg chg="del">
          <ac:chgData name="Christine Hubbard" userId="fb551d83-5fae-4a65-88e9-8717d43d2cc9" providerId="ADAL" clId="{490A31EE-4073-4AFB-9C19-B5826A119316}" dt="2024-03-22T17:23:41.427" v="22" actId="478"/>
          <ac:picMkLst>
            <pc:docMk/>
            <pc:sldMk cId="0" sldId="277"/>
            <ac:picMk id="491" creationId="{00000000-0000-0000-0000-000000000000}"/>
          </ac:picMkLst>
        </pc:picChg>
        <pc:picChg chg="del">
          <ac:chgData name="Christine Hubbard" userId="fb551d83-5fae-4a65-88e9-8717d43d2cc9" providerId="ADAL" clId="{490A31EE-4073-4AFB-9C19-B5826A119316}" dt="2024-03-22T17:23:41.892" v="23" actId="478"/>
          <ac:picMkLst>
            <pc:docMk/>
            <pc:sldMk cId="0" sldId="277"/>
            <ac:picMk id="492" creationId="{00000000-0000-0000-0000-000000000000}"/>
          </ac:picMkLst>
        </pc:picChg>
        <pc:picChg chg="del">
          <ac:chgData name="Christine Hubbard" userId="fb551d83-5fae-4a65-88e9-8717d43d2cc9" providerId="ADAL" clId="{490A31EE-4073-4AFB-9C19-B5826A119316}" dt="2024-03-22T17:23:42.409" v="24" actId="478"/>
          <ac:picMkLst>
            <pc:docMk/>
            <pc:sldMk cId="0" sldId="277"/>
            <ac:picMk id="493" creationId="{00000000-0000-0000-0000-000000000000}"/>
          </ac:picMkLst>
        </pc:picChg>
        <pc:picChg chg="del">
          <ac:chgData name="Christine Hubbard" userId="fb551d83-5fae-4a65-88e9-8717d43d2cc9" providerId="ADAL" clId="{490A31EE-4073-4AFB-9C19-B5826A119316}" dt="2024-03-22T17:23:42.948" v="25" actId="478"/>
          <ac:picMkLst>
            <pc:docMk/>
            <pc:sldMk cId="0" sldId="277"/>
            <ac:picMk id="494" creationId="{00000000-0000-0000-0000-000000000000}"/>
          </ac:picMkLst>
        </pc:picChg>
      </pc:sldChg>
      <pc:sldChg chg="addSp delSp modSp mod">
        <pc:chgData name="Christine Hubbard" userId="fb551d83-5fae-4a65-88e9-8717d43d2cc9" providerId="ADAL" clId="{490A31EE-4073-4AFB-9C19-B5826A119316}" dt="2024-03-24T17:54:51.643" v="3999" actId="962"/>
        <pc:sldMkLst>
          <pc:docMk/>
          <pc:sldMk cId="0" sldId="278"/>
        </pc:sldMkLst>
        <pc:spChg chg="add mod">
          <ac:chgData name="Christine Hubbard" userId="fb551d83-5fae-4a65-88e9-8717d43d2cc9" providerId="ADAL" clId="{490A31EE-4073-4AFB-9C19-B5826A119316}" dt="2024-03-24T02:15:50.086" v="3580" actId="13244"/>
          <ac:spMkLst>
            <pc:docMk/>
            <pc:sldMk cId="0" sldId="278"/>
            <ac:spMk id="3" creationId="{826A2372-2ED4-3B38-5559-3CE5DEDB548E}"/>
          </ac:spMkLst>
        </pc:spChg>
        <pc:spChg chg="add mod">
          <ac:chgData name="Christine Hubbard" userId="fb551d83-5fae-4a65-88e9-8717d43d2cc9" providerId="ADAL" clId="{490A31EE-4073-4AFB-9C19-B5826A119316}" dt="2024-03-24T02:15:47.195" v="3579" actId="13244"/>
          <ac:spMkLst>
            <pc:docMk/>
            <pc:sldMk cId="0" sldId="278"/>
            <ac:spMk id="5" creationId="{58E49122-ADF1-88EF-0F8A-AFA44196C231}"/>
          </ac:spMkLst>
        </pc:spChg>
        <pc:spChg chg="del">
          <ac:chgData name="Christine Hubbard" userId="fb551d83-5fae-4a65-88e9-8717d43d2cc9" providerId="ADAL" clId="{490A31EE-4073-4AFB-9C19-B5826A119316}" dt="2024-03-24T01:27:22.626" v="2953" actId="478"/>
          <ac:spMkLst>
            <pc:docMk/>
            <pc:sldMk cId="0" sldId="278"/>
            <ac:spMk id="499" creationId="{00000000-0000-0000-0000-000000000000}"/>
          </ac:spMkLst>
        </pc:spChg>
        <pc:spChg chg="del mod">
          <ac:chgData name="Christine Hubbard" userId="fb551d83-5fae-4a65-88e9-8717d43d2cc9" providerId="ADAL" clId="{490A31EE-4073-4AFB-9C19-B5826A119316}" dt="2024-03-24T01:27:20.403" v="2952" actId="478"/>
          <ac:spMkLst>
            <pc:docMk/>
            <pc:sldMk cId="0" sldId="278"/>
            <ac:spMk id="500" creationId="{00000000-0000-0000-0000-000000000000}"/>
          </ac:spMkLst>
        </pc:spChg>
        <pc:spChg chg="mod">
          <ac:chgData name="Christine Hubbard" userId="fb551d83-5fae-4a65-88e9-8717d43d2cc9" providerId="ADAL" clId="{490A31EE-4073-4AFB-9C19-B5826A119316}" dt="2024-03-24T17:54:51.643" v="3999" actId="962"/>
          <ac:spMkLst>
            <pc:docMk/>
            <pc:sldMk cId="0" sldId="278"/>
            <ac:spMk id="501" creationId="{00000000-0000-0000-0000-000000000000}"/>
          </ac:spMkLst>
        </pc:spChg>
      </pc:sldChg>
      <pc:sldChg chg="addSp delSp modSp mod chgLayout">
        <pc:chgData name="Christine Hubbard" userId="fb551d83-5fae-4a65-88e9-8717d43d2cc9" providerId="ADAL" clId="{490A31EE-4073-4AFB-9C19-B5826A119316}" dt="2024-03-24T02:17:05.323" v="3591" actId="13244"/>
        <pc:sldMkLst>
          <pc:docMk/>
          <pc:sldMk cId="0" sldId="279"/>
        </pc:sldMkLst>
        <pc:spChg chg="add del mod ord">
          <ac:chgData name="Christine Hubbard" userId="fb551d83-5fae-4a65-88e9-8717d43d2cc9" providerId="ADAL" clId="{490A31EE-4073-4AFB-9C19-B5826A119316}" dt="2024-03-24T00:55:18.910" v="2568" actId="700"/>
          <ac:spMkLst>
            <pc:docMk/>
            <pc:sldMk cId="0" sldId="279"/>
            <ac:spMk id="2" creationId="{57C63CC5-1ED2-7FFB-DD1B-8B655BC0CE6D}"/>
          </ac:spMkLst>
        </pc:spChg>
        <pc:spChg chg="add del mod">
          <ac:chgData name="Christine Hubbard" userId="fb551d83-5fae-4a65-88e9-8717d43d2cc9" providerId="ADAL" clId="{490A31EE-4073-4AFB-9C19-B5826A119316}" dt="2024-03-24T00:55:18.910" v="2568" actId="700"/>
          <ac:spMkLst>
            <pc:docMk/>
            <pc:sldMk cId="0" sldId="279"/>
            <ac:spMk id="4" creationId="{F626416F-B4A0-0E4A-586F-ACF768736362}"/>
          </ac:spMkLst>
        </pc:spChg>
        <pc:spChg chg="del mod ord">
          <ac:chgData name="Christine Hubbard" userId="fb551d83-5fae-4a65-88e9-8717d43d2cc9" providerId="ADAL" clId="{490A31EE-4073-4AFB-9C19-B5826A119316}" dt="2024-03-23T19:49:52.054" v="2222" actId="478"/>
          <ac:spMkLst>
            <pc:docMk/>
            <pc:sldMk cId="0" sldId="279"/>
            <ac:spMk id="5" creationId="{55BE338F-E50B-7FBF-A6AB-D51A529D9CD7}"/>
          </ac:spMkLst>
        </pc:spChg>
        <pc:spChg chg="add del mod">
          <ac:chgData name="Christine Hubbard" userId="fb551d83-5fae-4a65-88e9-8717d43d2cc9" providerId="ADAL" clId="{490A31EE-4073-4AFB-9C19-B5826A119316}" dt="2024-03-24T00:55:18.910" v="2568" actId="700"/>
          <ac:spMkLst>
            <pc:docMk/>
            <pc:sldMk cId="0" sldId="279"/>
            <ac:spMk id="7" creationId="{5AA7E43E-5D6F-C286-F7E5-8A456DB98057}"/>
          </ac:spMkLst>
        </pc:spChg>
        <pc:spChg chg="add del mod ord">
          <ac:chgData name="Christine Hubbard" userId="fb551d83-5fae-4a65-88e9-8717d43d2cc9" providerId="ADAL" clId="{490A31EE-4073-4AFB-9C19-B5826A119316}" dt="2024-03-24T01:27:08.230" v="2949" actId="6264"/>
          <ac:spMkLst>
            <pc:docMk/>
            <pc:sldMk cId="0" sldId="279"/>
            <ac:spMk id="8" creationId="{B4F0AA66-2A05-EC98-424E-F40C1CC71847}"/>
          </ac:spMkLst>
        </pc:spChg>
        <pc:spChg chg="add del mod ord">
          <ac:chgData name="Christine Hubbard" userId="fb551d83-5fae-4a65-88e9-8717d43d2cc9" providerId="ADAL" clId="{490A31EE-4073-4AFB-9C19-B5826A119316}" dt="2024-03-24T01:27:08.230" v="2949" actId="6264"/>
          <ac:spMkLst>
            <pc:docMk/>
            <pc:sldMk cId="0" sldId="279"/>
            <ac:spMk id="9" creationId="{3BF52727-832C-D06F-CF74-E547FACAD31F}"/>
          </ac:spMkLst>
        </pc:spChg>
        <pc:spChg chg="add del mod ord">
          <ac:chgData name="Christine Hubbard" userId="fb551d83-5fae-4a65-88e9-8717d43d2cc9" providerId="ADAL" clId="{490A31EE-4073-4AFB-9C19-B5826A119316}" dt="2024-03-24T01:27:08.230" v="2949" actId="6264"/>
          <ac:spMkLst>
            <pc:docMk/>
            <pc:sldMk cId="0" sldId="279"/>
            <ac:spMk id="10" creationId="{98CFA09F-940C-8376-4D4E-ECAB7CBB7068}"/>
          </ac:spMkLst>
        </pc:spChg>
        <pc:spChg chg="add mod ord">
          <ac:chgData name="Christine Hubbard" userId="fb551d83-5fae-4a65-88e9-8717d43d2cc9" providerId="ADAL" clId="{490A31EE-4073-4AFB-9C19-B5826A119316}" dt="2024-03-24T02:17:05.323" v="3591" actId="13244"/>
          <ac:spMkLst>
            <pc:docMk/>
            <pc:sldMk cId="0" sldId="279"/>
            <ac:spMk id="11" creationId="{DFF8AEB3-BCC4-B0EC-DE6C-9B6E25BDD1D3}"/>
          </ac:spMkLst>
        </pc:spChg>
        <pc:spChg chg="add mod ord">
          <ac:chgData name="Christine Hubbard" userId="fb551d83-5fae-4a65-88e9-8717d43d2cc9" providerId="ADAL" clId="{490A31EE-4073-4AFB-9C19-B5826A119316}" dt="2024-03-24T01:27:08.230" v="2949" actId="6264"/>
          <ac:spMkLst>
            <pc:docMk/>
            <pc:sldMk cId="0" sldId="279"/>
            <ac:spMk id="12" creationId="{30590BDD-C89E-9B45-5A3C-8A262745985A}"/>
          </ac:spMkLst>
        </pc:spChg>
        <pc:spChg chg="add mod ord">
          <ac:chgData name="Christine Hubbard" userId="fb551d83-5fae-4a65-88e9-8717d43d2cc9" providerId="ADAL" clId="{490A31EE-4073-4AFB-9C19-B5826A119316}" dt="2024-03-24T01:27:08.230" v="2949" actId="6264"/>
          <ac:spMkLst>
            <pc:docMk/>
            <pc:sldMk cId="0" sldId="279"/>
            <ac:spMk id="13" creationId="{28F72A20-9788-118D-59DF-653E9B96F6B3}"/>
          </ac:spMkLst>
        </pc:spChg>
        <pc:spChg chg="del mod ord">
          <ac:chgData name="Christine Hubbard" userId="fb551d83-5fae-4a65-88e9-8717d43d2cc9" providerId="ADAL" clId="{490A31EE-4073-4AFB-9C19-B5826A119316}" dt="2024-03-23T19:50:33.863" v="2228" actId="478"/>
          <ac:spMkLst>
            <pc:docMk/>
            <pc:sldMk cId="0" sldId="279"/>
            <ac:spMk id="506" creationId="{00000000-0000-0000-0000-000000000000}"/>
          </ac:spMkLst>
        </pc:spChg>
        <pc:spChg chg="del mod ord">
          <ac:chgData name="Christine Hubbard" userId="fb551d83-5fae-4a65-88e9-8717d43d2cc9" providerId="ADAL" clId="{490A31EE-4073-4AFB-9C19-B5826A119316}" dt="2024-03-23T19:50:31.888" v="2227" actId="478"/>
          <ac:spMkLst>
            <pc:docMk/>
            <pc:sldMk cId="0" sldId="279"/>
            <ac:spMk id="507" creationId="{00000000-0000-0000-0000-000000000000}"/>
          </ac:spMkLst>
        </pc:spChg>
      </pc:sldChg>
      <pc:sldChg chg="addSp delSp modSp mod chgLayout">
        <pc:chgData name="Christine Hubbard" userId="fb551d83-5fae-4a65-88e9-8717d43d2cc9" providerId="ADAL" clId="{490A31EE-4073-4AFB-9C19-B5826A119316}" dt="2024-03-24T02:15:36.358" v="3578" actId="13244"/>
        <pc:sldMkLst>
          <pc:docMk/>
          <pc:sldMk cId="0" sldId="280"/>
        </pc:sldMkLst>
        <pc:spChg chg="add del mod ord">
          <ac:chgData name="Christine Hubbard" userId="fb551d83-5fae-4a65-88e9-8717d43d2cc9" providerId="ADAL" clId="{490A31EE-4073-4AFB-9C19-B5826A119316}" dt="2024-03-24T00:55:13.570" v="2567" actId="700"/>
          <ac:spMkLst>
            <pc:docMk/>
            <pc:sldMk cId="0" sldId="280"/>
            <ac:spMk id="2" creationId="{8C95F183-33AE-C303-4244-81902D3DC066}"/>
          </ac:spMkLst>
        </pc:spChg>
        <pc:spChg chg="add del mod">
          <ac:chgData name="Christine Hubbard" userId="fb551d83-5fae-4a65-88e9-8717d43d2cc9" providerId="ADAL" clId="{490A31EE-4073-4AFB-9C19-B5826A119316}" dt="2024-03-24T00:55:13.570" v="2567" actId="700"/>
          <ac:spMkLst>
            <pc:docMk/>
            <pc:sldMk cId="0" sldId="280"/>
            <ac:spMk id="4" creationId="{ACBE3CFB-A194-9C13-6E18-49BF4A1DF3A1}"/>
          </ac:spMkLst>
        </pc:spChg>
        <pc:spChg chg="add del mod">
          <ac:chgData name="Christine Hubbard" userId="fb551d83-5fae-4a65-88e9-8717d43d2cc9" providerId="ADAL" clId="{490A31EE-4073-4AFB-9C19-B5826A119316}" dt="2024-03-24T00:55:13.570" v="2567" actId="700"/>
          <ac:spMkLst>
            <pc:docMk/>
            <pc:sldMk cId="0" sldId="280"/>
            <ac:spMk id="6" creationId="{F1BFF4FF-D314-92D8-169F-7D8C08CB7F31}"/>
          </ac:spMkLst>
        </pc:spChg>
        <pc:spChg chg="add del mod ord">
          <ac:chgData name="Christine Hubbard" userId="fb551d83-5fae-4a65-88e9-8717d43d2cc9" providerId="ADAL" clId="{490A31EE-4073-4AFB-9C19-B5826A119316}" dt="2024-03-24T01:27:11.994" v="2950" actId="6264"/>
          <ac:spMkLst>
            <pc:docMk/>
            <pc:sldMk cId="0" sldId="280"/>
            <ac:spMk id="7" creationId="{916373BA-EBF3-C332-12E4-98AD10630B05}"/>
          </ac:spMkLst>
        </pc:spChg>
        <pc:spChg chg="add del mod ord">
          <ac:chgData name="Christine Hubbard" userId="fb551d83-5fae-4a65-88e9-8717d43d2cc9" providerId="ADAL" clId="{490A31EE-4073-4AFB-9C19-B5826A119316}" dt="2024-03-24T01:27:11.994" v="2950" actId="6264"/>
          <ac:spMkLst>
            <pc:docMk/>
            <pc:sldMk cId="0" sldId="280"/>
            <ac:spMk id="8" creationId="{8A10E910-695A-8D13-6DF8-A56470CBA251}"/>
          </ac:spMkLst>
        </pc:spChg>
        <pc:spChg chg="add del mod ord">
          <ac:chgData name="Christine Hubbard" userId="fb551d83-5fae-4a65-88e9-8717d43d2cc9" providerId="ADAL" clId="{490A31EE-4073-4AFB-9C19-B5826A119316}" dt="2024-03-24T01:27:11.994" v="2950" actId="6264"/>
          <ac:spMkLst>
            <pc:docMk/>
            <pc:sldMk cId="0" sldId="280"/>
            <ac:spMk id="9" creationId="{AB5A8600-CC8F-297A-314E-D05926027A07}"/>
          </ac:spMkLst>
        </pc:spChg>
        <pc:spChg chg="add mod ord">
          <ac:chgData name="Christine Hubbard" userId="fb551d83-5fae-4a65-88e9-8717d43d2cc9" providerId="ADAL" clId="{490A31EE-4073-4AFB-9C19-B5826A119316}" dt="2024-03-24T02:15:36.358" v="3578" actId="13244"/>
          <ac:spMkLst>
            <pc:docMk/>
            <pc:sldMk cId="0" sldId="280"/>
            <ac:spMk id="10" creationId="{DBC27C9A-DB14-E23C-ED69-086F16F0ACF2}"/>
          </ac:spMkLst>
        </pc:spChg>
        <pc:spChg chg="add mod ord">
          <ac:chgData name="Christine Hubbard" userId="fb551d83-5fae-4a65-88e9-8717d43d2cc9" providerId="ADAL" clId="{490A31EE-4073-4AFB-9C19-B5826A119316}" dt="2024-03-24T01:27:11.994" v="2950" actId="6264"/>
          <ac:spMkLst>
            <pc:docMk/>
            <pc:sldMk cId="0" sldId="280"/>
            <ac:spMk id="11" creationId="{FA2AC95C-1B15-C558-8ECB-6DE3499FC8C1}"/>
          </ac:spMkLst>
        </pc:spChg>
        <pc:spChg chg="add mod ord">
          <ac:chgData name="Christine Hubbard" userId="fb551d83-5fae-4a65-88e9-8717d43d2cc9" providerId="ADAL" clId="{490A31EE-4073-4AFB-9C19-B5826A119316}" dt="2024-03-24T01:27:11.994" v="2950" actId="6264"/>
          <ac:spMkLst>
            <pc:docMk/>
            <pc:sldMk cId="0" sldId="280"/>
            <ac:spMk id="12" creationId="{D6A8EEBF-CC30-DE24-4615-6D2C1759893E}"/>
          </ac:spMkLst>
        </pc:spChg>
        <pc:spChg chg="del mod ord">
          <ac:chgData name="Christine Hubbard" userId="fb551d83-5fae-4a65-88e9-8717d43d2cc9" providerId="ADAL" clId="{490A31EE-4073-4AFB-9C19-B5826A119316}" dt="2024-03-23T19:50:28.192" v="2226" actId="478"/>
          <ac:spMkLst>
            <pc:docMk/>
            <pc:sldMk cId="0" sldId="280"/>
            <ac:spMk id="513" creationId="{00000000-0000-0000-0000-000000000000}"/>
          </ac:spMkLst>
        </pc:spChg>
        <pc:spChg chg="del mod ord">
          <ac:chgData name="Christine Hubbard" userId="fb551d83-5fae-4a65-88e9-8717d43d2cc9" providerId="ADAL" clId="{490A31EE-4073-4AFB-9C19-B5826A119316}" dt="2024-03-23T19:50:25.232" v="2225" actId="478"/>
          <ac:spMkLst>
            <pc:docMk/>
            <pc:sldMk cId="0" sldId="280"/>
            <ac:spMk id="514" creationId="{00000000-0000-0000-0000-000000000000}"/>
          </ac:spMkLst>
        </pc:spChg>
        <pc:spChg chg="del">
          <ac:chgData name="Christine Hubbard" userId="fb551d83-5fae-4a65-88e9-8717d43d2cc9" providerId="ADAL" clId="{490A31EE-4073-4AFB-9C19-B5826A119316}" dt="2024-03-23T19:49:56.166" v="2223" actId="478"/>
          <ac:spMkLst>
            <pc:docMk/>
            <pc:sldMk cId="0" sldId="280"/>
            <ac:spMk id="515" creationId="{00000000-0000-0000-0000-000000000000}"/>
          </ac:spMkLst>
        </pc:spChg>
      </pc:sldChg>
      <pc:sldChg chg="addSp delSp modSp mod modClrScheme chgLayout">
        <pc:chgData name="Christine Hubbard" userId="fb551d83-5fae-4a65-88e9-8717d43d2cc9" providerId="ADAL" clId="{490A31EE-4073-4AFB-9C19-B5826A119316}" dt="2024-03-24T17:53:38.585" v="3741" actId="962"/>
        <pc:sldMkLst>
          <pc:docMk/>
          <pc:sldMk cId="1238067102" sldId="281"/>
        </pc:sldMkLst>
        <pc:spChg chg="add del mod">
          <ac:chgData name="Christine Hubbard" userId="fb551d83-5fae-4a65-88e9-8717d43d2cc9" providerId="ADAL" clId="{490A31EE-4073-4AFB-9C19-B5826A119316}" dt="2024-03-24T01:44:03.639" v="3115" actId="700"/>
          <ac:spMkLst>
            <pc:docMk/>
            <pc:sldMk cId="1238067102" sldId="281"/>
            <ac:spMk id="4" creationId="{F667E5EB-B2A6-D6B2-BA43-A426BB553042}"/>
          </ac:spMkLst>
        </pc:spChg>
        <pc:spChg chg="add del mod ord">
          <ac:chgData name="Christine Hubbard" userId="fb551d83-5fae-4a65-88e9-8717d43d2cc9" providerId="ADAL" clId="{490A31EE-4073-4AFB-9C19-B5826A119316}" dt="2024-03-24T01:44:03.639" v="3115" actId="700"/>
          <ac:spMkLst>
            <pc:docMk/>
            <pc:sldMk cId="1238067102" sldId="281"/>
            <ac:spMk id="6" creationId="{29AD081C-EE2B-9B99-394F-F54F68399596}"/>
          </ac:spMkLst>
        </pc:spChg>
        <pc:spChg chg="add del mod ord">
          <ac:chgData name="Christine Hubbard" userId="fb551d83-5fae-4a65-88e9-8717d43d2cc9" providerId="ADAL" clId="{490A31EE-4073-4AFB-9C19-B5826A119316}" dt="2024-03-24T01:44:33.905" v="3116" actId="700"/>
          <ac:spMkLst>
            <pc:docMk/>
            <pc:sldMk cId="1238067102" sldId="281"/>
            <ac:spMk id="7" creationId="{FF150A81-55AC-023F-FB4B-2D38380163C4}"/>
          </ac:spMkLst>
        </pc:spChg>
        <pc:spChg chg="add del mod ord">
          <ac:chgData name="Christine Hubbard" userId="fb551d83-5fae-4a65-88e9-8717d43d2cc9" providerId="ADAL" clId="{490A31EE-4073-4AFB-9C19-B5826A119316}" dt="2024-03-24T01:44:33.905" v="3116" actId="700"/>
          <ac:spMkLst>
            <pc:docMk/>
            <pc:sldMk cId="1238067102" sldId="281"/>
            <ac:spMk id="8" creationId="{F4F16623-BE43-6A9D-7975-C1FE621CB127}"/>
          </ac:spMkLst>
        </pc:spChg>
        <pc:spChg chg="add del mod ord">
          <ac:chgData name="Christine Hubbard" userId="fb551d83-5fae-4a65-88e9-8717d43d2cc9" providerId="ADAL" clId="{490A31EE-4073-4AFB-9C19-B5826A119316}" dt="2024-03-24T01:45:22.754" v="3120" actId="700"/>
          <ac:spMkLst>
            <pc:docMk/>
            <pc:sldMk cId="1238067102" sldId="281"/>
            <ac:spMk id="11" creationId="{B6269FB2-3545-BA0E-B52E-9CF7F88D9EC4}"/>
          </ac:spMkLst>
        </pc:spChg>
        <pc:spChg chg="add del mod ord">
          <ac:chgData name="Christine Hubbard" userId="fb551d83-5fae-4a65-88e9-8717d43d2cc9" providerId="ADAL" clId="{490A31EE-4073-4AFB-9C19-B5826A119316}" dt="2024-03-24T01:44:42.712" v="3117" actId="478"/>
          <ac:spMkLst>
            <pc:docMk/>
            <pc:sldMk cId="1238067102" sldId="281"/>
            <ac:spMk id="12" creationId="{977396D4-C609-873F-82F1-49963621BB03}"/>
          </ac:spMkLst>
        </pc:spChg>
        <pc:spChg chg="add mod ord">
          <ac:chgData name="Christine Hubbard" userId="fb551d83-5fae-4a65-88e9-8717d43d2cc9" providerId="ADAL" clId="{490A31EE-4073-4AFB-9C19-B5826A119316}" dt="2024-03-24T01:45:22.754" v="3120" actId="700"/>
          <ac:spMkLst>
            <pc:docMk/>
            <pc:sldMk cId="1238067102" sldId="281"/>
            <ac:spMk id="15" creationId="{8C6A20D4-1A78-D6A7-6C11-658FB1303A08}"/>
          </ac:spMkLst>
        </pc:spChg>
        <pc:spChg chg="add mod ord">
          <ac:chgData name="Christine Hubbard" userId="fb551d83-5fae-4a65-88e9-8717d43d2cc9" providerId="ADAL" clId="{490A31EE-4073-4AFB-9C19-B5826A119316}" dt="2024-03-24T01:45:22.754" v="3120" actId="700"/>
          <ac:spMkLst>
            <pc:docMk/>
            <pc:sldMk cId="1238067102" sldId="281"/>
            <ac:spMk id="16" creationId="{FFD6EB5B-B0B6-1416-DB4D-E548F8CD44D4}"/>
          </ac:spMkLst>
        </pc:spChg>
        <pc:spChg chg="add del mod ord">
          <ac:chgData name="Christine Hubbard" userId="fb551d83-5fae-4a65-88e9-8717d43d2cc9" providerId="ADAL" clId="{490A31EE-4073-4AFB-9C19-B5826A119316}" dt="2024-03-24T01:45:37.604" v="3121" actId="1032"/>
          <ac:spMkLst>
            <pc:docMk/>
            <pc:sldMk cId="1238067102" sldId="281"/>
            <ac:spMk id="17" creationId="{47674ABD-9FC9-05A3-9C9A-BAFD22487069}"/>
          </ac:spMkLst>
        </pc:spChg>
        <pc:spChg chg="del">
          <ac:chgData name="Christine Hubbard" userId="fb551d83-5fae-4a65-88e9-8717d43d2cc9" providerId="ADAL" clId="{490A31EE-4073-4AFB-9C19-B5826A119316}" dt="2024-03-24T01:41:15.905" v="3100" actId="478"/>
          <ac:spMkLst>
            <pc:docMk/>
            <pc:sldMk cId="1238067102" sldId="281"/>
            <ac:spMk id="410" creationId="{00000000-0000-0000-0000-000000000000}"/>
          </ac:spMkLst>
        </pc:spChg>
        <pc:spChg chg="del">
          <ac:chgData name="Christine Hubbard" userId="fb551d83-5fae-4a65-88e9-8717d43d2cc9" providerId="ADAL" clId="{490A31EE-4073-4AFB-9C19-B5826A119316}" dt="2024-03-24T01:41:08.753" v="3099" actId="478"/>
          <ac:spMkLst>
            <pc:docMk/>
            <pc:sldMk cId="1238067102" sldId="281"/>
            <ac:spMk id="412" creationId="{00000000-0000-0000-0000-000000000000}"/>
          </ac:spMkLst>
        </pc:spChg>
        <pc:graphicFrameChg chg="del">
          <ac:chgData name="Christine Hubbard" userId="fb551d83-5fae-4a65-88e9-8717d43d2cc9" providerId="ADAL" clId="{490A31EE-4073-4AFB-9C19-B5826A119316}" dt="2024-03-24T01:46:22.391" v="3126" actId="478"/>
          <ac:graphicFrameMkLst>
            <pc:docMk/>
            <pc:sldMk cId="1238067102" sldId="281"/>
            <ac:graphicFrameMk id="3" creationId="{431C3CA7-845A-207D-179B-2A84EE302C61}"/>
          </ac:graphicFrameMkLst>
        </pc:graphicFrameChg>
        <pc:graphicFrameChg chg="add mod modGraphic">
          <ac:chgData name="Christine Hubbard" userId="fb551d83-5fae-4a65-88e9-8717d43d2cc9" providerId="ADAL" clId="{490A31EE-4073-4AFB-9C19-B5826A119316}" dt="2024-03-24T17:53:38.585" v="3741" actId="962"/>
          <ac:graphicFrameMkLst>
            <pc:docMk/>
            <pc:sldMk cId="1238067102" sldId="281"/>
            <ac:graphicFrameMk id="18" creationId="{C7826FC0-7ABD-1E48-C1F0-7FE9BF130510}"/>
          </ac:graphicFrameMkLst>
        </pc:graphicFrameChg>
        <pc:graphicFrameChg chg="del">
          <ac:chgData name="Christine Hubbard" userId="fb551d83-5fae-4a65-88e9-8717d43d2cc9" providerId="ADAL" clId="{490A31EE-4073-4AFB-9C19-B5826A119316}" dt="2024-03-24T02:04:05.700" v="3276" actId="478"/>
          <ac:graphicFrameMkLst>
            <pc:docMk/>
            <pc:sldMk cId="1238067102" sldId="281"/>
            <ac:graphicFrameMk id="411" creationId="{00000000-0000-0000-0000-000000000000}"/>
          </ac:graphicFrameMkLst>
        </pc:graphicFrameChg>
      </pc:sldChg>
      <pc:sldChg chg="addSp delSp modSp mod">
        <pc:chgData name="Christine Hubbard" userId="fb551d83-5fae-4a65-88e9-8717d43d2cc9" providerId="ADAL" clId="{490A31EE-4073-4AFB-9C19-B5826A119316}" dt="2024-03-24T17:54:13.170" v="3873" actId="962"/>
        <pc:sldMkLst>
          <pc:docMk/>
          <pc:sldMk cId="3647496363" sldId="282"/>
        </pc:sldMkLst>
        <pc:spChg chg="del">
          <ac:chgData name="Christine Hubbard" userId="fb551d83-5fae-4a65-88e9-8717d43d2cc9" providerId="ADAL" clId="{490A31EE-4073-4AFB-9C19-B5826A119316}" dt="2024-03-24T02:09:32.206" v="3345" actId="478"/>
          <ac:spMkLst>
            <pc:docMk/>
            <pc:sldMk cId="3647496363" sldId="282"/>
            <ac:spMk id="2" creationId="{1C89DEE2-AAE9-BC90-5034-D231B3C7CF2F}"/>
          </ac:spMkLst>
        </pc:spChg>
        <pc:spChg chg="add mod ord">
          <ac:chgData name="Christine Hubbard" userId="fb551d83-5fae-4a65-88e9-8717d43d2cc9" providerId="ADAL" clId="{490A31EE-4073-4AFB-9C19-B5826A119316}" dt="2024-03-24T02:20:00.668" v="3598" actId="13244"/>
          <ac:spMkLst>
            <pc:docMk/>
            <pc:sldMk cId="3647496363" sldId="282"/>
            <ac:spMk id="4" creationId="{F7FCC911-475B-8C1C-22C2-73200FFCFCBF}"/>
          </ac:spMkLst>
        </pc:spChg>
        <pc:graphicFrameChg chg="mod">
          <ac:chgData name="Christine Hubbard" userId="fb551d83-5fae-4a65-88e9-8717d43d2cc9" providerId="ADAL" clId="{490A31EE-4073-4AFB-9C19-B5826A119316}" dt="2024-03-24T17:54:13.170" v="3873" actId="962"/>
          <ac:graphicFrameMkLst>
            <pc:docMk/>
            <pc:sldMk cId="3647496363" sldId="282"/>
            <ac:graphicFrameMk id="11" creationId="{EEEEECE5-C35B-9473-8368-503A43368E53}"/>
          </ac:graphicFrameMkLst>
        </pc:graphicFrameChg>
      </pc:sldChg>
      <pc:sldChg chg="addSp delSp modSp mod">
        <pc:chgData name="Christine Hubbard" userId="fb551d83-5fae-4a65-88e9-8717d43d2cc9" providerId="ADAL" clId="{490A31EE-4073-4AFB-9C19-B5826A119316}" dt="2024-03-24T17:53:54.805" v="3793" actId="962"/>
        <pc:sldMkLst>
          <pc:docMk/>
          <pc:sldMk cId="1118728492" sldId="283"/>
        </pc:sldMkLst>
        <pc:spChg chg="add mod ord">
          <ac:chgData name="Christine Hubbard" userId="fb551d83-5fae-4a65-88e9-8717d43d2cc9" providerId="ADAL" clId="{490A31EE-4073-4AFB-9C19-B5826A119316}" dt="2024-03-24T02:20:05.581" v="3599" actId="13244"/>
          <ac:spMkLst>
            <pc:docMk/>
            <pc:sldMk cId="1118728492" sldId="283"/>
            <ac:spMk id="3" creationId="{C0559898-02F4-1E6D-4BD2-AC6C700C2F2E}"/>
          </ac:spMkLst>
        </pc:spChg>
        <pc:spChg chg="del">
          <ac:chgData name="Christine Hubbard" userId="fb551d83-5fae-4a65-88e9-8717d43d2cc9" providerId="ADAL" clId="{490A31EE-4073-4AFB-9C19-B5826A119316}" dt="2024-03-24T02:09:13.622" v="3343" actId="478"/>
          <ac:spMkLst>
            <pc:docMk/>
            <pc:sldMk cId="1118728492" sldId="283"/>
            <ac:spMk id="4" creationId="{DD8EA035-910A-FE99-0CD6-FD16D1465186}"/>
          </ac:spMkLst>
        </pc:spChg>
        <pc:graphicFrameChg chg="mod">
          <ac:chgData name="Christine Hubbard" userId="fb551d83-5fae-4a65-88e9-8717d43d2cc9" providerId="ADAL" clId="{490A31EE-4073-4AFB-9C19-B5826A119316}" dt="2024-03-24T17:53:54.805" v="3793" actId="962"/>
          <ac:graphicFrameMkLst>
            <pc:docMk/>
            <pc:sldMk cId="1118728492" sldId="283"/>
            <ac:graphicFrameMk id="362" creationId="{00000000-0000-0000-0000-000000000000}"/>
          </ac:graphicFrameMkLst>
        </pc:graphicFrameChg>
      </pc:sldChg>
      <pc:sldChg chg="addSp delSp modSp mod modClrScheme chgLayout">
        <pc:chgData name="Christine Hubbard" userId="fb551d83-5fae-4a65-88e9-8717d43d2cc9" providerId="ADAL" clId="{490A31EE-4073-4AFB-9C19-B5826A119316}" dt="2024-03-24T01:54:30.021" v="3180" actId="404"/>
        <pc:sldMkLst>
          <pc:docMk/>
          <pc:sldMk cId="3326870465" sldId="285"/>
        </pc:sldMkLst>
        <pc:spChg chg="add del mod">
          <ac:chgData name="Christine Hubbard" userId="fb551d83-5fae-4a65-88e9-8717d43d2cc9" providerId="ADAL" clId="{490A31EE-4073-4AFB-9C19-B5826A119316}" dt="2024-03-24T01:24:46.025" v="2931" actId="6264"/>
          <ac:spMkLst>
            <pc:docMk/>
            <pc:sldMk cId="3326870465" sldId="285"/>
            <ac:spMk id="2" creationId="{A7F01A70-2F01-4399-130C-BD78D4291087}"/>
          </ac:spMkLst>
        </pc:spChg>
        <pc:spChg chg="add del mod ord">
          <ac:chgData name="Christine Hubbard" userId="fb551d83-5fae-4a65-88e9-8717d43d2cc9" providerId="ADAL" clId="{490A31EE-4073-4AFB-9C19-B5826A119316}" dt="2024-03-24T01:24:46.025" v="2931" actId="6264"/>
          <ac:spMkLst>
            <pc:docMk/>
            <pc:sldMk cId="3326870465" sldId="285"/>
            <ac:spMk id="3" creationId="{262A2B8D-AA7F-5CBB-8619-28CB34075340}"/>
          </ac:spMkLst>
        </pc:spChg>
        <pc:spChg chg="del">
          <ac:chgData name="Christine Hubbard" userId="fb551d83-5fae-4a65-88e9-8717d43d2cc9" providerId="ADAL" clId="{490A31EE-4073-4AFB-9C19-B5826A119316}" dt="2024-03-24T01:24:39.751" v="2929" actId="478"/>
          <ac:spMkLst>
            <pc:docMk/>
            <pc:sldMk cId="3326870465" sldId="285"/>
            <ac:spMk id="4" creationId="{59CF2A69-5721-0975-7681-8E19CCC7BBF1}"/>
          </ac:spMkLst>
        </pc:spChg>
        <pc:spChg chg="add del mod ord">
          <ac:chgData name="Christine Hubbard" userId="fb551d83-5fae-4a65-88e9-8717d43d2cc9" providerId="ADAL" clId="{490A31EE-4073-4AFB-9C19-B5826A119316}" dt="2024-03-24T01:24:46.025" v="2931" actId="6264"/>
          <ac:spMkLst>
            <pc:docMk/>
            <pc:sldMk cId="3326870465" sldId="285"/>
            <ac:spMk id="5" creationId="{2CA8DFB3-C34A-0312-C884-0651B9861480}"/>
          </ac:spMkLst>
        </pc:spChg>
        <pc:spChg chg="add del mod ord">
          <ac:chgData name="Christine Hubbard" userId="fb551d83-5fae-4a65-88e9-8717d43d2cc9" providerId="ADAL" clId="{490A31EE-4073-4AFB-9C19-B5826A119316}" dt="2024-03-24T01:53:36.250" v="3176" actId="700"/>
          <ac:spMkLst>
            <pc:docMk/>
            <pc:sldMk cId="3326870465" sldId="285"/>
            <ac:spMk id="6" creationId="{29F1CAD0-ED73-9757-A032-FB620FBA7724}"/>
          </ac:spMkLst>
        </pc:spChg>
        <pc:spChg chg="add del mod ord">
          <ac:chgData name="Christine Hubbard" userId="fb551d83-5fae-4a65-88e9-8717d43d2cc9" providerId="ADAL" clId="{490A31EE-4073-4AFB-9C19-B5826A119316}" dt="2024-03-24T01:54:21.849" v="3179" actId="6264"/>
          <ac:spMkLst>
            <pc:docMk/>
            <pc:sldMk cId="3326870465" sldId="285"/>
            <ac:spMk id="7" creationId="{AE5CA008-040B-2280-5737-8BF1AB8E3637}"/>
          </ac:spMkLst>
        </pc:spChg>
        <pc:spChg chg="add del mod">
          <ac:chgData name="Christine Hubbard" userId="fb551d83-5fae-4a65-88e9-8717d43d2cc9" providerId="ADAL" clId="{490A31EE-4073-4AFB-9C19-B5826A119316}" dt="2024-03-24T01:54:21.849" v="3179" actId="6264"/>
          <ac:spMkLst>
            <pc:docMk/>
            <pc:sldMk cId="3326870465" sldId="285"/>
            <ac:spMk id="8" creationId="{C95846AC-6C1D-A5C2-C7BA-6EF051862DF2}"/>
          </ac:spMkLst>
        </pc:spChg>
        <pc:spChg chg="add del mod ord">
          <ac:chgData name="Christine Hubbard" userId="fb551d83-5fae-4a65-88e9-8717d43d2cc9" providerId="ADAL" clId="{490A31EE-4073-4AFB-9C19-B5826A119316}" dt="2024-03-24T01:54:21.849" v="3179" actId="6264"/>
          <ac:spMkLst>
            <pc:docMk/>
            <pc:sldMk cId="3326870465" sldId="285"/>
            <ac:spMk id="9" creationId="{CE0AEA29-D961-3FAD-3549-83718E620192}"/>
          </ac:spMkLst>
        </pc:spChg>
        <pc:spChg chg="mod ord">
          <ac:chgData name="Christine Hubbard" userId="fb551d83-5fae-4a65-88e9-8717d43d2cc9" providerId="ADAL" clId="{490A31EE-4073-4AFB-9C19-B5826A119316}" dt="2024-03-24T01:54:30.021" v="3180" actId="404"/>
          <ac:spMkLst>
            <pc:docMk/>
            <pc:sldMk cId="3326870465" sldId="285"/>
            <ac:spMk id="412" creationId="{00000000-0000-0000-0000-000000000000}"/>
          </ac:spMkLst>
        </pc:spChg>
      </pc:sldChg>
      <pc:sldChg chg="addSp delSp modSp mod modClrScheme chgLayout">
        <pc:chgData name="Christine Hubbard" userId="fb551d83-5fae-4a65-88e9-8717d43d2cc9" providerId="ADAL" clId="{490A31EE-4073-4AFB-9C19-B5826A119316}" dt="2024-03-24T17:55:08.754" v="4087" actId="962"/>
        <pc:sldMkLst>
          <pc:docMk/>
          <pc:sldMk cId="1703283992" sldId="286"/>
        </pc:sldMkLst>
        <pc:spChg chg="add del mod ord">
          <ac:chgData name="Christine Hubbard" userId="fb551d83-5fae-4a65-88e9-8717d43d2cc9" providerId="ADAL" clId="{490A31EE-4073-4AFB-9C19-B5826A119316}" dt="2024-03-24T01:47:05.531" v="3144" actId="478"/>
          <ac:spMkLst>
            <pc:docMk/>
            <pc:sldMk cId="1703283992" sldId="286"/>
            <ac:spMk id="3" creationId="{020E9925-4924-96A3-9BA2-98AE06A058F8}"/>
          </ac:spMkLst>
        </pc:spChg>
        <pc:spChg chg="add mod ord">
          <ac:chgData name="Christine Hubbard" userId="fb551d83-5fae-4a65-88e9-8717d43d2cc9" providerId="ADAL" clId="{490A31EE-4073-4AFB-9C19-B5826A119316}" dt="2024-03-24T02:20:17.016" v="3602" actId="13244"/>
          <ac:spMkLst>
            <pc:docMk/>
            <pc:sldMk cId="1703283992" sldId="286"/>
            <ac:spMk id="5" creationId="{DB194211-898C-91C4-AEBB-E36D25D47894}"/>
          </ac:spMkLst>
        </pc:spChg>
        <pc:spChg chg="add mod ord">
          <ac:chgData name="Christine Hubbard" userId="fb551d83-5fae-4a65-88e9-8717d43d2cc9" providerId="ADAL" clId="{490A31EE-4073-4AFB-9C19-B5826A119316}" dt="2024-03-24T02:20:14.997" v="3601" actId="13244"/>
          <ac:spMkLst>
            <pc:docMk/>
            <pc:sldMk cId="1703283992" sldId="286"/>
            <ac:spMk id="7" creationId="{8E6CC361-7BD4-8226-BF04-8157DEDB3B4B}"/>
          </ac:spMkLst>
        </pc:spChg>
        <pc:spChg chg="del mod ord">
          <ac:chgData name="Christine Hubbard" userId="fb551d83-5fae-4a65-88e9-8717d43d2cc9" providerId="ADAL" clId="{490A31EE-4073-4AFB-9C19-B5826A119316}" dt="2024-03-24T01:47:03.182" v="3143" actId="478"/>
          <ac:spMkLst>
            <pc:docMk/>
            <pc:sldMk cId="1703283992" sldId="286"/>
            <ac:spMk id="410" creationId="{00000000-0000-0000-0000-000000000000}"/>
          </ac:spMkLst>
        </pc:spChg>
        <pc:spChg chg="del mod ord">
          <ac:chgData name="Christine Hubbard" userId="fb551d83-5fae-4a65-88e9-8717d43d2cc9" providerId="ADAL" clId="{490A31EE-4073-4AFB-9C19-B5826A119316}" dt="2024-03-24T01:47:00.624" v="3142" actId="478"/>
          <ac:spMkLst>
            <pc:docMk/>
            <pc:sldMk cId="1703283992" sldId="286"/>
            <ac:spMk id="412" creationId="{00000000-0000-0000-0000-000000000000}"/>
          </ac:spMkLst>
        </pc:spChg>
        <pc:graphicFrameChg chg="mod">
          <ac:chgData name="Christine Hubbard" userId="fb551d83-5fae-4a65-88e9-8717d43d2cc9" providerId="ADAL" clId="{490A31EE-4073-4AFB-9C19-B5826A119316}" dt="2024-03-24T17:54:34.458" v="3933" actId="962"/>
          <ac:graphicFrameMkLst>
            <pc:docMk/>
            <pc:sldMk cId="1703283992" sldId="286"/>
            <ac:graphicFrameMk id="2" creationId="{578D0545-6AD2-A9C0-1D56-3EDE921581D3}"/>
          </ac:graphicFrameMkLst>
        </pc:graphicFrameChg>
        <pc:graphicFrameChg chg="mod">
          <ac:chgData name="Christine Hubbard" userId="fb551d83-5fae-4a65-88e9-8717d43d2cc9" providerId="ADAL" clId="{490A31EE-4073-4AFB-9C19-B5826A119316}" dt="2024-03-24T17:55:08.754" v="4087" actId="962"/>
          <ac:graphicFrameMkLst>
            <pc:docMk/>
            <pc:sldMk cId="1703283992" sldId="286"/>
            <ac:graphicFrameMk id="411" creationId="{00000000-0000-0000-0000-000000000000}"/>
          </ac:graphicFrameMkLst>
        </pc:graphicFrameChg>
      </pc:sldChg>
      <pc:sldChg chg="addSp delSp modSp new mod ord modClrScheme chgLayout">
        <pc:chgData name="Christine Hubbard" userId="fb551d83-5fae-4a65-88e9-8717d43d2cc9" providerId="ADAL" clId="{490A31EE-4073-4AFB-9C19-B5826A119316}" dt="2024-03-24T18:41:53.013" v="4664" actId="20577"/>
        <pc:sldMkLst>
          <pc:docMk/>
          <pc:sldMk cId="2241447357" sldId="287"/>
        </pc:sldMkLst>
        <pc:spChg chg="mod ord">
          <ac:chgData name="Christine Hubbard" userId="fb551d83-5fae-4a65-88e9-8717d43d2cc9" providerId="ADAL" clId="{490A31EE-4073-4AFB-9C19-B5826A119316}" dt="2024-03-24T18:34:16.966" v="4433" actId="6264"/>
          <ac:spMkLst>
            <pc:docMk/>
            <pc:sldMk cId="2241447357" sldId="287"/>
            <ac:spMk id="2" creationId="{E1D97D4C-20C2-7039-24E9-5CF82D81BF18}"/>
          </ac:spMkLst>
        </pc:spChg>
        <pc:spChg chg="mod ord">
          <ac:chgData name="Christine Hubbard" userId="fb551d83-5fae-4a65-88e9-8717d43d2cc9" providerId="ADAL" clId="{490A31EE-4073-4AFB-9C19-B5826A119316}" dt="2024-03-24T18:41:53.013" v="4664" actId="20577"/>
          <ac:spMkLst>
            <pc:docMk/>
            <pc:sldMk cId="2241447357" sldId="287"/>
            <ac:spMk id="3" creationId="{CC5E3C29-6894-1724-CCC6-9CB9EF0D84B0}"/>
          </ac:spMkLst>
        </pc:spChg>
        <pc:spChg chg="del mod">
          <ac:chgData name="Christine Hubbard" userId="fb551d83-5fae-4a65-88e9-8717d43d2cc9" providerId="ADAL" clId="{490A31EE-4073-4AFB-9C19-B5826A119316}" dt="2024-03-22T17:25:11.903" v="85" actId="478"/>
          <ac:spMkLst>
            <pc:docMk/>
            <pc:sldMk cId="2241447357" sldId="287"/>
            <ac:spMk id="4" creationId="{2F27CF7C-38A4-C0BA-80AA-3B791AD45103}"/>
          </ac:spMkLst>
        </pc:spChg>
        <pc:spChg chg="add del mod">
          <ac:chgData name="Christine Hubbard" userId="fb551d83-5fae-4a65-88e9-8717d43d2cc9" providerId="ADAL" clId="{490A31EE-4073-4AFB-9C19-B5826A119316}" dt="2024-03-24T18:34:16.966" v="4433" actId="6264"/>
          <ac:spMkLst>
            <pc:docMk/>
            <pc:sldMk cId="2241447357" sldId="287"/>
            <ac:spMk id="4" creationId="{AD4C9F2B-9D56-4B5C-3A24-6AC28ECDECD7}"/>
          </ac:spMkLst>
        </pc:spChg>
        <pc:spChg chg="add del mod">
          <ac:chgData name="Christine Hubbard" userId="fb551d83-5fae-4a65-88e9-8717d43d2cc9" providerId="ADAL" clId="{490A31EE-4073-4AFB-9C19-B5826A119316}" dt="2024-03-24T18:34:16.966" v="4433" actId="6264"/>
          <ac:spMkLst>
            <pc:docMk/>
            <pc:sldMk cId="2241447357" sldId="287"/>
            <ac:spMk id="5" creationId="{62A51CDA-37BC-1B29-0650-0856C805E031}"/>
          </ac:spMkLst>
        </pc:spChg>
        <pc:spChg chg="add del mod">
          <ac:chgData name="Christine Hubbard" userId="fb551d83-5fae-4a65-88e9-8717d43d2cc9" providerId="ADAL" clId="{490A31EE-4073-4AFB-9C19-B5826A119316}" dt="2024-03-22T17:25:12.854" v="86" actId="478"/>
          <ac:spMkLst>
            <pc:docMk/>
            <pc:sldMk cId="2241447357" sldId="287"/>
            <ac:spMk id="6" creationId="{352FBC0A-349F-9362-D320-5DCC871F5A46}"/>
          </ac:spMkLst>
        </pc:spChg>
      </pc:sldChg>
      <pc:sldChg chg="addSp delSp modSp add mod modClrScheme chgLayout">
        <pc:chgData name="Christine Hubbard" userId="fb551d83-5fae-4a65-88e9-8717d43d2cc9" providerId="ADAL" clId="{490A31EE-4073-4AFB-9C19-B5826A119316}" dt="2024-03-24T18:52:37.157" v="4762" actId="962"/>
        <pc:sldMkLst>
          <pc:docMk/>
          <pc:sldMk cId="2881980799" sldId="288"/>
        </pc:sldMkLst>
        <pc:spChg chg="mod ord">
          <ac:chgData name="Christine Hubbard" userId="fb551d83-5fae-4a65-88e9-8717d43d2cc9" providerId="ADAL" clId="{490A31EE-4073-4AFB-9C19-B5826A119316}" dt="2024-03-24T01:54:52.559" v="3181" actId="700"/>
          <ac:spMkLst>
            <pc:docMk/>
            <pc:sldMk cId="2881980799" sldId="288"/>
            <ac:spMk id="2" creationId="{E1D97D4C-20C2-7039-24E9-5CF82D81BF18}"/>
          </ac:spMkLst>
        </pc:spChg>
        <pc:spChg chg="del">
          <ac:chgData name="Christine Hubbard" userId="fb551d83-5fae-4a65-88e9-8717d43d2cc9" providerId="ADAL" clId="{490A31EE-4073-4AFB-9C19-B5826A119316}" dt="2024-03-22T18:02:23.830" v="1643" actId="478"/>
          <ac:spMkLst>
            <pc:docMk/>
            <pc:sldMk cId="2881980799" sldId="288"/>
            <ac:spMk id="3" creationId="{CC5E3C29-6894-1724-CCC6-9CB9EF0D84B0}"/>
          </ac:spMkLst>
        </pc:spChg>
        <pc:spChg chg="add del mod">
          <ac:chgData name="Christine Hubbard" userId="fb551d83-5fae-4a65-88e9-8717d43d2cc9" providerId="ADAL" clId="{490A31EE-4073-4AFB-9C19-B5826A119316}" dt="2024-03-22T18:02:26.957" v="1644" actId="478"/>
          <ac:spMkLst>
            <pc:docMk/>
            <pc:sldMk cId="2881980799" sldId="288"/>
            <ac:spMk id="5" creationId="{7854B6F2-E583-639B-D85C-600B0AAC9C79}"/>
          </ac:spMkLst>
        </pc:spChg>
        <pc:spChg chg="add del mod ord">
          <ac:chgData name="Christine Hubbard" userId="fb551d83-5fae-4a65-88e9-8717d43d2cc9" providerId="ADAL" clId="{490A31EE-4073-4AFB-9C19-B5826A119316}" dt="2024-03-24T01:29:06.731" v="2979" actId="478"/>
          <ac:spMkLst>
            <pc:docMk/>
            <pc:sldMk cId="2881980799" sldId="288"/>
            <ac:spMk id="75" creationId="{02AAD2F2-86BA-919F-3CA2-374E11DF19CA}"/>
          </ac:spMkLst>
        </pc:spChg>
        <pc:spChg chg="add del mod ord">
          <ac:chgData name="Christine Hubbard" userId="fb551d83-5fae-4a65-88e9-8717d43d2cc9" providerId="ADAL" clId="{490A31EE-4073-4AFB-9C19-B5826A119316}" dt="2024-03-24T02:04:49.169" v="3284" actId="478"/>
          <ac:spMkLst>
            <pc:docMk/>
            <pc:sldMk cId="2881980799" sldId="288"/>
            <ac:spMk id="76" creationId="{FECAAEC8-45A9-608E-E01D-C23FF5A08E52}"/>
          </ac:spMkLst>
        </pc:spChg>
        <pc:picChg chg="add mod">
          <ac:chgData name="Christine Hubbard" userId="fb551d83-5fae-4a65-88e9-8717d43d2cc9" providerId="ADAL" clId="{490A31EE-4073-4AFB-9C19-B5826A119316}" dt="2024-03-24T18:52:37.157" v="4762" actId="962"/>
          <ac:picMkLst>
            <pc:docMk/>
            <pc:sldMk cId="2881980799" sldId="288"/>
            <ac:picMk id="3" creationId="{17C64D22-9AD3-DC2F-D6B7-0A0854E4D612}"/>
          </ac:picMkLst>
        </pc:picChg>
        <pc:picChg chg="add mod">
          <ac:chgData name="Christine Hubbard" userId="fb551d83-5fae-4a65-88e9-8717d43d2cc9" providerId="ADAL" clId="{490A31EE-4073-4AFB-9C19-B5826A119316}" dt="2024-03-24T18:52:37.157" v="4762" actId="962"/>
          <ac:picMkLst>
            <pc:docMk/>
            <pc:sldMk cId="2881980799" sldId="288"/>
            <ac:picMk id="4" creationId="{00DF1E81-7950-46AD-2DEF-0C1435FD0229}"/>
          </ac:picMkLst>
        </pc:picChg>
        <pc:picChg chg="add mod">
          <ac:chgData name="Christine Hubbard" userId="fb551d83-5fae-4a65-88e9-8717d43d2cc9" providerId="ADAL" clId="{490A31EE-4073-4AFB-9C19-B5826A119316}" dt="2024-03-24T18:52:37.157" v="4762" actId="962"/>
          <ac:picMkLst>
            <pc:docMk/>
            <pc:sldMk cId="2881980799" sldId="288"/>
            <ac:picMk id="5" creationId="{39000E34-F4A3-FE97-D7E6-D9F4A422EF54}"/>
          </ac:picMkLst>
        </pc:picChg>
        <pc:picChg chg="add del mod">
          <ac:chgData name="Christine Hubbard" userId="fb551d83-5fae-4a65-88e9-8717d43d2cc9" providerId="ADAL" clId="{490A31EE-4073-4AFB-9C19-B5826A119316}" dt="2024-03-24T18:49:56.892" v="4714" actId="478"/>
          <ac:picMkLst>
            <pc:docMk/>
            <pc:sldMk cId="2881980799" sldId="288"/>
            <ac:picMk id="6" creationId="{42349E33-169A-E96D-2145-A3D5E49C6FC2}"/>
          </ac:picMkLst>
        </pc:picChg>
        <pc:picChg chg="add del mod">
          <ac:chgData name="Christine Hubbard" userId="fb551d83-5fae-4a65-88e9-8717d43d2cc9" providerId="ADAL" clId="{490A31EE-4073-4AFB-9C19-B5826A119316}" dt="2024-03-24T18:49:56.892" v="4714" actId="478"/>
          <ac:picMkLst>
            <pc:docMk/>
            <pc:sldMk cId="2881980799" sldId="288"/>
            <ac:picMk id="7" creationId="{F51376FA-5966-2AD9-1CCA-123602CA354E}"/>
          </ac:picMkLst>
        </pc:picChg>
        <pc:picChg chg="add del mod">
          <ac:chgData name="Christine Hubbard" userId="fb551d83-5fae-4a65-88e9-8717d43d2cc9" providerId="ADAL" clId="{490A31EE-4073-4AFB-9C19-B5826A119316}" dt="2024-03-24T18:49:56.892" v="4714" actId="478"/>
          <ac:picMkLst>
            <pc:docMk/>
            <pc:sldMk cId="2881980799" sldId="288"/>
            <ac:picMk id="8" creationId="{60630143-292C-551E-1C92-75995F199455}"/>
          </ac:picMkLst>
        </pc:picChg>
        <pc:picChg chg="add del mod">
          <ac:chgData name="Christine Hubbard" userId="fb551d83-5fae-4a65-88e9-8717d43d2cc9" providerId="ADAL" clId="{490A31EE-4073-4AFB-9C19-B5826A119316}" dt="2024-03-24T18:49:56.892" v="4714" actId="478"/>
          <ac:picMkLst>
            <pc:docMk/>
            <pc:sldMk cId="2881980799" sldId="288"/>
            <ac:picMk id="9" creationId="{B31046B7-F6C3-A00A-30DF-DC716B0BEB75}"/>
          </ac:picMkLst>
        </pc:picChg>
        <pc:picChg chg="add del mod">
          <ac:chgData name="Christine Hubbard" userId="fb551d83-5fae-4a65-88e9-8717d43d2cc9" providerId="ADAL" clId="{490A31EE-4073-4AFB-9C19-B5826A119316}" dt="2024-03-24T18:49:56.892" v="4714" actId="478"/>
          <ac:picMkLst>
            <pc:docMk/>
            <pc:sldMk cId="2881980799" sldId="288"/>
            <ac:picMk id="10" creationId="{4859119B-27C2-0C0E-C825-98C5DB37C0C9}"/>
          </ac:picMkLst>
        </pc:picChg>
        <pc:picChg chg="add del mod">
          <ac:chgData name="Christine Hubbard" userId="fb551d83-5fae-4a65-88e9-8717d43d2cc9" providerId="ADAL" clId="{490A31EE-4073-4AFB-9C19-B5826A119316}" dt="2024-03-24T18:49:56.892" v="4714" actId="478"/>
          <ac:picMkLst>
            <pc:docMk/>
            <pc:sldMk cId="2881980799" sldId="288"/>
            <ac:picMk id="11" creationId="{26733887-84AA-478C-6A78-9CCC09AC055B}"/>
          </ac:picMkLst>
        </pc:picChg>
        <pc:picChg chg="add del mod">
          <ac:chgData name="Christine Hubbard" userId="fb551d83-5fae-4a65-88e9-8717d43d2cc9" providerId="ADAL" clId="{490A31EE-4073-4AFB-9C19-B5826A119316}" dt="2024-03-24T18:49:56.892" v="4714" actId="478"/>
          <ac:picMkLst>
            <pc:docMk/>
            <pc:sldMk cId="2881980799" sldId="288"/>
            <ac:picMk id="12" creationId="{C9CCD2AC-1066-87D8-AEB4-7FD11FDF6119}"/>
          </ac:picMkLst>
        </pc:picChg>
        <pc:picChg chg="add del mod">
          <ac:chgData name="Christine Hubbard" userId="fb551d83-5fae-4a65-88e9-8717d43d2cc9" providerId="ADAL" clId="{490A31EE-4073-4AFB-9C19-B5826A119316}" dt="2024-03-24T18:49:56.892" v="4714" actId="478"/>
          <ac:picMkLst>
            <pc:docMk/>
            <pc:sldMk cId="2881980799" sldId="288"/>
            <ac:picMk id="13" creationId="{6DB2D0FE-0B84-EB9D-6C41-7C7B65FFA07C}"/>
          </ac:picMkLst>
        </pc:picChg>
        <pc:picChg chg="add del mod">
          <ac:chgData name="Christine Hubbard" userId="fb551d83-5fae-4a65-88e9-8717d43d2cc9" providerId="ADAL" clId="{490A31EE-4073-4AFB-9C19-B5826A119316}" dt="2024-03-24T18:49:56.892" v="4714" actId="478"/>
          <ac:picMkLst>
            <pc:docMk/>
            <pc:sldMk cId="2881980799" sldId="288"/>
            <ac:picMk id="14" creationId="{3991B7B4-B3BC-D0E8-CB26-4AA60AD9BD89}"/>
          </ac:picMkLst>
        </pc:picChg>
        <pc:picChg chg="add del mod">
          <ac:chgData name="Christine Hubbard" userId="fb551d83-5fae-4a65-88e9-8717d43d2cc9" providerId="ADAL" clId="{490A31EE-4073-4AFB-9C19-B5826A119316}" dt="2024-03-24T18:49:56.892" v="4714" actId="478"/>
          <ac:picMkLst>
            <pc:docMk/>
            <pc:sldMk cId="2881980799" sldId="288"/>
            <ac:picMk id="15" creationId="{3B2E65EB-2B0B-6392-A8BA-F0F88B9149A7}"/>
          </ac:picMkLst>
        </pc:picChg>
        <pc:picChg chg="add del mod">
          <ac:chgData name="Christine Hubbard" userId="fb551d83-5fae-4a65-88e9-8717d43d2cc9" providerId="ADAL" clId="{490A31EE-4073-4AFB-9C19-B5826A119316}" dt="2024-03-24T18:49:56.892" v="4714" actId="478"/>
          <ac:picMkLst>
            <pc:docMk/>
            <pc:sldMk cId="2881980799" sldId="288"/>
            <ac:picMk id="16" creationId="{ABE1A748-24CE-C101-C430-71E40D7830AD}"/>
          </ac:picMkLst>
        </pc:picChg>
        <pc:picChg chg="add del mod">
          <ac:chgData name="Christine Hubbard" userId="fb551d83-5fae-4a65-88e9-8717d43d2cc9" providerId="ADAL" clId="{490A31EE-4073-4AFB-9C19-B5826A119316}" dt="2024-03-24T18:49:56.892" v="4714" actId="478"/>
          <ac:picMkLst>
            <pc:docMk/>
            <pc:sldMk cId="2881980799" sldId="288"/>
            <ac:picMk id="17" creationId="{FA397EFF-8FBA-24BE-713D-6E137C66ECB5}"/>
          </ac:picMkLst>
        </pc:picChg>
        <pc:picChg chg="add del mod">
          <ac:chgData name="Christine Hubbard" userId="fb551d83-5fae-4a65-88e9-8717d43d2cc9" providerId="ADAL" clId="{490A31EE-4073-4AFB-9C19-B5826A119316}" dt="2024-03-24T18:49:56.892" v="4714" actId="478"/>
          <ac:picMkLst>
            <pc:docMk/>
            <pc:sldMk cId="2881980799" sldId="288"/>
            <ac:picMk id="18" creationId="{7C643EAF-D106-B5F0-BFC7-9261893805F3}"/>
          </ac:picMkLst>
        </pc:picChg>
        <pc:picChg chg="add del mod">
          <ac:chgData name="Christine Hubbard" userId="fb551d83-5fae-4a65-88e9-8717d43d2cc9" providerId="ADAL" clId="{490A31EE-4073-4AFB-9C19-B5826A119316}" dt="2024-03-24T18:49:56.892" v="4714" actId="478"/>
          <ac:picMkLst>
            <pc:docMk/>
            <pc:sldMk cId="2881980799" sldId="288"/>
            <ac:picMk id="19" creationId="{CA8A3002-505E-FDA9-3F78-9D91C8C50DE6}"/>
          </ac:picMkLst>
        </pc:picChg>
        <pc:picChg chg="add del mod">
          <ac:chgData name="Christine Hubbard" userId="fb551d83-5fae-4a65-88e9-8717d43d2cc9" providerId="ADAL" clId="{490A31EE-4073-4AFB-9C19-B5826A119316}" dt="2024-03-24T18:49:56.892" v="4714" actId="478"/>
          <ac:picMkLst>
            <pc:docMk/>
            <pc:sldMk cId="2881980799" sldId="288"/>
            <ac:picMk id="20" creationId="{E860DDC4-BF77-15D7-55CF-7D0358348044}"/>
          </ac:picMkLst>
        </pc:picChg>
        <pc:picChg chg="add del mod">
          <ac:chgData name="Christine Hubbard" userId="fb551d83-5fae-4a65-88e9-8717d43d2cc9" providerId="ADAL" clId="{490A31EE-4073-4AFB-9C19-B5826A119316}" dt="2024-03-24T18:49:56.892" v="4714" actId="478"/>
          <ac:picMkLst>
            <pc:docMk/>
            <pc:sldMk cId="2881980799" sldId="288"/>
            <ac:picMk id="21" creationId="{1F085C20-5B77-70EC-9B14-B5D026001602}"/>
          </ac:picMkLst>
        </pc:picChg>
        <pc:picChg chg="add del mod">
          <ac:chgData name="Christine Hubbard" userId="fb551d83-5fae-4a65-88e9-8717d43d2cc9" providerId="ADAL" clId="{490A31EE-4073-4AFB-9C19-B5826A119316}" dt="2024-03-24T18:49:56.892" v="4714" actId="478"/>
          <ac:picMkLst>
            <pc:docMk/>
            <pc:sldMk cId="2881980799" sldId="288"/>
            <ac:picMk id="22" creationId="{A594A934-6D5C-9CF8-B13A-23E8948E75BF}"/>
          </ac:picMkLst>
        </pc:picChg>
        <pc:picChg chg="add del mod">
          <ac:chgData name="Christine Hubbard" userId="fb551d83-5fae-4a65-88e9-8717d43d2cc9" providerId="ADAL" clId="{490A31EE-4073-4AFB-9C19-B5826A119316}" dt="2024-03-24T18:49:56.892" v="4714" actId="478"/>
          <ac:picMkLst>
            <pc:docMk/>
            <pc:sldMk cId="2881980799" sldId="288"/>
            <ac:picMk id="23" creationId="{F632096A-8C9B-D6A8-3C1F-A2EB995CB618}"/>
          </ac:picMkLst>
        </pc:picChg>
        <pc:picChg chg="add del mod">
          <ac:chgData name="Christine Hubbard" userId="fb551d83-5fae-4a65-88e9-8717d43d2cc9" providerId="ADAL" clId="{490A31EE-4073-4AFB-9C19-B5826A119316}" dt="2024-03-24T18:49:56.892" v="4714" actId="478"/>
          <ac:picMkLst>
            <pc:docMk/>
            <pc:sldMk cId="2881980799" sldId="288"/>
            <ac:picMk id="24" creationId="{7C23A574-2B65-770A-55D6-E4233DC084DB}"/>
          </ac:picMkLst>
        </pc:picChg>
        <pc:picChg chg="add del mod">
          <ac:chgData name="Christine Hubbard" userId="fb551d83-5fae-4a65-88e9-8717d43d2cc9" providerId="ADAL" clId="{490A31EE-4073-4AFB-9C19-B5826A119316}" dt="2024-03-24T18:49:56.892" v="4714" actId="478"/>
          <ac:picMkLst>
            <pc:docMk/>
            <pc:sldMk cId="2881980799" sldId="288"/>
            <ac:picMk id="25" creationId="{6345F604-012F-9E74-DA4D-90BCBEA784AE}"/>
          </ac:picMkLst>
        </pc:picChg>
        <pc:picChg chg="add del mod">
          <ac:chgData name="Christine Hubbard" userId="fb551d83-5fae-4a65-88e9-8717d43d2cc9" providerId="ADAL" clId="{490A31EE-4073-4AFB-9C19-B5826A119316}" dt="2024-03-24T18:49:56.892" v="4714" actId="478"/>
          <ac:picMkLst>
            <pc:docMk/>
            <pc:sldMk cId="2881980799" sldId="288"/>
            <ac:picMk id="26" creationId="{6B501278-79BB-35DB-22EA-4A0A7A3073B7}"/>
          </ac:picMkLst>
        </pc:picChg>
        <pc:picChg chg="add del mod">
          <ac:chgData name="Christine Hubbard" userId="fb551d83-5fae-4a65-88e9-8717d43d2cc9" providerId="ADAL" clId="{490A31EE-4073-4AFB-9C19-B5826A119316}" dt="2024-03-24T18:49:56.892" v="4714" actId="478"/>
          <ac:picMkLst>
            <pc:docMk/>
            <pc:sldMk cId="2881980799" sldId="288"/>
            <ac:picMk id="27" creationId="{1F206043-95E8-2CB4-152C-D84D12469ED6}"/>
          </ac:picMkLst>
        </pc:picChg>
        <pc:picChg chg="add del mod">
          <ac:chgData name="Christine Hubbard" userId="fb551d83-5fae-4a65-88e9-8717d43d2cc9" providerId="ADAL" clId="{490A31EE-4073-4AFB-9C19-B5826A119316}" dt="2024-03-24T18:49:56.892" v="4714" actId="478"/>
          <ac:picMkLst>
            <pc:docMk/>
            <pc:sldMk cId="2881980799" sldId="288"/>
            <ac:picMk id="28" creationId="{CAF1BDA3-3E08-2803-0712-E9855BAB5C0B}"/>
          </ac:picMkLst>
        </pc:picChg>
        <pc:picChg chg="add del mod">
          <ac:chgData name="Christine Hubbard" userId="fb551d83-5fae-4a65-88e9-8717d43d2cc9" providerId="ADAL" clId="{490A31EE-4073-4AFB-9C19-B5826A119316}" dt="2024-03-24T18:49:56.892" v="4714" actId="478"/>
          <ac:picMkLst>
            <pc:docMk/>
            <pc:sldMk cId="2881980799" sldId="288"/>
            <ac:picMk id="29" creationId="{7EBCC7D1-0AA3-F63B-80DB-13F2743D27C7}"/>
          </ac:picMkLst>
        </pc:picChg>
        <pc:picChg chg="add del mod">
          <ac:chgData name="Christine Hubbard" userId="fb551d83-5fae-4a65-88e9-8717d43d2cc9" providerId="ADAL" clId="{490A31EE-4073-4AFB-9C19-B5826A119316}" dt="2024-03-24T18:49:56.892" v="4714" actId="478"/>
          <ac:picMkLst>
            <pc:docMk/>
            <pc:sldMk cId="2881980799" sldId="288"/>
            <ac:picMk id="30" creationId="{F4E4EB0A-A7DF-C72B-F9CB-591E3C3715FF}"/>
          </ac:picMkLst>
        </pc:picChg>
        <pc:picChg chg="add del mod">
          <ac:chgData name="Christine Hubbard" userId="fb551d83-5fae-4a65-88e9-8717d43d2cc9" providerId="ADAL" clId="{490A31EE-4073-4AFB-9C19-B5826A119316}" dt="2024-03-24T18:49:56.892" v="4714" actId="478"/>
          <ac:picMkLst>
            <pc:docMk/>
            <pc:sldMk cId="2881980799" sldId="288"/>
            <ac:picMk id="31" creationId="{A50C8E6E-C0D7-D15C-5D99-519EE712BF2B}"/>
          </ac:picMkLst>
        </pc:picChg>
        <pc:picChg chg="add del mod">
          <ac:chgData name="Christine Hubbard" userId="fb551d83-5fae-4a65-88e9-8717d43d2cc9" providerId="ADAL" clId="{490A31EE-4073-4AFB-9C19-B5826A119316}" dt="2024-03-24T18:49:56.892" v="4714" actId="478"/>
          <ac:picMkLst>
            <pc:docMk/>
            <pc:sldMk cId="2881980799" sldId="288"/>
            <ac:picMk id="32" creationId="{A9BAD386-9EEE-ED93-8347-7245DB5658F3}"/>
          </ac:picMkLst>
        </pc:picChg>
        <pc:picChg chg="add del mod">
          <ac:chgData name="Christine Hubbard" userId="fb551d83-5fae-4a65-88e9-8717d43d2cc9" providerId="ADAL" clId="{490A31EE-4073-4AFB-9C19-B5826A119316}" dt="2024-03-24T18:49:56.892" v="4714" actId="478"/>
          <ac:picMkLst>
            <pc:docMk/>
            <pc:sldMk cId="2881980799" sldId="288"/>
            <ac:picMk id="33" creationId="{298B2D53-7813-A415-F616-4C948A924763}"/>
          </ac:picMkLst>
        </pc:picChg>
        <pc:picChg chg="add del mod">
          <ac:chgData name="Christine Hubbard" userId="fb551d83-5fae-4a65-88e9-8717d43d2cc9" providerId="ADAL" clId="{490A31EE-4073-4AFB-9C19-B5826A119316}" dt="2024-03-24T18:49:56.892" v="4714" actId="478"/>
          <ac:picMkLst>
            <pc:docMk/>
            <pc:sldMk cId="2881980799" sldId="288"/>
            <ac:picMk id="34" creationId="{F8991F22-698D-4B4B-9378-D8D792332C3E}"/>
          </ac:picMkLst>
        </pc:picChg>
        <pc:picChg chg="add del mod">
          <ac:chgData name="Christine Hubbard" userId="fb551d83-5fae-4a65-88e9-8717d43d2cc9" providerId="ADAL" clId="{490A31EE-4073-4AFB-9C19-B5826A119316}" dt="2024-03-24T18:49:56.892" v="4714" actId="478"/>
          <ac:picMkLst>
            <pc:docMk/>
            <pc:sldMk cId="2881980799" sldId="288"/>
            <ac:picMk id="35" creationId="{470CEA9F-27BF-0C0E-3818-904E49B99F16}"/>
          </ac:picMkLst>
        </pc:picChg>
        <pc:picChg chg="add del mod">
          <ac:chgData name="Christine Hubbard" userId="fb551d83-5fae-4a65-88e9-8717d43d2cc9" providerId="ADAL" clId="{490A31EE-4073-4AFB-9C19-B5826A119316}" dt="2024-03-24T18:49:56.892" v="4714" actId="478"/>
          <ac:picMkLst>
            <pc:docMk/>
            <pc:sldMk cId="2881980799" sldId="288"/>
            <ac:picMk id="36" creationId="{D23A0D88-1357-962F-A13C-0EF913447B91}"/>
          </ac:picMkLst>
        </pc:picChg>
        <pc:picChg chg="add del mod">
          <ac:chgData name="Christine Hubbard" userId="fb551d83-5fae-4a65-88e9-8717d43d2cc9" providerId="ADAL" clId="{490A31EE-4073-4AFB-9C19-B5826A119316}" dt="2024-03-24T18:49:56.892" v="4714" actId="478"/>
          <ac:picMkLst>
            <pc:docMk/>
            <pc:sldMk cId="2881980799" sldId="288"/>
            <ac:picMk id="37" creationId="{5B646D15-AD78-65A4-2760-E9DF67E3BF55}"/>
          </ac:picMkLst>
        </pc:picChg>
        <pc:picChg chg="add del mod">
          <ac:chgData name="Christine Hubbard" userId="fb551d83-5fae-4a65-88e9-8717d43d2cc9" providerId="ADAL" clId="{490A31EE-4073-4AFB-9C19-B5826A119316}" dt="2024-03-24T18:49:56.892" v="4714" actId="478"/>
          <ac:picMkLst>
            <pc:docMk/>
            <pc:sldMk cId="2881980799" sldId="288"/>
            <ac:picMk id="38" creationId="{83DFC403-5781-4DF9-077A-F512B0B2D64E}"/>
          </ac:picMkLst>
        </pc:picChg>
        <pc:picChg chg="add del mod">
          <ac:chgData name="Christine Hubbard" userId="fb551d83-5fae-4a65-88e9-8717d43d2cc9" providerId="ADAL" clId="{490A31EE-4073-4AFB-9C19-B5826A119316}" dt="2024-03-24T18:49:56.892" v="4714" actId="478"/>
          <ac:picMkLst>
            <pc:docMk/>
            <pc:sldMk cId="2881980799" sldId="288"/>
            <ac:picMk id="39" creationId="{617C92E9-239E-AD5E-8F2E-3AB3E3C2B2AA}"/>
          </ac:picMkLst>
        </pc:picChg>
        <pc:picChg chg="add del mod">
          <ac:chgData name="Christine Hubbard" userId="fb551d83-5fae-4a65-88e9-8717d43d2cc9" providerId="ADAL" clId="{490A31EE-4073-4AFB-9C19-B5826A119316}" dt="2024-03-24T18:49:56.892" v="4714" actId="478"/>
          <ac:picMkLst>
            <pc:docMk/>
            <pc:sldMk cId="2881980799" sldId="288"/>
            <ac:picMk id="40" creationId="{9FBBF699-D8C3-F767-928C-ECFA86DDAC70}"/>
          </ac:picMkLst>
        </pc:picChg>
        <pc:picChg chg="add del mod">
          <ac:chgData name="Christine Hubbard" userId="fb551d83-5fae-4a65-88e9-8717d43d2cc9" providerId="ADAL" clId="{490A31EE-4073-4AFB-9C19-B5826A119316}" dt="2024-03-24T18:49:56.892" v="4714" actId="478"/>
          <ac:picMkLst>
            <pc:docMk/>
            <pc:sldMk cId="2881980799" sldId="288"/>
            <ac:picMk id="41" creationId="{67BA0C34-FB99-91BA-F909-EE43804F8953}"/>
          </ac:picMkLst>
        </pc:picChg>
        <pc:picChg chg="add del mod">
          <ac:chgData name="Christine Hubbard" userId="fb551d83-5fae-4a65-88e9-8717d43d2cc9" providerId="ADAL" clId="{490A31EE-4073-4AFB-9C19-B5826A119316}" dt="2024-03-24T18:49:56.892" v="4714" actId="478"/>
          <ac:picMkLst>
            <pc:docMk/>
            <pc:sldMk cId="2881980799" sldId="288"/>
            <ac:picMk id="42" creationId="{33F30B31-BCE2-0693-A27A-17B31567F862}"/>
          </ac:picMkLst>
        </pc:picChg>
        <pc:picChg chg="add del mod">
          <ac:chgData name="Christine Hubbard" userId="fb551d83-5fae-4a65-88e9-8717d43d2cc9" providerId="ADAL" clId="{490A31EE-4073-4AFB-9C19-B5826A119316}" dt="2024-03-24T18:49:56.892" v="4714" actId="478"/>
          <ac:picMkLst>
            <pc:docMk/>
            <pc:sldMk cId="2881980799" sldId="288"/>
            <ac:picMk id="43" creationId="{27F765E3-3CBF-31B1-FD7E-BA832456E246}"/>
          </ac:picMkLst>
        </pc:picChg>
        <pc:picChg chg="add del mod">
          <ac:chgData name="Christine Hubbard" userId="fb551d83-5fae-4a65-88e9-8717d43d2cc9" providerId="ADAL" clId="{490A31EE-4073-4AFB-9C19-B5826A119316}" dt="2024-03-24T18:49:56.892" v="4714" actId="478"/>
          <ac:picMkLst>
            <pc:docMk/>
            <pc:sldMk cId="2881980799" sldId="288"/>
            <ac:picMk id="44" creationId="{11A7D2C2-18F5-43F7-4297-21A5C815039D}"/>
          </ac:picMkLst>
        </pc:picChg>
        <pc:picChg chg="add del mod">
          <ac:chgData name="Christine Hubbard" userId="fb551d83-5fae-4a65-88e9-8717d43d2cc9" providerId="ADAL" clId="{490A31EE-4073-4AFB-9C19-B5826A119316}" dt="2024-03-24T18:49:56.892" v="4714" actId="478"/>
          <ac:picMkLst>
            <pc:docMk/>
            <pc:sldMk cId="2881980799" sldId="288"/>
            <ac:picMk id="45" creationId="{7FDD79F2-D81A-3100-2224-F720D25DDCB8}"/>
          </ac:picMkLst>
        </pc:picChg>
        <pc:picChg chg="add del mod">
          <ac:chgData name="Christine Hubbard" userId="fb551d83-5fae-4a65-88e9-8717d43d2cc9" providerId="ADAL" clId="{490A31EE-4073-4AFB-9C19-B5826A119316}" dt="2024-03-24T18:49:56.892" v="4714" actId="478"/>
          <ac:picMkLst>
            <pc:docMk/>
            <pc:sldMk cId="2881980799" sldId="288"/>
            <ac:picMk id="46" creationId="{7E2D15FB-3C24-1D3D-B33C-81E5F26F38F0}"/>
          </ac:picMkLst>
        </pc:picChg>
        <pc:picChg chg="add del mod">
          <ac:chgData name="Christine Hubbard" userId="fb551d83-5fae-4a65-88e9-8717d43d2cc9" providerId="ADAL" clId="{490A31EE-4073-4AFB-9C19-B5826A119316}" dt="2024-03-24T18:49:56.892" v="4714" actId="478"/>
          <ac:picMkLst>
            <pc:docMk/>
            <pc:sldMk cId="2881980799" sldId="288"/>
            <ac:picMk id="47" creationId="{E8ECF869-6578-D1F5-1E4B-419A5FEB8344}"/>
          </ac:picMkLst>
        </pc:picChg>
        <pc:picChg chg="add del mod">
          <ac:chgData name="Christine Hubbard" userId="fb551d83-5fae-4a65-88e9-8717d43d2cc9" providerId="ADAL" clId="{490A31EE-4073-4AFB-9C19-B5826A119316}" dt="2024-03-24T18:49:56.892" v="4714" actId="478"/>
          <ac:picMkLst>
            <pc:docMk/>
            <pc:sldMk cId="2881980799" sldId="288"/>
            <ac:picMk id="48" creationId="{2DF092ED-484A-7E9D-33B6-2FB8894882AE}"/>
          </ac:picMkLst>
        </pc:picChg>
        <pc:picChg chg="add del mod">
          <ac:chgData name="Christine Hubbard" userId="fb551d83-5fae-4a65-88e9-8717d43d2cc9" providerId="ADAL" clId="{490A31EE-4073-4AFB-9C19-B5826A119316}" dt="2024-03-24T18:49:56.892" v="4714" actId="478"/>
          <ac:picMkLst>
            <pc:docMk/>
            <pc:sldMk cId="2881980799" sldId="288"/>
            <ac:picMk id="49" creationId="{DAF41E11-7AE6-42C0-8A98-E60806D23581}"/>
          </ac:picMkLst>
        </pc:picChg>
        <pc:picChg chg="add del mod">
          <ac:chgData name="Christine Hubbard" userId="fb551d83-5fae-4a65-88e9-8717d43d2cc9" providerId="ADAL" clId="{490A31EE-4073-4AFB-9C19-B5826A119316}" dt="2024-03-24T18:49:56.892" v="4714" actId="478"/>
          <ac:picMkLst>
            <pc:docMk/>
            <pc:sldMk cId="2881980799" sldId="288"/>
            <ac:picMk id="50" creationId="{BA54EA36-3EC7-B0AA-139C-E6C6950C4DBD}"/>
          </ac:picMkLst>
        </pc:picChg>
        <pc:picChg chg="add del mod">
          <ac:chgData name="Christine Hubbard" userId="fb551d83-5fae-4a65-88e9-8717d43d2cc9" providerId="ADAL" clId="{490A31EE-4073-4AFB-9C19-B5826A119316}" dt="2024-03-24T18:49:56.892" v="4714" actId="478"/>
          <ac:picMkLst>
            <pc:docMk/>
            <pc:sldMk cId="2881980799" sldId="288"/>
            <ac:picMk id="51" creationId="{61E8A547-95F9-AEF8-C1FA-0BDE09BF5231}"/>
          </ac:picMkLst>
        </pc:picChg>
        <pc:picChg chg="add del mod">
          <ac:chgData name="Christine Hubbard" userId="fb551d83-5fae-4a65-88e9-8717d43d2cc9" providerId="ADAL" clId="{490A31EE-4073-4AFB-9C19-B5826A119316}" dt="2024-03-24T18:49:56.892" v="4714" actId="478"/>
          <ac:picMkLst>
            <pc:docMk/>
            <pc:sldMk cId="2881980799" sldId="288"/>
            <ac:picMk id="52" creationId="{1ECC3F90-A22E-16F1-86A8-48EFE4BE0508}"/>
          </ac:picMkLst>
        </pc:picChg>
        <pc:picChg chg="add del mod">
          <ac:chgData name="Christine Hubbard" userId="fb551d83-5fae-4a65-88e9-8717d43d2cc9" providerId="ADAL" clId="{490A31EE-4073-4AFB-9C19-B5826A119316}" dt="2024-03-24T18:49:56.892" v="4714" actId="478"/>
          <ac:picMkLst>
            <pc:docMk/>
            <pc:sldMk cId="2881980799" sldId="288"/>
            <ac:picMk id="53" creationId="{FCEB5B65-DF95-B76B-385B-61D203C6443C}"/>
          </ac:picMkLst>
        </pc:picChg>
        <pc:picChg chg="add del mod">
          <ac:chgData name="Christine Hubbard" userId="fb551d83-5fae-4a65-88e9-8717d43d2cc9" providerId="ADAL" clId="{490A31EE-4073-4AFB-9C19-B5826A119316}" dt="2024-03-24T18:49:56.892" v="4714" actId="478"/>
          <ac:picMkLst>
            <pc:docMk/>
            <pc:sldMk cId="2881980799" sldId="288"/>
            <ac:picMk id="54" creationId="{5609D4CA-8DFF-3DD5-2F24-3245850549AC}"/>
          </ac:picMkLst>
        </pc:picChg>
        <pc:picChg chg="add del mod">
          <ac:chgData name="Christine Hubbard" userId="fb551d83-5fae-4a65-88e9-8717d43d2cc9" providerId="ADAL" clId="{490A31EE-4073-4AFB-9C19-B5826A119316}" dt="2024-03-24T18:49:56.892" v="4714" actId="478"/>
          <ac:picMkLst>
            <pc:docMk/>
            <pc:sldMk cId="2881980799" sldId="288"/>
            <ac:picMk id="55" creationId="{AFB3A020-2219-9897-F271-B6A25472ADF9}"/>
          </ac:picMkLst>
        </pc:picChg>
        <pc:picChg chg="add del mod">
          <ac:chgData name="Christine Hubbard" userId="fb551d83-5fae-4a65-88e9-8717d43d2cc9" providerId="ADAL" clId="{490A31EE-4073-4AFB-9C19-B5826A119316}" dt="2024-03-24T18:49:56.892" v="4714" actId="478"/>
          <ac:picMkLst>
            <pc:docMk/>
            <pc:sldMk cId="2881980799" sldId="288"/>
            <ac:picMk id="56" creationId="{5534D054-F4CC-7EED-E80A-30A58F9F8028}"/>
          </ac:picMkLst>
        </pc:picChg>
        <pc:picChg chg="add del mod">
          <ac:chgData name="Christine Hubbard" userId="fb551d83-5fae-4a65-88e9-8717d43d2cc9" providerId="ADAL" clId="{490A31EE-4073-4AFB-9C19-B5826A119316}" dt="2024-03-24T18:49:56.892" v="4714" actId="478"/>
          <ac:picMkLst>
            <pc:docMk/>
            <pc:sldMk cId="2881980799" sldId="288"/>
            <ac:picMk id="57" creationId="{CA6F976F-A2E8-8AFF-1992-311EBDB3A015}"/>
          </ac:picMkLst>
        </pc:picChg>
        <pc:picChg chg="add del mod">
          <ac:chgData name="Christine Hubbard" userId="fb551d83-5fae-4a65-88e9-8717d43d2cc9" providerId="ADAL" clId="{490A31EE-4073-4AFB-9C19-B5826A119316}" dt="2024-03-24T18:49:56.892" v="4714" actId="478"/>
          <ac:picMkLst>
            <pc:docMk/>
            <pc:sldMk cId="2881980799" sldId="288"/>
            <ac:picMk id="58" creationId="{594AFF07-DB6B-29FA-B72B-F45512E659C8}"/>
          </ac:picMkLst>
        </pc:picChg>
        <pc:picChg chg="add del mod">
          <ac:chgData name="Christine Hubbard" userId="fb551d83-5fae-4a65-88e9-8717d43d2cc9" providerId="ADAL" clId="{490A31EE-4073-4AFB-9C19-B5826A119316}" dt="2024-03-24T18:49:56.892" v="4714" actId="478"/>
          <ac:picMkLst>
            <pc:docMk/>
            <pc:sldMk cId="2881980799" sldId="288"/>
            <ac:picMk id="59" creationId="{0E9AFD65-2DDB-91E7-8E62-B8AAB3337DCA}"/>
          </ac:picMkLst>
        </pc:picChg>
        <pc:picChg chg="add del mod">
          <ac:chgData name="Christine Hubbard" userId="fb551d83-5fae-4a65-88e9-8717d43d2cc9" providerId="ADAL" clId="{490A31EE-4073-4AFB-9C19-B5826A119316}" dt="2024-03-24T18:49:56.892" v="4714" actId="478"/>
          <ac:picMkLst>
            <pc:docMk/>
            <pc:sldMk cId="2881980799" sldId="288"/>
            <ac:picMk id="60" creationId="{A45BE4A3-4585-ED85-BFF2-A4FDD69C80CE}"/>
          </ac:picMkLst>
        </pc:picChg>
        <pc:picChg chg="add del mod">
          <ac:chgData name="Christine Hubbard" userId="fb551d83-5fae-4a65-88e9-8717d43d2cc9" providerId="ADAL" clId="{490A31EE-4073-4AFB-9C19-B5826A119316}" dt="2024-03-24T18:49:56.892" v="4714" actId="478"/>
          <ac:picMkLst>
            <pc:docMk/>
            <pc:sldMk cId="2881980799" sldId="288"/>
            <ac:picMk id="61" creationId="{4EC1ADA2-C2A8-B5D4-9590-1A72AB16D802}"/>
          </ac:picMkLst>
        </pc:picChg>
        <pc:picChg chg="add del mod">
          <ac:chgData name="Christine Hubbard" userId="fb551d83-5fae-4a65-88e9-8717d43d2cc9" providerId="ADAL" clId="{490A31EE-4073-4AFB-9C19-B5826A119316}" dt="2024-03-24T18:49:56.892" v="4714" actId="478"/>
          <ac:picMkLst>
            <pc:docMk/>
            <pc:sldMk cId="2881980799" sldId="288"/>
            <ac:picMk id="62" creationId="{941BC7B2-6D69-300D-B866-DEC1C13C08C6}"/>
          </ac:picMkLst>
        </pc:picChg>
        <pc:picChg chg="add del mod">
          <ac:chgData name="Christine Hubbard" userId="fb551d83-5fae-4a65-88e9-8717d43d2cc9" providerId="ADAL" clId="{490A31EE-4073-4AFB-9C19-B5826A119316}" dt="2024-03-24T18:49:56.892" v="4714" actId="478"/>
          <ac:picMkLst>
            <pc:docMk/>
            <pc:sldMk cId="2881980799" sldId="288"/>
            <ac:picMk id="63" creationId="{C7CE2934-E8AC-193F-111B-28D2FA5B7E26}"/>
          </ac:picMkLst>
        </pc:picChg>
        <pc:picChg chg="add del mod">
          <ac:chgData name="Christine Hubbard" userId="fb551d83-5fae-4a65-88e9-8717d43d2cc9" providerId="ADAL" clId="{490A31EE-4073-4AFB-9C19-B5826A119316}" dt="2024-03-24T18:49:56.892" v="4714" actId="478"/>
          <ac:picMkLst>
            <pc:docMk/>
            <pc:sldMk cId="2881980799" sldId="288"/>
            <ac:picMk id="64" creationId="{46ECC87B-6E37-D4F4-49E5-F23809103A0A}"/>
          </ac:picMkLst>
        </pc:picChg>
        <pc:picChg chg="add del mod">
          <ac:chgData name="Christine Hubbard" userId="fb551d83-5fae-4a65-88e9-8717d43d2cc9" providerId="ADAL" clId="{490A31EE-4073-4AFB-9C19-B5826A119316}" dt="2024-03-24T18:49:56.892" v="4714" actId="478"/>
          <ac:picMkLst>
            <pc:docMk/>
            <pc:sldMk cId="2881980799" sldId="288"/>
            <ac:picMk id="65" creationId="{33459F34-D4EE-59F8-141F-F24376E44229}"/>
          </ac:picMkLst>
        </pc:picChg>
        <pc:picChg chg="add del mod">
          <ac:chgData name="Christine Hubbard" userId="fb551d83-5fae-4a65-88e9-8717d43d2cc9" providerId="ADAL" clId="{490A31EE-4073-4AFB-9C19-B5826A119316}" dt="2024-03-24T18:49:56.892" v="4714" actId="478"/>
          <ac:picMkLst>
            <pc:docMk/>
            <pc:sldMk cId="2881980799" sldId="288"/>
            <ac:picMk id="66" creationId="{9C65C7E0-F444-3514-472C-C8C71852BE96}"/>
          </ac:picMkLst>
        </pc:picChg>
        <pc:picChg chg="add del mod">
          <ac:chgData name="Christine Hubbard" userId="fb551d83-5fae-4a65-88e9-8717d43d2cc9" providerId="ADAL" clId="{490A31EE-4073-4AFB-9C19-B5826A119316}" dt="2024-03-24T18:49:56.892" v="4714" actId="478"/>
          <ac:picMkLst>
            <pc:docMk/>
            <pc:sldMk cId="2881980799" sldId="288"/>
            <ac:picMk id="67" creationId="{A8E5E80C-0CC7-484C-BD79-1101A4BA3C70}"/>
          </ac:picMkLst>
        </pc:picChg>
        <pc:picChg chg="add del mod">
          <ac:chgData name="Christine Hubbard" userId="fb551d83-5fae-4a65-88e9-8717d43d2cc9" providerId="ADAL" clId="{490A31EE-4073-4AFB-9C19-B5826A119316}" dt="2024-03-24T18:49:56.892" v="4714" actId="478"/>
          <ac:picMkLst>
            <pc:docMk/>
            <pc:sldMk cId="2881980799" sldId="288"/>
            <ac:picMk id="68" creationId="{0A6E1B79-E8D3-779C-C625-ED062337C194}"/>
          </ac:picMkLst>
        </pc:picChg>
        <pc:picChg chg="add del mod">
          <ac:chgData name="Christine Hubbard" userId="fb551d83-5fae-4a65-88e9-8717d43d2cc9" providerId="ADAL" clId="{490A31EE-4073-4AFB-9C19-B5826A119316}" dt="2024-03-24T18:49:56.892" v="4714" actId="478"/>
          <ac:picMkLst>
            <pc:docMk/>
            <pc:sldMk cId="2881980799" sldId="288"/>
            <ac:picMk id="69" creationId="{8D008596-5682-CB04-838C-66E5BE9CC44C}"/>
          </ac:picMkLst>
        </pc:picChg>
        <pc:picChg chg="add del mod">
          <ac:chgData name="Christine Hubbard" userId="fb551d83-5fae-4a65-88e9-8717d43d2cc9" providerId="ADAL" clId="{490A31EE-4073-4AFB-9C19-B5826A119316}" dt="2024-03-24T18:49:56.892" v="4714" actId="478"/>
          <ac:picMkLst>
            <pc:docMk/>
            <pc:sldMk cId="2881980799" sldId="288"/>
            <ac:picMk id="70" creationId="{571A7325-26DD-DC9D-2535-66390688C6D0}"/>
          </ac:picMkLst>
        </pc:picChg>
        <pc:picChg chg="add del mod">
          <ac:chgData name="Christine Hubbard" userId="fb551d83-5fae-4a65-88e9-8717d43d2cc9" providerId="ADAL" clId="{490A31EE-4073-4AFB-9C19-B5826A119316}" dt="2024-03-24T18:49:56.892" v="4714" actId="478"/>
          <ac:picMkLst>
            <pc:docMk/>
            <pc:sldMk cId="2881980799" sldId="288"/>
            <ac:picMk id="71" creationId="{41275964-6A3A-DB91-0A2B-AB97D88DFD7E}"/>
          </ac:picMkLst>
        </pc:picChg>
        <pc:picChg chg="add del mod">
          <ac:chgData name="Christine Hubbard" userId="fb551d83-5fae-4a65-88e9-8717d43d2cc9" providerId="ADAL" clId="{490A31EE-4073-4AFB-9C19-B5826A119316}" dt="2024-03-24T18:49:56.892" v="4714" actId="478"/>
          <ac:picMkLst>
            <pc:docMk/>
            <pc:sldMk cId="2881980799" sldId="288"/>
            <ac:picMk id="72" creationId="{B721BBC0-9419-6ACE-9BAB-1BBC62BFF514}"/>
          </ac:picMkLst>
        </pc:picChg>
        <pc:picChg chg="add del mod">
          <ac:chgData name="Christine Hubbard" userId="fb551d83-5fae-4a65-88e9-8717d43d2cc9" providerId="ADAL" clId="{490A31EE-4073-4AFB-9C19-B5826A119316}" dt="2024-03-24T18:49:56.892" v="4714" actId="478"/>
          <ac:picMkLst>
            <pc:docMk/>
            <pc:sldMk cId="2881980799" sldId="288"/>
            <ac:picMk id="73" creationId="{E5269852-03A1-8FA0-1EC9-DD27CDB974DE}"/>
          </ac:picMkLst>
        </pc:picChg>
        <pc:picChg chg="add del mod">
          <ac:chgData name="Christine Hubbard" userId="fb551d83-5fae-4a65-88e9-8717d43d2cc9" providerId="ADAL" clId="{490A31EE-4073-4AFB-9C19-B5826A119316}" dt="2024-03-24T18:49:56.892" v="4714" actId="478"/>
          <ac:picMkLst>
            <pc:docMk/>
            <pc:sldMk cId="2881980799" sldId="288"/>
            <ac:picMk id="74" creationId="{995EB23D-C01E-98DB-B0B3-0B35933A6605}"/>
          </ac:picMkLst>
        </pc:picChg>
        <pc:picChg chg="add mod">
          <ac:chgData name="Christine Hubbard" userId="fb551d83-5fae-4a65-88e9-8717d43d2cc9" providerId="ADAL" clId="{490A31EE-4073-4AFB-9C19-B5826A119316}" dt="2024-03-24T18:52:37.157" v="4762" actId="962"/>
          <ac:picMkLst>
            <pc:docMk/>
            <pc:sldMk cId="2881980799" sldId="288"/>
            <ac:picMk id="75" creationId="{6E0BB7C8-9AC7-CCAF-CD80-72C2F7DFD1B2}"/>
          </ac:picMkLst>
        </pc:picChg>
        <pc:picChg chg="add mod">
          <ac:chgData name="Christine Hubbard" userId="fb551d83-5fae-4a65-88e9-8717d43d2cc9" providerId="ADAL" clId="{490A31EE-4073-4AFB-9C19-B5826A119316}" dt="2024-03-24T18:52:37.157" v="4762" actId="962"/>
          <ac:picMkLst>
            <pc:docMk/>
            <pc:sldMk cId="2881980799" sldId="288"/>
            <ac:picMk id="76" creationId="{52F86937-8BE2-C1BB-EC86-4C7754F734AE}"/>
          </ac:picMkLst>
        </pc:picChg>
        <pc:picChg chg="add mod">
          <ac:chgData name="Christine Hubbard" userId="fb551d83-5fae-4a65-88e9-8717d43d2cc9" providerId="ADAL" clId="{490A31EE-4073-4AFB-9C19-B5826A119316}" dt="2024-03-24T18:52:37.157" v="4762" actId="962"/>
          <ac:picMkLst>
            <pc:docMk/>
            <pc:sldMk cId="2881980799" sldId="288"/>
            <ac:picMk id="77" creationId="{E051B4E5-DB6A-A2B9-9AAF-50881B80D160}"/>
          </ac:picMkLst>
        </pc:picChg>
        <pc:picChg chg="add mod">
          <ac:chgData name="Christine Hubbard" userId="fb551d83-5fae-4a65-88e9-8717d43d2cc9" providerId="ADAL" clId="{490A31EE-4073-4AFB-9C19-B5826A119316}" dt="2024-03-24T18:52:37.157" v="4762" actId="962"/>
          <ac:picMkLst>
            <pc:docMk/>
            <pc:sldMk cId="2881980799" sldId="288"/>
            <ac:picMk id="78" creationId="{9FE88B43-E42B-5971-B84D-909D246E7D17}"/>
          </ac:picMkLst>
        </pc:picChg>
        <pc:picChg chg="add mod">
          <ac:chgData name="Christine Hubbard" userId="fb551d83-5fae-4a65-88e9-8717d43d2cc9" providerId="ADAL" clId="{490A31EE-4073-4AFB-9C19-B5826A119316}" dt="2024-03-24T18:52:37.157" v="4762" actId="962"/>
          <ac:picMkLst>
            <pc:docMk/>
            <pc:sldMk cId="2881980799" sldId="288"/>
            <ac:picMk id="79" creationId="{C5E7D2A2-D0B5-FEEA-963D-52F3B5A293E7}"/>
          </ac:picMkLst>
        </pc:picChg>
        <pc:picChg chg="add mod">
          <ac:chgData name="Christine Hubbard" userId="fb551d83-5fae-4a65-88e9-8717d43d2cc9" providerId="ADAL" clId="{490A31EE-4073-4AFB-9C19-B5826A119316}" dt="2024-03-24T18:52:37.157" v="4762" actId="962"/>
          <ac:picMkLst>
            <pc:docMk/>
            <pc:sldMk cId="2881980799" sldId="288"/>
            <ac:picMk id="80" creationId="{A94684A3-D306-E5AC-9B8D-F4D567AE0B7E}"/>
          </ac:picMkLst>
        </pc:picChg>
        <pc:picChg chg="add mod">
          <ac:chgData name="Christine Hubbard" userId="fb551d83-5fae-4a65-88e9-8717d43d2cc9" providerId="ADAL" clId="{490A31EE-4073-4AFB-9C19-B5826A119316}" dt="2024-03-24T18:52:37.157" v="4762" actId="962"/>
          <ac:picMkLst>
            <pc:docMk/>
            <pc:sldMk cId="2881980799" sldId="288"/>
            <ac:picMk id="81" creationId="{D8D6712B-47DF-3879-6BDD-63CB62BD1942}"/>
          </ac:picMkLst>
        </pc:picChg>
        <pc:picChg chg="add mod">
          <ac:chgData name="Christine Hubbard" userId="fb551d83-5fae-4a65-88e9-8717d43d2cc9" providerId="ADAL" clId="{490A31EE-4073-4AFB-9C19-B5826A119316}" dt="2024-03-24T18:52:37.157" v="4762" actId="962"/>
          <ac:picMkLst>
            <pc:docMk/>
            <pc:sldMk cId="2881980799" sldId="288"/>
            <ac:picMk id="82" creationId="{ACF23C8F-76CB-43BF-50CF-2D12B82841F5}"/>
          </ac:picMkLst>
        </pc:picChg>
        <pc:picChg chg="add mod">
          <ac:chgData name="Christine Hubbard" userId="fb551d83-5fae-4a65-88e9-8717d43d2cc9" providerId="ADAL" clId="{490A31EE-4073-4AFB-9C19-B5826A119316}" dt="2024-03-24T18:52:37.157" v="4762" actId="962"/>
          <ac:picMkLst>
            <pc:docMk/>
            <pc:sldMk cId="2881980799" sldId="288"/>
            <ac:picMk id="83" creationId="{773A70FE-BA24-D96D-565E-3953DCF8AE65}"/>
          </ac:picMkLst>
        </pc:picChg>
        <pc:picChg chg="add mod">
          <ac:chgData name="Christine Hubbard" userId="fb551d83-5fae-4a65-88e9-8717d43d2cc9" providerId="ADAL" clId="{490A31EE-4073-4AFB-9C19-B5826A119316}" dt="2024-03-24T18:52:37.157" v="4762" actId="962"/>
          <ac:picMkLst>
            <pc:docMk/>
            <pc:sldMk cId="2881980799" sldId="288"/>
            <ac:picMk id="84" creationId="{6D58CFA6-9F66-BC7C-F5CF-7BD10828D80A}"/>
          </ac:picMkLst>
        </pc:picChg>
        <pc:picChg chg="add mod">
          <ac:chgData name="Christine Hubbard" userId="fb551d83-5fae-4a65-88e9-8717d43d2cc9" providerId="ADAL" clId="{490A31EE-4073-4AFB-9C19-B5826A119316}" dt="2024-03-24T18:52:37.157" v="4762" actId="962"/>
          <ac:picMkLst>
            <pc:docMk/>
            <pc:sldMk cId="2881980799" sldId="288"/>
            <ac:picMk id="85" creationId="{53FF3E9B-D97E-73D1-819B-8DB057147FD2}"/>
          </ac:picMkLst>
        </pc:picChg>
        <pc:picChg chg="add mod">
          <ac:chgData name="Christine Hubbard" userId="fb551d83-5fae-4a65-88e9-8717d43d2cc9" providerId="ADAL" clId="{490A31EE-4073-4AFB-9C19-B5826A119316}" dt="2024-03-24T18:52:37.157" v="4762" actId="962"/>
          <ac:picMkLst>
            <pc:docMk/>
            <pc:sldMk cId="2881980799" sldId="288"/>
            <ac:picMk id="86" creationId="{E9D788AB-CCD6-50AD-5E92-5B072908AA71}"/>
          </ac:picMkLst>
        </pc:picChg>
        <pc:picChg chg="add mod">
          <ac:chgData name="Christine Hubbard" userId="fb551d83-5fae-4a65-88e9-8717d43d2cc9" providerId="ADAL" clId="{490A31EE-4073-4AFB-9C19-B5826A119316}" dt="2024-03-24T18:52:37.157" v="4762" actId="962"/>
          <ac:picMkLst>
            <pc:docMk/>
            <pc:sldMk cId="2881980799" sldId="288"/>
            <ac:picMk id="87" creationId="{C4F4EBD1-C277-C1BC-F64D-1B43DD5FD7D2}"/>
          </ac:picMkLst>
        </pc:picChg>
        <pc:picChg chg="add mod">
          <ac:chgData name="Christine Hubbard" userId="fb551d83-5fae-4a65-88e9-8717d43d2cc9" providerId="ADAL" clId="{490A31EE-4073-4AFB-9C19-B5826A119316}" dt="2024-03-24T18:52:37.157" v="4762" actId="962"/>
          <ac:picMkLst>
            <pc:docMk/>
            <pc:sldMk cId="2881980799" sldId="288"/>
            <ac:picMk id="88" creationId="{B4488595-1477-1C9B-8A0E-F599467E28E2}"/>
          </ac:picMkLst>
        </pc:picChg>
        <pc:picChg chg="add mod">
          <ac:chgData name="Christine Hubbard" userId="fb551d83-5fae-4a65-88e9-8717d43d2cc9" providerId="ADAL" clId="{490A31EE-4073-4AFB-9C19-B5826A119316}" dt="2024-03-24T18:52:37.157" v="4762" actId="962"/>
          <ac:picMkLst>
            <pc:docMk/>
            <pc:sldMk cId="2881980799" sldId="288"/>
            <ac:picMk id="89" creationId="{A2C6DC98-6970-7D27-A8A0-6F150EFB014D}"/>
          </ac:picMkLst>
        </pc:picChg>
        <pc:picChg chg="add mod">
          <ac:chgData name="Christine Hubbard" userId="fb551d83-5fae-4a65-88e9-8717d43d2cc9" providerId="ADAL" clId="{490A31EE-4073-4AFB-9C19-B5826A119316}" dt="2024-03-24T18:52:37.157" v="4762" actId="962"/>
          <ac:picMkLst>
            <pc:docMk/>
            <pc:sldMk cId="2881980799" sldId="288"/>
            <ac:picMk id="90" creationId="{5BB20C45-F4A9-C31D-2443-0546B338FF00}"/>
          </ac:picMkLst>
        </pc:picChg>
        <pc:picChg chg="add mod">
          <ac:chgData name="Christine Hubbard" userId="fb551d83-5fae-4a65-88e9-8717d43d2cc9" providerId="ADAL" clId="{490A31EE-4073-4AFB-9C19-B5826A119316}" dt="2024-03-24T18:52:37.157" v="4762" actId="962"/>
          <ac:picMkLst>
            <pc:docMk/>
            <pc:sldMk cId="2881980799" sldId="288"/>
            <ac:picMk id="91" creationId="{196FC56B-5105-155F-BB8C-5352A23EF49C}"/>
          </ac:picMkLst>
        </pc:picChg>
        <pc:picChg chg="add mod">
          <ac:chgData name="Christine Hubbard" userId="fb551d83-5fae-4a65-88e9-8717d43d2cc9" providerId="ADAL" clId="{490A31EE-4073-4AFB-9C19-B5826A119316}" dt="2024-03-24T18:52:37.157" v="4762" actId="962"/>
          <ac:picMkLst>
            <pc:docMk/>
            <pc:sldMk cId="2881980799" sldId="288"/>
            <ac:picMk id="92" creationId="{772478A3-8EA9-534C-3E67-BC78475E4604}"/>
          </ac:picMkLst>
        </pc:picChg>
        <pc:picChg chg="add mod">
          <ac:chgData name="Christine Hubbard" userId="fb551d83-5fae-4a65-88e9-8717d43d2cc9" providerId="ADAL" clId="{490A31EE-4073-4AFB-9C19-B5826A119316}" dt="2024-03-24T18:52:37.157" v="4762" actId="962"/>
          <ac:picMkLst>
            <pc:docMk/>
            <pc:sldMk cId="2881980799" sldId="288"/>
            <ac:picMk id="93" creationId="{629158E9-CDBD-EB4E-2762-F1193A21AC45}"/>
          </ac:picMkLst>
        </pc:picChg>
        <pc:picChg chg="add mod">
          <ac:chgData name="Christine Hubbard" userId="fb551d83-5fae-4a65-88e9-8717d43d2cc9" providerId="ADAL" clId="{490A31EE-4073-4AFB-9C19-B5826A119316}" dt="2024-03-24T18:52:37.157" v="4762" actId="962"/>
          <ac:picMkLst>
            <pc:docMk/>
            <pc:sldMk cId="2881980799" sldId="288"/>
            <ac:picMk id="94" creationId="{17D07B0B-846A-28F6-80B1-F52118DB71E7}"/>
          </ac:picMkLst>
        </pc:picChg>
        <pc:picChg chg="add mod">
          <ac:chgData name="Christine Hubbard" userId="fb551d83-5fae-4a65-88e9-8717d43d2cc9" providerId="ADAL" clId="{490A31EE-4073-4AFB-9C19-B5826A119316}" dt="2024-03-24T18:52:37.157" v="4762" actId="962"/>
          <ac:picMkLst>
            <pc:docMk/>
            <pc:sldMk cId="2881980799" sldId="288"/>
            <ac:picMk id="95" creationId="{72651AC5-E0D4-A7DA-3908-72FC0D52B421}"/>
          </ac:picMkLst>
        </pc:picChg>
        <pc:picChg chg="add mod">
          <ac:chgData name="Christine Hubbard" userId="fb551d83-5fae-4a65-88e9-8717d43d2cc9" providerId="ADAL" clId="{490A31EE-4073-4AFB-9C19-B5826A119316}" dt="2024-03-24T18:52:37.157" v="4762" actId="962"/>
          <ac:picMkLst>
            <pc:docMk/>
            <pc:sldMk cId="2881980799" sldId="288"/>
            <ac:picMk id="96" creationId="{3A307C8E-C114-C6DF-3EB4-C41F3919D893}"/>
          </ac:picMkLst>
        </pc:picChg>
        <pc:picChg chg="add mod">
          <ac:chgData name="Christine Hubbard" userId="fb551d83-5fae-4a65-88e9-8717d43d2cc9" providerId="ADAL" clId="{490A31EE-4073-4AFB-9C19-B5826A119316}" dt="2024-03-24T18:52:37.157" v="4762" actId="962"/>
          <ac:picMkLst>
            <pc:docMk/>
            <pc:sldMk cId="2881980799" sldId="288"/>
            <ac:picMk id="97" creationId="{2BAC05F4-9616-8645-5DA7-4463BDD302A0}"/>
          </ac:picMkLst>
        </pc:picChg>
        <pc:picChg chg="add mod">
          <ac:chgData name="Christine Hubbard" userId="fb551d83-5fae-4a65-88e9-8717d43d2cc9" providerId="ADAL" clId="{490A31EE-4073-4AFB-9C19-B5826A119316}" dt="2024-03-24T18:52:37.157" v="4762" actId="962"/>
          <ac:picMkLst>
            <pc:docMk/>
            <pc:sldMk cId="2881980799" sldId="288"/>
            <ac:picMk id="98" creationId="{EC557112-C782-E991-86E2-2DC903A80C96}"/>
          </ac:picMkLst>
        </pc:picChg>
        <pc:picChg chg="add mod">
          <ac:chgData name="Christine Hubbard" userId="fb551d83-5fae-4a65-88e9-8717d43d2cc9" providerId="ADAL" clId="{490A31EE-4073-4AFB-9C19-B5826A119316}" dt="2024-03-24T18:52:37.157" v="4762" actId="962"/>
          <ac:picMkLst>
            <pc:docMk/>
            <pc:sldMk cId="2881980799" sldId="288"/>
            <ac:picMk id="99" creationId="{42B410D5-EC5E-4C05-A72F-5B41A71CE451}"/>
          </ac:picMkLst>
        </pc:picChg>
        <pc:picChg chg="add mod">
          <ac:chgData name="Christine Hubbard" userId="fb551d83-5fae-4a65-88e9-8717d43d2cc9" providerId="ADAL" clId="{490A31EE-4073-4AFB-9C19-B5826A119316}" dt="2024-03-24T18:52:37.157" v="4762" actId="962"/>
          <ac:picMkLst>
            <pc:docMk/>
            <pc:sldMk cId="2881980799" sldId="288"/>
            <ac:picMk id="100" creationId="{726BA5AD-CC1B-827B-1A41-DF8C429E526B}"/>
          </ac:picMkLst>
        </pc:picChg>
        <pc:picChg chg="add mod">
          <ac:chgData name="Christine Hubbard" userId="fb551d83-5fae-4a65-88e9-8717d43d2cc9" providerId="ADAL" clId="{490A31EE-4073-4AFB-9C19-B5826A119316}" dt="2024-03-24T18:52:37.157" v="4762" actId="962"/>
          <ac:picMkLst>
            <pc:docMk/>
            <pc:sldMk cId="2881980799" sldId="288"/>
            <ac:picMk id="101" creationId="{01790F90-F929-DC67-4D36-A2C02C71B0A8}"/>
          </ac:picMkLst>
        </pc:picChg>
        <pc:picChg chg="add mod">
          <ac:chgData name="Christine Hubbard" userId="fb551d83-5fae-4a65-88e9-8717d43d2cc9" providerId="ADAL" clId="{490A31EE-4073-4AFB-9C19-B5826A119316}" dt="2024-03-24T18:52:37.157" v="4762" actId="962"/>
          <ac:picMkLst>
            <pc:docMk/>
            <pc:sldMk cId="2881980799" sldId="288"/>
            <ac:picMk id="102" creationId="{B1C6E624-BD61-E7A7-AF0A-DD4D3A56B5F3}"/>
          </ac:picMkLst>
        </pc:picChg>
        <pc:picChg chg="add mod">
          <ac:chgData name="Christine Hubbard" userId="fb551d83-5fae-4a65-88e9-8717d43d2cc9" providerId="ADAL" clId="{490A31EE-4073-4AFB-9C19-B5826A119316}" dt="2024-03-24T18:52:37.157" v="4762" actId="962"/>
          <ac:picMkLst>
            <pc:docMk/>
            <pc:sldMk cId="2881980799" sldId="288"/>
            <ac:picMk id="103" creationId="{0995B278-C98E-C2E3-D412-C091BF9952E2}"/>
          </ac:picMkLst>
        </pc:picChg>
        <pc:picChg chg="add mod">
          <ac:chgData name="Christine Hubbard" userId="fb551d83-5fae-4a65-88e9-8717d43d2cc9" providerId="ADAL" clId="{490A31EE-4073-4AFB-9C19-B5826A119316}" dt="2024-03-24T18:52:37.157" v="4762" actId="962"/>
          <ac:picMkLst>
            <pc:docMk/>
            <pc:sldMk cId="2881980799" sldId="288"/>
            <ac:picMk id="104" creationId="{F1713EAB-E806-D3E9-9EF3-6EFF44368CD8}"/>
          </ac:picMkLst>
        </pc:picChg>
        <pc:picChg chg="add mod">
          <ac:chgData name="Christine Hubbard" userId="fb551d83-5fae-4a65-88e9-8717d43d2cc9" providerId="ADAL" clId="{490A31EE-4073-4AFB-9C19-B5826A119316}" dt="2024-03-24T18:52:37.157" v="4762" actId="962"/>
          <ac:picMkLst>
            <pc:docMk/>
            <pc:sldMk cId="2881980799" sldId="288"/>
            <ac:picMk id="105" creationId="{EB0377AD-AF46-FCFC-0335-42B814FE79F9}"/>
          </ac:picMkLst>
        </pc:picChg>
        <pc:picChg chg="add mod">
          <ac:chgData name="Christine Hubbard" userId="fb551d83-5fae-4a65-88e9-8717d43d2cc9" providerId="ADAL" clId="{490A31EE-4073-4AFB-9C19-B5826A119316}" dt="2024-03-24T18:52:37.157" v="4762" actId="962"/>
          <ac:picMkLst>
            <pc:docMk/>
            <pc:sldMk cId="2881980799" sldId="288"/>
            <ac:picMk id="106" creationId="{6FF8EA97-B65A-19FC-0396-03129BB73451}"/>
          </ac:picMkLst>
        </pc:picChg>
        <pc:picChg chg="add mod">
          <ac:chgData name="Christine Hubbard" userId="fb551d83-5fae-4a65-88e9-8717d43d2cc9" providerId="ADAL" clId="{490A31EE-4073-4AFB-9C19-B5826A119316}" dt="2024-03-24T18:52:37.157" v="4762" actId="962"/>
          <ac:picMkLst>
            <pc:docMk/>
            <pc:sldMk cId="2881980799" sldId="288"/>
            <ac:picMk id="107" creationId="{2EFFEBCA-02D2-8649-7380-06885283C66A}"/>
          </ac:picMkLst>
        </pc:picChg>
        <pc:picChg chg="add mod">
          <ac:chgData name="Christine Hubbard" userId="fb551d83-5fae-4a65-88e9-8717d43d2cc9" providerId="ADAL" clId="{490A31EE-4073-4AFB-9C19-B5826A119316}" dt="2024-03-24T18:52:37.157" v="4762" actId="962"/>
          <ac:picMkLst>
            <pc:docMk/>
            <pc:sldMk cId="2881980799" sldId="288"/>
            <ac:picMk id="108" creationId="{BE3B811F-DC40-C7F1-C631-5B5EC2E69A32}"/>
          </ac:picMkLst>
        </pc:picChg>
        <pc:picChg chg="add mod">
          <ac:chgData name="Christine Hubbard" userId="fb551d83-5fae-4a65-88e9-8717d43d2cc9" providerId="ADAL" clId="{490A31EE-4073-4AFB-9C19-B5826A119316}" dt="2024-03-24T18:52:37.157" v="4762" actId="962"/>
          <ac:picMkLst>
            <pc:docMk/>
            <pc:sldMk cId="2881980799" sldId="288"/>
            <ac:picMk id="109" creationId="{61074726-2C4F-5CC0-DB75-97783B3CEDAF}"/>
          </ac:picMkLst>
        </pc:picChg>
        <pc:picChg chg="add mod">
          <ac:chgData name="Christine Hubbard" userId="fb551d83-5fae-4a65-88e9-8717d43d2cc9" providerId="ADAL" clId="{490A31EE-4073-4AFB-9C19-B5826A119316}" dt="2024-03-24T18:52:37.157" v="4762" actId="962"/>
          <ac:picMkLst>
            <pc:docMk/>
            <pc:sldMk cId="2881980799" sldId="288"/>
            <ac:picMk id="110" creationId="{EAF1C1FA-D5E1-090A-1455-54A87B989C8E}"/>
          </ac:picMkLst>
        </pc:picChg>
        <pc:picChg chg="add mod">
          <ac:chgData name="Christine Hubbard" userId="fb551d83-5fae-4a65-88e9-8717d43d2cc9" providerId="ADAL" clId="{490A31EE-4073-4AFB-9C19-B5826A119316}" dt="2024-03-24T18:52:37.157" v="4762" actId="962"/>
          <ac:picMkLst>
            <pc:docMk/>
            <pc:sldMk cId="2881980799" sldId="288"/>
            <ac:picMk id="111" creationId="{40EF6056-0098-AB85-31BD-CD4893D0090B}"/>
          </ac:picMkLst>
        </pc:picChg>
        <pc:picChg chg="add mod">
          <ac:chgData name="Christine Hubbard" userId="fb551d83-5fae-4a65-88e9-8717d43d2cc9" providerId="ADAL" clId="{490A31EE-4073-4AFB-9C19-B5826A119316}" dt="2024-03-24T18:52:37.157" v="4762" actId="962"/>
          <ac:picMkLst>
            <pc:docMk/>
            <pc:sldMk cId="2881980799" sldId="288"/>
            <ac:picMk id="112" creationId="{8E24389D-54C0-7C7A-45A2-0EA10F97DB96}"/>
          </ac:picMkLst>
        </pc:picChg>
        <pc:picChg chg="add mod">
          <ac:chgData name="Christine Hubbard" userId="fb551d83-5fae-4a65-88e9-8717d43d2cc9" providerId="ADAL" clId="{490A31EE-4073-4AFB-9C19-B5826A119316}" dt="2024-03-24T18:52:37.157" v="4762" actId="962"/>
          <ac:picMkLst>
            <pc:docMk/>
            <pc:sldMk cId="2881980799" sldId="288"/>
            <ac:picMk id="113" creationId="{2B89C76C-7560-998B-3AD4-EE164617B74F}"/>
          </ac:picMkLst>
        </pc:picChg>
        <pc:picChg chg="add mod">
          <ac:chgData name="Christine Hubbard" userId="fb551d83-5fae-4a65-88e9-8717d43d2cc9" providerId="ADAL" clId="{490A31EE-4073-4AFB-9C19-B5826A119316}" dt="2024-03-24T18:52:37.157" v="4762" actId="962"/>
          <ac:picMkLst>
            <pc:docMk/>
            <pc:sldMk cId="2881980799" sldId="288"/>
            <ac:picMk id="114" creationId="{073E18B1-8641-5AF9-865F-89A1E6A221EE}"/>
          </ac:picMkLst>
        </pc:picChg>
        <pc:picChg chg="add mod">
          <ac:chgData name="Christine Hubbard" userId="fb551d83-5fae-4a65-88e9-8717d43d2cc9" providerId="ADAL" clId="{490A31EE-4073-4AFB-9C19-B5826A119316}" dt="2024-03-24T18:52:37.157" v="4762" actId="962"/>
          <ac:picMkLst>
            <pc:docMk/>
            <pc:sldMk cId="2881980799" sldId="288"/>
            <ac:picMk id="115" creationId="{3DC0CB8C-3401-6FF3-3BE8-96BC418D1813}"/>
          </ac:picMkLst>
        </pc:picChg>
        <pc:picChg chg="add mod">
          <ac:chgData name="Christine Hubbard" userId="fb551d83-5fae-4a65-88e9-8717d43d2cc9" providerId="ADAL" clId="{490A31EE-4073-4AFB-9C19-B5826A119316}" dt="2024-03-24T18:52:37.157" v="4762" actId="962"/>
          <ac:picMkLst>
            <pc:docMk/>
            <pc:sldMk cId="2881980799" sldId="288"/>
            <ac:picMk id="116" creationId="{B2834A29-475B-8260-E2D3-150265226348}"/>
          </ac:picMkLst>
        </pc:picChg>
        <pc:picChg chg="add mod">
          <ac:chgData name="Christine Hubbard" userId="fb551d83-5fae-4a65-88e9-8717d43d2cc9" providerId="ADAL" clId="{490A31EE-4073-4AFB-9C19-B5826A119316}" dt="2024-03-24T18:52:37.157" v="4762" actId="962"/>
          <ac:picMkLst>
            <pc:docMk/>
            <pc:sldMk cId="2881980799" sldId="288"/>
            <ac:picMk id="117" creationId="{A9FE77DC-7610-7092-946C-C446044AED42}"/>
          </ac:picMkLst>
        </pc:picChg>
        <pc:picChg chg="add mod">
          <ac:chgData name="Christine Hubbard" userId="fb551d83-5fae-4a65-88e9-8717d43d2cc9" providerId="ADAL" clId="{490A31EE-4073-4AFB-9C19-B5826A119316}" dt="2024-03-24T18:52:37.157" v="4762" actId="962"/>
          <ac:picMkLst>
            <pc:docMk/>
            <pc:sldMk cId="2881980799" sldId="288"/>
            <ac:picMk id="118" creationId="{80CC1379-F0F2-DC89-229D-356689063FDF}"/>
          </ac:picMkLst>
        </pc:picChg>
        <pc:picChg chg="add mod">
          <ac:chgData name="Christine Hubbard" userId="fb551d83-5fae-4a65-88e9-8717d43d2cc9" providerId="ADAL" clId="{490A31EE-4073-4AFB-9C19-B5826A119316}" dt="2024-03-24T18:52:37.157" v="4762" actId="962"/>
          <ac:picMkLst>
            <pc:docMk/>
            <pc:sldMk cId="2881980799" sldId="288"/>
            <ac:picMk id="119" creationId="{0655A160-A02E-786B-772D-2F6590159200}"/>
          </ac:picMkLst>
        </pc:picChg>
        <pc:picChg chg="add mod">
          <ac:chgData name="Christine Hubbard" userId="fb551d83-5fae-4a65-88e9-8717d43d2cc9" providerId="ADAL" clId="{490A31EE-4073-4AFB-9C19-B5826A119316}" dt="2024-03-24T18:52:37.157" v="4762" actId="962"/>
          <ac:picMkLst>
            <pc:docMk/>
            <pc:sldMk cId="2881980799" sldId="288"/>
            <ac:picMk id="120" creationId="{D14D9256-25A1-D92A-7D45-886F19AD24A2}"/>
          </ac:picMkLst>
        </pc:picChg>
        <pc:picChg chg="add mod">
          <ac:chgData name="Christine Hubbard" userId="fb551d83-5fae-4a65-88e9-8717d43d2cc9" providerId="ADAL" clId="{490A31EE-4073-4AFB-9C19-B5826A119316}" dt="2024-03-24T18:52:37.157" v="4762" actId="962"/>
          <ac:picMkLst>
            <pc:docMk/>
            <pc:sldMk cId="2881980799" sldId="288"/>
            <ac:picMk id="121" creationId="{4A41EDD8-ED1C-F8A9-2302-876B5F631937}"/>
          </ac:picMkLst>
        </pc:picChg>
        <pc:picChg chg="add mod">
          <ac:chgData name="Christine Hubbard" userId="fb551d83-5fae-4a65-88e9-8717d43d2cc9" providerId="ADAL" clId="{490A31EE-4073-4AFB-9C19-B5826A119316}" dt="2024-03-24T18:52:37.157" v="4762" actId="962"/>
          <ac:picMkLst>
            <pc:docMk/>
            <pc:sldMk cId="2881980799" sldId="288"/>
            <ac:picMk id="122" creationId="{3C43D90B-98FF-45F3-0E50-0D0B86C350BE}"/>
          </ac:picMkLst>
        </pc:picChg>
        <pc:picChg chg="add mod">
          <ac:chgData name="Christine Hubbard" userId="fb551d83-5fae-4a65-88e9-8717d43d2cc9" providerId="ADAL" clId="{490A31EE-4073-4AFB-9C19-B5826A119316}" dt="2024-03-24T18:52:37.157" v="4762" actId="962"/>
          <ac:picMkLst>
            <pc:docMk/>
            <pc:sldMk cId="2881980799" sldId="288"/>
            <ac:picMk id="123" creationId="{94E561A4-FD27-A8AE-C7C0-F9AA105B2680}"/>
          </ac:picMkLst>
        </pc:picChg>
        <pc:picChg chg="add mod">
          <ac:chgData name="Christine Hubbard" userId="fb551d83-5fae-4a65-88e9-8717d43d2cc9" providerId="ADAL" clId="{490A31EE-4073-4AFB-9C19-B5826A119316}" dt="2024-03-24T18:52:37.157" v="4762" actId="962"/>
          <ac:picMkLst>
            <pc:docMk/>
            <pc:sldMk cId="2881980799" sldId="288"/>
            <ac:picMk id="124" creationId="{A66563A9-713D-A9C5-65F8-A2ED0BA4D021}"/>
          </ac:picMkLst>
        </pc:picChg>
        <pc:picChg chg="add mod">
          <ac:chgData name="Christine Hubbard" userId="fb551d83-5fae-4a65-88e9-8717d43d2cc9" providerId="ADAL" clId="{490A31EE-4073-4AFB-9C19-B5826A119316}" dt="2024-03-24T18:52:37.157" v="4762" actId="962"/>
          <ac:picMkLst>
            <pc:docMk/>
            <pc:sldMk cId="2881980799" sldId="288"/>
            <ac:picMk id="125" creationId="{AD7343F6-0AAA-044F-1A34-205792B89C88}"/>
          </ac:picMkLst>
        </pc:picChg>
        <pc:picChg chg="add mod">
          <ac:chgData name="Christine Hubbard" userId="fb551d83-5fae-4a65-88e9-8717d43d2cc9" providerId="ADAL" clId="{490A31EE-4073-4AFB-9C19-B5826A119316}" dt="2024-03-24T18:52:37.157" v="4762" actId="962"/>
          <ac:picMkLst>
            <pc:docMk/>
            <pc:sldMk cId="2881980799" sldId="288"/>
            <ac:picMk id="126" creationId="{BE6DD156-79E4-55F7-AD7E-57A72213C455}"/>
          </ac:picMkLst>
        </pc:picChg>
        <pc:picChg chg="add mod">
          <ac:chgData name="Christine Hubbard" userId="fb551d83-5fae-4a65-88e9-8717d43d2cc9" providerId="ADAL" clId="{490A31EE-4073-4AFB-9C19-B5826A119316}" dt="2024-03-24T18:52:37.157" v="4762" actId="962"/>
          <ac:picMkLst>
            <pc:docMk/>
            <pc:sldMk cId="2881980799" sldId="288"/>
            <ac:picMk id="127" creationId="{AA2E96DF-49BF-EDCE-7968-74ED8E3E1B88}"/>
          </ac:picMkLst>
        </pc:picChg>
        <pc:picChg chg="add mod">
          <ac:chgData name="Christine Hubbard" userId="fb551d83-5fae-4a65-88e9-8717d43d2cc9" providerId="ADAL" clId="{490A31EE-4073-4AFB-9C19-B5826A119316}" dt="2024-03-24T18:52:37.157" v="4762" actId="962"/>
          <ac:picMkLst>
            <pc:docMk/>
            <pc:sldMk cId="2881980799" sldId="288"/>
            <ac:picMk id="128" creationId="{A5F0A3CB-1926-AEE7-348E-FC1BB46860D0}"/>
          </ac:picMkLst>
        </pc:picChg>
        <pc:picChg chg="add mod">
          <ac:chgData name="Christine Hubbard" userId="fb551d83-5fae-4a65-88e9-8717d43d2cc9" providerId="ADAL" clId="{490A31EE-4073-4AFB-9C19-B5826A119316}" dt="2024-03-24T18:52:37.157" v="4762" actId="962"/>
          <ac:picMkLst>
            <pc:docMk/>
            <pc:sldMk cId="2881980799" sldId="288"/>
            <ac:picMk id="129" creationId="{46F7AA1A-1586-1AC1-40DD-ACD66AB9B26A}"/>
          </ac:picMkLst>
        </pc:picChg>
        <pc:picChg chg="add mod">
          <ac:chgData name="Christine Hubbard" userId="fb551d83-5fae-4a65-88e9-8717d43d2cc9" providerId="ADAL" clId="{490A31EE-4073-4AFB-9C19-B5826A119316}" dt="2024-03-24T18:52:37.157" v="4762" actId="962"/>
          <ac:picMkLst>
            <pc:docMk/>
            <pc:sldMk cId="2881980799" sldId="288"/>
            <ac:picMk id="130" creationId="{15923AA7-9C2B-7616-111C-0CDE10196948}"/>
          </ac:picMkLst>
        </pc:picChg>
        <pc:picChg chg="add mod">
          <ac:chgData name="Christine Hubbard" userId="fb551d83-5fae-4a65-88e9-8717d43d2cc9" providerId="ADAL" clId="{490A31EE-4073-4AFB-9C19-B5826A119316}" dt="2024-03-24T18:52:37.157" v="4762" actId="962"/>
          <ac:picMkLst>
            <pc:docMk/>
            <pc:sldMk cId="2881980799" sldId="288"/>
            <ac:picMk id="131" creationId="{0E2FC7EE-8648-BCBE-4D2E-9956D4F993FB}"/>
          </ac:picMkLst>
        </pc:picChg>
        <pc:picChg chg="add mod">
          <ac:chgData name="Christine Hubbard" userId="fb551d83-5fae-4a65-88e9-8717d43d2cc9" providerId="ADAL" clId="{490A31EE-4073-4AFB-9C19-B5826A119316}" dt="2024-03-24T18:52:37.157" v="4762" actId="962"/>
          <ac:picMkLst>
            <pc:docMk/>
            <pc:sldMk cId="2881980799" sldId="288"/>
            <ac:picMk id="132" creationId="{216749C6-E8E7-B2BF-8B8F-8FB2D4B04EB1}"/>
          </ac:picMkLst>
        </pc:picChg>
        <pc:picChg chg="add mod">
          <ac:chgData name="Christine Hubbard" userId="fb551d83-5fae-4a65-88e9-8717d43d2cc9" providerId="ADAL" clId="{490A31EE-4073-4AFB-9C19-B5826A119316}" dt="2024-03-24T18:52:37.157" v="4762" actId="962"/>
          <ac:picMkLst>
            <pc:docMk/>
            <pc:sldMk cId="2881980799" sldId="288"/>
            <ac:picMk id="133" creationId="{221B0BDF-CCD7-64F2-0E5C-4BB92A0BCF51}"/>
          </ac:picMkLst>
        </pc:picChg>
        <pc:picChg chg="add mod">
          <ac:chgData name="Christine Hubbard" userId="fb551d83-5fae-4a65-88e9-8717d43d2cc9" providerId="ADAL" clId="{490A31EE-4073-4AFB-9C19-B5826A119316}" dt="2024-03-24T18:52:37.157" v="4762" actId="962"/>
          <ac:picMkLst>
            <pc:docMk/>
            <pc:sldMk cId="2881980799" sldId="288"/>
            <ac:picMk id="134" creationId="{C3E12D19-6B05-F0BA-FFF7-4C2111FB7046}"/>
          </ac:picMkLst>
        </pc:picChg>
        <pc:picChg chg="add mod">
          <ac:chgData name="Christine Hubbard" userId="fb551d83-5fae-4a65-88e9-8717d43d2cc9" providerId="ADAL" clId="{490A31EE-4073-4AFB-9C19-B5826A119316}" dt="2024-03-24T18:52:37.157" v="4762" actId="962"/>
          <ac:picMkLst>
            <pc:docMk/>
            <pc:sldMk cId="2881980799" sldId="288"/>
            <ac:picMk id="135" creationId="{C9D0E1B1-815F-1455-8A4A-3CA590A30792}"/>
          </ac:picMkLst>
        </pc:picChg>
        <pc:picChg chg="add mod">
          <ac:chgData name="Christine Hubbard" userId="fb551d83-5fae-4a65-88e9-8717d43d2cc9" providerId="ADAL" clId="{490A31EE-4073-4AFB-9C19-B5826A119316}" dt="2024-03-24T18:52:37.157" v="4762" actId="962"/>
          <ac:picMkLst>
            <pc:docMk/>
            <pc:sldMk cId="2881980799" sldId="288"/>
            <ac:picMk id="136" creationId="{72BC2830-CEAC-B5EF-69D7-51BB8A03BE96}"/>
          </ac:picMkLst>
        </pc:picChg>
        <pc:picChg chg="add mod">
          <ac:chgData name="Christine Hubbard" userId="fb551d83-5fae-4a65-88e9-8717d43d2cc9" providerId="ADAL" clId="{490A31EE-4073-4AFB-9C19-B5826A119316}" dt="2024-03-24T18:52:37.157" v="4762" actId="962"/>
          <ac:picMkLst>
            <pc:docMk/>
            <pc:sldMk cId="2881980799" sldId="288"/>
            <ac:picMk id="137" creationId="{514707C5-807E-600A-4C68-2D152E4F7D2F}"/>
          </ac:picMkLst>
        </pc:picChg>
        <pc:picChg chg="add mod">
          <ac:chgData name="Christine Hubbard" userId="fb551d83-5fae-4a65-88e9-8717d43d2cc9" providerId="ADAL" clId="{490A31EE-4073-4AFB-9C19-B5826A119316}" dt="2024-03-24T18:52:37.157" v="4762" actId="962"/>
          <ac:picMkLst>
            <pc:docMk/>
            <pc:sldMk cId="2881980799" sldId="288"/>
            <ac:picMk id="138" creationId="{2811DAA5-DA6E-9616-032C-36D0406D47D4}"/>
          </ac:picMkLst>
        </pc:picChg>
        <pc:picChg chg="add mod">
          <ac:chgData name="Christine Hubbard" userId="fb551d83-5fae-4a65-88e9-8717d43d2cc9" providerId="ADAL" clId="{490A31EE-4073-4AFB-9C19-B5826A119316}" dt="2024-03-24T18:52:37.157" v="4762" actId="962"/>
          <ac:picMkLst>
            <pc:docMk/>
            <pc:sldMk cId="2881980799" sldId="288"/>
            <ac:picMk id="139" creationId="{E394E762-AB5F-9217-718E-BD0FCD5D21BD}"/>
          </ac:picMkLst>
        </pc:picChg>
        <pc:picChg chg="add mod">
          <ac:chgData name="Christine Hubbard" userId="fb551d83-5fae-4a65-88e9-8717d43d2cc9" providerId="ADAL" clId="{490A31EE-4073-4AFB-9C19-B5826A119316}" dt="2024-03-24T18:52:37.157" v="4762" actId="962"/>
          <ac:picMkLst>
            <pc:docMk/>
            <pc:sldMk cId="2881980799" sldId="288"/>
            <ac:picMk id="140" creationId="{0470BF12-F9F6-202F-39E7-8B0B7DDA6789}"/>
          </ac:picMkLst>
        </pc:picChg>
      </pc:sldChg>
      <pc:sldChg chg="add del">
        <pc:chgData name="Christine Hubbard" userId="fb551d83-5fae-4a65-88e9-8717d43d2cc9" providerId="ADAL" clId="{490A31EE-4073-4AFB-9C19-B5826A119316}" dt="2024-03-22T18:02:15.763" v="1632" actId="47"/>
        <pc:sldMkLst>
          <pc:docMk/>
          <pc:sldMk cId="850571679" sldId="289"/>
        </pc:sldMkLst>
      </pc:sldChg>
      <pc:sldChg chg="addSp delSp modSp add mod modClrScheme chgLayout">
        <pc:chgData name="Christine Hubbard" userId="fb551d83-5fae-4a65-88e9-8717d43d2cc9" providerId="ADAL" clId="{490A31EE-4073-4AFB-9C19-B5826A119316}" dt="2024-03-24T18:58:16.496" v="4842" actId="962"/>
        <pc:sldMkLst>
          <pc:docMk/>
          <pc:sldMk cId="1033583172" sldId="289"/>
        </pc:sldMkLst>
        <pc:spChg chg="mod ord">
          <ac:chgData name="Christine Hubbard" userId="fb551d83-5fae-4a65-88e9-8717d43d2cc9" providerId="ADAL" clId="{490A31EE-4073-4AFB-9C19-B5826A119316}" dt="2024-03-24T01:55:03.176" v="3182" actId="700"/>
          <ac:spMkLst>
            <pc:docMk/>
            <pc:sldMk cId="1033583172" sldId="289"/>
            <ac:spMk id="2" creationId="{E1D97D4C-20C2-7039-24E9-5CF82D81BF18}"/>
          </ac:spMkLst>
        </pc:spChg>
        <pc:spChg chg="add del mod ord">
          <ac:chgData name="Christine Hubbard" userId="fb551d83-5fae-4a65-88e9-8717d43d2cc9" providerId="ADAL" clId="{490A31EE-4073-4AFB-9C19-B5826A119316}" dt="2024-03-24T01:29:27.829" v="2981" actId="478"/>
          <ac:spMkLst>
            <pc:docMk/>
            <pc:sldMk cId="1033583172" sldId="289"/>
            <ac:spMk id="142" creationId="{9B329C9F-513D-5D61-62BF-ED4587A4377C}"/>
          </ac:spMkLst>
        </pc:spChg>
        <pc:spChg chg="add del mod ord">
          <ac:chgData name="Christine Hubbard" userId="fb551d83-5fae-4a65-88e9-8717d43d2cc9" providerId="ADAL" clId="{490A31EE-4073-4AFB-9C19-B5826A119316}" dt="2024-03-24T01:55:05.738" v="3183" actId="478"/>
          <ac:spMkLst>
            <pc:docMk/>
            <pc:sldMk cId="1033583172" sldId="289"/>
            <ac:spMk id="143" creationId="{62156A2B-707C-F806-B761-5161C0D7ADBC}"/>
          </ac:spMkLst>
        </pc:spChg>
        <pc:picChg chg="add del mod">
          <ac:chgData name="Christine Hubbard" userId="fb551d83-5fae-4a65-88e9-8717d43d2cc9" providerId="ADAL" clId="{490A31EE-4073-4AFB-9C19-B5826A119316}" dt="2024-03-24T18:52:06.020" v="4760" actId="478"/>
          <ac:picMkLst>
            <pc:docMk/>
            <pc:sldMk cId="1033583172" sldId="289"/>
            <ac:picMk id="3" creationId="{4DEB138F-3C16-B9B1-A585-EF60F957B695}"/>
          </ac:picMkLst>
        </pc:picChg>
        <pc:picChg chg="add del mod">
          <ac:chgData name="Christine Hubbard" userId="fb551d83-5fae-4a65-88e9-8717d43d2cc9" providerId="ADAL" clId="{490A31EE-4073-4AFB-9C19-B5826A119316}" dt="2024-03-24T18:52:06.020" v="4760" actId="478"/>
          <ac:picMkLst>
            <pc:docMk/>
            <pc:sldMk cId="1033583172" sldId="289"/>
            <ac:picMk id="4" creationId="{2DDC80FD-2A4E-5F88-CEF4-CD4339D4E2E4}"/>
          </ac:picMkLst>
        </pc:picChg>
        <pc:picChg chg="add del mod">
          <ac:chgData name="Christine Hubbard" userId="fb551d83-5fae-4a65-88e9-8717d43d2cc9" providerId="ADAL" clId="{490A31EE-4073-4AFB-9C19-B5826A119316}" dt="2024-03-24T18:52:06.020" v="4760" actId="478"/>
          <ac:picMkLst>
            <pc:docMk/>
            <pc:sldMk cId="1033583172" sldId="289"/>
            <ac:picMk id="5" creationId="{E39D2BC3-2794-2228-C51B-100BE6074295}"/>
          </ac:picMkLst>
        </pc:picChg>
        <pc:picChg chg="del">
          <ac:chgData name="Christine Hubbard" userId="fb551d83-5fae-4a65-88e9-8717d43d2cc9" providerId="ADAL" clId="{490A31EE-4073-4AFB-9C19-B5826A119316}" dt="2024-03-22T18:03:17.853" v="1717" actId="478"/>
          <ac:picMkLst>
            <pc:docMk/>
            <pc:sldMk cId="1033583172" sldId="289"/>
            <ac:picMk id="6" creationId="{42349E33-169A-E96D-2145-A3D5E49C6FC2}"/>
          </ac:picMkLst>
        </pc:picChg>
        <pc:picChg chg="add mod">
          <ac:chgData name="Christine Hubbard" userId="fb551d83-5fae-4a65-88e9-8717d43d2cc9" providerId="ADAL" clId="{490A31EE-4073-4AFB-9C19-B5826A119316}" dt="2024-03-24T18:58:16.496" v="4842" actId="962"/>
          <ac:picMkLst>
            <pc:docMk/>
            <pc:sldMk cId="1033583172" sldId="289"/>
            <ac:picMk id="6" creationId="{D0BFF879-D1E0-C3DE-0888-92994FC7F953}"/>
          </ac:picMkLst>
        </pc:picChg>
        <pc:picChg chg="add del mod">
          <ac:chgData name="Christine Hubbard" userId="fb551d83-5fae-4a65-88e9-8717d43d2cc9" providerId="ADAL" clId="{490A31EE-4073-4AFB-9C19-B5826A119316}" dt="2024-03-24T18:57:50.858" v="4839" actId="478"/>
          <ac:picMkLst>
            <pc:docMk/>
            <pc:sldMk cId="1033583172" sldId="289"/>
            <ac:picMk id="7" creationId="{84B6E2FA-DEB0-786F-57A8-0651B0AA5B4A}"/>
          </ac:picMkLst>
        </pc:picChg>
        <pc:picChg chg="del">
          <ac:chgData name="Christine Hubbard" userId="fb551d83-5fae-4a65-88e9-8717d43d2cc9" providerId="ADAL" clId="{490A31EE-4073-4AFB-9C19-B5826A119316}" dt="2024-03-22T18:03:17.853" v="1717" actId="478"/>
          <ac:picMkLst>
            <pc:docMk/>
            <pc:sldMk cId="1033583172" sldId="289"/>
            <ac:picMk id="7" creationId="{F51376FA-5966-2AD9-1CCA-123602CA354E}"/>
          </ac:picMkLst>
        </pc:picChg>
        <pc:picChg chg="del">
          <ac:chgData name="Christine Hubbard" userId="fb551d83-5fae-4a65-88e9-8717d43d2cc9" providerId="ADAL" clId="{490A31EE-4073-4AFB-9C19-B5826A119316}" dt="2024-03-22T18:03:17.853" v="1717" actId="478"/>
          <ac:picMkLst>
            <pc:docMk/>
            <pc:sldMk cId="1033583172" sldId="289"/>
            <ac:picMk id="8" creationId="{60630143-292C-551E-1C92-75995F199455}"/>
          </ac:picMkLst>
        </pc:picChg>
        <pc:picChg chg="add mod">
          <ac:chgData name="Christine Hubbard" userId="fb551d83-5fae-4a65-88e9-8717d43d2cc9" providerId="ADAL" clId="{490A31EE-4073-4AFB-9C19-B5826A119316}" dt="2024-03-24T18:58:16.496" v="4842" actId="962"/>
          <ac:picMkLst>
            <pc:docMk/>
            <pc:sldMk cId="1033583172" sldId="289"/>
            <ac:picMk id="8" creationId="{C67DAD69-AD88-8844-3DB3-E0A31D90611C}"/>
          </ac:picMkLst>
        </pc:picChg>
        <pc:picChg chg="del">
          <ac:chgData name="Christine Hubbard" userId="fb551d83-5fae-4a65-88e9-8717d43d2cc9" providerId="ADAL" clId="{490A31EE-4073-4AFB-9C19-B5826A119316}" dt="2024-03-22T18:03:17.853" v="1717" actId="478"/>
          <ac:picMkLst>
            <pc:docMk/>
            <pc:sldMk cId="1033583172" sldId="289"/>
            <ac:picMk id="9" creationId="{B31046B7-F6C3-A00A-30DF-DC716B0BEB75}"/>
          </ac:picMkLst>
        </pc:picChg>
        <pc:picChg chg="add mod">
          <ac:chgData name="Christine Hubbard" userId="fb551d83-5fae-4a65-88e9-8717d43d2cc9" providerId="ADAL" clId="{490A31EE-4073-4AFB-9C19-B5826A119316}" dt="2024-03-24T18:58:16.496" v="4842" actId="962"/>
          <ac:picMkLst>
            <pc:docMk/>
            <pc:sldMk cId="1033583172" sldId="289"/>
            <ac:picMk id="9" creationId="{C92CCB1B-6D42-65DB-2ED0-10ADF187DEA3}"/>
          </ac:picMkLst>
        </pc:picChg>
        <pc:picChg chg="add mod">
          <ac:chgData name="Christine Hubbard" userId="fb551d83-5fae-4a65-88e9-8717d43d2cc9" providerId="ADAL" clId="{490A31EE-4073-4AFB-9C19-B5826A119316}" dt="2024-03-24T18:58:16.496" v="4842" actId="962"/>
          <ac:picMkLst>
            <pc:docMk/>
            <pc:sldMk cId="1033583172" sldId="289"/>
            <ac:picMk id="10" creationId="{3B0140DF-C980-D2DE-722A-839AF07E0C61}"/>
          </ac:picMkLst>
        </pc:picChg>
        <pc:picChg chg="del">
          <ac:chgData name="Christine Hubbard" userId="fb551d83-5fae-4a65-88e9-8717d43d2cc9" providerId="ADAL" clId="{490A31EE-4073-4AFB-9C19-B5826A119316}" dt="2024-03-22T18:03:17.853" v="1717" actId="478"/>
          <ac:picMkLst>
            <pc:docMk/>
            <pc:sldMk cId="1033583172" sldId="289"/>
            <ac:picMk id="10" creationId="{4859119B-27C2-0C0E-C825-98C5DB37C0C9}"/>
          </ac:picMkLst>
        </pc:picChg>
        <pc:picChg chg="del">
          <ac:chgData name="Christine Hubbard" userId="fb551d83-5fae-4a65-88e9-8717d43d2cc9" providerId="ADAL" clId="{490A31EE-4073-4AFB-9C19-B5826A119316}" dt="2024-03-22T18:03:17.853" v="1717" actId="478"/>
          <ac:picMkLst>
            <pc:docMk/>
            <pc:sldMk cId="1033583172" sldId="289"/>
            <ac:picMk id="11" creationId="{26733887-84AA-478C-6A78-9CCC09AC055B}"/>
          </ac:picMkLst>
        </pc:picChg>
        <pc:picChg chg="add mod">
          <ac:chgData name="Christine Hubbard" userId="fb551d83-5fae-4a65-88e9-8717d43d2cc9" providerId="ADAL" clId="{490A31EE-4073-4AFB-9C19-B5826A119316}" dt="2024-03-24T18:58:16.496" v="4842" actId="962"/>
          <ac:picMkLst>
            <pc:docMk/>
            <pc:sldMk cId="1033583172" sldId="289"/>
            <ac:picMk id="11" creationId="{A65D40C2-D139-0AD2-0383-63B5F54E7E1C}"/>
          </ac:picMkLst>
        </pc:picChg>
        <pc:picChg chg="add mod">
          <ac:chgData name="Christine Hubbard" userId="fb551d83-5fae-4a65-88e9-8717d43d2cc9" providerId="ADAL" clId="{490A31EE-4073-4AFB-9C19-B5826A119316}" dt="2024-03-24T18:58:16.496" v="4842" actId="962"/>
          <ac:picMkLst>
            <pc:docMk/>
            <pc:sldMk cId="1033583172" sldId="289"/>
            <ac:picMk id="12" creationId="{5C2705A2-9EF0-2608-DBF4-09164136AD94}"/>
          </ac:picMkLst>
        </pc:picChg>
        <pc:picChg chg="del">
          <ac:chgData name="Christine Hubbard" userId="fb551d83-5fae-4a65-88e9-8717d43d2cc9" providerId="ADAL" clId="{490A31EE-4073-4AFB-9C19-B5826A119316}" dt="2024-03-22T18:03:17.853" v="1717" actId="478"/>
          <ac:picMkLst>
            <pc:docMk/>
            <pc:sldMk cId="1033583172" sldId="289"/>
            <ac:picMk id="12" creationId="{C9CCD2AC-1066-87D8-AEB4-7FD11FDF6119}"/>
          </ac:picMkLst>
        </pc:picChg>
        <pc:picChg chg="del">
          <ac:chgData name="Christine Hubbard" userId="fb551d83-5fae-4a65-88e9-8717d43d2cc9" providerId="ADAL" clId="{490A31EE-4073-4AFB-9C19-B5826A119316}" dt="2024-03-22T18:03:17.853" v="1717" actId="478"/>
          <ac:picMkLst>
            <pc:docMk/>
            <pc:sldMk cId="1033583172" sldId="289"/>
            <ac:picMk id="13" creationId="{6DB2D0FE-0B84-EB9D-6C41-7C7B65FFA07C}"/>
          </ac:picMkLst>
        </pc:picChg>
        <pc:picChg chg="add mod">
          <ac:chgData name="Christine Hubbard" userId="fb551d83-5fae-4a65-88e9-8717d43d2cc9" providerId="ADAL" clId="{490A31EE-4073-4AFB-9C19-B5826A119316}" dt="2024-03-24T18:58:16.496" v="4842" actId="962"/>
          <ac:picMkLst>
            <pc:docMk/>
            <pc:sldMk cId="1033583172" sldId="289"/>
            <ac:picMk id="13" creationId="{D1F95198-1089-C246-DDC3-49BFF046F79C}"/>
          </ac:picMkLst>
        </pc:picChg>
        <pc:picChg chg="del">
          <ac:chgData name="Christine Hubbard" userId="fb551d83-5fae-4a65-88e9-8717d43d2cc9" providerId="ADAL" clId="{490A31EE-4073-4AFB-9C19-B5826A119316}" dt="2024-03-22T18:03:17.853" v="1717" actId="478"/>
          <ac:picMkLst>
            <pc:docMk/>
            <pc:sldMk cId="1033583172" sldId="289"/>
            <ac:picMk id="14" creationId="{3991B7B4-B3BC-D0E8-CB26-4AA60AD9BD89}"/>
          </ac:picMkLst>
        </pc:picChg>
        <pc:picChg chg="add mod">
          <ac:chgData name="Christine Hubbard" userId="fb551d83-5fae-4a65-88e9-8717d43d2cc9" providerId="ADAL" clId="{490A31EE-4073-4AFB-9C19-B5826A119316}" dt="2024-03-24T18:58:16.496" v="4842" actId="962"/>
          <ac:picMkLst>
            <pc:docMk/>
            <pc:sldMk cId="1033583172" sldId="289"/>
            <ac:picMk id="14" creationId="{D1A6FF13-795A-6C99-4DF8-547414FBE649}"/>
          </ac:picMkLst>
        </pc:picChg>
        <pc:picChg chg="del">
          <ac:chgData name="Christine Hubbard" userId="fb551d83-5fae-4a65-88e9-8717d43d2cc9" providerId="ADAL" clId="{490A31EE-4073-4AFB-9C19-B5826A119316}" dt="2024-03-22T18:03:17.853" v="1717" actId="478"/>
          <ac:picMkLst>
            <pc:docMk/>
            <pc:sldMk cId="1033583172" sldId="289"/>
            <ac:picMk id="15" creationId="{3B2E65EB-2B0B-6392-A8BA-F0F88B9149A7}"/>
          </ac:picMkLst>
        </pc:picChg>
        <pc:picChg chg="add mod">
          <ac:chgData name="Christine Hubbard" userId="fb551d83-5fae-4a65-88e9-8717d43d2cc9" providerId="ADAL" clId="{490A31EE-4073-4AFB-9C19-B5826A119316}" dt="2024-03-24T18:58:16.496" v="4842" actId="962"/>
          <ac:picMkLst>
            <pc:docMk/>
            <pc:sldMk cId="1033583172" sldId="289"/>
            <ac:picMk id="15" creationId="{888B64AD-317C-1A97-825A-A5C0F167F9D6}"/>
          </ac:picMkLst>
        </pc:picChg>
        <pc:picChg chg="add mod">
          <ac:chgData name="Christine Hubbard" userId="fb551d83-5fae-4a65-88e9-8717d43d2cc9" providerId="ADAL" clId="{490A31EE-4073-4AFB-9C19-B5826A119316}" dt="2024-03-24T18:58:16.496" v="4842" actId="962"/>
          <ac:picMkLst>
            <pc:docMk/>
            <pc:sldMk cId="1033583172" sldId="289"/>
            <ac:picMk id="16" creationId="{0F1EFA3A-9BE9-33A8-8897-89D6E7368CC6}"/>
          </ac:picMkLst>
        </pc:picChg>
        <pc:picChg chg="del">
          <ac:chgData name="Christine Hubbard" userId="fb551d83-5fae-4a65-88e9-8717d43d2cc9" providerId="ADAL" clId="{490A31EE-4073-4AFB-9C19-B5826A119316}" dt="2024-03-22T18:03:17.853" v="1717" actId="478"/>
          <ac:picMkLst>
            <pc:docMk/>
            <pc:sldMk cId="1033583172" sldId="289"/>
            <ac:picMk id="16" creationId="{ABE1A748-24CE-C101-C430-71E40D7830AD}"/>
          </ac:picMkLst>
        </pc:picChg>
        <pc:picChg chg="add mod">
          <ac:chgData name="Christine Hubbard" userId="fb551d83-5fae-4a65-88e9-8717d43d2cc9" providerId="ADAL" clId="{490A31EE-4073-4AFB-9C19-B5826A119316}" dt="2024-03-24T18:58:16.496" v="4842" actId="962"/>
          <ac:picMkLst>
            <pc:docMk/>
            <pc:sldMk cId="1033583172" sldId="289"/>
            <ac:picMk id="17" creationId="{D6ABC63F-89CF-C430-AFF5-8393C349242A}"/>
          </ac:picMkLst>
        </pc:picChg>
        <pc:picChg chg="del">
          <ac:chgData name="Christine Hubbard" userId="fb551d83-5fae-4a65-88e9-8717d43d2cc9" providerId="ADAL" clId="{490A31EE-4073-4AFB-9C19-B5826A119316}" dt="2024-03-22T18:03:17.853" v="1717" actId="478"/>
          <ac:picMkLst>
            <pc:docMk/>
            <pc:sldMk cId="1033583172" sldId="289"/>
            <ac:picMk id="17" creationId="{FA397EFF-8FBA-24BE-713D-6E137C66ECB5}"/>
          </ac:picMkLst>
        </pc:picChg>
        <pc:picChg chg="add mod">
          <ac:chgData name="Christine Hubbard" userId="fb551d83-5fae-4a65-88e9-8717d43d2cc9" providerId="ADAL" clId="{490A31EE-4073-4AFB-9C19-B5826A119316}" dt="2024-03-24T18:58:16.496" v="4842" actId="962"/>
          <ac:picMkLst>
            <pc:docMk/>
            <pc:sldMk cId="1033583172" sldId="289"/>
            <ac:picMk id="18" creationId="{6AAD7844-1DE9-8755-0B04-24B7DB918724}"/>
          </ac:picMkLst>
        </pc:picChg>
        <pc:picChg chg="del">
          <ac:chgData name="Christine Hubbard" userId="fb551d83-5fae-4a65-88e9-8717d43d2cc9" providerId="ADAL" clId="{490A31EE-4073-4AFB-9C19-B5826A119316}" dt="2024-03-22T18:03:17.853" v="1717" actId="478"/>
          <ac:picMkLst>
            <pc:docMk/>
            <pc:sldMk cId="1033583172" sldId="289"/>
            <ac:picMk id="18" creationId="{7C643EAF-D106-B5F0-BFC7-9261893805F3}"/>
          </ac:picMkLst>
        </pc:picChg>
        <pc:picChg chg="add mod">
          <ac:chgData name="Christine Hubbard" userId="fb551d83-5fae-4a65-88e9-8717d43d2cc9" providerId="ADAL" clId="{490A31EE-4073-4AFB-9C19-B5826A119316}" dt="2024-03-24T18:58:16.496" v="4842" actId="962"/>
          <ac:picMkLst>
            <pc:docMk/>
            <pc:sldMk cId="1033583172" sldId="289"/>
            <ac:picMk id="19" creationId="{75ACC917-8F39-F8EE-D6AB-1714EBA81535}"/>
          </ac:picMkLst>
        </pc:picChg>
        <pc:picChg chg="del">
          <ac:chgData name="Christine Hubbard" userId="fb551d83-5fae-4a65-88e9-8717d43d2cc9" providerId="ADAL" clId="{490A31EE-4073-4AFB-9C19-B5826A119316}" dt="2024-03-22T18:03:17.853" v="1717" actId="478"/>
          <ac:picMkLst>
            <pc:docMk/>
            <pc:sldMk cId="1033583172" sldId="289"/>
            <ac:picMk id="19" creationId="{CA8A3002-505E-FDA9-3F78-9D91C8C50DE6}"/>
          </ac:picMkLst>
        </pc:picChg>
        <pc:picChg chg="add mod">
          <ac:chgData name="Christine Hubbard" userId="fb551d83-5fae-4a65-88e9-8717d43d2cc9" providerId="ADAL" clId="{490A31EE-4073-4AFB-9C19-B5826A119316}" dt="2024-03-24T18:58:16.496" v="4842" actId="962"/>
          <ac:picMkLst>
            <pc:docMk/>
            <pc:sldMk cId="1033583172" sldId="289"/>
            <ac:picMk id="20" creationId="{561DE35A-C96F-0789-87C1-C2BCEFB24FB1}"/>
          </ac:picMkLst>
        </pc:picChg>
        <pc:picChg chg="del">
          <ac:chgData name="Christine Hubbard" userId="fb551d83-5fae-4a65-88e9-8717d43d2cc9" providerId="ADAL" clId="{490A31EE-4073-4AFB-9C19-B5826A119316}" dt="2024-03-22T18:03:17.853" v="1717" actId="478"/>
          <ac:picMkLst>
            <pc:docMk/>
            <pc:sldMk cId="1033583172" sldId="289"/>
            <ac:picMk id="20" creationId="{E860DDC4-BF77-15D7-55CF-7D0358348044}"/>
          </ac:picMkLst>
        </pc:picChg>
        <pc:picChg chg="del">
          <ac:chgData name="Christine Hubbard" userId="fb551d83-5fae-4a65-88e9-8717d43d2cc9" providerId="ADAL" clId="{490A31EE-4073-4AFB-9C19-B5826A119316}" dt="2024-03-22T18:03:17.853" v="1717" actId="478"/>
          <ac:picMkLst>
            <pc:docMk/>
            <pc:sldMk cId="1033583172" sldId="289"/>
            <ac:picMk id="21" creationId="{1F085C20-5B77-70EC-9B14-B5D026001602}"/>
          </ac:picMkLst>
        </pc:picChg>
        <pc:picChg chg="add mod">
          <ac:chgData name="Christine Hubbard" userId="fb551d83-5fae-4a65-88e9-8717d43d2cc9" providerId="ADAL" clId="{490A31EE-4073-4AFB-9C19-B5826A119316}" dt="2024-03-24T18:58:16.496" v="4842" actId="962"/>
          <ac:picMkLst>
            <pc:docMk/>
            <pc:sldMk cId="1033583172" sldId="289"/>
            <ac:picMk id="21" creationId="{F403ECDA-E39A-16FB-0006-F63A12915A51}"/>
          </ac:picMkLst>
        </pc:picChg>
        <pc:picChg chg="add mod">
          <ac:chgData name="Christine Hubbard" userId="fb551d83-5fae-4a65-88e9-8717d43d2cc9" providerId="ADAL" clId="{490A31EE-4073-4AFB-9C19-B5826A119316}" dt="2024-03-24T18:58:16.496" v="4842" actId="962"/>
          <ac:picMkLst>
            <pc:docMk/>
            <pc:sldMk cId="1033583172" sldId="289"/>
            <ac:picMk id="22" creationId="{97BAD7F6-CA0A-5770-6362-414DE174914D}"/>
          </ac:picMkLst>
        </pc:picChg>
        <pc:picChg chg="del">
          <ac:chgData name="Christine Hubbard" userId="fb551d83-5fae-4a65-88e9-8717d43d2cc9" providerId="ADAL" clId="{490A31EE-4073-4AFB-9C19-B5826A119316}" dt="2024-03-22T18:03:17.853" v="1717" actId="478"/>
          <ac:picMkLst>
            <pc:docMk/>
            <pc:sldMk cId="1033583172" sldId="289"/>
            <ac:picMk id="22" creationId="{A594A934-6D5C-9CF8-B13A-23E8948E75BF}"/>
          </ac:picMkLst>
        </pc:picChg>
        <pc:picChg chg="add mod">
          <ac:chgData name="Christine Hubbard" userId="fb551d83-5fae-4a65-88e9-8717d43d2cc9" providerId="ADAL" clId="{490A31EE-4073-4AFB-9C19-B5826A119316}" dt="2024-03-24T18:58:16.496" v="4842" actId="962"/>
          <ac:picMkLst>
            <pc:docMk/>
            <pc:sldMk cId="1033583172" sldId="289"/>
            <ac:picMk id="23" creationId="{970D63EC-5678-9D05-F6A6-ECC72CF6218A}"/>
          </ac:picMkLst>
        </pc:picChg>
        <pc:picChg chg="del">
          <ac:chgData name="Christine Hubbard" userId="fb551d83-5fae-4a65-88e9-8717d43d2cc9" providerId="ADAL" clId="{490A31EE-4073-4AFB-9C19-B5826A119316}" dt="2024-03-22T18:03:17.853" v="1717" actId="478"/>
          <ac:picMkLst>
            <pc:docMk/>
            <pc:sldMk cId="1033583172" sldId="289"/>
            <ac:picMk id="23" creationId="{F632096A-8C9B-D6A8-3C1F-A2EB995CB618}"/>
          </ac:picMkLst>
        </pc:picChg>
        <pc:picChg chg="del">
          <ac:chgData name="Christine Hubbard" userId="fb551d83-5fae-4a65-88e9-8717d43d2cc9" providerId="ADAL" clId="{490A31EE-4073-4AFB-9C19-B5826A119316}" dt="2024-03-22T18:03:17.853" v="1717" actId="478"/>
          <ac:picMkLst>
            <pc:docMk/>
            <pc:sldMk cId="1033583172" sldId="289"/>
            <ac:picMk id="24" creationId="{7C23A574-2B65-770A-55D6-E4233DC084DB}"/>
          </ac:picMkLst>
        </pc:picChg>
        <pc:picChg chg="add mod">
          <ac:chgData name="Christine Hubbard" userId="fb551d83-5fae-4a65-88e9-8717d43d2cc9" providerId="ADAL" clId="{490A31EE-4073-4AFB-9C19-B5826A119316}" dt="2024-03-24T18:58:16.496" v="4842" actId="962"/>
          <ac:picMkLst>
            <pc:docMk/>
            <pc:sldMk cId="1033583172" sldId="289"/>
            <ac:picMk id="24" creationId="{95DE80F6-ABA1-A9D3-26C0-1AADA26ADC2A}"/>
          </ac:picMkLst>
        </pc:picChg>
        <pc:picChg chg="del">
          <ac:chgData name="Christine Hubbard" userId="fb551d83-5fae-4a65-88e9-8717d43d2cc9" providerId="ADAL" clId="{490A31EE-4073-4AFB-9C19-B5826A119316}" dt="2024-03-22T18:03:17.853" v="1717" actId="478"/>
          <ac:picMkLst>
            <pc:docMk/>
            <pc:sldMk cId="1033583172" sldId="289"/>
            <ac:picMk id="25" creationId="{6345F604-012F-9E74-DA4D-90BCBEA784AE}"/>
          </ac:picMkLst>
        </pc:picChg>
        <pc:picChg chg="add mod">
          <ac:chgData name="Christine Hubbard" userId="fb551d83-5fae-4a65-88e9-8717d43d2cc9" providerId="ADAL" clId="{490A31EE-4073-4AFB-9C19-B5826A119316}" dt="2024-03-24T18:58:16.496" v="4842" actId="962"/>
          <ac:picMkLst>
            <pc:docMk/>
            <pc:sldMk cId="1033583172" sldId="289"/>
            <ac:picMk id="25" creationId="{6651D401-A298-FADA-3388-A7ED05A835DA}"/>
          </ac:picMkLst>
        </pc:picChg>
        <pc:picChg chg="add mod">
          <ac:chgData name="Christine Hubbard" userId="fb551d83-5fae-4a65-88e9-8717d43d2cc9" providerId="ADAL" clId="{490A31EE-4073-4AFB-9C19-B5826A119316}" dt="2024-03-24T18:58:16.496" v="4842" actId="962"/>
          <ac:picMkLst>
            <pc:docMk/>
            <pc:sldMk cId="1033583172" sldId="289"/>
            <ac:picMk id="26" creationId="{4E3C6EB7-FB96-57D3-2592-7926BB5203A7}"/>
          </ac:picMkLst>
        </pc:picChg>
        <pc:picChg chg="del">
          <ac:chgData name="Christine Hubbard" userId="fb551d83-5fae-4a65-88e9-8717d43d2cc9" providerId="ADAL" clId="{490A31EE-4073-4AFB-9C19-B5826A119316}" dt="2024-03-22T18:03:17.853" v="1717" actId="478"/>
          <ac:picMkLst>
            <pc:docMk/>
            <pc:sldMk cId="1033583172" sldId="289"/>
            <ac:picMk id="26" creationId="{6B501278-79BB-35DB-22EA-4A0A7A3073B7}"/>
          </ac:picMkLst>
        </pc:picChg>
        <pc:picChg chg="del">
          <ac:chgData name="Christine Hubbard" userId="fb551d83-5fae-4a65-88e9-8717d43d2cc9" providerId="ADAL" clId="{490A31EE-4073-4AFB-9C19-B5826A119316}" dt="2024-03-22T18:03:17.853" v="1717" actId="478"/>
          <ac:picMkLst>
            <pc:docMk/>
            <pc:sldMk cId="1033583172" sldId="289"/>
            <ac:picMk id="27" creationId="{1F206043-95E8-2CB4-152C-D84D12469ED6}"/>
          </ac:picMkLst>
        </pc:picChg>
        <pc:picChg chg="add mod">
          <ac:chgData name="Christine Hubbard" userId="fb551d83-5fae-4a65-88e9-8717d43d2cc9" providerId="ADAL" clId="{490A31EE-4073-4AFB-9C19-B5826A119316}" dt="2024-03-24T18:58:16.496" v="4842" actId="962"/>
          <ac:picMkLst>
            <pc:docMk/>
            <pc:sldMk cId="1033583172" sldId="289"/>
            <ac:picMk id="27" creationId="{2DA506A9-766E-4AC2-9F13-59DDFD693348}"/>
          </ac:picMkLst>
        </pc:picChg>
        <pc:picChg chg="add mod">
          <ac:chgData name="Christine Hubbard" userId="fb551d83-5fae-4a65-88e9-8717d43d2cc9" providerId="ADAL" clId="{490A31EE-4073-4AFB-9C19-B5826A119316}" dt="2024-03-24T18:58:16.496" v="4842" actId="962"/>
          <ac:picMkLst>
            <pc:docMk/>
            <pc:sldMk cId="1033583172" sldId="289"/>
            <ac:picMk id="28" creationId="{C9E53323-DC24-51AA-A8D7-0E026CD5F9DA}"/>
          </ac:picMkLst>
        </pc:picChg>
        <pc:picChg chg="del">
          <ac:chgData name="Christine Hubbard" userId="fb551d83-5fae-4a65-88e9-8717d43d2cc9" providerId="ADAL" clId="{490A31EE-4073-4AFB-9C19-B5826A119316}" dt="2024-03-22T18:03:17.853" v="1717" actId="478"/>
          <ac:picMkLst>
            <pc:docMk/>
            <pc:sldMk cId="1033583172" sldId="289"/>
            <ac:picMk id="28" creationId="{CAF1BDA3-3E08-2803-0712-E9855BAB5C0B}"/>
          </ac:picMkLst>
        </pc:picChg>
        <pc:picChg chg="del">
          <ac:chgData name="Christine Hubbard" userId="fb551d83-5fae-4a65-88e9-8717d43d2cc9" providerId="ADAL" clId="{490A31EE-4073-4AFB-9C19-B5826A119316}" dt="2024-03-22T18:03:17.853" v="1717" actId="478"/>
          <ac:picMkLst>
            <pc:docMk/>
            <pc:sldMk cId="1033583172" sldId="289"/>
            <ac:picMk id="29" creationId="{7EBCC7D1-0AA3-F63B-80DB-13F2743D27C7}"/>
          </ac:picMkLst>
        </pc:picChg>
        <pc:picChg chg="add mod">
          <ac:chgData name="Christine Hubbard" userId="fb551d83-5fae-4a65-88e9-8717d43d2cc9" providerId="ADAL" clId="{490A31EE-4073-4AFB-9C19-B5826A119316}" dt="2024-03-24T18:58:16.496" v="4842" actId="962"/>
          <ac:picMkLst>
            <pc:docMk/>
            <pc:sldMk cId="1033583172" sldId="289"/>
            <ac:picMk id="29" creationId="{D61C2B10-757D-09CC-1CCF-3B9418F92DF4}"/>
          </ac:picMkLst>
        </pc:picChg>
        <pc:picChg chg="add mod">
          <ac:chgData name="Christine Hubbard" userId="fb551d83-5fae-4a65-88e9-8717d43d2cc9" providerId="ADAL" clId="{490A31EE-4073-4AFB-9C19-B5826A119316}" dt="2024-03-24T18:58:16.496" v="4842" actId="962"/>
          <ac:picMkLst>
            <pc:docMk/>
            <pc:sldMk cId="1033583172" sldId="289"/>
            <ac:picMk id="30" creationId="{218A7D46-DD1A-9DA6-30A5-F7958C0EC0B1}"/>
          </ac:picMkLst>
        </pc:picChg>
        <pc:picChg chg="del">
          <ac:chgData name="Christine Hubbard" userId="fb551d83-5fae-4a65-88e9-8717d43d2cc9" providerId="ADAL" clId="{490A31EE-4073-4AFB-9C19-B5826A119316}" dt="2024-03-22T18:03:17.853" v="1717" actId="478"/>
          <ac:picMkLst>
            <pc:docMk/>
            <pc:sldMk cId="1033583172" sldId="289"/>
            <ac:picMk id="30" creationId="{F4E4EB0A-A7DF-C72B-F9CB-591E3C3715FF}"/>
          </ac:picMkLst>
        </pc:picChg>
        <pc:picChg chg="add mod">
          <ac:chgData name="Christine Hubbard" userId="fb551d83-5fae-4a65-88e9-8717d43d2cc9" providerId="ADAL" clId="{490A31EE-4073-4AFB-9C19-B5826A119316}" dt="2024-03-24T18:58:16.496" v="4842" actId="962"/>
          <ac:picMkLst>
            <pc:docMk/>
            <pc:sldMk cId="1033583172" sldId="289"/>
            <ac:picMk id="31" creationId="{33E2171F-2AA3-36F0-7665-372D6C9A40C4}"/>
          </ac:picMkLst>
        </pc:picChg>
        <pc:picChg chg="del">
          <ac:chgData name="Christine Hubbard" userId="fb551d83-5fae-4a65-88e9-8717d43d2cc9" providerId="ADAL" clId="{490A31EE-4073-4AFB-9C19-B5826A119316}" dt="2024-03-22T18:03:17.853" v="1717" actId="478"/>
          <ac:picMkLst>
            <pc:docMk/>
            <pc:sldMk cId="1033583172" sldId="289"/>
            <ac:picMk id="31" creationId="{A50C8E6E-C0D7-D15C-5D99-519EE712BF2B}"/>
          </ac:picMkLst>
        </pc:picChg>
        <pc:picChg chg="add mod">
          <ac:chgData name="Christine Hubbard" userId="fb551d83-5fae-4a65-88e9-8717d43d2cc9" providerId="ADAL" clId="{490A31EE-4073-4AFB-9C19-B5826A119316}" dt="2024-03-24T18:58:16.496" v="4842" actId="962"/>
          <ac:picMkLst>
            <pc:docMk/>
            <pc:sldMk cId="1033583172" sldId="289"/>
            <ac:picMk id="32" creationId="{6DC03A9E-D29F-F2BE-8D91-275AE5A9F934}"/>
          </ac:picMkLst>
        </pc:picChg>
        <pc:picChg chg="del">
          <ac:chgData name="Christine Hubbard" userId="fb551d83-5fae-4a65-88e9-8717d43d2cc9" providerId="ADAL" clId="{490A31EE-4073-4AFB-9C19-B5826A119316}" dt="2024-03-22T18:03:17.853" v="1717" actId="478"/>
          <ac:picMkLst>
            <pc:docMk/>
            <pc:sldMk cId="1033583172" sldId="289"/>
            <ac:picMk id="32" creationId="{A9BAD386-9EEE-ED93-8347-7245DB5658F3}"/>
          </ac:picMkLst>
        </pc:picChg>
        <pc:picChg chg="del">
          <ac:chgData name="Christine Hubbard" userId="fb551d83-5fae-4a65-88e9-8717d43d2cc9" providerId="ADAL" clId="{490A31EE-4073-4AFB-9C19-B5826A119316}" dt="2024-03-22T18:03:17.853" v="1717" actId="478"/>
          <ac:picMkLst>
            <pc:docMk/>
            <pc:sldMk cId="1033583172" sldId="289"/>
            <ac:picMk id="33" creationId="{298B2D53-7813-A415-F616-4C948A924763}"/>
          </ac:picMkLst>
        </pc:picChg>
        <pc:picChg chg="add mod">
          <ac:chgData name="Christine Hubbard" userId="fb551d83-5fae-4a65-88e9-8717d43d2cc9" providerId="ADAL" clId="{490A31EE-4073-4AFB-9C19-B5826A119316}" dt="2024-03-24T18:58:16.496" v="4842" actId="962"/>
          <ac:picMkLst>
            <pc:docMk/>
            <pc:sldMk cId="1033583172" sldId="289"/>
            <ac:picMk id="33" creationId="{C4E37F3A-421A-14DD-6A27-B5AC05AD3BDD}"/>
          </ac:picMkLst>
        </pc:picChg>
        <pc:picChg chg="add mod">
          <ac:chgData name="Christine Hubbard" userId="fb551d83-5fae-4a65-88e9-8717d43d2cc9" providerId="ADAL" clId="{490A31EE-4073-4AFB-9C19-B5826A119316}" dt="2024-03-24T18:58:16.496" v="4842" actId="962"/>
          <ac:picMkLst>
            <pc:docMk/>
            <pc:sldMk cId="1033583172" sldId="289"/>
            <ac:picMk id="34" creationId="{D0086C0F-7203-DC9E-27B4-B2387C982D9B}"/>
          </ac:picMkLst>
        </pc:picChg>
        <pc:picChg chg="del">
          <ac:chgData name="Christine Hubbard" userId="fb551d83-5fae-4a65-88e9-8717d43d2cc9" providerId="ADAL" clId="{490A31EE-4073-4AFB-9C19-B5826A119316}" dt="2024-03-22T18:03:17.853" v="1717" actId="478"/>
          <ac:picMkLst>
            <pc:docMk/>
            <pc:sldMk cId="1033583172" sldId="289"/>
            <ac:picMk id="34" creationId="{F8991F22-698D-4B4B-9378-D8D792332C3E}"/>
          </ac:picMkLst>
        </pc:picChg>
        <pc:picChg chg="del">
          <ac:chgData name="Christine Hubbard" userId="fb551d83-5fae-4a65-88e9-8717d43d2cc9" providerId="ADAL" clId="{490A31EE-4073-4AFB-9C19-B5826A119316}" dt="2024-03-22T18:03:17.853" v="1717" actId="478"/>
          <ac:picMkLst>
            <pc:docMk/>
            <pc:sldMk cId="1033583172" sldId="289"/>
            <ac:picMk id="35" creationId="{470CEA9F-27BF-0C0E-3818-904E49B99F16}"/>
          </ac:picMkLst>
        </pc:picChg>
        <pc:picChg chg="add mod">
          <ac:chgData name="Christine Hubbard" userId="fb551d83-5fae-4a65-88e9-8717d43d2cc9" providerId="ADAL" clId="{490A31EE-4073-4AFB-9C19-B5826A119316}" dt="2024-03-24T18:58:16.496" v="4842" actId="962"/>
          <ac:picMkLst>
            <pc:docMk/>
            <pc:sldMk cId="1033583172" sldId="289"/>
            <ac:picMk id="35" creationId="{BF38EB9A-9628-4BD4-D308-FB7841A5B62F}"/>
          </ac:picMkLst>
        </pc:picChg>
        <pc:picChg chg="add mod">
          <ac:chgData name="Christine Hubbard" userId="fb551d83-5fae-4a65-88e9-8717d43d2cc9" providerId="ADAL" clId="{490A31EE-4073-4AFB-9C19-B5826A119316}" dt="2024-03-24T18:58:16.496" v="4842" actId="962"/>
          <ac:picMkLst>
            <pc:docMk/>
            <pc:sldMk cId="1033583172" sldId="289"/>
            <ac:picMk id="36" creationId="{88F7EB09-60E9-464A-D440-D230033B62B7}"/>
          </ac:picMkLst>
        </pc:picChg>
        <pc:picChg chg="del">
          <ac:chgData name="Christine Hubbard" userId="fb551d83-5fae-4a65-88e9-8717d43d2cc9" providerId="ADAL" clId="{490A31EE-4073-4AFB-9C19-B5826A119316}" dt="2024-03-22T18:03:17.853" v="1717" actId="478"/>
          <ac:picMkLst>
            <pc:docMk/>
            <pc:sldMk cId="1033583172" sldId="289"/>
            <ac:picMk id="36" creationId="{D23A0D88-1357-962F-A13C-0EF913447B91}"/>
          </ac:picMkLst>
        </pc:picChg>
        <pc:picChg chg="add mod">
          <ac:chgData name="Christine Hubbard" userId="fb551d83-5fae-4a65-88e9-8717d43d2cc9" providerId="ADAL" clId="{490A31EE-4073-4AFB-9C19-B5826A119316}" dt="2024-03-24T18:58:16.496" v="4842" actId="962"/>
          <ac:picMkLst>
            <pc:docMk/>
            <pc:sldMk cId="1033583172" sldId="289"/>
            <ac:picMk id="37" creationId="{4176CB96-0B71-84D2-F3DE-61759C7FF839}"/>
          </ac:picMkLst>
        </pc:picChg>
        <pc:picChg chg="del">
          <ac:chgData name="Christine Hubbard" userId="fb551d83-5fae-4a65-88e9-8717d43d2cc9" providerId="ADAL" clId="{490A31EE-4073-4AFB-9C19-B5826A119316}" dt="2024-03-22T18:03:17.853" v="1717" actId="478"/>
          <ac:picMkLst>
            <pc:docMk/>
            <pc:sldMk cId="1033583172" sldId="289"/>
            <ac:picMk id="37" creationId="{5B646D15-AD78-65A4-2760-E9DF67E3BF55}"/>
          </ac:picMkLst>
        </pc:picChg>
        <pc:picChg chg="del">
          <ac:chgData name="Christine Hubbard" userId="fb551d83-5fae-4a65-88e9-8717d43d2cc9" providerId="ADAL" clId="{490A31EE-4073-4AFB-9C19-B5826A119316}" dt="2024-03-22T18:03:17.853" v="1717" actId="478"/>
          <ac:picMkLst>
            <pc:docMk/>
            <pc:sldMk cId="1033583172" sldId="289"/>
            <ac:picMk id="38" creationId="{83DFC403-5781-4DF9-077A-F512B0B2D64E}"/>
          </ac:picMkLst>
        </pc:picChg>
        <pc:picChg chg="add mod">
          <ac:chgData name="Christine Hubbard" userId="fb551d83-5fae-4a65-88e9-8717d43d2cc9" providerId="ADAL" clId="{490A31EE-4073-4AFB-9C19-B5826A119316}" dt="2024-03-24T18:58:16.496" v="4842" actId="962"/>
          <ac:picMkLst>
            <pc:docMk/>
            <pc:sldMk cId="1033583172" sldId="289"/>
            <ac:picMk id="38" creationId="{B3BB93EF-6E64-B4F7-374E-C56C6959A290}"/>
          </ac:picMkLst>
        </pc:picChg>
        <pc:picChg chg="add mod">
          <ac:chgData name="Christine Hubbard" userId="fb551d83-5fae-4a65-88e9-8717d43d2cc9" providerId="ADAL" clId="{490A31EE-4073-4AFB-9C19-B5826A119316}" dt="2024-03-24T18:58:16.496" v="4842" actId="962"/>
          <ac:picMkLst>
            <pc:docMk/>
            <pc:sldMk cId="1033583172" sldId="289"/>
            <ac:picMk id="39" creationId="{178F0AD2-01E4-1E7A-C79A-CB2B2CBE539A}"/>
          </ac:picMkLst>
        </pc:picChg>
        <pc:picChg chg="del">
          <ac:chgData name="Christine Hubbard" userId="fb551d83-5fae-4a65-88e9-8717d43d2cc9" providerId="ADAL" clId="{490A31EE-4073-4AFB-9C19-B5826A119316}" dt="2024-03-22T18:03:17.853" v="1717" actId="478"/>
          <ac:picMkLst>
            <pc:docMk/>
            <pc:sldMk cId="1033583172" sldId="289"/>
            <ac:picMk id="39" creationId="{617C92E9-239E-AD5E-8F2E-3AB3E3C2B2AA}"/>
          </ac:picMkLst>
        </pc:picChg>
        <pc:picChg chg="del">
          <ac:chgData name="Christine Hubbard" userId="fb551d83-5fae-4a65-88e9-8717d43d2cc9" providerId="ADAL" clId="{490A31EE-4073-4AFB-9C19-B5826A119316}" dt="2024-03-22T18:03:17.853" v="1717" actId="478"/>
          <ac:picMkLst>
            <pc:docMk/>
            <pc:sldMk cId="1033583172" sldId="289"/>
            <ac:picMk id="40" creationId="{9FBBF699-D8C3-F767-928C-ECFA86DDAC70}"/>
          </ac:picMkLst>
        </pc:picChg>
        <pc:picChg chg="add mod">
          <ac:chgData name="Christine Hubbard" userId="fb551d83-5fae-4a65-88e9-8717d43d2cc9" providerId="ADAL" clId="{490A31EE-4073-4AFB-9C19-B5826A119316}" dt="2024-03-24T18:58:16.496" v="4842" actId="962"/>
          <ac:picMkLst>
            <pc:docMk/>
            <pc:sldMk cId="1033583172" sldId="289"/>
            <ac:picMk id="40" creationId="{C19524DF-EDA8-18F8-434F-0F6C82743FA2}"/>
          </ac:picMkLst>
        </pc:picChg>
        <pc:picChg chg="del">
          <ac:chgData name="Christine Hubbard" userId="fb551d83-5fae-4a65-88e9-8717d43d2cc9" providerId="ADAL" clId="{490A31EE-4073-4AFB-9C19-B5826A119316}" dt="2024-03-22T18:03:17.853" v="1717" actId="478"/>
          <ac:picMkLst>
            <pc:docMk/>
            <pc:sldMk cId="1033583172" sldId="289"/>
            <ac:picMk id="41" creationId="{67BA0C34-FB99-91BA-F909-EE43804F8953}"/>
          </ac:picMkLst>
        </pc:picChg>
        <pc:picChg chg="add mod">
          <ac:chgData name="Christine Hubbard" userId="fb551d83-5fae-4a65-88e9-8717d43d2cc9" providerId="ADAL" clId="{490A31EE-4073-4AFB-9C19-B5826A119316}" dt="2024-03-24T18:58:16.496" v="4842" actId="962"/>
          <ac:picMkLst>
            <pc:docMk/>
            <pc:sldMk cId="1033583172" sldId="289"/>
            <ac:picMk id="41" creationId="{685B7248-45FE-9688-AACD-8F2F0D69E996}"/>
          </ac:picMkLst>
        </pc:picChg>
        <pc:picChg chg="del">
          <ac:chgData name="Christine Hubbard" userId="fb551d83-5fae-4a65-88e9-8717d43d2cc9" providerId="ADAL" clId="{490A31EE-4073-4AFB-9C19-B5826A119316}" dt="2024-03-22T18:03:17.853" v="1717" actId="478"/>
          <ac:picMkLst>
            <pc:docMk/>
            <pc:sldMk cId="1033583172" sldId="289"/>
            <ac:picMk id="42" creationId="{33F30B31-BCE2-0693-A27A-17B31567F862}"/>
          </ac:picMkLst>
        </pc:picChg>
        <pc:picChg chg="add mod">
          <ac:chgData name="Christine Hubbard" userId="fb551d83-5fae-4a65-88e9-8717d43d2cc9" providerId="ADAL" clId="{490A31EE-4073-4AFB-9C19-B5826A119316}" dt="2024-03-24T18:58:16.496" v="4842" actId="962"/>
          <ac:picMkLst>
            <pc:docMk/>
            <pc:sldMk cId="1033583172" sldId="289"/>
            <ac:picMk id="42" creationId="{AF7FCA32-0D59-1087-B217-956BB8123C4F}"/>
          </ac:picMkLst>
        </pc:picChg>
        <pc:picChg chg="del">
          <ac:chgData name="Christine Hubbard" userId="fb551d83-5fae-4a65-88e9-8717d43d2cc9" providerId="ADAL" clId="{490A31EE-4073-4AFB-9C19-B5826A119316}" dt="2024-03-22T18:03:17.853" v="1717" actId="478"/>
          <ac:picMkLst>
            <pc:docMk/>
            <pc:sldMk cId="1033583172" sldId="289"/>
            <ac:picMk id="43" creationId="{27F765E3-3CBF-31B1-FD7E-BA832456E246}"/>
          </ac:picMkLst>
        </pc:picChg>
        <pc:picChg chg="add mod">
          <ac:chgData name="Christine Hubbard" userId="fb551d83-5fae-4a65-88e9-8717d43d2cc9" providerId="ADAL" clId="{490A31EE-4073-4AFB-9C19-B5826A119316}" dt="2024-03-24T18:58:16.496" v="4842" actId="962"/>
          <ac:picMkLst>
            <pc:docMk/>
            <pc:sldMk cId="1033583172" sldId="289"/>
            <ac:picMk id="43" creationId="{40C511DB-2995-5D30-F50A-A6D645EE9F27}"/>
          </ac:picMkLst>
        </pc:picChg>
        <pc:picChg chg="del">
          <ac:chgData name="Christine Hubbard" userId="fb551d83-5fae-4a65-88e9-8717d43d2cc9" providerId="ADAL" clId="{490A31EE-4073-4AFB-9C19-B5826A119316}" dt="2024-03-22T18:03:17.853" v="1717" actId="478"/>
          <ac:picMkLst>
            <pc:docMk/>
            <pc:sldMk cId="1033583172" sldId="289"/>
            <ac:picMk id="44" creationId="{11A7D2C2-18F5-43F7-4297-21A5C815039D}"/>
          </ac:picMkLst>
        </pc:picChg>
        <pc:picChg chg="add mod">
          <ac:chgData name="Christine Hubbard" userId="fb551d83-5fae-4a65-88e9-8717d43d2cc9" providerId="ADAL" clId="{490A31EE-4073-4AFB-9C19-B5826A119316}" dt="2024-03-24T18:58:16.496" v="4842" actId="962"/>
          <ac:picMkLst>
            <pc:docMk/>
            <pc:sldMk cId="1033583172" sldId="289"/>
            <ac:picMk id="44" creationId="{E6F0A076-9C0F-95A0-E83F-150B5A5A7FEF}"/>
          </ac:picMkLst>
        </pc:picChg>
        <pc:picChg chg="del">
          <ac:chgData name="Christine Hubbard" userId="fb551d83-5fae-4a65-88e9-8717d43d2cc9" providerId="ADAL" clId="{490A31EE-4073-4AFB-9C19-B5826A119316}" dt="2024-03-22T18:03:17.853" v="1717" actId="478"/>
          <ac:picMkLst>
            <pc:docMk/>
            <pc:sldMk cId="1033583172" sldId="289"/>
            <ac:picMk id="45" creationId="{7FDD79F2-D81A-3100-2224-F720D25DDCB8}"/>
          </ac:picMkLst>
        </pc:picChg>
        <pc:picChg chg="add mod">
          <ac:chgData name="Christine Hubbard" userId="fb551d83-5fae-4a65-88e9-8717d43d2cc9" providerId="ADAL" clId="{490A31EE-4073-4AFB-9C19-B5826A119316}" dt="2024-03-24T18:58:16.496" v="4842" actId="962"/>
          <ac:picMkLst>
            <pc:docMk/>
            <pc:sldMk cId="1033583172" sldId="289"/>
            <ac:picMk id="45" creationId="{BE953722-7320-66F0-95CF-340840C2551D}"/>
          </ac:picMkLst>
        </pc:picChg>
        <pc:picChg chg="del">
          <ac:chgData name="Christine Hubbard" userId="fb551d83-5fae-4a65-88e9-8717d43d2cc9" providerId="ADAL" clId="{490A31EE-4073-4AFB-9C19-B5826A119316}" dt="2024-03-22T18:03:17.853" v="1717" actId="478"/>
          <ac:picMkLst>
            <pc:docMk/>
            <pc:sldMk cId="1033583172" sldId="289"/>
            <ac:picMk id="46" creationId="{7E2D15FB-3C24-1D3D-B33C-81E5F26F38F0}"/>
          </ac:picMkLst>
        </pc:picChg>
        <pc:picChg chg="add mod">
          <ac:chgData name="Christine Hubbard" userId="fb551d83-5fae-4a65-88e9-8717d43d2cc9" providerId="ADAL" clId="{490A31EE-4073-4AFB-9C19-B5826A119316}" dt="2024-03-24T18:58:16.496" v="4842" actId="962"/>
          <ac:picMkLst>
            <pc:docMk/>
            <pc:sldMk cId="1033583172" sldId="289"/>
            <ac:picMk id="46" creationId="{BDB08BA0-EF4F-1E19-9D0F-896AD93E4B00}"/>
          </ac:picMkLst>
        </pc:picChg>
        <pc:picChg chg="add mod">
          <ac:chgData name="Christine Hubbard" userId="fb551d83-5fae-4a65-88e9-8717d43d2cc9" providerId="ADAL" clId="{490A31EE-4073-4AFB-9C19-B5826A119316}" dt="2024-03-24T18:58:16.496" v="4842" actId="962"/>
          <ac:picMkLst>
            <pc:docMk/>
            <pc:sldMk cId="1033583172" sldId="289"/>
            <ac:picMk id="47" creationId="{44DF17A1-6F03-F7BA-C70F-FCAEC4F745EB}"/>
          </ac:picMkLst>
        </pc:picChg>
        <pc:picChg chg="del">
          <ac:chgData name="Christine Hubbard" userId="fb551d83-5fae-4a65-88e9-8717d43d2cc9" providerId="ADAL" clId="{490A31EE-4073-4AFB-9C19-B5826A119316}" dt="2024-03-22T18:03:17.853" v="1717" actId="478"/>
          <ac:picMkLst>
            <pc:docMk/>
            <pc:sldMk cId="1033583172" sldId="289"/>
            <ac:picMk id="47" creationId="{E8ECF869-6578-D1F5-1E4B-419A5FEB8344}"/>
          </ac:picMkLst>
        </pc:picChg>
        <pc:picChg chg="del">
          <ac:chgData name="Christine Hubbard" userId="fb551d83-5fae-4a65-88e9-8717d43d2cc9" providerId="ADAL" clId="{490A31EE-4073-4AFB-9C19-B5826A119316}" dt="2024-03-22T18:03:17.853" v="1717" actId="478"/>
          <ac:picMkLst>
            <pc:docMk/>
            <pc:sldMk cId="1033583172" sldId="289"/>
            <ac:picMk id="48" creationId="{2DF092ED-484A-7E9D-33B6-2FB8894882AE}"/>
          </ac:picMkLst>
        </pc:picChg>
        <pc:picChg chg="add mod">
          <ac:chgData name="Christine Hubbard" userId="fb551d83-5fae-4a65-88e9-8717d43d2cc9" providerId="ADAL" clId="{490A31EE-4073-4AFB-9C19-B5826A119316}" dt="2024-03-24T18:58:16.496" v="4842" actId="962"/>
          <ac:picMkLst>
            <pc:docMk/>
            <pc:sldMk cId="1033583172" sldId="289"/>
            <ac:picMk id="48" creationId="{FB775FE1-0E07-ACBF-E9A4-C4BDAA912AAC}"/>
          </ac:picMkLst>
        </pc:picChg>
        <pc:picChg chg="add mod">
          <ac:chgData name="Christine Hubbard" userId="fb551d83-5fae-4a65-88e9-8717d43d2cc9" providerId="ADAL" clId="{490A31EE-4073-4AFB-9C19-B5826A119316}" dt="2024-03-24T18:58:16.496" v="4842" actId="962"/>
          <ac:picMkLst>
            <pc:docMk/>
            <pc:sldMk cId="1033583172" sldId="289"/>
            <ac:picMk id="49" creationId="{9DB36524-F553-8178-5563-CCBDA876D5E7}"/>
          </ac:picMkLst>
        </pc:picChg>
        <pc:picChg chg="del">
          <ac:chgData name="Christine Hubbard" userId="fb551d83-5fae-4a65-88e9-8717d43d2cc9" providerId="ADAL" clId="{490A31EE-4073-4AFB-9C19-B5826A119316}" dt="2024-03-22T18:03:17.853" v="1717" actId="478"/>
          <ac:picMkLst>
            <pc:docMk/>
            <pc:sldMk cId="1033583172" sldId="289"/>
            <ac:picMk id="49" creationId="{DAF41E11-7AE6-42C0-8A98-E60806D23581}"/>
          </ac:picMkLst>
        </pc:picChg>
        <pc:picChg chg="add mod">
          <ac:chgData name="Christine Hubbard" userId="fb551d83-5fae-4a65-88e9-8717d43d2cc9" providerId="ADAL" clId="{490A31EE-4073-4AFB-9C19-B5826A119316}" dt="2024-03-24T18:58:16.496" v="4842" actId="962"/>
          <ac:picMkLst>
            <pc:docMk/>
            <pc:sldMk cId="1033583172" sldId="289"/>
            <ac:picMk id="50" creationId="{A7BD3B3C-9B45-F6DC-B3FD-6BC5548A23EC}"/>
          </ac:picMkLst>
        </pc:picChg>
        <pc:picChg chg="del">
          <ac:chgData name="Christine Hubbard" userId="fb551d83-5fae-4a65-88e9-8717d43d2cc9" providerId="ADAL" clId="{490A31EE-4073-4AFB-9C19-B5826A119316}" dt="2024-03-22T18:03:17.853" v="1717" actId="478"/>
          <ac:picMkLst>
            <pc:docMk/>
            <pc:sldMk cId="1033583172" sldId="289"/>
            <ac:picMk id="50" creationId="{BA54EA36-3EC7-B0AA-139C-E6C6950C4DBD}"/>
          </ac:picMkLst>
        </pc:picChg>
        <pc:picChg chg="del">
          <ac:chgData name="Christine Hubbard" userId="fb551d83-5fae-4a65-88e9-8717d43d2cc9" providerId="ADAL" clId="{490A31EE-4073-4AFB-9C19-B5826A119316}" dt="2024-03-22T18:03:17.853" v="1717" actId="478"/>
          <ac:picMkLst>
            <pc:docMk/>
            <pc:sldMk cId="1033583172" sldId="289"/>
            <ac:picMk id="51" creationId="{61E8A547-95F9-AEF8-C1FA-0BDE09BF5231}"/>
          </ac:picMkLst>
        </pc:picChg>
        <pc:picChg chg="add mod">
          <ac:chgData name="Christine Hubbard" userId="fb551d83-5fae-4a65-88e9-8717d43d2cc9" providerId="ADAL" clId="{490A31EE-4073-4AFB-9C19-B5826A119316}" dt="2024-03-24T18:58:16.496" v="4842" actId="962"/>
          <ac:picMkLst>
            <pc:docMk/>
            <pc:sldMk cId="1033583172" sldId="289"/>
            <ac:picMk id="51" creationId="{B87FD4F9-B2FF-3B97-007F-151558F83F91}"/>
          </ac:picMkLst>
        </pc:picChg>
        <pc:picChg chg="add mod">
          <ac:chgData name="Christine Hubbard" userId="fb551d83-5fae-4a65-88e9-8717d43d2cc9" providerId="ADAL" clId="{490A31EE-4073-4AFB-9C19-B5826A119316}" dt="2024-03-24T18:58:16.496" v="4842" actId="962"/>
          <ac:picMkLst>
            <pc:docMk/>
            <pc:sldMk cId="1033583172" sldId="289"/>
            <ac:picMk id="52" creationId="{19FA610B-CE0B-310B-87C6-5344A9ADF5A3}"/>
          </ac:picMkLst>
        </pc:picChg>
        <pc:picChg chg="del">
          <ac:chgData name="Christine Hubbard" userId="fb551d83-5fae-4a65-88e9-8717d43d2cc9" providerId="ADAL" clId="{490A31EE-4073-4AFB-9C19-B5826A119316}" dt="2024-03-22T18:03:17.853" v="1717" actId="478"/>
          <ac:picMkLst>
            <pc:docMk/>
            <pc:sldMk cId="1033583172" sldId="289"/>
            <ac:picMk id="52" creationId="{1ECC3F90-A22E-16F1-86A8-48EFE4BE0508}"/>
          </ac:picMkLst>
        </pc:picChg>
        <pc:picChg chg="add mod">
          <ac:chgData name="Christine Hubbard" userId="fb551d83-5fae-4a65-88e9-8717d43d2cc9" providerId="ADAL" clId="{490A31EE-4073-4AFB-9C19-B5826A119316}" dt="2024-03-24T18:58:16.496" v="4842" actId="962"/>
          <ac:picMkLst>
            <pc:docMk/>
            <pc:sldMk cId="1033583172" sldId="289"/>
            <ac:picMk id="53" creationId="{CCA4128A-24F5-2599-31C4-45A7EDDC9006}"/>
          </ac:picMkLst>
        </pc:picChg>
        <pc:picChg chg="del">
          <ac:chgData name="Christine Hubbard" userId="fb551d83-5fae-4a65-88e9-8717d43d2cc9" providerId="ADAL" clId="{490A31EE-4073-4AFB-9C19-B5826A119316}" dt="2024-03-22T18:03:17.853" v="1717" actId="478"/>
          <ac:picMkLst>
            <pc:docMk/>
            <pc:sldMk cId="1033583172" sldId="289"/>
            <ac:picMk id="53" creationId="{FCEB5B65-DF95-B76B-385B-61D203C6443C}"/>
          </ac:picMkLst>
        </pc:picChg>
        <pc:picChg chg="del">
          <ac:chgData name="Christine Hubbard" userId="fb551d83-5fae-4a65-88e9-8717d43d2cc9" providerId="ADAL" clId="{490A31EE-4073-4AFB-9C19-B5826A119316}" dt="2024-03-22T18:03:17.853" v="1717" actId="478"/>
          <ac:picMkLst>
            <pc:docMk/>
            <pc:sldMk cId="1033583172" sldId="289"/>
            <ac:picMk id="54" creationId="{5609D4CA-8DFF-3DD5-2F24-3245850549AC}"/>
          </ac:picMkLst>
        </pc:picChg>
        <pc:picChg chg="add mod">
          <ac:chgData name="Christine Hubbard" userId="fb551d83-5fae-4a65-88e9-8717d43d2cc9" providerId="ADAL" clId="{490A31EE-4073-4AFB-9C19-B5826A119316}" dt="2024-03-24T18:58:16.496" v="4842" actId="962"/>
          <ac:picMkLst>
            <pc:docMk/>
            <pc:sldMk cId="1033583172" sldId="289"/>
            <ac:picMk id="54" creationId="{FA93F507-DA26-14CE-4710-409DAAF12051}"/>
          </ac:picMkLst>
        </pc:picChg>
        <pc:picChg chg="add mod">
          <ac:chgData name="Christine Hubbard" userId="fb551d83-5fae-4a65-88e9-8717d43d2cc9" providerId="ADAL" clId="{490A31EE-4073-4AFB-9C19-B5826A119316}" dt="2024-03-24T18:58:16.496" v="4842" actId="962"/>
          <ac:picMkLst>
            <pc:docMk/>
            <pc:sldMk cId="1033583172" sldId="289"/>
            <ac:picMk id="55" creationId="{441B8641-2498-2277-54F4-E2AC742E09E8}"/>
          </ac:picMkLst>
        </pc:picChg>
        <pc:picChg chg="del">
          <ac:chgData name="Christine Hubbard" userId="fb551d83-5fae-4a65-88e9-8717d43d2cc9" providerId="ADAL" clId="{490A31EE-4073-4AFB-9C19-B5826A119316}" dt="2024-03-22T18:03:17.853" v="1717" actId="478"/>
          <ac:picMkLst>
            <pc:docMk/>
            <pc:sldMk cId="1033583172" sldId="289"/>
            <ac:picMk id="55" creationId="{AFB3A020-2219-9897-F271-B6A25472ADF9}"/>
          </ac:picMkLst>
        </pc:picChg>
        <pc:picChg chg="del">
          <ac:chgData name="Christine Hubbard" userId="fb551d83-5fae-4a65-88e9-8717d43d2cc9" providerId="ADAL" clId="{490A31EE-4073-4AFB-9C19-B5826A119316}" dt="2024-03-22T18:03:17.853" v="1717" actId="478"/>
          <ac:picMkLst>
            <pc:docMk/>
            <pc:sldMk cId="1033583172" sldId="289"/>
            <ac:picMk id="56" creationId="{5534D054-F4CC-7EED-E80A-30A58F9F8028}"/>
          </ac:picMkLst>
        </pc:picChg>
        <pc:picChg chg="add mod">
          <ac:chgData name="Christine Hubbard" userId="fb551d83-5fae-4a65-88e9-8717d43d2cc9" providerId="ADAL" clId="{490A31EE-4073-4AFB-9C19-B5826A119316}" dt="2024-03-24T18:58:16.496" v="4842" actId="962"/>
          <ac:picMkLst>
            <pc:docMk/>
            <pc:sldMk cId="1033583172" sldId="289"/>
            <ac:picMk id="56" creationId="{6C28C289-99FA-AD21-8471-B5059746670C}"/>
          </ac:picMkLst>
        </pc:picChg>
        <pc:picChg chg="add mod">
          <ac:chgData name="Christine Hubbard" userId="fb551d83-5fae-4a65-88e9-8717d43d2cc9" providerId="ADAL" clId="{490A31EE-4073-4AFB-9C19-B5826A119316}" dt="2024-03-24T18:58:16.496" v="4842" actId="962"/>
          <ac:picMkLst>
            <pc:docMk/>
            <pc:sldMk cId="1033583172" sldId="289"/>
            <ac:picMk id="57" creationId="{25B55C11-DD6D-D8B8-CF1E-08A3944E1961}"/>
          </ac:picMkLst>
        </pc:picChg>
        <pc:picChg chg="del">
          <ac:chgData name="Christine Hubbard" userId="fb551d83-5fae-4a65-88e9-8717d43d2cc9" providerId="ADAL" clId="{490A31EE-4073-4AFB-9C19-B5826A119316}" dt="2024-03-22T18:03:17.853" v="1717" actId="478"/>
          <ac:picMkLst>
            <pc:docMk/>
            <pc:sldMk cId="1033583172" sldId="289"/>
            <ac:picMk id="57" creationId="{CA6F976F-A2E8-8AFF-1992-311EBDB3A015}"/>
          </ac:picMkLst>
        </pc:picChg>
        <pc:picChg chg="del">
          <ac:chgData name="Christine Hubbard" userId="fb551d83-5fae-4a65-88e9-8717d43d2cc9" providerId="ADAL" clId="{490A31EE-4073-4AFB-9C19-B5826A119316}" dt="2024-03-22T18:03:17.853" v="1717" actId="478"/>
          <ac:picMkLst>
            <pc:docMk/>
            <pc:sldMk cId="1033583172" sldId="289"/>
            <ac:picMk id="58" creationId="{594AFF07-DB6B-29FA-B72B-F45512E659C8}"/>
          </ac:picMkLst>
        </pc:picChg>
        <pc:picChg chg="add mod">
          <ac:chgData name="Christine Hubbard" userId="fb551d83-5fae-4a65-88e9-8717d43d2cc9" providerId="ADAL" clId="{490A31EE-4073-4AFB-9C19-B5826A119316}" dt="2024-03-24T18:58:16.496" v="4842" actId="962"/>
          <ac:picMkLst>
            <pc:docMk/>
            <pc:sldMk cId="1033583172" sldId="289"/>
            <ac:picMk id="58" creationId="{5F48E260-59AC-66AA-6AC7-443D5CDF20A2}"/>
          </ac:picMkLst>
        </pc:picChg>
        <pc:picChg chg="del">
          <ac:chgData name="Christine Hubbard" userId="fb551d83-5fae-4a65-88e9-8717d43d2cc9" providerId="ADAL" clId="{490A31EE-4073-4AFB-9C19-B5826A119316}" dt="2024-03-22T18:03:17.853" v="1717" actId="478"/>
          <ac:picMkLst>
            <pc:docMk/>
            <pc:sldMk cId="1033583172" sldId="289"/>
            <ac:picMk id="59" creationId="{0E9AFD65-2DDB-91E7-8E62-B8AAB3337DCA}"/>
          </ac:picMkLst>
        </pc:picChg>
        <pc:picChg chg="add mod">
          <ac:chgData name="Christine Hubbard" userId="fb551d83-5fae-4a65-88e9-8717d43d2cc9" providerId="ADAL" clId="{490A31EE-4073-4AFB-9C19-B5826A119316}" dt="2024-03-24T18:58:16.496" v="4842" actId="962"/>
          <ac:picMkLst>
            <pc:docMk/>
            <pc:sldMk cId="1033583172" sldId="289"/>
            <ac:picMk id="59" creationId="{8E203C42-2C5E-F97F-EA17-66AC39DC6898}"/>
          </ac:picMkLst>
        </pc:picChg>
        <pc:picChg chg="add mod">
          <ac:chgData name="Christine Hubbard" userId="fb551d83-5fae-4a65-88e9-8717d43d2cc9" providerId="ADAL" clId="{490A31EE-4073-4AFB-9C19-B5826A119316}" dt="2024-03-24T18:58:16.496" v="4842" actId="962"/>
          <ac:picMkLst>
            <pc:docMk/>
            <pc:sldMk cId="1033583172" sldId="289"/>
            <ac:picMk id="60" creationId="{98B616FC-93D5-615C-0F87-4D08E1793380}"/>
          </ac:picMkLst>
        </pc:picChg>
        <pc:picChg chg="del">
          <ac:chgData name="Christine Hubbard" userId="fb551d83-5fae-4a65-88e9-8717d43d2cc9" providerId="ADAL" clId="{490A31EE-4073-4AFB-9C19-B5826A119316}" dt="2024-03-22T18:03:17.853" v="1717" actId="478"/>
          <ac:picMkLst>
            <pc:docMk/>
            <pc:sldMk cId="1033583172" sldId="289"/>
            <ac:picMk id="60" creationId="{A45BE4A3-4585-ED85-BFF2-A4FDD69C80CE}"/>
          </ac:picMkLst>
        </pc:picChg>
        <pc:picChg chg="add mod">
          <ac:chgData name="Christine Hubbard" userId="fb551d83-5fae-4a65-88e9-8717d43d2cc9" providerId="ADAL" clId="{490A31EE-4073-4AFB-9C19-B5826A119316}" dt="2024-03-24T18:58:16.496" v="4842" actId="962"/>
          <ac:picMkLst>
            <pc:docMk/>
            <pc:sldMk cId="1033583172" sldId="289"/>
            <ac:picMk id="61" creationId="{15AD30CC-8B02-C2D8-B9D4-065DEB37ADDE}"/>
          </ac:picMkLst>
        </pc:picChg>
        <pc:picChg chg="del">
          <ac:chgData name="Christine Hubbard" userId="fb551d83-5fae-4a65-88e9-8717d43d2cc9" providerId="ADAL" clId="{490A31EE-4073-4AFB-9C19-B5826A119316}" dt="2024-03-22T18:03:17.853" v="1717" actId="478"/>
          <ac:picMkLst>
            <pc:docMk/>
            <pc:sldMk cId="1033583172" sldId="289"/>
            <ac:picMk id="61" creationId="{4EC1ADA2-C2A8-B5D4-9590-1A72AB16D802}"/>
          </ac:picMkLst>
        </pc:picChg>
        <pc:picChg chg="del">
          <ac:chgData name="Christine Hubbard" userId="fb551d83-5fae-4a65-88e9-8717d43d2cc9" providerId="ADAL" clId="{490A31EE-4073-4AFB-9C19-B5826A119316}" dt="2024-03-22T18:03:17.853" v="1717" actId="478"/>
          <ac:picMkLst>
            <pc:docMk/>
            <pc:sldMk cId="1033583172" sldId="289"/>
            <ac:picMk id="62" creationId="{941BC7B2-6D69-300D-B866-DEC1C13C08C6}"/>
          </ac:picMkLst>
        </pc:picChg>
        <pc:picChg chg="add mod">
          <ac:chgData name="Christine Hubbard" userId="fb551d83-5fae-4a65-88e9-8717d43d2cc9" providerId="ADAL" clId="{490A31EE-4073-4AFB-9C19-B5826A119316}" dt="2024-03-24T18:58:16.496" v="4842" actId="962"/>
          <ac:picMkLst>
            <pc:docMk/>
            <pc:sldMk cId="1033583172" sldId="289"/>
            <ac:picMk id="62" creationId="{CD95DBA6-E7F0-FC90-6463-79FE1EA4B761}"/>
          </ac:picMkLst>
        </pc:picChg>
        <pc:picChg chg="add mod">
          <ac:chgData name="Christine Hubbard" userId="fb551d83-5fae-4a65-88e9-8717d43d2cc9" providerId="ADAL" clId="{490A31EE-4073-4AFB-9C19-B5826A119316}" dt="2024-03-24T18:58:16.496" v="4842" actId="962"/>
          <ac:picMkLst>
            <pc:docMk/>
            <pc:sldMk cId="1033583172" sldId="289"/>
            <ac:picMk id="63" creationId="{8B40646B-D172-B74B-0953-5ACB8276ADDB}"/>
          </ac:picMkLst>
        </pc:picChg>
        <pc:picChg chg="del">
          <ac:chgData name="Christine Hubbard" userId="fb551d83-5fae-4a65-88e9-8717d43d2cc9" providerId="ADAL" clId="{490A31EE-4073-4AFB-9C19-B5826A119316}" dt="2024-03-22T18:03:17.853" v="1717" actId="478"/>
          <ac:picMkLst>
            <pc:docMk/>
            <pc:sldMk cId="1033583172" sldId="289"/>
            <ac:picMk id="63" creationId="{C7CE2934-E8AC-193F-111B-28D2FA5B7E26}"/>
          </ac:picMkLst>
        </pc:picChg>
        <pc:picChg chg="del">
          <ac:chgData name="Christine Hubbard" userId="fb551d83-5fae-4a65-88e9-8717d43d2cc9" providerId="ADAL" clId="{490A31EE-4073-4AFB-9C19-B5826A119316}" dt="2024-03-22T18:03:17.853" v="1717" actId="478"/>
          <ac:picMkLst>
            <pc:docMk/>
            <pc:sldMk cId="1033583172" sldId="289"/>
            <ac:picMk id="64" creationId="{46ECC87B-6E37-D4F4-49E5-F23809103A0A}"/>
          </ac:picMkLst>
        </pc:picChg>
        <pc:picChg chg="add mod">
          <ac:chgData name="Christine Hubbard" userId="fb551d83-5fae-4a65-88e9-8717d43d2cc9" providerId="ADAL" clId="{490A31EE-4073-4AFB-9C19-B5826A119316}" dt="2024-03-24T18:58:16.496" v="4842" actId="962"/>
          <ac:picMkLst>
            <pc:docMk/>
            <pc:sldMk cId="1033583172" sldId="289"/>
            <ac:picMk id="64" creationId="{A9E86BA0-7EEB-8338-FA1E-43F32A545775}"/>
          </ac:picMkLst>
        </pc:picChg>
        <pc:picChg chg="del">
          <ac:chgData name="Christine Hubbard" userId="fb551d83-5fae-4a65-88e9-8717d43d2cc9" providerId="ADAL" clId="{490A31EE-4073-4AFB-9C19-B5826A119316}" dt="2024-03-22T18:03:17.853" v="1717" actId="478"/>
          <ac:picMkLst>
            <pc:docMk/>
            <pc:sldMk cId="1033583172" sldId="289"/>
            <ac:picMk id="65" creationId="{33459F34-D4EE-59F8-141F-F24376E44229}"/>
          </ac:picMkLst>
        </pc:picChg>
        <pc:picChg chg="add mod">
          <ac:chgData name="Christine Hubbard" userId="fb551d83-5fae-4a65-88e9-8717d43d2cc9" providerId="ADAL" clId="{490A31EE-4073-4AFB-9C19-B5826A119316}" dt="2024-03-24T18:58:16.496" v="4842" actId="962"/>
          <ac:picMkLst>
            <pc:docMk/>
            <pc:sldMk cId="1033583172" sldId="289"/>
            <ac:picMk id="65" creationId="{CD27CB6D-43E5-94B2-F874-C852415613C9}"/>
          </ac:picMkLst>
        </pc:picChg>
        <pc:picChg chg="add mod">
          <ac:chgData name="Christine Hubbard" userId="fb551d83-5fae-4a65-88e9-8717d43d2cc9" providerId="ADAL" clId="{490A31EE-4073-4AFB-9C19-B5826A119316}" dt="2024-03-24T18:58:16.496" v="4842" actId="962"/>
          <ac:picMkLst>
            <pc:docMk/>
            <pc:sldMk cId="1033583172" sldId="289"/>
            <ac:picMk id="66" creationId="{0216A327-05B6-570D-7F94-37D1A356C3C2}"/>
          </ac:picMkLst>
        </pc:picChg>
        <pc:picChg chg="del">
          <ac:chgData name="Christine Hubbard" userId="fb551d83-5fae-4a65-88e9-8717d43d2cc9" providerId="ADAL" clId="{490A31EE-4073-4AFB-9C19-B5826A119316}" dt="2024-03-22T18:03:17.853" v="1717" actId="478"/>
          <ac:picMkLst>
            <pc:docMk/>
            <pc:sldMk cId="1033583172" sldId="289"/>
            <ac:picMk id="66" creationId="{9C65C7E0-F444-3514-472C-C8C71852BE96}"/>
          </ac:picMkLst>
        </pc:picChg>
        <pc:picChg chg="add mod">
          <ac:chgData name="Christine Hubbard" userId="fb551d83-5fae-4a65-88e9-8717d43d2cc9" providerId="ADAL" clId="{490A31EE-4073-4AFB-9C19-B5826A119316}" dt="2024-03-24T18:58:16.496" v="4842" actId="962"/>
          <ac:picMkLst>
            <pc:docMk/>
            <pc:sldMk cId="1033583172" sldId="289"/>
            <ac:picMk id="67" creationId="{17A4D308-08F6-C07E-6D5E-4D56090C49A9}"/>
          </ac:picMkLst>
        </pc:picChg>
        <pc:picChg chg="del">
          <ac:chgData name="Christine Hubbard" userId="fb551d83-5fae-4a65-88e9-8717d43d2cc9" providerId="ADAL" clId="{490A31EE-4073-4AFB-9C19-B5826A119316}" dt="2024-03-22T18:03:17.853" v="1717" actId="478"/>
          <ac:picMkLst>
            <pc:docMk/>
            <pc:sldMk cId="1033583172" sldId="289"/>
            <ac:picMk id="67" creationId="{A8E5E80C-0CC7-484C-BD79-1101A4BA3C70}"/>
          </ac:picMkLst>
        </pc:picChg>
        <pc:picChg chg="del">
          <ac:chgData name="Christine Hubbard" userId="fb551d83-5fae-4a65-88e9-8717d43d2cc9" providerId="ADAL" clId="{490A31EE-4073-4AFB-9C19-B5826A119316}" dt="2024-03-22T18:03:17.853" v="1717" actId="478"/>
          <ac:picMkLst>
            <pc:docMk/>
            <pc:sldMk cId="1033583172" sldId="289"/>
            <ac:picMk id="68" creationId="{0A6E1B79-E8D3-779C-C625-ED062337C194}"/>
          </ac:picMkLst>
        </pc:picChg>
        <pc:picChg chg="add mod">
          <ac:chgData name="Christine Hubbard" userId="fb551d83-5fae-4a65-88e9-8717d43d2cc9" providerId="ADAL" clId="{490A31EE-4073-4AFB-9C19-B5826A119316}" dt="2024-03-24T18:58:16.496" v="4842" actId="962"/>
          <ac:picMkLst>
            <pc:docMk/>
            <pc:sldMk cId="1033583172" sldId="289"/>
            <ac:picMk id="68" creationId="{AAD6EDC2-7CE9-B51A-6D2E-19EF9D1CBC9E}"/>
          </ac:picMkLst>
        </pc:picChg>
        <pc:picChg chg="add mod">
          <ac:chgData name="Christine Hubbard" userId="fb551d83-5fae-4a65-88e9-8717d43d2cc9" providerId="ADAL" clId="{490A31EE-4073-4AFB-9C19-B5826A119316}" dt="2024-03-24T18:58:16.496" v="4842" actId="962"/>
          <ac:picMkLst>
            <pc:docMk/>
            <pc:sldMk cId="1033583172" sldId="289"/>
            <ac:picMk id="69" creationId="{7B97F84E-BABB-7271-B9BF-E3D395D306BB}"/>
          </ac:picMkLst>
        </pc:picChg>
        <pc:picChg chg="del">
          <ac:chgData name="Christine Hubbard" userId="fb551d83-5fae-4a65-88e9-8717d43d2cc9" providerId="ADAL" clId="{490A31EE-4073-4AFB-9C19-B5826A119316}" dt="2024-03-22T18:03:17.853" v="1717" actId="478"/>
          <ac:picMkLst>
            <pc:docMk/>
            <pc:sldMk cId="1033583172" sldId="289"/>
            <ac:picMk id="69" creationId="{8D008596-5682-CB04-838C-66E5BE9CC44C}"/>
          </ac:picMkLst>
        </pc:picChg>
        <pc:picChg chg="add mod">
          <ac:chgData name="Christine Hubbard" userId="fb551d83-5fae-4a65-88e9-8717d43d2cc9" providerId="ADAL" clId="{490A31EE-4073-4AFB-9C19-B5826A119316}" dt="2024-03-24T18:58:16.496" v="4842" actId="962"/>
          <ac:picMkLst>
            <pc:docMk/>
            <pc:sldMk cId="1033583172" sldId="289"/>
            <ac:picMk id="70" creationId="{2DA0AB67-20C9-833A-0A3B-E6A4B363E145}"/>
          </ac:picMkLst>
        </pc:picChg>
        <pc:picChg chg="del">
          <ac:chgData name="Christine Hubbard" userId="fb551d83-5fae-4a65-88e9-8717d43d2cc9" providerId="ADAL" clId="{490A31EE-4073-4AFB-9C19-B5826A119316}" dt="2024-03-22T18:03:17.853" v="1717" actId="478"/>
          <ac:picMkLst>
            <pc:docMk/>
            <pc:sldMk cId="1033583172" sldId="289"/>
            <ac:picMk id="70" creationId="{571A7325-26DD-DC9D-2535-66390688C6D0}"/>
          </ac:picMkLst>
        </pc:picChg>
        <pc:picChg chg="del">
          <ac:chgData name="Christine Hubbard" userId="fb551d83-5fae-4a65-88e9-8717d43d2cc9" providerId="ADAL" clId="{490A31EE-4073-4AFB-9C19-B5826A119316}" dt="2024-03-22T18:03:17.853" v="1717" actId="478"/>
          <ac:picMkLst>
            <pc:docMk/>
            <pc:sldMk cId="1033583172" sldId="289"/>
            <ac:picMk id="71" creationId="{41275964-6A3A-DB91-0A2B-AB97D88DFD7E}"/>
          </ac:picMkLst>
        </pc:picChg>
        <pc:picChg chg="add mod">
          <ac:chgData name="Christine Hubbard" userId="fb551d83-5fae-4a65-88e9-8717d43d2cc9" providerId="ADAL" clId="{490A31EE-4073-4AFB-9C19-B5826A119316}" dt="2024-03-24T18:58:16.496" v="4842" actId="962"/>
          <ac:picMkLst>
            <pc:docMk/>
            <pc:sldMk cId="1033583172" sldId="289"/>
            <ac:picMk id="71" creationId="{E602320D-1914-C078-A403-33F12F6C95DA}"/>
          </ac:picMkLst>
        </pc:picChg>
        <pc:picChg chg="del">
          <ac:chgData name="Christine Hubbard" userId="fb551d83-5fae-4a65-88e9-8717d43d2cc9" providerId="ADAL" clId="{490A31EE-4073-4AFB-9C19-B5826A119316}" dt="2024-03-22T18:03:17.853" v="1717" actId="478"/>
          <ac:picMkLst>
            <pc:docMk/>
            <pc:sldMk cId="1033583172" sldId="289"/>
            <ac:picMk id="72" creationId="{B721BBC0-9419-6ACE-9BAB-1BBC62BFF514}"/>
          </ac:picMkLst>
        </pc:picChg>
        <pc:picChg chg="add mod">
          <ac:chgData name="Christine Hubbard" userId="fb551d83-5fae-4a65-88e9-8717d43d2cc9" providerId="ADAL" clId="{490A31EE-4073-4AFB-9C19-B5826A119316}" dt="2024-03-24T18:58:16.496" v="4842" actId="962"/>
          <ac:picMkLst>
            <pc:docMk/>
            <pc:sldMk cId="1033583172" sldId="289"/>
            <ac:picMk id="72" creationId="{E75A15BD-2D4F-6262-7151-74F6FA039655}"/>
          </ac:picMkLst>
        </pc:picChg>
        <pc:picChg chg="add mod">
          <ac:chgData name="Christine Hubbard" userId="fb551d83-5fae-4a65-88e9-8717d43d2cc9" providerId="ADAL" clId="{490A31EE-4073-4AFB-9C19-B5826A119316}" dt="2024-03-24T18:58:16.496" v="4842" actId="962"/>
          <ac:picMkLst>
            <pc:docMk/>
            <pc:sldMk cId="1033583172" sldId="289"/>
            <ac:picMk id="73" creationId="{58C17EB3-7916-7367-CF41-DCCEC6150EC5}"/>
          </ac:picMkLst>
        </pc:picChg>
        <pc:picChg chg="del">
          <ac:chgData name="Christine Hubbard" userId="fb551d83-5fae-4a65-88e9-8717d43d2cc9" providerId="ADAL" clId="{490A31EE-4073-4AFB-9C19-B5826A119316}" dt="2024-03-22T18:03:17.853" v="1717" actId="478"/>
          <ac:picMkLst>
            <pc:docMk/>
            <pc:sldMk cId="1033583172" sldId="289"/>
            <ac:picMk id="73" creationId="{E5269852-03A1-8FA0-1EC9-DD27CDB974DE}"/>
          </ac:picMkLst>
        </pc:picChg>
        <pc:picChg chg="del">
          <ac:chgData name="Christine Hubbard" userId="fb551d83-5fae-4a65-88e9-8717d43d2cc9" providerId="ADAL" clId="{490A31EE-4073-4AFB-9C19-B5826A119316}" dt="2024-03-22T18:03:17.853" v="1717" actId="478"/>
          <ac:picMkLst>
            <pc:docMk/>
            <pc:sldMk cId="1033583172" sldId="289"/>
            <ac:picMk id="74" creationId="{995EB23D-C01E-98DB-B0B3-0B35933A6605}"/>
          </ac:picMkLst>
        </pc:picChg>
        <pc:picChg chg="add mod">
          <ac:chgData name="Christine Hubbard" userId="fb551d83-5fae-4a65-88e9-8717d43d2cc9" providerId="ADAL" clId="{490A31EE-4073-4AFB-9C19-B5826A119316}" dt="2024-03-24T18:58:16.496" v="4842" actId="962"/>
          <ac:picMkLst>
            <pc:docMk/>
            <pc:sldMk cId="1033583172" sldId="289"/>
            <ac:picMk id="74" creationId="{C6DF5A04-137D-8D4B-CF0F-1629F0052854}"/>
          </ac:picMkLst>
        </pc:picChg>
        <pc:picChg chg="add del mod">
          <ac:chgData name="Christine Hubbard" userId="fb551d83-5fae-4a65-88e9-8717d43d2cc9" providerId="ADAL" clId="{490A31EE-4073-4AFB-9C19-B5826A119316}" dt="2024-03-24T18:52:06.020" v="4760" actId="478"/>
          <ac:picMkLst>
            <pc:docMk/>
            <pc:sldMk cId="1033583172" sldId="289"/>
            <ac:picMk id="75" creationId="{793D962F-A824-1F0B-0E5E-F5E80A586289}"/>
          </ac:picMkLst>
        </pc:picChg>
        <pc:picChg chg="add del mod">
          <ac:chgData name="Christine Hubbard" userId="fb551d83-5fae-4a65-88e9-8717d43d2cc9" providerId="ADAL" clId="{490A31EE-4073-4AFB-9C19-B5826A119316}" dt="2024-03-24T18:52:06.020" v="4760" actId="478"/>
          <ac:picMkLst>
            <pc:docMk/>
            <pc:sldMk cId="1033583172" sldId="289"/>
            <ac:picMk id="76" creationId="{68934581-3E5B-5522-9C5F-5715D87597CF}"/>
          </ac:picMkLst>
        </pc:picChg>
        <pc:picChg chg="add del mod">
          <ac:chgData name="Christine Hubbard" userId="fb551d83-5fae-4a65-88e9-8717d43d2cc9" providerId="ADAL" clId="{490A31EE-4073-4AFB-9C19-B5826A119316}" dt="2024-03-24T18:52:06.020" v="4760" actId="478"/>
          <ac:picMkLst>
            <pc:docMk/>
            <pc:sldMk cId="1033583172" sldId="289"/>
            <ac:picMk id="77" creationId="{35290505-765A-1951-C4B8-9BB819594EF7}"/>
          </ac:picMkLst>
        </pc:picChg>
        <pc:picChg chg="add del mod">
          <ac:chgData name="Christine Hubbard" userId="fb551d83-5fae-4a65-88e9-8717d43d2cc9" providerId="ADAL" clId="{490A31EE-4073-4AFB-9C19-B5826A119316}" dt="2024-03-24T18:52:06.020" v="4760" actId="478"/>
          <ac:picMkLst>
            <pc:docMk/>
            <pc:sldMk cId="1033583172" sldId="289"/>
            <ac:picMk id="78" creationId="{4547AA73-1652-A607-A422-012E3DE90888}"/>
          </ac:picMkLst>
        </pc:picChg>
        <pc:picChg chg="add del mod">
          <ac:chgData name="Christine Hubbard" userId="fb551d83-5fae-4a65-88e9-8717d43d2cc9" providerId="ADAL" clId="{490A31EE-4073-4AFB-9C19-B5826A119316}" dt="2024-03-24T18:52:06.020" v="4760" actId="478"/>
          <ac:picMkLst>
            <pc:docMk/>
            <pc:sldMk cId="1033583172" sldId="289"/>
            <ac:picMk id="79" creationId="{1AC1FEEE-5BF8-7324-5F3E-08A91102F98A}"/>
          </ac:picMkLst>
        </pc:picChg>
        <pc:picChg chg="add del mod">
          <ac:chgData name="Christine Hubbard" userId="fb551d83-5fae-4a65-88e9-8717d43d2cc9" providerId="ADAL" clId="{490A31EE-4073-4AFB-9C19-B5826A119316}" dt="2024-03-24T18:52:06.020" v="4760" actId="478"/>
          <ac:picMkLst>
            <pc:docMk/>
            <pc:sldMk cId="1033583172" sldId="289"/>
            <ac:picMk id="80" creationId="{272D2A0F-E7DF-19FE-894F-7F52F3A41211}"/>
          </ac:picMkLst>
        </pc:picChg>
        <pc:picChg chg="add del mod">
          <ac:chgData name="Christine Hubbard" userId="fb551d83-5fae-4a65-88e9-8717d43d2cc9" providerId="ADAL" clId="{490A31EE-4073-4AFB-9C19-B5826A119316}" dt="2024-03-24T18:52:06.020" v="4760" actId="478"/>
          <ac:picMkLst>
            <pc:docMk/>
            <pc:sldMk cId="1033583172" sldId="289"/>
            <ac:picMk id="81" creationId="{E8615597-ADF5-AF63-55AD-3AA7B6709977}"/>
          </ac:picMkLst>
        </pc:picChg>
        <pc:picChg chg="add del mod">
          <ac:chgData name="Christine Hubbard" userId="fb551d83-5fae-4a65-88e9-8717d43d2cc9" providerId="ADAL" clId="{490A31EE-4073-4AFB-9C19-B5826A119316}" dt="2024-03-24T18:52:06.020" v="4760" actId="478"/>
          <ac:picMkLst>
            <pc:docMk/>
            <pc:sldMk cId="1033583172" sldId="289"/>
            <ac:picMk id="82" creationId="{69788EBB-B445-5E9D-77B5-6A238E678512}"/>
          </ac:picMkLst>
        </pc:picChg>
        <pc:picChg chg="add del mod">
          <ac:chgData name="Christine Hubbard" userId="fb551d83-5fae-4a65-88e9-8717d43d2cc9" providerId="ADAL" clId="{490A31EE-4073-4AFB-9C19-B5826A119316}" dt="2024-03-24T18:52:06.020" v="4760" actId="478"/>
          <ac:picMkLst>
            <pc:docMk/>
            <pc:sldMk cId="1033583172" sldId="289"/>
            <ac:picMk id="83" creationId="{F17EAE84-E93C-032D-1CF1-F82DF0BBDC05}"/>
          </ac:picMkLst>
        </pc:picChg>
        <pc:picChg chg="add del mod">
          <ac:chgData name="Christine Hubbard" userId="fb551d83-5fae-4a65-88e9-8717d43d2cc9" providerId="ADAL" clId="{490A31EE-4073-4AFB-9C19-B5826A119316}" dt="2024-03-24T18:52:06.020" v="4760" actId="478"/>
          <ac:picMkLst>
            <pc:docMk/>
            <pc:sldMk cId="1033583172" sldId="289"/>
            <ac:picMk id="84" creationId="{04C80973-EDB2-38F1-518D-6773865B4487}"/>
          </ac:picMkLst>
        </pc:picChg>
        <pc:picChg chg="add del mod">
          <ac:chgData name="Christine Hubbard" userId="fb551d83-5fae-4a65-88e9-8717d43d2cc9" providerId="ADAL" clId="{490A31EE-4073-4AFB-9C19-B5826A119316}" dt="2024-03-24T18:52:06.020" v="4760" actId="478"/>
          <ac:picMkLst>
            <pc:docMk/>
            <pc:sldMk cId="1033583172" sldId="289"/>
            <ac:picMk id="85" creationId="{72D97047-7B93-D277-3E32-147645B0E96D}"/>
          </ac:picMkLst>
        </pc:picChg>
        <pc:picChg chg="add del mod">
          <ac:chgData name="Christine Hubbard" userId="fb551d83-5fae-4a65-88e9-8717d43d2cc9" providerId="ADAL" clId="{490A31EE-4073-4AFB-9C19-B5826A119316}" dt="2024-03-24T18:52:06.020" v="4760" actId="478"/>
          <ac:picMkLst>
            <pc:docMk/>
            <pc:sldMk cId="1033583172" sldId="289"/>
            <ac:picMk id="86" creationId="{40433E17-8277-2F10-296A-2B2E7E8E752A}"/>
          </ac:picMkLst>
        </pc:picChg>
        <pc:picChg chg="add del mod">
          <ac:chgData name="Christine Hubbard" userId="fb551d83-5fae-4a65-88e9-8717d43d2cc9" providerId="ADAL" clId="{490A31EE-4073-4AFB-9C19-B5826A119316}" dt="2024-03-24T18:52:06.020" v="4760" actId="478"/>
          <ac:picMkLst>
            <pc:docMk/>
            <pc:sldMk cId="1033583172" sldId="289"/>
            <ac:picMk id="87" creationId="{84D07887-59B6-590D-B629-EF295B2C45B2}"/>
          </ac:picMkLst>
        </pc:picChg>
        <pc:picChg chg="add del mod">
          <ac:chgData name="Christine Hubbard" userId="fb551d83-5fae-4a65-88e9-8717d43d2cc9" providerId="ADAL" clId="{490A31EE-4073-4AFB-9C19-B5826A119316}" dt="2024-03-24T18:52:06.020" v="4760" actId="478"/>
          <ac:picMkLst>
            <pc:docMk/>
            <pc:sldMk cId="1033583172" sldId="289"/>
            <ac:picMk id="88" creationId="{D3C85F3B-74B4-F16B-9F1F-4627CFEC27C7}"/>
          </ac:picMkLst>
        </pc:picChg>
        <pc:picChg chg="add del mod">
          <ac:chgData name="Christine Hubbard" userId="fb551d83-5fae-4a65-88e9-8717d43d2cc9" providerId="ADAL" clId="{490A31EE-4073-4AFB-9C19-B5826A119316}" dt="2024-03-24T18:52:06.020" v="4760" actId="478"/>
          <ac:picMkLst>
            <pc:docMk/>
            <pc:sldMk cId="1033583172" sldId="289"/>
            <ac:picMk id="89" creationId="{156B80D3-10AC-AD02-92E0-F6D05644CD01}"/>
          </ac:picMkLst>
        </pc:picChg>
        <pc:picChg chg="add del mod">
          <ac:chgData name="Christine Hubbard" userId="fb551d83-5fae-4a65-88e9-8717d43d2cc9" providerId="ADAL" clId="{490A31EE-4073-4AFB-9C19-B5826A119316}" dt="2024-03-24T18:52:06.020" v="4760" actId="478"/>
          <ac:picMkLst>
            <pc:docMk/>
            <pc:sldMk cId="1033583172" sldId="289"/>
            <ac:picMk id="90" creationId="{78B8CF89-31E7-94D7-6F73-CFB456916287}"/>
          </ac:picMkLst>
        </pc:picChg>
        <pc:picChg chg="add del mod">
          <ac:chgData name="Christine Hubbard" userId="fb551d83-5fae-4a65-88e9-8717d43d2cc9" providerId="ADAL" clId="{490A31EE-4073-4AFB-9C19-B5826A119316}" dt="2024-03-24T18:52:06.020" v="4760" actId="478"/>
          <ac:picMkLst>
            <pc:docMk/>
            <pc:sldMk cId="1033583172" sldId="289"/>
            <ac:picMk id="91" creationId="{C6AC3B01-65F1-D8AE-B3D8-4519C9BBB5E7}"/>
          </ac:picMkLst>
        </pc:picChg>
        <pc:picChg chg="add del mod">
          <ac:chgData name="Christine Hubbard" userId="fb551d83-5fae-4a65-88e9-8717d43d2cc9" providerId="ADAL" clId="{490A31EE-4073-4AFB-9C19-B5826A119316}" dt="2024-03-24T18:52:06.020" v="4760" actId="478"/>
          <ac:picMkLst>
            <pc:docMk/>
            <pc:sldMk cId="1033583172" sldId="289"/>
            <ac:picMk id="92" creationId="{DBA02BB3-93E5-0647-EF5E-96CBE72BE8BF}"/>
          </ac:picMkLst>
        </pc:picChg>
        <pc:picChg chg="add del mod">
          <ac:chgData name="Christine Hubbard" userId="fb551d83-5fae-4a65-88e9-8717d43d2cc9" providerId="ADAL" clId="{490A31EE-4073-4AFB-9C19-B5826A119316}" dt="2024-03-24T18:52:06.020" v="4760" actId="478"/>
          <ac:picMkLst>
            <pc:docMk/>
            <pc:sldMk cId="1033583172" sldId="289"/>
            <ac:picMk id="93" creationId="{79363F9D-1C6A-99F3-952A-E2F9BD20439D}"/>
          </ac:picMkLst>
        </pc:picChg>
        <pc:picChg chg="add del mod">
          <ac:chgData name="Christine Hubbard" userId="fb551d83-5fae-4a65-88e9-8717d43d2cc9" providerId="ADAL" clId="{490A31EE-4073-4AFB-9C19-B5826A119316}" dt="2024-03-24T18:52:06.020" v="4760" actId="478"/>
          <ac:picMkLst>
            <pc:docMk/>
            <pc:sldMk cId="1033583172" sldId="289"/>
            <ac:picMk id="94" creationId="{4CB2D225-A67B-0DF2-B63D-39BA9A1053C3}"/>
          </ac:picMkLst>
        </pc:picChg>
        <pc:picChg chg="add del mod">
          <ac:chgData name="Christine Hubbard" userId="fb551d83-5fae-4a65-88e9-8717d43d2cc9" providerId="ADAL" clId="{490A31EE-4073-4AFB-9C19-B5826A119316}" dt="2024-03-24T18:52:06.020" v="4760" actId="478"/>
          <ac:picMkLst>
            <pc:docMk/>
            <pc:sldMk cId="1033583172" sldId="289"/>
            <ac:picMk id="95" creationId="{F3D32BDD-20BA-6869-883F-1A755CA84788}"/>
          </ac:picMkLst>
        </pc:picChg>
        <pc:picChg chg="add del mod">
          <ac:chgData name="Christine Hubbard" userId="fb551d83-5fae-4a65-88e9-8717d43d2cc9" providerId="ADAL" clId="{490A31EE-4073-4AFB-9C19-B5826A119316}" dt="2024-03-24T18:52:06.020" v="4760" actId="478"/>
          <ac:picMkLst>
            <pc:docMk/>
            <pc:sldMk cId="1033583172" sldId="289"/>
            <ac:picMk id="96" creationId="{313C8BB8-2DE4-E20C-E8E9-F8561F2D8752}"/>
          </ac:picMkLst>
        </pc:picChg>
        <pc:picChg chg="add del mod">
          <ac:chgData name="Christine Hubbard" userId="fb551d83-5fae-4a65-88e9-8717d43d2cc9" providerId="ADAL" clId="{490A31EE-4073-4AFB-9C19-B5826A119316}" dt="2024-03-24T18:52:06.020" v="4760" actId="478"/>
          <ac:picMkLst>
            <pc:docMk/>
            <pc:sldMk cId="1033583172" sldId="289"/>
            <ac:picMk id="97" creationId="{AFAB476C-993B-3579-9CD3-3B557225F417}"/>
          </ac:picMkLst>
        </pc:picChg>
        <pc:picChg chg="add del mod">
          <ac:chgData name="Christine Hubbard" userId="fb551d83-5fae-4a65-88e9-8717d43d2cc9" providerId="ADAL" clId="{490A31EE-4073-4AFB-9C19-B5826A119316}" dt="2024-03-24T18:52:06.020" v="4760" actId="478"/>
          <ac:picMkLst>
            <pc:docMk/>
            <pc:sldMk cId="1033583172" sldId="289"/>
            <ac:picMk id="98" creationId="{3C996245-05E8-C498-2B02-90628AED872F}"/>
          </ac:picMkLst>
        </pc:picChg>
        <pc:picChg chg="add del mod">
          <ac:chgData name="Christine Hubbard" userId="fb551d83-5fae-4a65-88e9-8717d43d2cc9" providerId="ADAL" clId="{490A31EE-4073-4AFB-9C19-B5826A119316}" dt="2024-03-24T18:52:06.020" v="4760" actId="478"/>
          <ac:picMkLst>
            <pc:docMk/>
            <pc:sldMk cId="1033583172" sldId="289"/>
            <ac:picMk id="99" creationId="{6DA11140-2AF2-A98E-F89B-932EF9EB3B21}"/>
          </ac:picMkLst>
        </pc:picChg>
        <pc:picChg chg="add del mod">
          <ac:chgData name="Christine Hubbard" userId="fb551d83-5fae-4a65-88e9-8717d43d2cc9" providerId="ADAL" clId="{490A31EE-4073-4AFB-9C19-B5826A119316}" dt="2024-03-24T18:52:06.020" v="4760" actId="478"/>
          <ac:picMkLst>
            <pc:docMk/>
            <pc:sldMk cId="1033583172" sldId="289"/>
            <ac:picMk id="100" creationId="{1C9F799F-DD6D-DB02-9152-2599BA622D86}"/>
          </ac:picMkLst>
        </pc:picChg>
        <pc:picChg chg="add del mod">
          <ac:chgData name="Christine Hubbard" userId="fb551d83-5fae-4a65-88e9-8717d43d2cc9" providerId="ADAL" clId="{490A31EE-4073-4AFB-9C19-B5826A119316}" dt="2024-03-24T18:52:06.020" v="4760" actId="478"/>
          <ac:picMkLst>
            <pc:docMk/>
            <pc:sldMk cId="1033583172" sldId="289"/>
            <ac:picMk id="101" creationId="{EE6227AB-F28F-9B49-0E18-41C46D8A1DE5}"/>
          </ac:picMkLst>
        </pc:picChg>
        <pc:picChg chg="add del mod">
          <ac:chgData name="Christine Hubbard" userId="fb551d83-5fae-4a65-88e9-8717d43d2cc9" providerId="ADAL" clId="{490A31EE-4073-4AFB-9C19-B5826A119316}" dt="2024-03-24T18:52:06.020" v="4760" actId="478"/>
          <ac:picMkLst>
            <pc:docMk/>
            <pc:sldMk cId="1033583172" sldId="289"/>
            <ac:picMk id="102" creationId="{D36DE8D4-4FEA-1DF5-EB1E-683D5189A1DE}"/>
          </ac:picMkLst>
        </pc:picChg>
        <pc:picChg chg="add del mod">
          <ac:chgData name="Christine Hubbard" userId="fb551d83-5fae-4a65-88e9-8717d43d2cc9" providerId="ADAL" clId="{490A31EE-4073-4AFB-9C19-B5826A119316}" dt="2024-03-24T18:52:06.020" v="4760" actId="478"/>
          <ac:picMkLst>
            <pc:docMk/>
            <pc:sldMk cId="1033583172" sldId="289"/>
            <ac:picMk id="103" creationId="{A512594C-A756-0056-CB5D-7D2A47E7EB95}"/>
          </ac:picMkLst>
        </pc:picChg>
        <pc:picChg chg="add del mod">
          <ac:chgData name="Christine Hubbard" userId="fb551d83-5fae-4a65-88e9-8717d43d2cc9" providerId="ADAL" clId="{490A31EE-4073-4AFB-9C19-B5826A119316}" dt="2024-03-24T18:52:06.020" v="4760" actId="478"/>
          <ac:picMkLst>
            <pc:docMk/>
            <pc:sldMk cId="1033583172" sldId="289"/>
            <ac:picMk id="104" creationId="{429E2539-CF96-BB1A-6149-166AB86E6F07}"/>
          </ac:picMkLst>
        </pc:picChg>
        <pc:picChg chg="add del mod">
          <ac:chgData name="Christine Hubbard" userId="fb551d83-5fae-4a65-88e9-8717d43d2cc9" providerId="ADAL" clId="{490A31EE-4073-4AFB-9C19-B5826A119316}" dt="2024-03-24T18:52:06.020" v="4760" actId="478"/>
          <ac:picMkLst>
            <pc:docMk/>
            <pc:sldMk cId="1033583172" sldId="289"/>
            <ac:picMk id="105" creationId="{C52749D9-1C4A-CAD6-1D16-F553991D4219}"/>
          </ac:picMkLst>
        </pc:picChg>
        <pc:picChg chg="add del mod">
          <ac:chgData name="Christine Hubbard" userId="fb551d83-5fae-4a65-88e9-8717d43d2cc9" providerId="ADAL" clId="{490A31EE-4073-4AFB-9C19-B5826A119316}" dt="2024-03-24T18:52:06.020" v="4760" actId="478"/>
          <ac:picMkLst>
            <pc:docMk/>
            <pc:sldMk cId="1033583172" sldId="289"/>
            <ac:picMk id="106" creationId="{C2C12DAE-5760-826E-97B7-A4A9B22AE965}"/>
          </ac:picMkLst>
        </pc:picChg>
        <pc:picChg chg="add del mod">
          <ac:chgData name="Christine Hubbard" userId="fb551d83-5fae-4a65-88e9-8717d43d2cc9" providerId="ADAL" clId="{490A31EE-4073-4AFB-9C19-B5826A119316}" dt="2024-03-24T18:52:06.020" v="4760" actId="478"/>
          <ac:picMkLst>
            <pc:docMk/>
            <pc:sldMk cId="1033583172" sldId="289"/>
            <ac:picMk id="107" creationId="{F4BBDD80-D2C1-A794-57B6-9BA0E3E3E6AA}"/>
          </ac:picMkLst>
        </pc:picChg>
        <pc:picChg chg="add del mod">
          <ac:chgData name="Christine Hubbard" userId="fb551d83-5fae-4a65-88e9-8717d43d2cc9" providerId="ADAL" clId="{490A31EE-4073-4AFB-9C19-B5826A119316}" dt="2024-03-24T18:52:06.020" v="4760" actId="478"/>
          <ac:picMkLst>
            <pc:docMk/>
            <pc:sldMk cId="1033583172" sldId="289"/>
            <ac:picMk id="108" creationId="{C615A1CC-D647-9C77-A6CC-F8746A0EA43A}"/>
          </ac:picMkLst>
        </pc:picChg>
        <pc:picChg chg="add del mod">
          <ac:chgData name="Christine Hubbard" userId="fb551d83-5fae-4a65-88e9-8717d43d2cc9" providerId="ADAL" clId="{490A31EE-4073-4AFB-9C19-B5826A119316}" dt="2024-03-24T18:52:06.020" v="4760" actId="478"/>
          <ac:picMkLst>
            <pc:docMk/>
            <pc:sldMk cId="1033583172" sldId="289"/>
            <ac:picMk id="109" creationId="{3DF3D481-FB3A-73CB-1D32-2181647421CB}"/>
          </ac:picMkLst>
        </pc:picChg>
        <pc:picChg chg="add del mod">
          <ac:chgData name="Christine Hubbard" userId="fb551d83-5fae-4a65-88e9-8717d43d2cc9" providerId="ADAL" clId="{490A31EE-4073-4AFB-9C19-B5826A119316}" dt="2024-03-24T18:52:06.020" v="4760" actId="478"/>
          <ac:picMkLst>
            <pc:docMk/>
            <pc:sldMk cId="1033583172" sldId="289"/>
            <ac:picMk id="110" creationId="{44C064AB-54CA-919C-6A72-B786FAFDCD8B}"/>
          </ac:picMkLst>
        </pc:picChg>
        <pc:picChg chg="add del mod">
          <ac:chgData name="Christine Hubbard" userId="fb551d83-5fae-4a65-88e9-8717d43d2cc9" providerId="ADAL" clId="{490A31EE-4073-4AFB-9C19-B5826A119316}" dt="2024-03-24T18:52:06.020" v="4760" actId="478"/>
          <ac:picMkLst>
            <pc:docMk/>
            <pc:sldMk cId="1033583172" sldId="289"/>
            <ac:picMk id="111" creationId="{239766EC-A8DB-AD5F-DEA2-8CC5A0B67369}"/>
          </ac:picMkLst>
        </pc:picChg>
        <pc:picChg chg="add del mod">
          <ac:chgData name="Christine Hubbard" userId="fb551d83-5fae-4a65-88e9-8717d43d2cc9" providerId="ADAL" clId="{490A31EE-4073-4AFB-9C19-B5826A119316}" dt="2024-03-24T18:52:06.020" v="4760" actId="478"/>
          <ac:picMkLst>
            <pc:docMk/>
            <pc:sldMk cId="1033583172" sldId="289"/>
            <ac:picMk id="112" creationId="{661567D6-D2A4-C477-6A9C-6D700AD28848}"/>
          </ac:picMkLst>
        </pc:picChg>
        <pc:picChg chg="add del mod">
          <ac:chgData name="Christine Hubbard" userId="fb551d83-5fae-4a65-88e9-8717d43d2cc9" providerId="ADAL" clId="{490A31EE-4073-4AFB-9C19-B5826A119316}" dt="2024-03-24T18:52:06.020" v="4760" actId="478"/>
          <ac:picMkLst>
            <pc:docMk/>
            <pc:sldMk cId="1033583172" sldId="289"/>
            <ac:picMk id="113" creationId="{630BEEF6-922B-9786-9A65-F0F39414ADDB}"/>
          </ac:picMkLst>
        </pc:picChg>
        <pc:picChg chg="add del mod">
          <ac:chgData name="Christine Hubbard" userId="fb551d83-5fae-4a65-88e9-8717d43d2cc9" providerId="ADAL" clId="{490A31EE-4073-4AFB-9C19-B5826A119316}" dt="2024-03-24T18:52:06.020" v="4760" actId="478"/>
          <ac:picMkLst>
            <pc:docMk/>
            <pc:sldMk cId="1033583172" sldId="289"/>
            <ac:picMk id="114" creationId="{15F41D00-C4F3-3C7E-4132-BC02EAA52A38}"/>
          </ac:picMkLst>
        </pc:picChg>
        <pc:picChg chg="add del mod">
          <ac:chgData name="Christine Hubbard" userId="fb551d83-5fae-4a65-88e9-8717d43d2cc9" providerId="ADAL" clId="{490A31EE-4073-4AFB-9C19-B5826A119316}" dt="2024-03-24T18:52:06.020" v="4760" actId="478"/>
          <ac:picMkLst>
            <pc:docMk/>
            <pc:sldMk cId="1033583172" sldId="289"/>
            <ac:picMk id="115" creationId="{82CFAA44-8175-47FE-A108-F02AB387F829}"/>
          </ac:picMkLst>
        </pc:picChg>
        <pc:picChg chg="add del mod">
          <ac:chgData name="Christine Hubbard" userId="fb551d83-5fae-4a65-88e9-8717d43d2cc9" providerId="ADAL" clId="{490A31EE-4073-4AFB-9C19-B5826A119316}" dt="2024-03-24T18:52:06.020" v="4760" actId="478"/>
          <ac:picMkLst>
            <pc:docMk/>
            <pc:sldMk cId="1033583172" sldId="289"/>
            <ac:picMk id="116" creationId="{BE5F55DB-4328-B76C-B4C9-F3DEF6170C89}"/>
          </ac:picMkLst>
        </pc:picChg>
        <pc:picChg chg="add del mod">
          <ac:chgData name="Christine Hubbard" userId="fb551d83-5fae-4a65-88e9-8717d43d2cc9" providerId="ADAL" clId="{490A31EE-4073-4AFB-9C19-B5826A119316}" dt="2024-03-24T18:52:06.020" v="4760" actId="478"/>
          <ac:picMkLst>
            <pc:docMk/>
            <pc:sldMk cId="1033583172" sldId="289"/>
            <ac:picMk id="117" creationId="{BA81A056-5EFD-3216-5A01-BE5923EB13CB}"/>
          </ac:picMkLst>
        </pc:picChg>
        <pc:picChg chg="add del mod">
          <ac:chgData name="Christine Hubbard" userId="fb551d83-5fae-4a65-88e9-8717d43d2cc9" providerId="ADAL" clId="{490A31EE-4073-4AFB-9C19-B5826A119316}" dt="2024-03-24T18:52:06.020" v="4760" actId="478"/>
          <ac:picMkLst>
            <pc:docMk/>
            <pc:sldMk cId="1033583172" sldId="289"/>
            <ac:picMk id="118" creationId="{A71A6D0D-BE84-D1A5-2963-30DCFCA5D584}"/>
          </ac:picMkLst>
        </pc:picChg>
        <pc:picChg chg="add del mod">
          <ac:chgData name="Christine Hubbard" userId="fb551d83-5fae-4a65-88e9-8717d43d2cc9" providerId="ADAL" clId="{490A31EE-4073-4AFB-9C19-B5826A119316}" dt="2024-03-24T18:52:06.020" v="4760" actId="478"/>
          <ac:picMkLst>
            <pc:docMk/>
            <pc:sldMk cId="1033583172" sldId="289"/>
            <ac:picMk id="119" creationId="{0A16737D-B5CA-42FD-DCA3-5BD9F8FD04C5}"/>
          </ac:picMkLst>
        </pc:picChg>
        <pc:picChg chg="add del mod">
          <ac:chgData name="Christine Hubbard" userId="fb551d83-5fae-4a65-88e9-8717d43d2cc9" providerId="ADAL" clId="{490A31EE-4073-4AFB-9C19-B5826A119316}" dt="2024-03-24T18:52:06.020" v="4760" actId="478"/>
          <ac:picMkLst>
            <pc:docMk/>
            <pc:sldMk cId="1033583172" sldId="289"/>
            <ac:picMk id="120" creationId="{833830A5-4AD4-FB8E-A41D-65C49BE96018}"/>
          </ac:picMkLst>
        </pc:picChg>
        <pc:picChg chg="add del mod">
          <ac:chgData name="Christine Hubbard" userId="fb551d83-5fae-4a65-88e9-8717d43d2cc9" providerId="ADAL" clId="{490A31EE-4073-4AFB-9C19-B5826A119316}" dt="2024-03-24T18:52:06.020" v="4760" actId="478"/>
          <ac:picMkLst>
            <pc:docMk/>
            <pc:sldMk cId="1033583172" sldId="289"/>
            <ac:picMk id="121" creationId="{583B138D-7827-877F-33A4-237EFED0088F}"/>
          </ac:picMkLst>
        </pc:picChg>
        <pc:picChg chg="add del mod">
          <ac:chgData name="Christine Hubbard" userId="fb551d83-5fae-4a65-88e9-8717d43d2cc9" providerId="ADAL" clId="{490A31EE-4073-4AFB-9C19-B5826A119316}" dt="2024-03-24T18:52:06.020" v="4760" actId="478"/>
          <ac:picMkLst>
            <pc:docMk/>
            <pc:sldMk cId="1033583172" sldId="289"/>
            <ac:picMk id="122" creationId="{32F0AFC5-52F5-9C4B-0A5E-FE455ED025AC}"/>
          </ac:picMkLst>
        </pc:picChg>
        <pc:picChg chg="add del mod">
          <ac:chgData name="Christine Hubbard" userId="fb551d83-5fae-4a65-88e9-8717d43d2cc9" providerId="ADAL" clId="{490A31EE-4073-4AFB-9C19-B5826A119316}" dt="2024-03-24T18:52:06.020" v="4760" actId="478"/>
          <ac:picMkLst>
            <pc:docMk/>
            <pc:sldMk cId="1033583172" sldId="289"/>
            <ac:picMk id="123" creationId="{8D7CF2DE-2E42-59DA-BFB5-70AAFDD7C839}"/>
          </ac:picMkLst>
        </pc:picChg>
        <pc:picChg chg="add del mod">
          <ac:chgData name="Christine Hubbard" userId="fb551d83-5fae-4a65-88e9-8717d43d2cc9" providerId="ADAL" clId="{490A31EE-4073-4AFB-9C19-B5826A119316}" dt="2024-03-24T18:52:06.020" v="4760" actId="478"/>
          <ac:picMkLst>
            <pc:docMk/>
            <pc:sldMk cId="1033583172" sldId="289"/>
            <ac:picMk id="124" creationId="{3915ACF7-F280-F7D5-6D09-7FD0024AAACE}"/>
          </ac:picMkLst>
        </pc:picChg>
        <pc:picChg chg="add del mod">
          <ac:chgData name="Christine Hubbard" userId="fb551d83-5fae-4a65-88e9-8717d43d2cc9" providerId="ADAL" clId="{490A31EE-4073-4AFB-9C19-B5826A119316}" dt="2024-03-24T18:52:06.020" v="4760" actId="478"/>
          <ac:picMkLst>
            <pc:docMk/>
            <pc:sldMk cId="1033583172" sldId="289"/>
            <ac:picMk id="125" creationId="{71AF6554-110F-38EA-CBD6-6C288AC36457}"/>
          </ac:picMkLst>
        </pc:picChg>
        <pc:picChg chg="add del mod">
          <ac:chgData name="Christine Hubbard" userId="fb551d83-5fae-4a65-88e9-8717d43d2cc9" providerId="ADAL" clId="{490A31EE-4073-4AFB-9C19-B5826A119316}" dt="2024-03-24T18:52:06.020" v="4760" actId="478"/>
          <ac:picMkLst>
            <pc:docMk/>
            <pc:sldMk cId="1033583172" sldId="289"/>
            <ac:picMk id="126" creationId="{81803D62-E876-6C52-FE81-9838BE3A2269}"/>
          </ac:picMkLst>
        </pc:picChg>
        <pc:picChg chg="add del mod">
          <ac:chgData name="Christine Hubbard" userId="fb551d83-5fae-4a65-88e9-8717d43d2cc9" providerId="ADAL" clId="{490A31EE-4073-4AFB-9C19-B5826A119316}" dt="2024-03-24T18:52:06.020" v="4760" actId="478"/>
          <ac:picMkLst>
            <pc:docMk/>
            <pc:sldMk cId="1033583172" sldId="289"/>
            <ac:picMk id="127" creationId="{48964699-FA41-367C-D7F3-3B9C97DB92FE}"/>
          </ac:picMkLst>
        </pc:picChg>
        <pc:picChg chg="add del mod">
          <ac:chgData name="Christine Hubbard" userId="fb551d83-5fae-4a65-88e9-8717d43d2cc9" providerId="ADAL" clId="{490A31EE-4073-4AFB-9C19-B5826A119316}" dt="2024-03-24T18:52:06.020" v="4760" actId="478"/>
          <ac:picMkLst>
            <pc:docMk/>
            <pc:sldMk cId="1033583172" sldId="289"/>
            <ac:picMk id="128" creationId="{D1F88BA1-3B97-69D2-550A-D123FF8105FC}"/>
          </ac:picMkLst>
        </pc:picChg>
        <pc:picChg chg="add del mod">
          <ac:chgData name="Christine Hubbard" userId="fb551d83-5fae-4a65-88e9-8717d43d2cc9" providerId="ADAL" clId="{490A31EE-4073-4AFB-9C19-B5826A119316}" dt="2024-03-24T18:52:06.020" v="4760" actId="478"/>
          <ac:picMkLst>
            <pc:docMk/>
            <pc:sldMk cId="1033583172" sldId="289"/>
            <ac:picMk id="129" creationId="{5CD3EE66-C62F-99D5-A48E-BDC64C8242D2}"/>
          </ac:picMkLst>
        </pc:picChg>
        <pc:picChg chg="add del mod">
          <ac:chgData name="Christine Hubbard" userId="fb551d83-5fae-4a65-88e9-8717d43d2cc9" providerId="ADAL" clId="{490A31EE-4073-4AFB-9C19-B5826A119316}" dt="2024-03-24T18:52:06.020" v="4760" actId="478"/>
          <ac:picMkLst>
            <pc:docMk/>
            <pc:sldMk cId="1033583172" sldId="289"/>
            <ac:picMk id="130" creationId="{F091F7AB-FC85-BA38-9E4D-3F7A31F75D89}"/>
          </ac:picMkLst>
        </pc:picChg>
        <pc:picChg chg="add del mod">
          <ac:chgData name="Christine Hubbard" userId="fb551d83-5fae-4a65-88e9-8717d43d2cc9" providerId="ADAL" clId="{490A31EE-4073-4AFB-9C19-B5826A119316}" dt="2024-03-24T18:52:06.020" v="4760" actId="478"/>
          <ac:picMkLst>
            <pc:docMk/>
            <pc:sldMk cId="1033583172" sldId="289"/>
            <ac:picMk id="131" creationId="{E42FCF88-0C9F-3E37-F8AD-2F6B4AA60E5D}"/>
          </ac:picMkLst>
        </pc:picChg>
        <pc:picChg chg="add del mod">
          <ac:chgData name="Christine Hubbard" userId="fb551d83-5fae-4a65-88e9-8717d43d2cc9" providerId="ADAL" clId="{490A31EE-4073-4AFB-9C19-B5826A119316}" dt="2024-03-24T18:52:06.020" v="4760" actId="478"/>
          <ac:picMkLst>
            <pc:docMk/>
            <pc:sldMk cId="1033583172" sldId="289"/>
            <ac:picMk id="132" creationId="{4311E6AB-84CE-5DC5-81F6-8E9597431E76}"/>
          </ac:picMkLst>
        </pc:picChg>
        <pc:picChg chg="add del mod">
          <ac:chgData name="Christine Hubbard" userId="fb551d83-5fae-4a65-88e9-8717d43d2cc9" providerId="ADAL" clId="{490A31EE-4073-4AFB-9C19-B5826A119316}" dt="2024-03-24T18:52:06.020" v="4760" actId="478"/>
          <ac:picMkLst>
            <pc:docMk/>
            <pc:sldMk cId="1033583172" sldId="289"/>
            <ac:picMk id="133" creationId="{E2D9B6E5-3B5F-1BC7-9102-67303B353962}"/>
          </ac:picMkLst>
        </pc:picChg>
        <pc:picChg chg="add del mod">
          <ac:chgData name="Christine Hubbard" userId="fb551d83-5fae-4a65-88e9-8717d43d2cc9" providerId="ADAL" clId="{490A31EE-4073-4AFB-9C19-B5826A119316}" dt="2024-03-24T18:52:06.020" v="4760" actId="478"/>
          <ac:picMkLst>
            <pc:docMk/>
            <pc:sldMk cId="1033583172" sldId="289"/>
            <ac:picMk id="134" creationId="{200B05B4-5237-08BC-65C2-F8D4BA289518}"/>
          </ac:picMkLst>
        </pc:picChg>
        <pc:picChg chg="add del mod">
          <ac:chgData name="Christine Hubbard" userId="fb551d83-5fae-4a65-88e9-8717d43d2cc9" providerId="ADAL" clId="{490A31EE-4073-4AFB-9C19-B5826A119316}" dt="2024-03-24T18:52:06.020" v="4760" actId="478"/>
          <ac:picMkLst>
            <pc:docMk/>
            <pc:sldMk cId="1033583172" sldId="289"/>
            <ac:picMk id="135" creationId="{8848DA00-1C53-969E-91B3-1E0A656C930C}"/>
          </ac:picMkLst>
        </pc:picChg>
        <pc:picChg chg="add del mod">
          <ac:chgData name="Christine Hubbard" userId="fb551d83-5fae-4a65-88e9-8717d43d2cc9" providerId="ADAL" clId="{490A31EE-4073-4AFB-9C19-B5826A119316}" dt="2024-03-24T18:52:06.020" v="4760" actId="478"/>
          <ac:picMkLst>
            <pc:docMk/>
            <pc:sldMk cId="1033583172" sldId="289"/>
            <ac:picMk id="136" creationId="{125248BD-F8DE-E8FE-8BE6-D771449BBE64}"/>
          </ac:picMkLst>
        </pc:picChg>
        <pc:picChg chg="add del mod">
          <ac:chgData name="Christine Hubbard" userId="fb551d83-5fae-4a65-88e9-8717d43d2cc9" providerId="ADAL" clId="{490A31EE-4073-4AFB-9C19-B5826A119316}" dt="2024-03-24T18:52:06.020" v="4760" actId="478"/>
          <ac:picMkLst>
            <pc:docMk/>
            <pc:sldMk cId="1033583172" sldId="289"/>
            <ac:picMk id="137" creationId="{DFB1CB05-9B5D-5F21-3E00-6BB49B7034BF}"/>
          </ac:picMkLst>
        </pc:picChg>
        <pc:picChg chg="add del mod">
          <ac:chgData name="Christine Hubbard" userId="fb551d83-5fae-4a65-88e9-8717d43d2cc9" providerId="ADAL" clId="{490A31EE-4073-4AFB-9C19-B5826A119316}" dt="2024-03-24T18:52:06.020" v="4760" actId="478"/>
          <ac:picMkLst>
            <pc:docMk/>
            <pc:sldMk cId="1033583172" sldId="289"/>
            <ac:picMk id="138" creationId="{A1082C55-1369-4A6C-43C5-197DE56A9C70}"/>
          </ac:picMkLst>
        </pc:picChg>
        <pc:picChg chg="add del mod">
          <ac:chgData name="Christine Hubbard" userId="fb551d83-5fae-4a65-88e9-8717d43d2cc9" providerId="ADAL" clId="{490A31EE-4073-4AFB-9C19-B5826A119316}" dt="2024-03-24T18:52:06.020" v="4760" actId="478"/>
          <ac:picMkLst>
            <pc:docMk/>
            <pc:sldMk cId="1033583172" sldId="289"/>
            <ac:picMk id="139" creationId="{A27467CB-D631-27A5-3C4C-757404DBEB3D}"/>
          </ac:picMkLst>
        </pc:picChg>
        <pc:picChg chg="add del mod">
          <ac:chgData name="Christine Hubbard" userId="fb551d83-5fae-4a65-88e9-8717d43d2cc9" providerId="ADAL" clId="{490A31EE-4073-4AFB-9C19-B5826A119316}" dt="2024-03-24T18:52:06.020" v="4760" actId="478"/>
          <ac:picMkLst>
            <pc:docMk/>
            <pc:sldMk cId="1033583172" sldId="289"/>
            <ac:picMk id="140" creationId="{0EF50248-C8A1-3793-C2E8-C2885DC2F040}"/>
          </ac:picMkLst>
        </pc:picChg>
        <pc:picChg chg="add del mod">
          <ac:chgData name="Christine Hubbard" userId="fb551d83-5fae-4a65-88e9-8717d43d2cc9" providerId="ADAL" clId="{490A31EE-4073-4AFB-9C19-B5826A119316}" dt="2024-03-24T18:52:06.020" v="4760" actId="478"/>
          <ac:picMkLst>
            <pc:docMk/>
            <pc:sldMk cId="1033583172" sldId="289"/>
            <ac:picMk id="141" creationId="{828D7ADB-BD5D-0BF7-634A-5EDC68B579D8}"/>
          </ac:picMkLst>
        </pc:picChg>
        <pc:picChg chg="add mod">
          <ac:chgData name="Christine Hubbard" userId="fb551d83-5fae-4a65-88e9-8717d43d2cc9" providerId="ADAL" clId="{490A31EE-4073-4AFB-9C19-B5826A119316}" dt="2024-03-24T18:58:16.496" v="4842" actId="962"/>
          <ac:picMkLst>
            <pc:docMk/>
            <pc:sldMk cId="1033583172" sldId="289"/>
            <ac:picMk id="142" creationId="{3D70B086-431F-B632-FBE4-2083969C38FB}"/>
          </ac:picMkLst>
        </pc:picChg>
        <pc:picChg chg="add mod">
          <ac:chgData name="Christine Hubbard" userId="fb551d83-5fae-4a65-88e9-8717d43d2cc9" providerId="ADAL" clId="{490A31EE-4073-4AFB-9C19-B5826A119316}" dt="2024-03-24T18:58:16.496" v="4842" actId="962"/>
          <ac:picMkLst>
            <pc:docMk/>
            <pc:sldMk cId="1033583172" sldId="289"/>
            <ac:picMk id="143" creationId="{BE1A4F51-E40C-DB56-857F-22C83B360F26}"/>
          </ac:picMkLst>
        </pc:picChg>
      </pc:sldChg>
      <pc:sldChg chg="new del ord">
        <pc:chgData name="Christine Hubbard" userId="fb551d83-5fae-4a65-88e9-8717d43d2cc9" providerId="ADAL" clId="{490A31EE-4073-4AFB-9C19-B5826A119316}" dt="2024-03-24T00:59:21.892" v="2590" actId="47"/>
        <pc:sldMkLst>
          <pc:docMk/>
          <pc:sldMk cId="1373567051" sldId="290"/>
        </pc:sldMkLst>
      </pc:sldChg>
      <pc:sldChg chg="addSp delSp modSp new mod modClrScheme chgLayout">
        <pc:chgData name="Christine Hubbard" userId="fb551d83-5fae-4a65-88e9-8717d43d2cc9" providerId="ADAL" clId="{490A31EE-4073-4AFB-9C19-B5826A119316}" dt="2024-03-24T18:44:57.069" v="4675" actId="962"/>
        <pc:sldMkLst>
          <pc:docMk/>
          <pc:sldMk cId="1597676334" sldId="290"/>
        </pc:sldMkLst>
        <pc:spChg chg="add del mod">
          <ac:chgData name="Christine Hubbard" userId="fb551d83-5fae-4a65-88e9-8717d43d2cc9" providerId="ADAL" clId="{490A31EE-4073-4AFB-9C19-B5826A119316}" dt="2024-03-24T18:17:59.921" v="4285" actId="6264"/>
          <ac:spMkLst>
            <pc:docMk/>
            <pc:sldMk cId="1597676334" sldId="290"/>
            <ac:spMk id="2" creationId="{42E2D32C-2CC5-C338-4608-353C4FC51E71}"/>
          </ac:spMkLst>
        </pc:spChg>
        <pc:spChg chg="del mod ord">
          <ac:chgData name="Christine Hubbard" userId="fb551d83-5fae-4a65-88e9-8717d43d2cc9" providerId="ADAL" clId="{490A31EE-4073-4AFB-9C19-B5826A119316}" dt="2024-03-24T01:00:33.485" v="2599" actId="700"/>
          <ac:spMkLst>
            <pc:docMk/>
            <pc:sldMk cId="1597676334" sldId="290"/>
            <ac:spMk id="2" creationId="{F573DF0E-39BC-3BEA-72DF-BD726099B397}"/>
          </ac:spMkLst>
        </pc:spChg>
        <pc:spChg chg="del mod ord">
          <ac:chgData name="Christine Hubbard" userId="fb551d83-5fae-4a65-88e9-8717d43d2cc9" providerId="ADAL" clId="{490A31EE-4073-4AFB-9C19-B5826A119316}" dt="2024-03-24T01:00:33.485" v="2599" actId="700"/>
          <ac:spMkLst>
            <pc:docMk/>
            <pc:sldMk cId="1597676334" sldId="290"/>
            <ac:spMk id="3" creationId="{184790B4-59C6-A599-CFF6-6266F7E34AC3}"/>
          </ac:spMkLst>
        </pc:spChg>
        <pc:spChg chg="add mod ord">
          <ac:chgData name="Christine Hubbard" userId="fb551d83-5fae-4a65-88e9-8717d43d2cc9" providerId="ADAL" clId="{490A31EE-4073-4AFB-9C19-B5826A119316}" dt="2024-03-24T18:17:59.921" v="4285" actId="6264"/>
          <ac:spMkLst>
            <pc:docMk/>
            <pc:sldMk cId="1597676334" sldId="290"/>
            <ac:spMk id="3" creationId="{2A755870-A54C-11F0-15FD-AA7C5A767345}"/>
          </ac:spMkLst>
        </pc:spChg>
        <pc:spChg chg="add mod ord">
          <ac:chgData name="Christine Hubbard" userId="fb551d83-5fae-4a65-88e9-8717d43d2cc9" providerId="ADAL" clId="{490A31EE-4073-4AFB-9C19-B5826A119316}" dt="2024-03-24T18:17:59.921" v="4285" actId="6264"/>
          <ac:spMkLst>
            <pc:docMk/>
            <pc:sldMk cId="1597676334" sldId="290"/>
            <ac:spMk id="4" creationId="{2122033C-0EB0-FF96-14E4-907F10E18A57}"/>
          </ac:spMkLst>
        </pc:spChg>
        <pc:spChg chg="del mod ord">
          <ac:chgData name="Christine Hubbard" userId="fb551d83-5fae-4a65-88e9-8717d43d2cc9" providerId="ADAL" clId="{490A31EE-4073-4AFB-9C19-B5826A119316}" dt="2024-03-24T01:00:33.485" v="2599" actId="700"/>
          <ac:spMkLst>
            <pc:docMk/>
            <pc:sldMk cId="1597676334" sldId="290"/>
            <ac:spMk id="4" creationId="{FE1549F1-C05B-E0AF-FD9C-8CC6E5FC1D6B}"/>
          </ac:spMkLst>
        </pc:spChg>
        <pc:spChg chg="del mod ord">
          <ac:chgData name="Christine Hubbard" userId="fb551d83-5fae-4a65-88e9-8717d43d2cc9" providerId="ADAL" clId="{490A31EE-4073-4AFB-9C19-B5826A119316}" dt="2024-03-24T01:00:33.485" v="2599" actId="700"/>
          <ac:spMkLst>
            <pc:docMk/>
            <pc:sldMk cId="1597676334" sldId="290"/>
            <ac:spMk id="5" creationId="{C4334CC6-976D-5770-F4DD-82A634F6FCA7}"/>
          </ac:spMkLst>
        </pc:spChg>
        <pc:spChg chg="add del mod ord">
          <ac:chgData name="Christine Hubbard" userId="fb551d83-5fae-4a65-88e9-8717d43d2cc9" providerId="ADAL" clId="{490A31EE-4073-4AFB-9C19-B5826A119316}" dt="2024-03-24T01:00:41.885" v="2600" actId="700"/>
          <ac:spMkLst>
            <pc:docMk/>
            <pc:sldMk cId="1597676334" sldId="290"/>
            <ac:spMk id="6" creationId="{4A13EA34-3C8A-97D8-EBD3-FD3EFC75A404}"/>
          </ac:spMkLst>
        </pc:spChg>
        <pc:spChg chg="add del mod ord">
          <ac:chgData name="Christine Hubbard" userId="fb551d83-5fae-4a65-88e9-8717d43d2cc9" providerId="ADAL" clId="{490A31EE-4073-4AFB-9C19-B5826A119316}" dt="2024-03-24T01:00:41.885" v="2600" actId="700"/>
          <ac:spMkLst>
            <pc:docMk/>
            <pc:sldMk cId="1597676334" sldId="290"/>
            <ac:spMk id="7" creationId="{101457A1-735D-E07C-A7EC-12DE9E82A0BE}"/>
          </ac:spMkLst>
        </pc:spChg>
        <pc:spChg chg="add del mod ord">
          <ac:chgData name="Christine Hubbard" userId="fb551d83-5fae-4a65-88e9-8717d43d2cc9" providerId="ADAL" clId="{490A31EE-4073-4AFB-9C19-B5826A119316}" dt="2024-03-24T01:00:41.885" v="2600" actId="700"/>
          <ac:spMkLst>
            <pc:docMk/>
            <pc:sldMk cId="1597676334" sldId="290"/>
            <ac:spMk id="8" creationId="{73F06A2D-D2FF-2334-78C9-B51C46197B9D}"/>
          </ac:spMkLst>
        </pc:spChg>
        <pc:spChg chg="add del mod ord">
          <ac:chgData name="Christine Hubbard" userId="fb551d83-5fae-4a65-88e9-8717d43d2cc9" providerId="ADAL" clId="{490A31EE-4073-4AFB-9C19-B5826A119316}" dt="2024-03-24T01:00:41.885" v="2600" actId="700"/>
          <ac:spMkLst>
            <pc:docMk/>
            <pc:sldMk cId="1597676334" sldId="290"/>
            <ac:spMk id="9" creationId="{A2AAFC1A-3691-05B7-0B25-010670BB08D4}"/>
          </ac:spMkLst>
        </pc:spChg>
        <pc:spChg chg="add del mod ord">
          <ac:chgData name="Christine Hubbard" userId="fb551d83-5fae-4a65-88e9-8717d43d2cc9" providerId="ADAL" clId="{490A31EE-4073-4AFB-9C19-B5826A119316}" dt="2024-03-24T18:17:59.921" v="4285" actId="6264"/>
          <ac:spMkLst>
            <pc:docMk/>
            <pc:sldMk cId="1597676334" sldId="290"/>
            <ac:spMk id="10" creationId="{734A674E-5D01-EF82-683D-11CB98EFB0A4}"/>
          </ac:spMkLst>
        </pc:spChg>
        <pc:spChg chg="add del mod ord">
          <ac:chgData name="Christine Hubbard" userId="fb551d83-5fae-4a65-88e9-8717d43d2cc9" providerId="ADAL" clId="{490A31EE-4073-4AFB-9C19-B5826A119316}" dt="2024-03-24T18:17:59.921" v="4285" actId="6264"/>
          <ac:spMkLst>
            <pc:docMk/>
            <pc:sldMk cId="1597676334" sldId="290"/>
            <ac:spMk id="11" creationId="{05BBCE58-7C03-3096-A71B-382752CB6EC7}"/>
          </ac:spMkLst>
        </pc:spChg>
        <pc:spChg chg="add del mod ord">
          <ac:chgData name="Christine Hubbard" userId="fb551d83-5fae-4a65-88e9-8717d43d2cc9" providerId="ADAL" clId="{490A31EE-4073-4AFB-9C19-B5826A119316}" dt="2024-03-24T01:00:48.335" v="2601" actId="931"/>
          <ac:spMkLst>
            <pc:docMk/>
            <pc:sldMk cId="1597676334" sldId="290"/>
            <ac:spMk id="12" creationId="{803D45A1-C5D0-EB32-B070-A99827714A78}"/>
          </ac:spMkLst>
        </pc:spChg>
        <pc:picChg chg="add mod ord">
          <ac:chgData name="Christine Hubbard" userId="fb551d83-5fae-4a65-88e9-8717d43d2cc9" providerId="ADAL" clId="{490A31EE-4073-4AFB-9C19-B5826A119316}" dt="2024-03-24T18:44:57.069" v="4675" actId="962"/>
          <ac:picMkLst>
            <pc:docMk/>
            <pc:sldMk cId="1597676334" sldId="290"/>
            <ac:picMk id="14" creationId="{2D2FAE8E-4470-77FA-E1DC-96E997924502}"/>
          </ac:picMkLst>
        </pc:picChg>
      </pc:sldChg>
      <pc:sldChg chg="addSp delSp modSp new del mod modClrScheme chgLayout">
        <pc:chgData name="Christine Hubbard" userId="fb551d83-5fae-4a65-88e9-8717d43d2cc9" providerId="ADAL" clId="{490A31EE-4073-4AFB-9C19-B5826A119316}" dt="2024-03-24T18:21:46.851" v="4372" actId="47"/>
        <pc:sldMkLst>
          <pc:docMk/>
          <pc:sldMk cId="3755665928" sldId="291"/>
        </pc:sldMkLst>
        <pc:spChg chg="del mod ord">
          <ac:chgData name="Christine Hubbard" userId="fb551d83-5fae-4a65-88e9-8717d43d2cc9" providerId="ADAL" clId="{490A31EE-4073-4AFB-9C19-B5826A119316}" dt="2024-03-24T01:14:24.443" v="2770" actId="700"/>
          <ac:spMkLst>
            <pc:docMk/>
            <pc:sldMk cId="3755665928" sldId="291"/>
            <ac:spMk id="2" creationId="{9BE8C908-6119-D3BF-39B3-145ABEDE1C68}"/>
          </ac:spMkLst>
        </pc:spChg>
        <pc:spChg chg="add del mod">
          <ac:chgData name="Christine Hubbard" userId="fb551d83-5fae-4a65-88e9-8717d43d2cc9" providerId="ADAL" clId="{490A31EE-4073-4AFB-9C19-B5826A119316}" dt="2024-03-24T18:18:59.468" v="4295" actId="6264"/>
          <ac:spMkLst>
            <pc:docMk/>
            <pc:sldMk cId="3755665928" sldId="291"/>
            <ac:spMk id="2" creationId="{CA16F97F-6DC0-421A-DFB7-090047372CF7}"/>
          </ac:spMkLst>
        </pc:spChg>
        <pc:spChg chg="del mod ord">
          <ac:chgData name="Christine Hubbard" userId="fb551d83-5fae-4a65-88e9-8717d43d2cc9" providerId="ADAL" clId="{490A31EE-4073-4AFB-9C19-B5826A119316}" dt="2024-03-24T01:14:24.443" v="2770" actId="700"/>
          <ac:spMkLst>
            <pc:docMk/>
            <pc:sldMk cId="3755665928" sldId="291"/>
            <ac:spMk id="3" creationId="{69857C12-39E7-B460-57F1-46569FAF926D}"/>
          </ac:spMkLst>
        </pc:spChg>
        <pc:spChg chg="add del mod ord">
          <ac:chgData name="Christine Hubbard" userId="fb551d83-5fae-4a65-88e9-8717d43d2cc9" providerId="ADAL" clId="{490A31EE-4073-4AFB-9C19-B5826A119316}" dt="2024-03-24T18:19:34.667" v="4298" actId="6264"/>
          <ac:spMkLst>
            <pc:docMk/>
            <pc:sldMk cId="3755665928" sldId="291"/>
            <ac:spMk id="3" creationId="{6C28D464-4683-F3D6-5125-EB4704F2EEA1}"/>
          </ac:spMkLst>
        </pc:spChg>
        <pc:spChg chg="del">
          <ac:chgData name="Christine Hubbard" userId="fb551d83-5fae-4a65-88e9-8717d43d2cc9" providerId="ADAL" clId="{490A31EE-4073-4AFB-9C19-B5826A119316}" dt="2024-03-24T01:14:24.443" v="2770" actId="700"/>
          <ac:spMkLst>
            <pc:docMk/>
            <pc:sldMk cId="3755665928" sldId="291"/>
            <ac:spMk id="4" creationId="{07990931-C1DC-734C-1DEB-FD1B5444BBC6}"/>
          </ac:spMkLst>
        </pc:spChg>
        <pc:spChg chg="add del mod ord">
          <ac:chgData name="Christine Hubbard" userId="fb551d83-5fae-4a65-88e9-8717d43d2cc9" providerId="ADAL" clId="{490A31EE-4073-4AFB-9C19-B5826A119316}" dt="2024-03-24T18:19:45.171" v="4300" actId="6264"/>
          <ac:spMkLst>
            <pc:docMk/>
            <pc:sldMk cId="3755665928" sldId="291"/>
            <ac:spMk id="4" creationId="{DA035AAF-68F7-8B3A-D4AD-8CEE6B9F80B6}"/>
          </ac:spMkLst>
        </pc:spChg>
        <pc:spChg chg="add del mod ord">
          <ac:chgData name="Christine Hubbard" userId="fb551d83-5fae-4a65-88e9-8717d43d2cc9" providerId="ADAL" clId="{490A31EE-4073-4AFB-9C19-B5826A119316}" dt="2024-03-24T18:19:45.171" v="4300" actId="6264"/>
          <ac:spMkLst>
            <pc:docMk/>
            <pc:sldMk cId="3755665928" sldId="291"/>
            <ac:spMk id="5" creationId="{9407A883-78EF-D4C9-FBFD-215EF7A65232}"/>
          </ac:spMkLst>
        </pc:spChg>
        <pc:spChg chg="add del mod ord">
          <ac:chgData name="Christine Hubbard" userId="fb551d83-5fae-4a65-88e9-8717d43d2cc9" providerId="ADAL" clId="{490A31EE-4073-4AFB-9C19-B5826A119316}" dt="2024-03-24T01:22:17.611" v="2810" actId="6264"/>
          <ac:spMkLst>
            <pc:docMk/>
            <pc:sldMk cId="3755665928" sldId="291"/>
            <ac:spMk id="5" creationId="{E364760C-7724-A04A-9E5F-1813FD45C1E4}"/>
          </ac:spMkLst>
        </pc:spChg>
        <pc:spChg chg="add mod ord">
          <ac:chgData name="Christine Hubbard" userId="fb551d83-5fae-4a65-88e9-8717d43d2cc9" providerId="ADAL" clId="{490A31EE-4073-4AFB-9C19-B5826A119316}" dt="2024-03-24T18:19:45.171" v="4300" actId="6264"/>
          <ac:spMkLst>
            <pc:docMk/>
            <pc:sldMk cId="3755665928" sldId="291"/>
            <ac:spMk id="6" creationId="{566F1EEB-6BA1-646B-AA91-82B11B06271D}"/>
          </ac:spMkLst>
        </pc:spChg>
        <pc:spChg chg="add del mod ord">
          <ac:chgData name="Christine Hubbard" userId="fb551d83-5fae-4a65-88e9-8717d43d2cc9" providerId="ADAL" clId="{490A31EE-4073-4AFB-9C19-B5826A119316}" dt="2024-03-24T01:22:17.611" v="2810" actId="6264"/>
          <ac:spMkLst>
            <pc:docMk/>
            <pc:sldMk cId="3755665928" sldId="291"/>
            <ac:spMk id="6" creationId="{7D81ED79-ADED-30E9-972E-15DE4BBC9F67}"/>
          </ac:spMkLst>
        </pc:spChg>
        <pc:spChg chg="add del mod ord">
          <ac:chgData name="Christine Hubbard" userId="fb551d83-5fae-4a65-88e9-8717d43d2cc9" providerId="ADAL" clId="{490A31EE-4073-4AFB-9C19-B5826A119316}" dt="2024-03-24T18:18:59.468" v="4295" actId="6264"/>
          <ac:spMkLst>
            <pc:docMk/>
            <pc:sldMk cId="3755665928" sldId="291"/>
            <ac:spMk id="7" creationId="{88AAE7A1-FB21-1EC5-CE96-E580CCCA70B7}"/>
          </ac:spMkLst>
        </pc:spChg>
        <pc:spChg chg="add del mod ord">
          <ac:chgData name="Christine Hubbard" userId="fb551d83-5fae-4a65-88e9-8717d43d2cc9" providerId="ADAL" clId="{490A31EE-4073-4AFB-9C19-B5826A119316}" dt="2024-03-24T18:19:34.667" v="4298" actId="6264"/>
          <ac:spMkLst>
            <pc:docMk/>
            <pc:sldMk cId="3755665928" sldId="291"/>
            <ac:spMk id="8" creationId="{98B88A5E-CE52-BB3F-55E3-F8289BD26E4C}"/>
          </ac:spMkLst>
        </pc:spChg>
        <pc:spChg chg="add del mod ord">
          <ac:chgData name="Christine Hubbard" userId="fb551d83-5fae-4a65-88e9-8717d43d2cc9" providerId="ADAL" clId="{490A31EE-4073-4AFB-9C19-B5826A119316}" dt="2024-03-24T18:20:32.194" v="4359" actId="478"/>
          <ac:spMkLst>
            <pc:docMk/>
            <pc:sldMk cId="3755665928" sldId="291"/>
            <ac:spMk id="9" creationId="{31B7B5A0-4EF3-9B88-7AB9-EA1129EE91DE}"/>
          </ac:spMkLst>
        </pc:spChg>
        <pc:spChg chg="add del mod">
          <ac:chgData name="Christine Hubbard" userId="fb551d83-5fae-4a65-88e9-8717d43d2cc9" providerId="ADAL" clId="{490A31EE-4073-4AFB-9C19-B5826A119316}" dt="2024-03-24T18:21:23.216" v="4367" actId="478"/>
          <ac:spMkLst>
            <pc:docMk/>
            <pc:sldMk cId="3755665928" sldId="291"/>
            <ac:spMk id="10" creationId="{DA1D8CFC-8C3C-7519-BC61-5E87F224DB86}"/>
          </ac:spMkLst>
        </pc:spChg>
        <pc:spChg chg="add mod">
          <ac:chgData name="Christine Hubbard" userId="fb551d83-5fae-4a65-88e9-8717d43d2cc9" providerId="ADAL" clId="{490A31EE-4073-4AFB-9C19-B5826A119316}" dt="2024-03-24T18:21:16.565" v="4366"/>
          <ac:spMkLst>
            <pc:docMk/>
            <pc:sldMk cId="3755665928" sldId="291"/>
            <ac:spMk id="11" creationId="{03AA6303-7F54-6730-C626-BDF2E3D68138}"/>
          </ac:spMkLst>
        </pc:spChg>
        <pc:spChg chg="add mod">
          <ac:chgData name="Christine Hubbard" userId="fb551d83-5fae-4a65-88e9-8717d43d2cc9" providerId="ADAL" clId="{490A31EE-4073-4AFB-9C19-B5826A119316}" dt="2024-03-24T18:21:31.819" v="4369" actId="12"/>
          <ac:spMkLst>
            <pc:docMk/>
            <pc:sldMk cId="3755665928" sldId="291"/>
            <ac:spMk id="13" creationId="{A2DB4FD8-9E4E-23D6-04E9-4A21D7A46B3E}"/>
          </ac:spMkLst>
        </pc:spChg>
      </pc:sldChg>
      <pc:sldChg chg="addSp delSp modSp new mod modClrScheme chgLayout">
        <pc:chgData name="Christine Hubbard" userId="fb551d83-5fae-4a65-88e9-8717d43d2cc9" providerId="ADAL" clId="{490A31EE-4073-4AFB-9C19-B5826A119316}" dt="2024-03-24T18:37:46.331" v="4517" actId="20577"/>
        <pc:sldMkLst>
          <pc:docMk/>
          <pc:sldMk cId="410503123" sldId="292"/>
        </pc:sldMkLst>
        <pc:spChg chg="add del mod ord">
          <ac:chgData name="Christine Hubbard" userId="fb551d83-5fae-4a65-88e9-8717d43d2cc9" providerId="ADAL" clId="{490A31EE-4073-4AFB-9C19-B5826A119316}" dt="2024-03-24T18:18:15.410" v="4289" actId="6264"/>
          <ac:spMkLst>
            <pc:docMk/>
            <pc:sldMk cId="410503123" sldId="292"/>
            <ac:spMk id="2" creationId="{83975BDF-3DA8-D6B3-025D-E6B41B4147EA}"/>
          </ac:spMkLst>
        </pc:spChg>
        <pc:spChg chg="del mod ord">
          <ac:chgData name="Christine Hubbard" userId="fb551d83-5fae-4a65-88e9-8717d43d2cc9" providerId="ADAL" clId="{490A31EE-4073-4AFB-9C19-B5826A119316}" dt="2024-03-24T02:01:27.249" v="3237" actId="700"/>
          <ac:spMkLst>
            <pc:docMk/>
            <pc:sldMk cId="410503123" sldId="292"/>
            <ac:spMk id="2" creationId="{D8217731-E068-D85E-8AC3-A2B4BE4285C3}"/>
          </ac:spMkLst>
        </pc:spChg>
        <pc:spChg chg="add del mod ord">
          <ac:chgData name="Christine Hubbard" userId="fb551d83-5fae-4a65-88e9-8717d43d2cc9" providerId="ADAL" clId="{490A31EE-4073-4AFB-9C19-B5826A119316}" dt="2024-03-24T18:18:15.410" v="4289" actId="6264"/>
          <ac:spMkLst>
            <pc:docMk/>
            <pc:sldMk cId="410503123" sldId="292"/>
            <ac:spMk id="3" creationId="{56B94556-FB6E-D11A-B9A2-959AB159B281}"/>
          </ac:spMkLst>
        </pc:spChg>
        <pc:spChg chg="del">
          <ac:chgData name="Christine Hubbard" userId="fb551d83-5fae-4a65-88e9-8717d43d2cc9" providerId="ADAL" clId="{490A31EE-4073-4AFB-9C19-B5826A119316}" dt="2024-03-24T02:01:27.249" v="3237" actId="700"/>
          <ac:spMkLst>
            <pc:docMk/>
            <pc:sldMk cId="410503123" sldId="292"/>
            <ac:spMk id="3" creationId="{D6110BDF-4E16-81BD-9A12-5FACD060CA7C}"/>
          </ac:spMkLst>
        </pc:spChg>
        <pc:spChg chg="del">
          <ac:chgData name="Christine Hubbard" userId="fb551d83-5fae-4a65-88e9-8717d43d2cc9" providerId="ADAL" clId="{490A31EE-4073-4AFB-9C19-B5826A119316}" dt="2024-03-24T02:01:27.249" v="3237" actId="700"/>
          <ac:spMkLst>
            <pc:docMk/>
            <pc:sldMk cId="410503123" sldId="292"/>
            <ac:spMk id="4" creationId="{221FDE99-07FD-FB50-8DC5-859A6EB68E43}"/>
          </ac:spMkLst>
        </pc:spChg>
        <pc:spChg chg="add del mod ord">
          <ac:chgData name="Christine Hubbard" userId="fb551d83-5fae-4a65-88e9-8717d43d2cc9" providerId="ADAL" clId="{490A31EE-4073-4AFB-9C19-B5826A119316}" dt="2024-03-24T18:18:15.410" v="4289" actId="6264"/>
          <ac:spMkLst>
            <pc:docMk/>
            <pc:sldMk cId="410503123" sldId="292"/>
            <ac:spMk id="4" creationId="{EED7A79F-AC76-DCC6-D377-E6E592C01D98}"/>
          </ac:spMkLst>
        </pc:spChg>
        <pc:spChg chg="del">
          <ac:chgData name="Christine Hubbard" userId="fb551d83-5fae-4a65-88e9-8717d43d2cc9" providerId="ADAL" clId="{490A31EE-4073-4AFB-9C19-B5826A119316}" dt="2024-03-24T02:01:27.249" v="3237" actId="700"/>
          <ac:spMkLst>
            <pc:docMk/>
            <pc:sldMk cId="410503123" sldId="292"/>
            <ac:spMk id="5" creationId="{207670AA-9B98-79A2-468C-7011E9680783}"/>
          </ac:spMkLst>
        </pc:spChg>
        <pc:spChg chg="add del mod ord">
          <ac:chgData name="Christine Hubbard" userId="fb551d83-5fae-4a65-88e9-8717d43d2cc9" providerId="ADAL" clId="{490A31EE-4073-4AFB-9C19-B5826A119316}" dt="2024-03-24T18:32:49.781" v="4424" actId="6264"/>
          <ac:spMkLst>
            <pc:docMk/>
            <pc:sldMk cId="410503123" sldId="292"/>
            <ac:spMk id="5" creationId="{8BECCB65-5F4D-04D2-A3FA-3F885444AAEE}"/>
          </ac:spMkLst>
        </pc:spChg>
        <pc:spChg chg="add del mod ord">
          <ac:chgData name="Christine Hubbard" userId="fb551d83-5fae-4a65-88e9-8717d43d2cc9" providerId="ADAL" clId="{490A31EE-4073-4AFB-9C19-B5826A119316}" dt="2024-03-24T18:32:49.781" v="4424" actId="6264"/>
          <ac:spMkLst>
            <pc:docMk/>
            <pc:sldMk cId="410503123" sldId="292"/>
            <ac:spMk id="6" creationId="{1F914CAD-8E49-0943-2F23-09599E6B0C05}"/>
          </ac:spMkLst>
        </pc:spChg>
        <pc:spChg chg="del mod ord">
          <ac:chgData name="Christine Hubbard" userId="fb551d83-5fae-4a65-88e9-8717d43d2cc9" providerId="ADAL" clId="{490A31EE-4073-4AFB-9C19-B5826A119316}" dt="2024-03-24T02:01:27.249" v="3237" actId="700"/>
          <ac:spMkLst>
            <pc:docMk/>
            <pc:sldMk cId="410503123" sldId="292"/>
            <ac:spMk id="6" creationId="{6FE96AD6-BCE5-CDD0-5434-1711E03BC211}"/>
          </ac:spMkLst>
        </pc:spChg>
        <pc:spChg chg="del mod ord">
          <ac:chgData name="Christine Hubbard" userId="fb551d83-5fae-4a65-88e9-8717d43d2cc9" providerId="ADAL" clId="{490A31EE-4073-4AFB-9C19-B5826A119316}" dt="2024-03-24T02:01:27.249" v="3237" actId="700"/>
          <ac:spMkLst>
            <pc:docMk/>
            <pc:sldMk cId="410503123" sldId="292"/>
            <ac:spMk id="7" creationId="{6393CC7E-4B2F-3658-6D8E-DAA3AD52C5B3}"/>
          </ac:spMkLst>
        </pc:spChg>
        <pc:spChg chg="add del mod ord">
          <ac:chgData name="Christine Hubbard" userId="fb551d83-5fae-4a65-88e9-8717d43d2cc9" providerId="ADAL" clId="{490A31EE-4073-4AFB-9C19-B5826A119316}" dt="2024-03-24T18:32:49.781" v="4424" actId="6264"/>
          <ac:spMkLst>
            <pc:docMk/>
            <pc:sldMk cId="410503123" sldId="292"/>
            <ac:spMk id="7" creationId="{EE99D92E-CE50-2BC2-A3E3-3CDE6AFB4327}"/>
          </ac:spMkLst>
        </pc:spChg>
        <pc:spChg chg="add del mod ord">
          <ac:chgData name="Christine Hubbard" userId="fb551d83-5fae-4a65-88e9-8717d43d2cc9" providerId="ADAL" clId="{490A31EE-4073-4AFB-9C19-B5826A119316}" dt="2024-03-24T18:10:29.953" v="4243" actId="6264"/>
          <ac:spMkLst>
            <pc:docMk/>
            <pc:sldMk cId="410503123" sldId="292"/>
            <ac:spMk id="8" creationId="{C9A403AD-0D30-C5D7-F6C5-F87156D1C9F6}"/>
          </ac:spMkLst>
        </pc:spChg>
        <pc:spChg chg="add del mod ord">
          <ac:chgData name="Christine Hubbard" userId="fb551d83-5fae-4a65-88e9-8717d43d2cc9" providerId="ADAL" clId="{490A31EE-4073-4AFB-9C19-B5826A119316}" dt="2024-03-24T18:10:29.953" v="4243" actId="6264"/>
          <ac:spMkLst>
            <pc:docMk/>
            <pc:sldMk cId="410503123" sldId="292"/>
            <ac:spMk id="9" creationId="{B0056B0F-B762-B209-F77E-982B36CCDE90}"/>
          </ac:spMkLst>
        </pc:spChg>
        <pc:spChg chg="add del mod ord">
          <ac:chgData name="Christine Hubbard" userId="fb551d83-5fae-4a65-88e9-8717d43d2cc9" providerId="ADAL" clId="{490A31EE-4073-4AFB-9C19-B5826A119316}" dt="2024-03-24T18:10:29.953" v="4243" actId="6264"/>
          <ac:spMkLst>
            <pc:docMk/>
            <pc:sldMk cId="410503123" sldId="292"/>
            <ac:spMk id="10" creationId="{7CFEB30B-F588-8948-F336-7D0DDF6589EE}"/>
          </ac:spMkLst>
        </pc:spChg>
        <pc:spChg chg="add mod">
          <ac:chgData name="Christine Hubbard" userId="fb551d83-5fae-4a65-88e9-8717d43d2cc9" providerId="ADAL" clId="{490A31EE-4073-4AFB-9C19-B5826A119316}" dt="2024-03-24T18:22:33.392" v="4376"/>
          <ac:spMkLst>
            <pc:docMk/>
            <pc:sldMk cId="410503123" sldId="292"/>
            <ac:spMk id="11" creationId="{D7FA7549-45B3-341E-72D4-27A2F9671DFF}"/>
          </ac:spMkLst>
        </pc:spChg>
        <pc:spChg chg="add mod ord">
          <ac:chgData name="Christine Hubbard" userId="fb551d83-5fae-4a65-88e9-8717d43d2cc9" providerId="ADAL" clId="{490A31EE-4073-4AFB-9C19-B5826A119316}" dt="2024-03-24T18:32:49.781" v="4424" actId="6264"/>
          <ac:spMkLst>
            <pc:docMk/>
            <pc:sldMk cId="410503123" sldId="292"/>
            <ac:spMk id="12" creationId="{B3A40C28-25E3-0185-E7E3-BCDE59C93885}"/>
          </ac:spMkLst>
        </pc:spChg>
        <pc:spChg chg="add mod ord">
          <ac:chgData name="Christine Hubbard" userId="fb551d83-5fae-4a65-88e9-8717d43d2cc9" providerId="ADAL" clId="{490A31EE-4073-4AFB-9C19-B5826A119316}" dt="2024-03-24T18:37:34.787" v="4515" actId="20577"/>
          <ac:spMkLst>
            <pc:docMk/>
            <pc:sldMk cId="410503123" sldId="292"/>
            <ac:spMk id="13" creationId="{95E97981-E7F0-F2E9-71EB-AC63A67466C5}"/>
          </ac:spMkLst>
        </pc:spChg>
        <pc:spChg chg="add mod ord">
          <ac:chgData name="Christine Hubbard" userId="fb551d83-5fae-4a65-88e9-8717d43d2cc9" providerId="ADAL" clId="{490A31EE-4073-4AFB-9C19-B5826A119316}" dt="2024-03-24T18:37:46.331" v="4517" actId="20577"/>
          <ac:spMkLst>
            <pc:docMk/>
            <pc:sldMk cId="410503123" sldId="292"/>
            <ac:spMk id="14" creationId="{98DDFE77-4328-ADE0-E007-C86D5E0C62DE}"/>
          </ac:spMkLst>
        </pc:spChg>
      </pc:sldChg>
      <pc:sldChg chg="addSp delSp modSp new mod modClrScheme chgLayout">
        <pc:chgData name="Christine Hubbard" userId="fb551d83-5fae-4a65-88e9-8717d43d2cc9" providerId="ADAL" clId="{490A31EE-4073-4AFB-9C19-B5826A119316}" dt="2024-03-24T18:18:05.430" v="4287" actId="6264"/>
        <pc:sldMkLst>
          <pc:docMk/>
          <pc:sldMk cId="270268475" sldId="293"/>
        </pc:sldMkLst>
        <pc:spChg chg="add mod ord">
          <ac:chgData name="Christine Hubbard" userId="fb551d83-5fae-4a65-88e9-8717d43d2cc9" providerId="ADAL" clId="{490A31EE-4073-4AFB-9C19-B5826A119316}" dt="2024-03-24T18:18:05.430" v="4287" actId="6264"/>
          <ac:spMkLst>
            <pc:docMk/>
            <pc:sldMk cId="270268475" sldId="293"/>
            <ac:spMk id="2" creationId="{258DB7BE-0702-EB85-D110-E1300E65795B}"/>
          </ac:spMkLst>
        </pc:spChg>
        <pc:spChg chg="del">
          <ac:chgData name="Christine Hubbard" userId="fb551d83-5fae-4a65-88e9-8717d43d2cc9" providerId="ADAL" clId="{490A31EE-4073-4AFB-9C19-B5826A119316}" dt="2024-03-24T02:01:42.986" v="3239" actId="700"/>
          <ac:spMkLst>
            <pc:docMk/>
            <pc:sldMk cId="270268475" sldId="293"/>
            <ac:spMk id="2" creationId="{CCB89DFD-6AED-E88B-7E88-EA2836D62817}"/>
          </ac:spMkLst>
        </pc:spChg>
        <pc:spChg chg="del mod ord">
          <ac:chgData name="Christine Hubbard" userId="fb551d83-5fae-4a65-88e9-8717d43d2cc9" providerId="ADAL" clId="{490A31EE-4073-4AFB-9C19-B5826A119316}" dt="2024-03-24T02:01:42.986" v="3239" actId="700"/>
          <ac:spMkLst>
            <pc:docMk/>
            <pc:sldMk cId="270268475" sldId="293"/>
            <ac:spMk id="3" creationId="{057ED59E-E2F1-3FE4-29FE-DFACA9026828}"/>
          </ac:spMkLst>
        </pc:spChg>
        <pc:spChg chg="del">
          <ac:chgData name="Christine Hubbard" userId="fb551d83-5fae-4a65-88e9-8717d43d2cc9" providerId="ADAL" clId="{490A31EE-4073-4AFB-9C19-B5826A119316}" dt="2024-03-24T02:01:42.986" v="3239" actId="700"/>
          <ac:spMkLst>
            <pc:docMk/>
            <pc:sldMk cId="270268475" sldId="293"/>
            <ac:spMk id="4" creationId="{78021AF7-B4DC-D9E6-8B23-0D8CC42A244B}"/>
          </ac:spMkLst>
        </pc:spChg>
        <pc:spChg chg="del">
          <ac:chgData name="Christine Hubbard" userId="fb551d83-5fae-4a65-88e9-8717d43d2cc9" providerId="ADAL" clId="{490A31EE-4073-4AFB-9C19-B5826A119316}" dt="2024-03-24T02:01:42.986" v="3239" actId="700"/>
          <ac:spMkLst>
            <pc:docMk/>
            <pc:sldMk cId="270268475" sldId="293"/>
            <ac:spMk id="5" creationId="{15C2D693-E397-4A8B-A1D1-CA0D40CC13C4}"/>
          </ac:spMkLst>
        </pc:spChg>
        <pc:spChg chg="add del mod ord">
          <ac:chgData name="Christine Hubbard" userId="fb551d83-5fae-4a65-88e9-8717d43d2cc9" providerId="ADAL" clId="{490A31EE-4073-4AFB-9C19-B5826A119316}" dt="2024-03-24T18:18:05.430" v="4287" actId="6264"/>
          <ac:spMkLst>
            <pc:docMk/>
            <pc:sldMk cId="270268475" sldId="293"/>
            <ac:spMk id="6" creationId="{567DC168-5E9B-323D-1644-0987A353B157}"/>
          </ac:spMkLst>
        </pc:spChg>
      </pc:sldChg>
      <pc:sldChg chg="addSp delSp modSp new mod modClrScheme chgLayout">
        <pc:chgData name="Christine Hubbard" userId="fb551d83-5fae-4a65-88e9-8717d43d2cc9" providerId="ADAL" clId="{490A31EE-4073-4AFB-9C19-B5826A119316}" dt="2024-03-24T18:18:46.161" v="4294" actId="6264"/>
        <pc:sldMkLst>
          <pc:docMk/>
          <pc:sldMk cId="3468349836" sldId="294"/>
        </pc:sldMkLst>
        <pc:spChg chg="del">
          <ac:chgData name="Christine Hubbard" userId="fb551d83-5fae-4a65-88e9-8717d43d2cc9" providerId="ADAL" clId="{490A31EE-4073-4AFB-9C19-B5826A119316}" dt="2024-03-24T02:01:54.430" v="3241" actId="700"/>
          <ac:spMkLst>
            <pc:docMk/>
            <pc:sldMk cId="3468349836" sldId="294"/>
            <ac:spMk id="2" creationId="{2058A16D-731A-3617-9311-C62621FD0754}"/>
          </ac:spMkLst>
        </pc:spChg>
        <pc:spChg chg="add mod ord">
          <ac:chgData name="Christine Hubbard" userId="fb551d83-5fae-4a65-88e9-8717d43d2cc9" providerId="ADAL" clId="{490A31EE-4073-4AFB-9C19-B5826A119316}" dt="2024-03-24T18:18:46.161" v="4294" actId="6264"/>
          <ac:spMkLst>
            <pc:docMk/>
            <pc:sldMk cId="3468349836" sldId="294"/>
            <ac:spMk id="2" creationId="{25CA6593-E77C-13BA-A904-238F547543B5}"/>
          </ac:spMkLst>
        </pc:spChg>
        <pc:spChg chg="del">
          <ac:chgData name="Christine Hubbard" userId="fb551d83-5fae-4a65-88e9-8717d43d2cc9" providerId="ADAL" clId="{490A31EE-4073-4AFB-9C19-B5826A119316}" dt="2024-03-24T02:01:54.430" v="3241" actId="700"/>
          <ac:spMkLst>
            <pc:docMk/>
            <pc:sldMk cId="3468349836" sldId="294"/>
            <ac:spMk id="3" creationId="{B499A389-9B01-01F7-C0CD-37B9059EF87B}"/>
          </ac:spMkLst>
        </pc:spChg>
        <pc:spChg chg="del">
          <ac:chgData name="Christine Hubbard" userId="fb551d83-5fae-4a65-88e9-8717d43d2cc9" providerId="ADAL" clId="{490A31EE-4073-4AFB-9C19-B5826A119316}" dt="2024-03-24T02:01:54.430" v="3241" actId="700"/>
          <ac:spMkLst>
            <pc:docMk/>
            <pc:sldMk cId="3468349836" sldId="294"/>
            <ac:spMk id="4" creationId="{41DB5086-26C1-BA1B-E8F4-4176592982EA}"/>
          </ac:spMkLst>
        </pc:spChg>
        <pc:spChg chg="del">
          <ac:chgData name="Christine Hubbard" userId="fb551d83-5fae-4a65-88e9-8717d43d2cc9" providerId="ADAL" clId="{490A31EE-4073-4AFB-9C19-B5826A119316}" dt="2024-03-24T02:01:54.430" v="3241" actId="700"/>
          <ac:spMkLst>
            <pc:docMk/>
            <pc:sldMk cId="3468349836" sldId="294"/>
            <ac:spMk id="5" creationId="{37E69422-BB5D-210F-DF8C-D41FB7505003}"/>
          </ac:spMkLst>
        </pc:spChg>
        <pc:spChg chg="del">
          <ac:chgData name="Christine Hubbard" userId="fb551d83-5fae-4a65-88e9-8717d43d2cc9" providerId="ADAL" clId="{490A31EE-4073-4AFB-9C19-B5826A119316}" dt="2024-03-24T02:01:54.430" v="3241" actId="700"/>
          <ac:spMkLst>
            <pc:docMk/>
            <pc:sldMk cId="3468349836" sldId="294"/>
            <ac:spMk id="6" creationId="{B4BC46F7-F748-57AD-7FA5-44B1D9823186}"/>
          </ac:spMkLst>
        </pc:spChg>
        <pc:spChg chg="del">
          <ac:chgData name="Christine Hubbard" userId="fb551d83-5fae-4a65-88e9-8717d43d2cc9" providerId="ADAL" clId="{490A31EE-4073-4AFB-9C19-B5826A119316}" dt="2024-03-24T02:01:54.430" v="3241" actId="700"/>
          <ac:spMkLst>
            <pc:docMk/>
            <pc:sldMk cId="3468349836" sldId="294"/>
            <ac:spMk id="7" creationId="{F7D8B629-C529-55BB-EAE1-1F27D529D02A}"/>
          </ac:spMkLst>
        </pc:spChg>
        <pc:spChg chg="del mod ord">
          <ac:chgData name="Christine Hubbard" userId="fb551d83-5fae-4a65-88e9-8717d43d2cc9" providerId="ADAL" clId="{490A31EE-4073-4AFB-9C19-B5826A119316}" dt="2024-03-24T02:01:54.430" v="3241" actId="700"/>
          <ac:spMkLst>
            <pc:docMk/>
            <pc:sldMk cId="3468349836" sldId="294"/>
            <ac:spMk id="8" creationId="{214E6175-279E-5128-BFA4-C226C2A68381}"/>
          </ac:spMkLst>
        </pc:spChg>
        <pc:spChg chg="del">
          <ac:chgData name="Christine Hubbard" userId="fb551d83-5fae-4a65-88e9-8717d43d2cc9" providerId="ADAL" clId="{490A31EE-4073-4AFB-9C19-B5826A119316}" dt="2024-03-24T02:01:54.430" v="3241" actId="700"/>
          <ac:spMkLst>
            <pc:docMk/>
            <pc:sldMk cId="3468349836" sldId="294"/>
            <ac:spMk id="9" creationId="{454F52B0-6DEC-68E8-966A-CF4CE203A907}"/>
          </ac:spMkLst>
        </pc:spChg>
        <pc:spChg chg="del">
          <ac:chgData name="Christine Hubbard" userId="fb551d83-5fae-4a65-88e9-8717d43d2cc9" providerId="ADAL" clId="{490A31EE-4073-4AFB-9C19-B5826A119316}" dt="2024-03-24T02:01:54.430" v="3241" actId="700"/>
          <ac:spMkLst>
            <pc:docMk/>
            <pc:sldMk cId="3468349836" sldId="294"/>
            <ac:spMk id="10" creationId="{B5D8A4CA-0666-518A-30EA-1B2EE7DD462B}"/>
          </ac:spMkLst>
        </pc:spChg>
        <pc:spChg chg="del">
          <ac:chgData name="Christine Hubbard" userId="fb551d83-5fae-4a65-88e9-8717d43d2cc9" providerId="ADAL" clId="{490A31EE-4073-4AFB-9C19-B5826A119316}" dt="2024-03-24T02:01:54.430" v="3241" actId="700"/>
          <ac:spMkLst>
            <pc:docMk/>
            <pc:sldMk cId="3468349836" sldId="294"/>
            <ac:spMk id="11" creationId="{D3398A3D-2708-B9D4-068B-E21DE6FE4BC9}"/>
          </ac:spMkLst>
        </pc:spChg>
        <pc:spChg chg="add del mod ord">
          <ac:chgData name="Christine Hubbard" userId="fb551d83-5fae-4a65-88e9-8717d43d2cc9" providerId="ADAL" clId="{490A31EE-4073-4AFB-9C19-B5826A119316}" dt="2024-03-24T18:18:46.161" v="4294" actId="6264"/>
          <ac:spMkLst>
            <pc:docMk/>
            <pc:sldMk cId="3468349836" sldId="294"/>
            <ac:spMk id="12" creationId="{D0C510E2-E9DF-71C1-325A-9EF8A9E47AAA}"/>
          </ac:spMkLst>
        </pc:spChg>
      </pc:sldChg>
      <pc:sldChg chg="addSp delSp modSp new mod ord chgLayout">
        <pc:chgData name="Christine Hubbard" userId="fb551d83-5fae-4a65-88e9-8717d43d2cc9" providerId="ADAL" clId="{490A31EE-4073-4AFB-9C19-B5826A119316}" dt="2024-03-24T18:39:56.376" v="4613" actId="20577"/>
        <pc:sldMkLst>
          <pc:docMk/>
          <pc:sldMk cId="2415035927" sldId="295"/>
        </pc:sldMkLst>
        <pc:spChg chg="del">
          <ac:chgData name="Christine Hubbard" userId="fb551d83-5fae-4a65-88e9-8717d43d2cc9" providerId="ADAL" clId="{490A31EE-4073-4AFB-9C19-B5826A119316}" dt="2024-03-24T18:21:43.768" v="4371" actId="700"/>
          <ac:spMkLst>
            <pc:docMk/>
            <pc:sldMk cId="2415035927" sldId="295"/>
            <ac:spMk id="2" creationId="{540081F9-EA29-AE2C-41D7-BC918BC00477}"/>
          </ac:spMkLst>
        </pc:spChg>
        <pc:spChg chg="del">
          <ac:chgData name="Christine Hubbard" userId="fb551d83-5fae-4a65-88e9-8717d43d2cc9" providerId="ADAL" clId="{490A31EE-4073-4AFB-9C19-B5826A119316}" dt="2024-03-24T18:21:43.768" v="4371" actId="700"/>
          <ac:spMkLst>
            <pc:docMk/>
            <pc:sldMk cId="2415035927" sldId="295"/>
            <ac:spMk id="3" creationId="{3A7903BB-AECA-C124-97F0-C2AC03EA6D66}"/>
          </ac:spMkLst>
        </pc:spChg>
        <pc:spChg chg="add del mod ord">
          <ac:chgData name="Christine Hubbard" userId="fb551d83-5fae-4a65-88e9-8717d43d2cc9" providerId="ADAL" clId="{490A31EE-4073-4AFB-9C19-B5826A119316}" dt="2024-03-24T18:26:21.990" v="4393" actId="6264"/>
          <ac:spMkLst>
            <pc:docMk/>
            <pc:sldMk cId="2415035927" sldId="295"/>
            <ac:spMk id="4" creationId="{57B5CDE1-4257-103C-F573-C6821BAA5647}"/>
          </ac:spMkLst>
        </pc:spChg>
        <pc:spChg chg="add del mod ord">
          <ac:chgData name="Christine Hubbard" userId="fb551d83-5fae-4a65-88e9-8717d43d2cc9" providerId="ADAL" clId="{490A31EE-4073-4AFB-9C19-B5826A119316}" dt="2024-03-24T18:26:21.990" v="4393" actId="6264"/>
          <ac:spMkLst>
            <pc:docMk/>
            <pc:sldMk cId="2415035927" sldId="295"/>
            <ac:spMk id="5" creationId="{01E71FD3-D290-4119-1C4E-DCB3BE70B304}"/>
          </ac:spMkLst>
        </pc:spChg>
        <pc:spChg chg="add del mod ord">
          <ac:chgData name="Christine Hubbard" userId="fb551d83-5fae-4a65-88e9-8717d43d2cc9" providerId="ADAL" clId="{490A31EE-4073-4AFB-9C19-B5826A119316}" dt="2024-03-24T18:34:54.312" v="4457" actId="6264"/>
          <ac:spMkLst>
            <pc:docMk/>
            <pc:sldMk cId="2415035927" sldId="295"/>
            <ac:spMk id="6" creationId="{B0817866-EA24-A64E-F87C-6FD2D73FB150}"/>
          </ac:spMkLst>
        </pc:spChg>
        <pc:spChg chg="add mod ord">
          <ac:chgData name="Christine Hubbard" userId="fb551d83-5fae-4a65-88e9-8717d43d2cc9" providerId="ADAL" clId="{490A31EE-4073-4AFB-9C19-B5826A119316}" dt="2024-03-24T18:39:56.376" v="4613" actId="20577"/>
          <ac:spMkLst>
            <pc:docMk/>
            <pc:sldMk cId="2415035927" sldId="295"/>
            <ac:spMk id="7" creationId="{307DD01B-7567-A5EC-F1C2-39B4EF495609}"/>
          </ac:spMkLst>
        </pc:spChg>
        <pc:spChg chg="add del mod">
          <ac:chgData name="Christine Hubbard" userId="fb551d83-5fae-4a65-88e9-8717d43d2cc9" providerId="ADAL" clId="{490A31EE-4073-4AFB-9C19-B5826A119316}" dt="2024-03-24T18:34:54.312" v="4457" actId="6264"/>
          <ac:spMkLst>
            <pc:docMk/>
            <pc:sldMk cId="2415035927" sldId="295"/>
            <ac:spMk id="8" creationId="{5ACA90E0-C153-4ADA-FB8B-FD5C7797473F}"/>
          </ac:spMkLst>
        </pc:spChg>
        <pc:spChg chg="add mod ord">
          <ac:chgData name="Christine Hubbard" userId="fb551d83-5fae-4a65-88e9-8717d43d2cc9" providerId="ADAL" clId="{490A31EE-4073-4AFB-9C19-B5826A119316}" dt="2024-03-24T18:34:54.312" v="4457" actId="6264"/>
          <ac:spMkLst>
            <pc:docMk/>
            <pc:sldMk cId="2415035927" sldId="295"/>
            <ac:spMk id="9" creationId="{616548FE-0E5A-BC2E-050A-D8935EF967EE}"/>
          </ac:spMkLst>
        </pc:spChg>
      </pc:sldChg>
      <pc:sldMasterChg chg="modSp addSldLayout delSldLayout modSldLayout sldLayoutOrd">
        <pc:chgData name="Christine Hubbard" userId="fb551d83-5fae-4a65-88e9-8717d43d2cc9" providerId="ADAL" clId="{490A31EE-4073-4AFB-9C19-B5826A119316}" dt="2024-03-24T18:32:16.190" v="4422" actId="108"/>
        <pc:sldMasterMkLst>
          <pc:docMk/>
          <pc:sldMasterMk cId="0" sldId="2147483648"/>
        </pc:sldMasterMkLst>
        <pc:spChg chg="mod">
          <ac:chgData name="Christine Hubbard" userId="fb551d83-5fae-4a65-88e9-8717d43d2cc9" providerId="ADAL" clId="{490A31EE-4073-4AFB-9C19-B5826A119316}" dt="2024-03-24T02:00:34.568" v="3233" actId="2711"/>
          <ac:spMkLst>
            <pc:docMk/>
            <pc:sldMasterMk cId="0" sldId="2147483648"/>
            <ac:spMk id="6" creationId="{00000000-0000-0000-0000-000000000000}"/>
          </ac:spMkLst>
        </pc:spChg>
        <pc:spChg chg="mod">
          <ac:chgData name="Christine Hubbard" userId="fb551d83-5fae-4a65-88e9-8717d43d2cc9" providerId="ADAL" clId="{490A31EE-4073-4AFB-9C19-B5826A119316}" dt="2024-03-24T02:00:48.444" v="3235" actId="2711"/>
          <ac:spMkLst>
            <pc:docMk/>
            <pc:sldMasterMk cId="0" sldId="2147483648"/>
            <ac:spMk id="7" creationId="{00000000-0000-0000-0000-000000000000}"/>
          </ac:spMkLst>
        </pc:spChg>
        <pc:sldLayoutChg chg="addSp delSp modSp mod">
          <pc:chgData name="Christine Hubbard" userId="fb551d83-5fae-4a65-88e9-8717d43d2cc9" providerId="ADAL" clId="{490A31EE-4073-4AFB-9C19-B5826A119316}" dt="2024-03-23T19:55:34.812" v="2253" actId="14100"/>
          <pc:sldLayoutMkLst>
            <pc:docMk/>
            <pc:sldMasterMk cId="0" sldId="2147483648"/>
            <pc:sldLayoutMk cId="0" sldId="2147483649"/>
          </pc:sldLayoutMkLst>
          <pc:spChg chg="add mod">
            <ac:chgData name="Christine Hubbard" userId="fb551d83-5fae-4a65-88e9-8717d43d2cc9" providerId="ADAL" clId="{490A31EE-4073-4AFB-9C19-B5826A119316}" dt="2024-03-23T19:54:04.395" v="2245"/>
            <ac:spMkLst>
              <pc:docMk/>
              <pc:sldMasterMk cId="0" sldId="2147483648"/>
              <pc:sldLayoutMk cId="0" sldId="2147483649"/>
              <ac:spMk id="2" creationId="{0F228A46-61CB-17D2-A3FE-C22B635DBDC0}"/>
            </ac:spMkLst>
          </pc:spChg>
          <pc:spChg chg="del">
            <ac:chgData name="Christine Hubbard" userId="fb551d83-5fae-4a65-88e9-8717d43d2cc9" providerId="ADAL" clId="{490A31EE-4073-4AFB-9C19-B5826A119316}" dt="2024-03-22T17:43:45.668" v="1103" actId="478"/>
            <ac:spMkLst>
              <pc:docMk/>
              <pc:sldMasterMk cId="0" sldId="2147483648"/>
              <pc:sldLayoutMk cId="0" sldId="2147483649"/>
              <ac:spMk id="12" creationId="{00000000-0000-0000-0000-000000000000}"/>
            </ac:spMkLst>
          </pc:spChg>
          <pc:spChg chg="mod">
            <ac:chgData name="Christine Hubbard" userId="fb551d83-5fae-4a65-88e9-8717d43d2cc9" providerId="ADAL" clId="{490A31EE-4073-4AFB-9C19-B5826A119316}" dt="2024-03-23T19:55:34.812" v="2253" actId="14100"/>
            <ac:spMkLst>
              <pc:docMk/>
              <pc:sldMasterMk cId="0" sldId="2147483648"/>
              <pc:sldLayoutMk cId="0" sldId="2147483649"/>
              <ac:spMk id="13" creationId="{00000000-0000-0000-0000-000000000000}"/>
            </ac:spMkLst>
          </pc:spChg>
          <pc:spChg chg="mod">
            <ac:chgData name="Christine Hubbard" userId="fb551d83-5fae-4a65-88e9-8717d43d2cc9" providerId="ADAL" clId="{490A31EE-4073-4AFB-9C19-B5826A119316}" dt="2024-03-22T17:49:47.462" v="1239" actId="179"/>
            <ac:spMkLst>
              <pc:docMk/>
              <pc:sldMasterMk cId="0" sldId="2147483648"/>
              <pc:sldLayoutMk cId="0" sldId="2147483649"/>
              <ac:spMk id="14" creationId="{00000000-0000-0000-0000-000000000000}"/>
            </ac:spMkLst>
          </pc:spChg>
          <pc:picChg chg="mod">
            <ac:chgData name="Christine Hubbard" userId="fb551d83-5fae-4a65-88e9-8717d43d2cc9" providerId="ADAL" clId="{490A31EE-4073-4AFB-9C19-B5826A119316}" dt="2024-03-22T17:44:21.937" v="1193" actId="962"/>
            <ac:picMkLst>
              <pc:docMk/>
              <pc:sldMasterMk cId="0" sldId="2147483648"/>
              <pc:sldLayoutMk cId="0" sldId="2147483649"/>
              <ac:picMk id="6" creationId="{055A67CA-4E63-17C0-1ED2-ACD17465ECED}"/>
            </ac:picMkLst>
          </pc:picChg>
          <pc:cxnChg chg="add del mod">
            <ac:chgData name="Christine Hubbard" userId="fb551d83-5fae-4a65-88e9-8717d43d2cc9" providerId="ADAL" clId="{490A31EE-4073-4AFB-9C19-B5826A119316}" dt="2024-03-23T19:54:04.176" v="2244" actId="478"/>
            <ac:cxnSpMkLst>
              <pc:docMk/>
              <pc:sldMasterMk cId="0" sldId="2147483648"/>
              <pc:sldLayoutMk cId="0" sldId="2147483649"/>
              <ac:cxnSpMk id="4" creationId="{DAE50014-671A-0564-394E-6B41AC740251}"/>
            </ac:cxnSpMkLst>
          </pc:cxnChg>
        </pc:sldLayoutChg>
        <pc:sldLayoutChg chg="addSp delSp modSp mod ord">
          <pc:chgData name="Christine Hubbard" userId="fb551d83-5fae-4a65-88e9-8717d43d2cc9" providerId="ADAL" clId="{490A31EE-4073-4AFB-9C19-B5826A119316}" dt="2024-03-23T20:00:10.440" v="2283" actId="6014"/>
          <pc:sldLayoutMkLst>
            <pc:docMk/>
            <pc:sldMasterMk cId="0" sldId="2147483648"/>
            <pc:sldLayoutMk cId="0" sldId="2147483650"/>
          </pc:sldLayoutMkLst>
          <pc:spChg chg="mod">
            <ac:chgData name="Christine Hubbard" userId="fb551d83-5fae-4a65-88e9-8717d43d2cc9" providerId="ADAL" clId="{490A31EE-4073-4AFB-9C19-B5826A119316}" dt="2024-03-22T17:51:06.741" v="1249" actId="179"/>
            <ac:spMkLst>
              <pc:docMk/>
              <pc:sldMasterMk cId="0" sldId="2147483648"/>
              <pc:sldLayoutMk cId="0" sldId="2147483650"/>
              <ac:spMk id="18" creationId="{00000000-0000-0000-0000-000000000000}"/>
            </ac:spMkLst>
          </pc:spChg>
          <pc:spChg chg="mod">
            <ac:chgData name="Christine Hubbard" userId="fb551d83-5fae-4a65-88e9-8717d43d2cc9" providerId="ADAL" clId="{490A31EE-4073-4AFB-9C19-B5826A119316}" dt="2024-03-23T19:58:20.572" v="2273" actId="1076"/>
            <ac:spMkLst>
              <pc:docMk/>
              <pc:sldMasterMk cId="0" sldId="2147483648"/>
              <pc:sldLayoutMk cId="0" sldId="2147483650"/>
              <ac:spMk id="19" creationId="{00000000-0000-0000-0000-000000000000}"/>
            </ac:spMkLst>
          </pc:spChg>
          <pc:spChg chg="del">
            <ac:chgData name="Christine Hubbard" userId="fb551d83-5fae-4a65-88e9-8717d43d2cc9" providerId="ADAL" clId="{490A31EE-4073-4AFB-9C19-B5826A119316}" dt="2024-03-23T19:59:50.056" v="2282" actId="478"/>
            <ac:spMkLst>
              <pc:docMk/>
              <pc:sldMasterMk cId="0" sldId="2147483648"/>
              <pc:sldLayoutMk cId="0" sldId="2147483650"/>
              <ac:spMk id="21" creationId="{00000000-0000-0000-0000-000000000000}"/>
            </ac:spMkLst>
          </pc:spChg>
          <pc:cxnChg chg="add mod">
            <ac:chgData name="Christine Hubbard" userId="fb551d83-5fae-4a65-88e9-8717d43d2cc9" providerId="ADAL" clId="{490A31EE-4073-4AFB-9C19-B5826A119316}" dt="2024-03-23T19:51:44.569" v="2233"/>
            <ac:cxnSpMkLst>
              <pc:docMk/>
              <pc:sldMasterMk cId="0" sldId="2147483648"/>
              <pc:sldLayoutMk cId="0" sldId="2147483650"/>
              <ac:cxnSpMk id="2" creationId="{6B41602D-C872-AD15-E4F3-87DE148378B2}"/>
            </ac:cxnSpMkLst>
          </pc:cxnChg>
          <pc:cxnChg chg="add mod">
            <ac:chgData name="Christine Hubbard" userId="fb551d83-5fae-4a65-88e9-8717d43d2cc9" providerId="ADAL" clId="{490A31EE-4073-4AFB-9C19-B5826A119316}" dt="2024-03-23T19:58:12.490" v="2270" actId="1076"/>
            <ac:cxnSpMkLst>
              <pc:docMk/>
              <pc:sldMasterMk cId="0" sldId="2147483648"/>
              <pc:sldLayoutMk cId="0" sldId="2147483650"/>
              <ac:cxnSpMk id="3" creationId="{8E6ACB80-AEDB-CA7B-2FCD-22CED5841F03}"/>
            </ac:cxnSpMkLst>
          </pc:cxnChg>
        </pc:sldLayoutChg>
        <pc:sldLayoutChg chg="addSp delSp modSp mod ord">
          <pc:chgData name="Christine Hubbard" userId="fb551d83-5fae-4a65-88e9-8717d43d2cc9" providerId="ADAL" clId="{490A31EE-4073-4AFB-9C19-B5826A119316}" dt="2024-03-24T18:13:10.986" v="4265" actId="108"/>
          <pc:sldLayoutMkLst>
            <pc:docMk/>
            <pc:sldMasterMk cId="0" sldId="2147483648"/>
            <pc:sldLayoutMk cId="0" sldId="2147483651"/>
          </pc:sldLayoutMkLst>
          <pc:spChg chg="add mod">
            <ac:chgData name="Christine Hubbard" userId="fb551d83-5fae-4a65-88e9-8717d43d2cc9" providerId="ADAL" clId="{490A31EE-4073-4AFB-9C19-B5826A119316}" dt="2024-03-24T18:13:10.986" v="4265" actId="108"/>
            <ac:spMkLst>
              <pc:docMk/>
              <pc:sldMasterMk cId="0" sldId="2147483648"/>
              <pc:sldLayoutMk cId="0" sldId="2147483651"/>
              <ac:spMk id="3" creationId="{EADCD4EA-8330-4D96-60E3-24415D1ECB74}"/>
            </ac:spMkLst>
          </pc:spChg>
          <pc:spChg chg="mod">
            <ac:chgData name="Christine Hubbard" userId="fb551d83-5fae-4a65-88e9-8717d43d2cc9" providerId="ADAL" clId="{490A31EE-4073-4AFB-9C19-B5826A119316}" dt="2024-03-23T20:00:32.382" v="2284" actId="1076"/>
            <ac:spMkLst>
              <pc:docMk/>
              <pc:sldMasterMk cId="0" sldId="2147483648"/>
              <pc:sldLayoutMk cId="0" sldId="2147483651"/>
              <ac:spMk id="23" creationId="{00000000-0000-0000-0000-000000000000}"/>
            </ac:spMkLst>
          </pc:spChg>
          <pc:spChg chg="mod">
            <ac:chgData name="Christine Hubbard" userId="fb551d83-5fae-4a65-88e9-8717d43d2cc9" providerId="ADAL" clId="{490A31EE-4073-4AFB-9C19-B5826A119316}" dt="2024-03-24T01:59:46.803" v="3224" actId="2711"/>
            <ac:spMkLst>
              <pc:docMk/>
              <pc:sldMasterMk cId="0" sldId="2147483648"/>
              <pc:sldLayoutMk cId="0" sldId="2147483651"/>
              <ac:spMk id="24" creationId="{00000000-0000-0000-0000-000000000000}"/>
            </ac:spMkLst>
          </pc:spChg>
          <pc:spChg chg="del mod">
            <ac:chgData name="Christine Hubbard" userId="fb551d83-5fae-4a65-88e9-8717d43d2cc9" providerId="ADAL" clId="{490A31EE-4073-4AFB-9C19-B5826A119316}" dt="2024-03-24T18:07:06.283" v="4219" actId="478"/>
            <ac:spMkLst>
              <pc:docMk/>
              <pc:sldMasterMk cId="0" sldId="2147483648"/>
              <pc:sldLayoutMk cId="0" sldId="2147483651"/>
              <ac:spMk id="25" creationId="{00000000-0000-0000-0000-000000000000}"/>
            </ac:spMkLst>
          </pc:spChg>
          <pc:spChg chg="mod">
            <ac:chgData name="Christine Hubbard" userId="fb551d83-5fae-4a65-88e9-8717d43d2cc9" providerId="ADAL" clId="{490A31EE-4073-4AFB-9C19-B5826A119316}" dt="2024-03-23T20:02:42.015" v="2333" actId="1035"/>
            <ac:spMkLst>
              <pc:docMk/>
              <pc:sldMasterMk cId="0" sldId="2147483648"/>
              <pc:sldLayoutMk cId="0" sldId="2147483651"/>
              <ac:spMk id="26" creationId="{00000000-0000-0000-0000-000000000000}"/>
            </ac:spMkLst>
          </pc:spChg>
          <pc:cxnChg chg="add mod">
            <ac:chgData name="Christine Hubbard" userId="fb551d83-5fae-4a65-88e9-8717d43d2cc9" providerId="ADAL" clId="{490A31EE-4073-4AFB-9C19-B5826A119316}" dt="2024-03-23T19:59:03.606" v="2276"/>
            <ac:cxnSpMkLst>
              <pc:docMk/>
              <pc:sldMasterMk cId="0" sldId="2147483648"/>
              <pc:sldLayoutMk cId="0" sldId="2147483651"/>
              <ac:cxnSpMk id="2" creationId="{62FD7C44-E702-91A3-5893-2F08DE941EFC}"/>
            </ac:cxnSpMkLst>
          </pc:cxnChg>
        </pc:sldLayoutChg>
        <pc:sldLayoutChg chg="delSp modSp del mod">
          <pc:chgData name="Christine Hubbard" userId="fb551d83-5fae-4a65-88e9-8717d43d2cc9" providerId="ADAL" clId="{490A31EE-4073-4AFB-9C19-B5826A119316}" dt="2024-03-24T01:01:00.024" v="2604" actId="47"/>
          <pc:sldLayoutMkLst>
            <pc:docMk/>
            <pc:sldMasterMk cId="0" sldId="2147483648"/>
            <pc:sldLayoutMk cId="0" sldId="2147483652"/>
          </pc:sldLayoutMkLst>
          <pc:spChg chg="mod">
            <ac:chgData name="Christine Hubbard" userId="fb551d83-5fae-4a65-88e9-8717d43d2cc9" providerId="ADAL" clId="{490A31EE-4073-4AFB-9C19-B5826A119316}" dt="2024-03-22T17:49:38.727" v="1236" actId="179"/>
            <ac:spMkLst>
              <pc:docMk/>
              <pc:sldMasterMk cId="0" sldId="2147483648"/>
              <pc:sldLayoutMk cId="0" sldId="2147483652"/>
              <ac:spMk id="30" creationId="{00000000-0000-0000-0000-000000000000}"/>
            </ac:spMkLst>
          </pc:spChg>
          <pc:spChg chg="del">
            <ac:chgData name="Christine Hubbard" userId="fb551d83-5fae-4a65-88e9-8717d43d2cc9" providerId="ADAL" clId="{490A31EE-4073-4AFB-9C19-B5826A119316}" dt="2024-03-22T17:42:45.453" v="1087" actId="478"/>
            <ac:spMkLst>
              <pc:docMk/>
              <pc:sldMasterMk cId="0" sldId="2147483648"/>
              <pc:sldLayoutMk cId="0" sldId="2147483652"/>
              <ac:spMk id="31" creationId="{00000000-0000-0000-0000-000000000000}"/>
            </ac:spMkLst>
          </pc:spChg>
        </pc:sldLayoutChg>
        <pc:sldLayoutChg chg="addSp delSp modSp mod ord">
          <pc:chgData name="Christine Hubbard" userId="fb551d83-5fae-4a65-88e9-8717d43d2cc9" providerId="ADAL" clId="{490A31EE-4073-4AFB-9C19-B5826A119316}" dt="2024-03-24T18:13:27.435" v="4267"/>
          <pc:sldLayoutMkLst>
            <pc:docMk/>
            <pc:sldMasterMk cId="0" sldId="2147483648"/>
            <pc:sldLayoutMk cId="0" sldId="2147483653"/>
          </pc:sldLayoutMkLst>
          <pc:spChg chg="add mod">
            <ac:chgData name="Christine Hubbard" userId="fb551d83-5fae-4a65-88e9-8717d43d2cc9" providerId="ADAL" clId="{490A31EE-4073-4AFB-9C19-B5826A119316}" dt="2024-03-23T20:03:42.982" v="2344" actId="14100"/>
            <ac:spMkLst>
              <pc:docMk/>
              <pc:sldMasterMk cId="0" sldId="2147483648"/>
              <pc:sldLayoutMk cId="0" sldId="2147483653"/>
              <ac:spMk id="2" creationId="{1F989C42-F8F2-6D6E-94AA-F7F2379AA6E7}"/>
            </ac:spMkLst>
          </pc:spChg>
          <pc:spChg chg="add del mod">
            <ac:chgData name="Christine Hubbard" userId="fb551d83-5fae-4a65-88e9-8717d43d2cc9" providerId="ADAL" clId="{490A31EE-4073-4AFB-9C19-B5826A119316}" dt="2024-03-24T18:13:20.347" v="4266" actId="478"/>
            <ac:spMkLst>
              <pc:docMk/>
              <pc:sldMasterMk cId="0" sldId="2147483648"/>
              <pc:sldLayoutMk cId="0" sldId="2147483653"/>
              <ac:spMk id="3" creationId="{551D7F5E-D59E-6B14-D36E-A56DC3D52645}"/>
            </ac:spMkLst>
          </pc:spChg>
          <pc:spChg chg="add mod">
            <ac:chgData name="Christine Hubbard" userId="fb551d83-5fae-4a65-88e9-8717d43d2cc9" providerId="ADAL" clId="{490A31EE-4073-4AFB-9C19-B5826A119316}" dt="2024-03-23T20:03:46.523" v="2345" actId="14100"/>
            <ac:spMkLst>
              <pc:docMk/>
              <pc:sldMasterMk cId="0" sldId="2147483648"/>
              <pc:sldLayoutMk cId="0" sldId="2147483653"/>
              <ac:spMk id="4" creationId="{4C516183-AD02-1A1F-2CDC-8ECAD2FE6622}"/>
            </ac:spMkLst>
          </pc:spChg>
          <pc:spChg chg="add mod">
            <ac:chgData name="Christine Hubbard" userId="fb551d83-5fae-4a65-88e9-8717d43d2cc9" providerId="ADAL" clId="{490A31EE-4073-4AFB-9C19-B5826A119316}" dt="2024-03-24T18:13:27.435" v="4267"/>
            <ac:spMkLst>
              <pc:docMk/>
              <pc:sldMasterMk cId="0" sldId="2147483648"/>
              <pc:sldLayoutMk cId="0" sldId="2147483653"/>
              <ac:spMk id="6" creationId="{9C5C795B-125D-A627-8E8C-F65639D11683}"/>
            </ac:spMkLst>
          </pc:spChg>
          <pc:spChg chg="del">
            <ac:chgData name="Christine Hubbard" userId="fb551d83-5fae-4a65-88e9-8717d43d2cc9" providerId="ADAL" clId="{490A31EE-4073-4AFB-9C19-B5826A119316}" dt="2024-03-23T20:03:35.295" v="2340" actId="478"/>
            <ac:spMkLst>
              <pc:docMk/>
              <pc:sldMasterMk cId="0" sldId="2147483648"/>
              <pc:sldLayoutMk cId="0" sldId="2147483653"/>
              <ac:spMk id="36" creationId="{00000000-0000-0000-0000-000000000000}"/>
            </ac:spMkLst>
          </pc:spChg>
          <pc:spChg chg="mod">
            <ac:chgData name="Christine Hubbard" userId="fb551d83-5fae-4a65-88e9-8717d43d2cc9" providerId="ADAL" clId="{490A31EE-4073-4AFB-9C19-B5826A119316}" dt="2024-03-24T01:59:38.313" v="3222" actId="2711"/>
            <ac:spMkLst>
              <pc:docMk/>
              <pc:sldMasterMk cId="0" sldId="2147483648"/>
              <pc:sldLayoutMk cId="0" sldId="2147483653"/>
              <ac:spMk id="37" creationId="{00000000-0000-0000-0000-000000000000}"/>
            </ac:spMkLst>
          </pc:spChg>
          <pc:spChg chg="del mod">
            <ac:chgData name="Christine Hubbard" userId="fb551d83-5fae-4a65-88e9-8717d43d2cc9" providerId="ADAL" clId="{490A31EE-4073-4AFB-9C19-B5826A119316}" dt="2024-03-23T20:03:35.295" v="2340" actId="478"/>
            <ac:spMkLst>
              <pc:docMk/>
              <pc:sldMasterMk cId="0" sldId="2147483648"/>
              <pc:sldLayoutMk cId="0" sldId="2147483653"/>
              <ac:spMk id="38" creationId="{00000000-0000-0000-0000-000000000000}"/>
            </ac:spMkLst>
          </pc:spChg>
          <pc:spChg chg="del">
            <ac:chgData name="Christine Hubbard" userId="fb551d83-5fae-4a65-88e9-8717d43d2cc9" providerId="ADAL" clId="{490A31EE-4073-4AFB-9C19-B5826A119316}" dt="2024-03-22T17:42:54.918" v="1089" actId="478"/>
            <ac:spMkLst>
              <pc:docMk/>
              <pc:sldMasterMk cId="0" sldId="2147483648"/>
              <pc:sldLayoutMk cId="0" sldId="2147483653"/>
              <ac:spMk id="39" creationId="{00000000-0000-0000-0000-000000000000}"/>
            </ac:spMkLst>
          </pc:spChg>
          <pc:spChg chg="del">
            <ac:chgData name="Christine Hubbard" userId="fb551d83-5fae-4a65-88e9-8717d43d2cc9" providerId="ADAL" clId="{490A31EE-4073-4AFB-9C19-B5826A119316}" dt="2024-03-23T20:03:20.470" v="2339" actId="478"/>
            <ac:spMkLst>
              <pc:docMk/>
              <pc:sldMasterMk cId="0" sldId="2147483648"/>
              <pc:sldLayoutMk cId="0" sldId="2147483653"/>
              <ac:spMk id="40" creationId="{00000000-0000-0000-0000-000000000000}"/>
            </ac:spMkLst>
          </pc:spChg>
          <pc:cxnChg chg="add mod">
            <ac:chgData name="Christine Hubbard" userId="fb551d83-5fae-4a65-88e9-8717d43d2cc9" providerId="ADAL" clId="{490A31EE-4073-4AFB-9C19-B5826A119316}" dt="2024-03-23T20:03:42.982" v="2344" actId="14100"/>
            <ac:cxnSpMkLst>
              <pc:docMk/>
              <pc:sldMasterMk cId="0" sldId="2147483648"/>
              <pc:sldLayoutMk cId="0" sldId="2147483653"/>
              <ac:cxnSpMk id="5" creationId="{5EC26982-60E8-598B-B18D-D99BDB37B008}"/>
            </ac:cxnSpMkLst>
          </pc:cxnChg>
        </pc:sldLayoutChg>
        <pc:sldLayoutChg chg="addSp delSp modSp mod">
          <pc:chgData name="Christine Hubbard" userId="fb551d83-5fae-4a65-88e9-8717d43d2cc9" providerId="ADAL" clId="{490A31EE-4073-4AFB-9C19-B5826A119316}" dt="2024-03-24T18:31:30.646" v="4418" actId="21"/>
          <pc:sldLayoutMkLst>
            <pc:docMk/>
            <pc:sldMasterMk cId="0" sldId="2147483648"/>
            <pc:sldLayoutMk cId="0" sldId="2147483654"/>
          </pc:sldLayoutMkLst>
          <pc:spChg chg="add mod">
            <ac:chgData name="Christine Hubbard" userId="fb551d83-5fae-4a65-88e9-8717d43d2cc9" providerId="ADAL" clId="{490A31EE-4073-4AFB-9C19-B5826A119316}" dt="2024-03-24T01:04:34.880" v="2638" actId="14100"/>
            <ac:spMkLst>
              <pc:docMk/>
              <pc:sldMasterMk cId="0" sldId="2147483648"/>
              <pc:sldLayoutMk cId="0" sldId="2147483654"/>
              <ac:spMk id="2" creationId="{E2B3382E-62A0-6765-B69C-02A55C207D19}"/>
            </ac:spMkLst>
          </pc:spChg>
          <pc:spChg chg="add del mod">
            <ac:chgData name="Christine Hubbard" userId="fb551d83-5fae-4a65-88e9-8717d43d2cc9" providerId="ADAL" clId="{490A31EE-4073-4AFB-9C19-B5826A119316}" dt="2024-03-24T18:00:11.671" v="4162" actId="478"/>
            <ac:spMkLst>
              <pc:docMk/>
              <pc:sldMasterMk cId="0" sldId="2147483648"/>
              <pc:sldLayoutMk cId="0" sldId="2147483654"/>
              <ac:spMk id="3" creationId="{886FBCF2-1178-9276-49B7-B9E8515F902E}"/>
            </ac:spMkLst>
          </pc:spChg>
          <pc:spChg chg="add del">
            <ac:chgData name="Christine Hubbard" userId="fb551d83-5fae-4a65-88e9-8717d43d2cc9" providerId="ADAL" clId="{490A31EE-4073-4AFB-9C19-B5826A119316}" dt="2024-03-24T17:59:57.703" v="4160" actId="11529"/>
            <ac:spMkLst>
              <pc:docMk/>
              <pc:sldMasterMk cId="0" sldId="2147483648"/>
              <pc:sldLayoutMk cId="0" sldId="2147483654"/>
              <ac:spMk id="4" creationId="{5C2D0665-4779-1F5A-C4D2-408034B61102}"/>
            </ac:spMkLst>
          </pc:spChg>
          <pc:spChg chg="add del mod">
            <ac:chgData name="Christine Hubbard" userId="fb551d83-5fae-4a65-88e9-8717d43d2cc9" providerId="ADAL" clId="{490A31EE-4073-4AFB-9C19-B5826A119316}" dt="2024-03-24T18:00:09.614" v="4161" actId="478"/>
            <ac:spMkLst>
              <pc:docMk/>
              <pc:sldMasterMk cId="0" sldId="2147483648"/>
              <pc:sldLayoutMk cId="0" sldId="2147483654"/>
              <ac:spMk id="5" creationId="{F741AE3E-8792-0F2F-B218-75D1B8377276}"/>
            </ac:spMkLst>
          </pc:spChg>
          <pc:spChg chg="add del mod">
            <ac:chgData name="Christine Hubbard" userId="fb551d83-5fae-4a65-88e9-8717d43d2cc9" providerId="ADAL" clId="{490A31EE-4073-4AFB-9C19-B5826A119316}" dt="2024-03-24T18:04:32.437" v="4204" actId="478"/>
            <ac:spMkLst>
              <pc:docMk/>
              <pc:sldMasterMk cId="0" sldId="2147483648"/>
              <pc:sldLayoutMk cId="0" sldId="2147483654"/>
              <ac:spMk id="6" creationId="{CEA0250E-6BED-3555-4ADA-04269C0C9BC8}"/>
            </ac:spMkLst>
          </pc:spChg>
          <pc:spChg chg="add mod">
            <ac:chgData name="Christine Hubbard" userId="fb551d83-5fae-4a65-88e9-8717d43d2cc9" providerId="ADAL" clId="{490A31EE-4073-4AFB-9C19-B5826A119316}" dt="2024-03-24T18:31:30.646" v="4418" actId="21"/>
            <ac:spMkLst>
              <pc:docMk/>
              <pc:sldMasterMk cId="0" sldId="2147483648"/>
              <pc:sldLayoutMk cId="0" sldId="2147483654"/>
              <ac:spMk id="7" creationId="{3515688C-6440-B183-E8EF-A6E53D8C4632}"/>
            </ac:spMkLst>
          </pc:spChg>
          <pc:spChg chg="del">
            <ac:chgData name="Christine Hubbard" userId="fb551d83-5fae-4a65-88e9-8717d43d2cc9" providerId="ADAL" clId="{490A31EE-4073-4AFB-9C19-B5826A119316}" dt="2024-03-23T20:07:11.703" v="2348" actId="478"/>
            <ac:spMkLst>
              <pc:docMk/>
              <pc:sldMasterMk cId="0" sldId="2147483648"/>
              <pc:sldLayoutMk cId="0" sldId="2147483654"/>
              <ac:spMk id="43" creationId="{00000000-0000-0000-0000-000000000000}"/>
            </ac:spMkLst>
          </pc:spChg>
          <pc:spChg chg="del mod">
            <ac:chgData name="Christine Hubbard" userId="fb551d83-5fae-4a65-88e9-8717d43d2cc9" providerId="ADAL" clId="{490A31EE-4073-4AFB-9C19-B5826A119316}" dt="2024-03-23T20:07:11.703" v="2348" actId="478"/>
            <ac:spMkLst>
              <pc:docMk/>
              <pc:sldMasterMk cId="0" sldId="2147483648"/>
              <pc:sldLayoutMk cId="0" sldId="2147483654"/>
              <ac:spMk id="44" creationId="{00000000-0000-0000-0000-000000000000}"/>
            </ac:spMkLst>
          </pc:spChg>
          <pc:spChg chg="mod">
            <ac:chgData name="Christine Hubbard" userId="fb551d83-5fae-4a65-88e9-8717d43d2cc9" providerId="ADAL" clId="{490A31EE-4073-4AFB-9C19-B5826A119316}" dt="2024-03-24T01:03:53.718" v="2633" actId="948"/>
            <ac:spMkLst>
              <pc:docMk/>
              <pc:sldMasterMk cId="0" sldId="2147483648"/>
              <pc:sldLayoutMk cId="0" sldId="2147483654"/>
              <ac:spMk id="45" creationId="{00000000-0000-0000-0000-000000000000}"/>
            </ac:spMkLst>
          </pc:spChg>
          <pc:spChg chg="mod">
            <ac:chgData name="Christine Hubbard" userId="fb551d83-5fae-4a65-88e9-8717d43d2cc9" providerId="ADAL" clId="{490A31EE-4073-4AFB-9C19-B5826A119316}" dt="2024-03-24T01:03:51.894" v="2632" actId="948"/>
            <ac:spMkLst>
              <pc:docMk/>
              <pc:sldMasterMk cId="0" sldId="2147483648"/>
              <pc:sldLayoutMk cId="0" sldId="2147483654"/>
              <ac:spMk id="46" creationId="{00000000-0000-0000-0000-000000000000}"/>
            </ac:spMkLst>
          </pc:spChg>
          <pc:spChg chg="del">
            <ac:chgData name="Christine Hubbard" userId="fb551d83-5fae-4a65-88e9-8717d43d2cc9" providerId="ADAL" clId="{490A31EE-4073-4AFB-9C19-B5826A119316}" dt="2024-03-22T17:42:51.669" v="1088" actId="478"/>
            <ac:spMkLst>
              <pc:docMk/>
              <pc:sldMasterMk cId="0" sldId="2147483648"/>
              <pc:sldLayoutMk cId="0" sldId="2147483654"/>
              <ac:spMk id="47" creationId="{00000000-0000-0000-0000-000000000000}"/>
            </ac:spMkLst>
          </pc:spChg>
          <pc:spChg chg="mod">
            <ac:chgData name="Christine Hubbard" userId="fb551d83-5fae-4a65-88e9-8717d43d2cc9" providerId="ADAL" clId="{490A31EE-4073-4AFB-9C19-B5826A119316}" dt="2024-03-24T01:04:00.650" v="2634" actId="113"/>
            <ac:spMkLst>
              <pc:docMk/>
              <pc:sldMasterMk cId="0" sldId="2147483648"/>
              <pc:sldLayoutMk cId="0" sldId="2147483654"/>
              <ac:spMk id="48" creationId="{00000000-0000-0000-0000-000000000000}"/>
            </ac:spMkLst>
          </pc:spChg>
          <pc:spChg chg="mod">
            <ac:chgData name="Christine Hubbard" userId="fb551d83-5fae-4a65-88e9-8717d43d2cc9" providerId="ADAL" clId="{490A31EE-4073-4AFB-9C19-B5826A119316}" dt="2024-03-24T01:04:06.348" v="2636" actId="404"/>
            <ac:spMkLst>
              <pc:docMk/>
              <pc:sldMasterMk cId="0" sldId="2147483648"/>
              <pc:sldLayoutMk cId="0" sldId="2147483654"/>
              <ac:spMk id="49" creationId="{00000000-0000-0000-0000-000000000000}"/>
            </ac:spMkLst>
          </pc:spChg>
          <pc:spChg chg="del">
            <ac:chgData name="Christine Hubbard" userId="fb551d83-5fae-4a65-88e9-8717d43d2cc9" providerId="ADAL" clId="{490A31EE-4073-4AFB-9C19-B5826A119316}" dt="2024-03-23T20:06:43.668" v="2347" actId="478"/>
            <ac:spMkLst>
              <pc:docMk/>
              <pc:sldMasterMk cId="0" sldId="2147483648"/>
              <pc:sldLayoutMk cId="0" sldId="2147483654"/>
              <ac:spMk id="50" creationId="{00000000-0000-0000-0000-000000000000}"/>
            </ac:spMkLst>
          </pc:spChg>
        </pc:sldLayoutChg>
        <pc:sldLayoutChg chg="addSp delSp modSp mod">
          <pc:chgData name="Christine Hubbard" userId="fb551d83-5fae-4a65-88e9-8717d43d2cc9" providerId="ADAL" clId="{490A31EE-4073-4AFB-9C19-B5826A119316}" dt="2024-03-24T18:16:54.426" v="4281" actId="207"/>
          <pc:sldLayoutMkLst>
            <pc:docMk/>
            <pc:sldMasterMk cId="0" sldId="2147483648"/>
            <pc:sldLayoutMk cId="0" sldId="2147483655"/>
          </pc:sldLayoutMkLst>
          <pc:spChg chg="add mod">
            <ac:chgData name="Christine Hubbard" userId="fb551d83-5fae-4a65-88e9-8717d43d2cc9" providerId="ADAL" clId="{490A31EE-4073-4AFB-9C19-B5826A119316}" dt="2024-03-24T18:06:09.980" v="4210"/>
            <ac:spMkLst>
              <pc:docMk/>
              <pc:sldMasterMk cId="0" sldId="2147483648"/>
              <pc:sldLayoutMk cId="0" sldId="2147483655"/>
              <ac:spMk id="3" creationId="{B7A4CF22-5640-6DE4-785A-0BBE2C209CBF}"/>
            </ac:spMkLst>
          </pc:spChg>
          <pc:spChg chg="add mod">
            <ac:chgData name="Christine Hubbard" userId="fb551d83-5fae-4a65-88e9-8717d43d2cc9" providerId="ADAL" clId="{490A31EE-4073-4AFB-9C19-B5826A119316}" dt="2024-03-24T18:16:54.426" v="4281" actId="207"/>
            <ac:spMkLst>
              <pc:docMk/>
              <pc:sldMasterMk cId="0" sldId="2147483648"/>
              <pc:sldLayoutMk cId="0" sldId="2147483655"/>
              <ac:spMk id="4" creationId="{98A9BB2A-B9F7-0531-CEDE-A04D82675EFE}"/>
            </ac:spMkLst>
          </pc:spChg>
          <pc:spChg chg="mod">
            <ac:chgData name="Christine Hubbard" userId="fb551d83-5fae-4a65-88e9-8717d43d2cc9" providerId="ADAL" clId="{490A31EE-4073-4AFB-9C19-B5826A119316}" dt="2024-03-24T01:07:50.391" v="2688" actId="403"/>
            <ac:spMkLst>
              <pc:docMk/>
              <pc:sldMasterMk cId="0" sldId="2147483648"/>
              <pc:sldLayoutMk cId="0" sldId="2147483655"/>
              <ac:spMk id="53" creationId="{00000000-0000-0000-0000-000000000000}"/>
            </ac:spMkLst>
          </pc:spChg>
          <pc:spChg chg="add del mod">
            <ac:chgData name="Christine Hubbard" userId="fb551d83-5fae-4a65-88e9-8717d43d2cc9" providerId="ADAL" clId="{490A31EE-4073-4AFB-9C19-B5826A119316}" dt="2024-03-24T18:14:08.677" v="4272" actId="478"/>
            <ac:spMkLst>
              <pc:docMk/>
              <pc:sldMasterMk cId="0" sldId="2147483648"/>
              <pc:sldLayoutMk cId="0" sldId="2147483655"/>
              <ac:spMk id="54" creationId="{00000000-0000-0000-0000-000000000000}"/>
            </ac:spMkLst>
          </pc:spChg>
          <pc:spChg chg="del">
            <ac:chgData name="Christine Hubbard" userId="fb551d83-5fae-4a65-88e9-8717d43d2cc9" providerId="ADAL" clId="{490A31EE-4073-4AFB-9C19-B5826A119316}" dt="2024-03-24T01:06:50.700" v="2646" actId="478"/>
            <ac:spMkLst>
              <pc:docMk/>
              <pc:sldMasterMk cId="0" sldId="2147483648"/>
              <pc:sldLayoutMk cId="0" sldId="2147483655"/>
              <ac:spMk id="56" creationId="{00000000-0000-0000-0000-000000000000}"/>
            </ac:spMkLst>
          </pc:spChg>
          <pc:cxnChg chg="add mod">
            <ac:chgData name="Christine Hubbard" userId="fb551d83-5fae-4a65-88e9-8717d43d2cc9" providerId="ADAL" clId="{490A31EE-4073-4AFB-9C19-B5826A119316}" dt="2024-03-24T01:08:30.823" v="2692" actId="1076"/>
            <ac:cxnSpMkLst>
              <pc:docMk/>
              <pc:sldMasterMk cId="0" sldId="2147483648"/>
              <pc:sldLayoutMk cId="0" sldId="2147483655"/>
              <ac:cxnSpMk id="2" creationId="{1D1EBC33-0A52-78AA-19F2-4307A0251904}"/>
            </ac:cxnSpMkLst>
          </pc:cxnChg>
        </pc:sldLayoutChg>
        <pc:sldLayoutChg chg="modSp del">
          <pc:chgData name="Christine Hubbard" userId="fb551d83-5fae-4a65-88e9-8717d43d2cc9" providerId="ADAL" clId="{490A31EE-4073-4AFB-9C19-B5826A119316}" dt="2024-03-24T01:09:10.775" v="2699" actId="47"/>
          <pc:sldLayoutMkLst>
            <pc:docMk/>
            <pc:sldMasterMk cId="0" sldId="2147483648"/>
            <pc:sldLayoutMk cId="0" sldId="2147483656"/>
          </pc:sldLayoutMkLst>
          <pc:spChg chg="mod">
            <ac:chgData name="Christine Hubbard" userId="fb551d83-5fae-4a65-88e9-8717d43d2cc9" providerId="ADAL" clId="{490A31EE-4073-4AFB-9C19-B5826A119316}" dt="2024-03-22T17:49:20.245" v="1231" actId="179"/>
            <ac:spMkLst>
              <pc:docMk/>
              <pc:sldMasterMk cId="0" sldId="2147483648"/>
              <pc:sldLayoutMk cId="0" sldId="2147483656"/>
              <ac:spMk id="60" creationId="{00000000-0000-0000-0000-000000000000}"/>
            </ac:spMkLst>
          </pc:spChg>
        </pc:sldLayoutChg>
        <pc:sldLayoutChg chg="addSp delSp modSp mod">
          <pc:chgData name="Christine Hubbard" userId="fb551d83-5fae-4a65-88e9-8717d43d2cc9" providerId="ADAL" clId="{490A31EE-4073-4AFB-9C19-B5826A119316}" dt="2024-03-24T01:49:46.207" v="3153" actId="6014"/>
          <pc:sldLayoutMkLst>
            <pc:docMk/>
            <pc:sldMasterMk cId="0" sldId="2147483648"/>
            <pc:sldLayoutMk cId="0" sldId="2147483657"/>
          </pc:sldLayoutMkLst>
          <pc:spChg chg="add del">
            <ac:chgData name="Christine Hubbard" userId="fb551d83-5fae-4a65-88e9-8717d43d2cc9" providerId="ADAL" clId="{490A31EE-4073-4AFB-9C19-B5826A119316}" dt="2024-03-24T01:32:22.996" v="2998" actId="11529"/>
            <ac:spMkLst>
              <pc:docMk/>
              <pc:sldMasterMk cId="0" sldId="2147483648"/>
              <pc:sldLayoutMk cId="0" sldId="2147483657"/>
              <ac:spMk id="3" creationId="{BA1F8C5D-2E69-7342-4D91-7D5C88470378}"/>
            </ac:spMkLst>
          </pc:spChg>
          <pc:spChg chg="add del mod">
            <ac:chgData name="Christine Hubbard" userId="fb551d83-5fae-4a65-88e9-8717d43d2cc9" providerId="ADAL" clId="{490A31EE-4073-4AFB-9C19-B5826A119316}" dt="2024-03-24T01:34:34.067" v="3025" actId="478"/>
            <ac:spMkLst>
              <pc:docMk/>
              <pc:sldMasterMk cId="0" sldId="2147483648"/>
              <pc:sldLayoutMk cId="0" sldId="2147483657"/>
              <ac:spMk id="4" creationId="{E6D67472-D48B-AC39-3714-EDC9FA36EA92}"/>
            </ac:spMkLst>
          </pc:spChg>
          <pc:spChg chg="add del mod">
            <ac:chgData name="Christine Hubbard" userId="fb551d83-5fae-4a65-88e9-8717d43d2cc9" providerId="ADAL" clId="{490A31EE-4073-4AFB-9C19-B5826A119316}" dt="2024-03-24T01:36:44.413" v="3071" actId="478"/>
            <ac:spMkLst>
              <pc:docMk/>
              <pc:sldMasterMk cId="0" sldId="2147483648"/>
              <pc:sldLayoutMk cId="0" sldId="2147483657"/>
              <ac:spMk id="5" creationId="{479FF96A-3E4D-6944-DC9B-4549C55EEA57}"/>
            </ac:spMkLst>
          </pc:spChg>
          <pc:spChg chg="add del mod">
            <ac:chgData name="Christine Hubbard" userId="fb551d83-5fae-4a65-88e9-8717d43d2cc9" providerId="ADAL" clId="{490A31EE-4073-4AFB-9C19-B5826A119316}" dt="2024-03-24T01:36:47.900" v="3072" actId="478"/>
            <ac:spMkLst>
              <pc:docMk/>
              <pc:sldMasterMk cId="0" sldId="2147483648"/>
              <pc:sldLayoutMk cId="0" sldId="2147483657"/>
              <ac:spMk id="6" creationId="{9431797F-12E4-1FEE-984F-F99CA1592C58}"/>
            </ac:spMkLst>
          </pc:spChg>
          <pc:spChg chg="add mod">
            <ac:chgData name="Christine Hubbard" userId="fb551d83-5fae-4a65-88e9-8717d43d2cc9" providerId="ADAL" clId="{490A31EE-4073-4AFB-9C19-B5826A119316}" dt="2024-03-24T01:33:49.309" v="3020" actId="1076"/>
            <ac:spMkLst>
              <pc:docMk/>
              <pc:sldMasterMk cId="0" sldId="2147483648"/>
              <pc:sldLayoutMk cId="0" sldId="2147483657"/>
              <ac:spMk id="7" creationId="{65632D44-2EDC-3BBF-12D1-86C25A1ECA5F}"/>
            </ac:spMkLst>
          </pc:spChg>
          <pc:spChg chg="add del">
            <ac:chgData name="Christine Hubbard" userId="fb551d83-5fae-4a65-88e9-8717d43d2cc9" providerId="ADAL" clId="{490A31EE-4073-4AFB-9C19-B5826A119316}" dt="2024-03-24T01:34:30.327" v="3024" actId="11529"/>
            <ac:spMkLst>
              <pc:docMk/>
              <pc:sldMasterMk cId="0" sldId="2147483648"/>
              <pc:sldLayoutMk cId="0" sldId="2147483657"/>
              <ac:spMk id="8" creationId="{7F63F0F8-B534-A51D-B9C6-986DC9495569}"/>
            </ac:spMkLst>
          </pc:spChg>
          <pc:spChg chg="add mod">
            <ac:chgData name="Christine Hubbard" userId="fb551d83-5fae-4a65-88e9-8717d43d2cc9" providerId="ADAL" clId="{490A31EE-4073-4AFB-9C19-B5826A119316}" dt="2024-03-24T01:35:20.044" v="3062" actId="1076"/>
            <ac:spMkLst>
              <pc:docMk/>
              <pc:sldMasterMk cId="0" sldId="2147483648"/>
              <pc:sldLayoutMk cId="0" sldId="2147483657"/>
              <ac:spMk id="9" creationId="{A2A63BAC-5E4D-4C79-133B-46BA250715EB}"/>
            </ac:spMkLst>
          </pc:spChg>
          <pc:spChg chg="add mod">
            <ac:chgData name="Christine Hubbard" userId="fb551d83-5fae-4a65-88e9-8717d43d2cc9" providerId="ADAL" clId="{490A31EE-4073-4AFB-9C19-B5826A119316}" dt="2024-03-24T01:37:00.921" v="3074" actId="1076"/>
            <ac:spMkLst>
              <pc:docMk/>
              <pc:sldMasterMk cId="0" sldId="2147483648"/>
              <pc:sldLayoutMk cId="0" sldId="2147483657"/>
              <ac:spMk id="10" creationId="{B8D84479-4299-9C17-FED2-9B97DC31C8C4}"/>
            </ac:spMkLst>
          </pc:spChg>
          <pc:spChg chg="add mod">
            <ac:chgData name="Christine Hubbard" userId="fb551d83-5fae-4a65-88e9-8717d43d2cc9" providerId="ADAL" clId="{490A31EE-4073-4AFB-9C19-B5826A119316}" dt="2024-03-24T01:37:13.152" v="3076" actId="1076"/>
            <ac:spMkLst>
              <pc:docMk/>
              <pc:sldMasterMk cId="0" sldId="2147483648"/>
              <pc:sldLayoutMk cId="0" sldId="2147483657"/>
              <ac:spMk id="11" creationId="{5768FE02-1757-1834-0E72-72FEE52C72AD}"/>
            </ac:spMkLst>
          </pc:spChg>
          <pc:spChg chg="add del mod">
            <ac:chgData name="Christine Hubbard" userId="fb551d83-5fae-4a65-88e9-8717d43d2cc9" providerId="ADAL" clId="{490A31EE-4073-4AFB-9C19-B5826A119316}" dt="2024-03-24T01:32:40.379" v="3003" actId="1076"/>
            <ac:spMkLst>
              <pc:docMk/>
              <pc:sldMasterMk cId="0" sldId="2147483648"/>
              <pc:sldLayoutMk cId="0" sldId="2147483657"/>
              <ac:spMk id="65" creationId="{00000000-0000-0000-0000-000000000000}"/>
            </ac:spMkLst>
          </pc:spChg>
          <pc:spChg chg="mod">
            <ac:chgData name="Christine Hubbard" userId="fb551d83-5fae-4a65-88e9-8717d43d2cc9" providerId="ADAL" clId="{490A31EE-4073-4AFB-9C19-B5826A119316}" dt="2024-03-24T01:39:36.865" v="3091" actId="14100"/>
            <ac:spMkLst>
              <pc:docMk/>
              <pc:sldMasterMk cId="0" sldId="2147483648"/>
              <pc:sldLayoutMk cId="0" sldId="2147483657"/>
              <ac:spMk id="66" creationId="{00000000-0000-0000-0000-000000000000}"/>
            </ac:spMkLst>
          </pc:spChg>
          <pc:spChg chg="mod">
            <ac:chgData name="Christine Hubbard" userId="fb551d83-5fae-4a65-88e9-8717d43d2cc9" providerId="ADAL" clId="{490A31EE-4073-4AFB-9C19-B5826A119316}" dt="2024-03-24T01:39:41.263" v="3093" actId="14100"/>
            <ac:spMkLst>
              <pc:docMk/>
              <pc:sldMasterMk cId="0" sldId="2147483648"/>
              <pc:sldLayoutMk cId="0" sldId="2147483657"/>
              <ac:spMk id="67" creationId="{00000000-0000-0000-0000-000000000000}"/>
            </ac:spMkLst>
          </pc:spChg>
          <pc:spChg chg="mod">
            <ac:chgData name="Christine Hubbard" userId="fb551d83-5fae-4a65-88e9-8717d43d2cc9" providerId="ADAL" clId="{490A31EE-4073-4AFB-9C19-B5826A119316}" dt="2024-03-24T01:39:44.222" v="3094" actId="14100"/>
            <ac:spMkLst>
              <pc:docMk/>
              <pc:sldMasterMk cId="0" sldId="2147483648"/>
              <pc:sldLayoutMk cId="0" sldId="2147483657"/>
              <ac:spMk id="68" creationId="{00000000-0000-0000-0000-000000000000}"/>
            </ac:spMkLst>
          </pc:spChg>
          <pc:spChg chg="del mod">
            <ac:chgData name="Christine Hubbard" userId="fb551d83-5fae-4a65-88e9-8717d43d2cc9" providerId="ADAL" clId="{490A31EE-4073-4AFB-9C19-B5826A119316}" dt="2024-03-24T01:31:52.501" v="2991" actId="478"/>
            <ac:spMkLst>
              <pc:docMk/>
              <pc:sldMasterMk cId="0" sldId="2147483648"/>
              <pc:sldLayoutMk cId="0" sldId="2147483657"/>
              <ac:spMk id="69" creationId="{00000000-0000-0000-0000-000000000000}"/>
            </ac:spMkLst>
          </pc:spChg>
          <pc:spChg chg="del mod">
            <ac:chgData name="Christine Hubbard" userId="fb551d83-5fae-4a65-88e9-8717d43d2cc9" providerId="ADAL" clId="{490A31EE-4073-4AFB-9C19-B5826A119316}" dt="2024-03-24T01:32:01.701" v="2994" actId="478"/>
            <ac:spMkLst>
              <pc:docMk/>
              <pc:sldMasterMk cId="0" sldId="2147483648"/>
              <pc:sldLayoutMk cId="0" sldId="2147483657"/>
              <ac:spMk id="70" creationId="{00000000-0000-0000-0000-000000000000}"/>
            </ac:spMkLst>
          </pc:spChg>
          <pc:spChg chg="del mod">
            <ac:chgData name="Christine Hubbard" userId="fb551d83-5fae-4a65-88e9-8717d43d2cc9" providerId="ADAL" clId="{490A31EE-4073-4AFB-9C19-B5826A119316}" dt="2024-03-24T01:32:11.754" v="2997" actId="478"/>
            <ac:spMkLst>
              <pc:docMk/>
              <pc:sldMasterMk cId="0" sldId="2147483648"/>
              <pc:sldLayoutMk cId="0" sldId="2147483657"/>
              <ac:spMk id="71" creationId="{00000000-0000-0000-0000-000000000000}"/>
            </ac:spMkLst>
          </pc:spChg>
          <pc:spChg chg="mod">
            <ac:chgData name="Christine Hubbard" userId="fb551d83-5fae-4a65-88e9-8717d43d2cc9" providerId="ADAL" clId="{490A31EE-4073-4AFB-9C19-B5826A119316}" dt="2024-03-24T01:21:34.272" v="2798" actId="179"/>
            <ac:spMkLst>
              <pc:docMk/>
              <pc:sldMasterMk cId="0" sldId="2147483648"/>
              <pc:sldLayoutMk cId="0" sldId="2147483657"/>
              <ac:spMk id="72" creationId="{00000000-0000-0000-0000-000000000000}"/>
            </ac:spMkLst>
          </pc:spChg>
          <pc:spChg chg="mod">
            <ac:chgData name="Christine Hubbard" userId="fb551d83-5fae-4a65-88e9-8717d43d2cc9" providerId="ADAL" clId="{490A31EE-4073-4AFB-9C19-B5826A119316}" dt="2024-03-24T01:21:53.294" v="2805" actId="948"/>
            <ac:spMkLst>
              <pc:docMk/>
              <pc:sldMasterMk cId="0" sldId="2147483648"/>
              <pc:sldLayoutMk cId="0" sldId="2147483657"/>
              <ac:spMk id="73" creationId="{00000000-0000-0000-0000-000000000000}"/>
            </ac:spMkLst>
          </pc:spChg>
          <pc:spChg chg="mod">
            <ac:chgData name="Christine Hubbard" userId="fb551d83-5fae-4a65-88e9-8717d43d2cc9" providerId="ADAL" clId="{490A31EE-4073-4AFB-9C19-B5826A119316}" dt="2024-03-24T01:21:54.828" v="2806" actId="948"/>
            <ac:spMkLst>
              <pc:docMk/>
              <pc:sldMasterMk cId="0" sldId="2147483648"/>
              <pc:sldLayoutMk cId="0" sldId="2147483657"/>
              <ac:spMk id="74" creationId="{00000000-0000-0000-0000-000000000000}"/>
            </ac:spMkLst>
          </pc:spChg>
        </pc:sldLayoutChg>
        <pc:sldLayoutChg chg="addSp delSp modSp mod">
          <pc:chgData name="Christine Hubbard" userId="fb551d83-5fae-4a65-88e9-8717d43d2cc9" providerId="ADAL" clId="{490A31EE-4073-4AFB-9C19-B5826A119316}" dt="2024-03-24T02:00:13.268" v="3230" actId="2711"/>
          <pc:sldLayoutMkLst>
            <pc:docMk/>
            <pc:sldMasterMk cId="0" sldId="2147483648"/>
            <pc:sldLayoutMk cId="0" sldId="2147483659"/>
          </pc:sldLayoutMkLst>
          <pc:spChg chg="add mod ord">
            <ac:chgData name="Christine Hubbard" userId="fb551d83-5fae-4a65-88e9-8717d43d2cc9" providerId="ADAL" clId="{490A31EE-4073-4AFB-9C19-B5826A119316}" dt="2024-03-23T20:11:48.622" v="2493" actId="1036"/>
            <ac:spMkLst>
              <pc:docMk/>
              <pc:sldMasterMk cId="0" sldId="2147483648"/>
              <pc:sldLayoutMk cId="0" sldId="2147483659"/>
              <ac:spMk id="2" creationId="{4D99708C-D13B-34B5-D20D-A64BA2BCF710}"/>
            </ac:spMkLst>
          </pc:spChg>
          <pc:spChg chg="add mod">
            <ac:chgData name="Christine Hubbard" userId="fb551d83-5fae-4a65-88e9-8717d43d2cc9" providerId="ADAL" clId="{490A31EE-4073-4AFB-9C19-B5826A119316}" dt="2024-03-23T20:11:48.622" v="2493" actId="1036"/>
            <ac:spMkLst>
              <pc:docMk/>
              <pc:sldMasterMk cId="0" sldId="2147483648"/>
              <pc:sldLayoutMk cId="0" sldId="2147483659"/>
              <ac:spMk id="3" creationId="{B87D671A-FD1E-FAB9-0D2A-AA36167546C5}"/>
            </ac:spMkLst>
          </pc:spChg>
          <pc:spChg chg="add mod">
            <ac:chgData name="Christine Hubbard" userId="fb551d83-5fae-4a65-88e9-8717d43d2cc9" providerId="ADAL" clId="{490A31EE-4073-4AFB-9C19-B5826A119316}" dt="2024-03-23T20:11:48.622" v="2493" actId="1036"/>
            <ac:spMkLst>
              <pc:docMk/>
              <pc:sldMasterMk cId="0" sldId="2147483648"/>
              <pc:sldLayoutMk cId="0" sldId="2147483659"/>
              <ac:spMk id="4" creationId="{EFD5395F-6A76-4121-88C2-C17534FAABB6}"/>
            </ac:spMkLst>
          </pc:spChg>
          <pc:spChg chg="add mod">
            <ac:chgData name="Christine Hubbard" userId="fb551d83-5fae-4a65-88e9-8717d43d2cc9" providerId="ADAL" clId="{490A31EE-4073-4AFB-9C19-B5826A119316}" dt="2024-03-23T20:12:44.355" v="2531" actId="403"/>
            <ac:spMkLst>
              <pc:docMk/>
              <pc:sldMasterMk cId="0" sldId="2147483648"/>
              <pc:sldLayoutMk cId="0" sldId="2147483659"/>
              <ac:spMk id="5" creationId="{16FCA0EB-3416-25FF-C910-2BBE5BC85178}"/>
            </ac:spMkLst>
          </pc:spChg>
          <pc:spChg chg="mod">
            <ac:chgData name="Christine Hubbard" userId="fb551d83-5fae-4a65-88e9-8717d43d2cc9" providerId="ADAL" clId="{490A31EE-4073-4AFB-9C19-B5826A119316}" dt="2024-03-23T20:11:48.622" v="2493" actId="1036"/>
            <ac:spMkLst>
              <pc:docMk/>
              <pc:sldMasterMk cId="0" sldId="2147483648"/>
              <pc:sldLayoutMk cId="0" sldId="2147483659"/>
              <ac:spMk id="92" creationId="{00000000-0000-0000-0000-000000000000}"/>
            </ac:spMkLst>
          </pc:spChg>
          <pc:spChg chg="mod">
            <ac:chgData name="Christine Hubbard" userId="fb551d83-5fae-4a65-88e9-8717d43d2cc9" providerId="ADAL" clId="{490A31EE-4073-4AFB-9C19-B5826A119316}" dt="2024-03-23T20:11:48.622" v="2493" actId="1036"/>
            <ac:spMkLst>
              <pc:docMk/>
              <pc:sldMasterMk cId="0" sldId="2147483648"/>
              <pc:sldLayoutMk cId="0" sldId="2147483659"/>
              <ac:spMk id="93" creationId="{00000000-0000-0000-0000-000000000000}"/>
            </ac:spMkLst>
          </pc:spChg>
          <pc:spChg chg="mod">
            <ac:chgData name="Christine Hubbard" userId="fb551d83-5fae-4a65-88e9-8717d43d2cc9" providerId="ADAL" clId="{490A31EE-4073-4AFB-9C19-B5826A119316}" dt="2024-03-23T20:11:48.622" v="2493" actId="1036"/>
            <ac:spMkLst>
              <pc:docMk/>
              <pc:sldMasterMk cId="0" sldId="2147483648"/>
              <pc:sldLayoutMk cId="0" sldId="2147483659"/>
              <ac:spMk id="94" creationId="{00000000-0000-0000-0000-000000000000}"/>
            </ac:spMkLst>
          </pc:spChg>
          <pc:spChg chg="mod">
            <ac:chgData name="Christine Hubbard" userId="fb551d83-5fae-4a65-88e9-8717d43d2cc9" providerId="ADAL" clId="{490A31EE-4073-4AFB-9C19-B5826A119316}" dt="2024-03-24T01:59:58.566" v="3226" actId="2711"/>
            <ac:spMkLst>
              <pc:docMk/>
              <pc:sldMasterMk cId="0" sldId="2147483648"/>
              <pc:sldLayoutMk cId="0" sldId="2147483659"/>
              <ac:spMk id="95" creationId="{00000000-0000-0000-0000-000000000000}"/>
            </ac:spMkLst>
          </pc:spChg>
          <pc:spChg chg="mod">
            <ac:chgData name="Christine Hubbard" userId="fb551d83-5fae-4a65-88e9-8717d43d2cc9" providerId="ADAL" clId="{490A31EE-4073-4AFB-9C19-B5826A119316}" dt="2024-03-24T02:00:13.268" v="3230" actId="2711"/>
            <ac:spMkLst>
              <pc:docMk/>
              <pc:sldMasterMk cId="0" sldId="2147483648"/>
              <pc:sldLayoutMk cId="0" sldId="2147483659"/>
              <ac:spMk id="96" creationId="{00000000-0000-0000-0000-000000000000}"/>
            </ac:spMkLst>
          </pc:spChg>
          <pc:spChg chg="mod">
            <ac:chgData name="Christine Hubbard" userId="fb551d83-5fae-4a65-88e9-8717d43d2cc9" providerId="ADAL" clId="{490A31EE-4073-4AFB-9C19-B5826A119316}" dt="2024-03-24T02:00:07.219" v="3228" actId="2711"/>
            <ac:spMkLst>
              <pc:docMk/>
              <pc:sldMasterMk cId="0" sldId="2147483648"/>
              <pc:sldLayoutMk cId="0" sldId="2147483659"/>
              <ac:spMk id="97" creationId="{00000000-0000-0000-0000-000000000000}"/>
            </ac:spMkLst>
          </pc:spChg>
          <pc:spChg chg="del">
            <ac:chgData name="Christine Hubbard" userId="fb551d83-5fae-4a65-88e9-8717d43d2cc9" providerId="ADAL" clId="{490A31EE-4073-4AFB-9C19-B5826A119316}" dt="2024-03-22T17:42:59.500" v="1090" actId="478"/>
            <ac:spMkLst>
              <pc:docMk/>
              <pc:sldMasterMk cId="0" sldId="2147483648"/>
              <pc:sldLayoutMk cId="0" sldId="2147483659"/>
              <ac:spMk id="98" creationId="{00000000-0000-0000-0000-000000000000}"/>
            </ac:spMkLst>
          </pc:spChg>
          <pc:spChg chg="mod">
            <ac:chgData name="Christine Hubbard" userId="fb551d83-5fae-4a65-88e9-8717d43d2cc9" providerId="ADAL" clId="{490A31EE-4073-4AFB-9C19-B5826A119316}" dt="2024-03-23T20:11:48.622" v="2493" actId="1036"/>
            <ac:spMkLst>
              <pc:docMk/>
              <pc:sldMasterMk cId="0" sldId="2147483648"/>
              <pc:sldLayoutMk cId="0" sldId="2147483659"/>
              <ac:spMk id="99" creationId="{00000000-0000-0000-0000-000000000000}"/>
            </ac:spMkLst>
          </pc:spChg>
          <pc:spChg chg="mod">
            <ac:chgData name="Christine Hubbard" userId="fb551d83-5fae-4a65-88e9-8717d43d2cc9" providerId="ADAL" clId="{490A31EE-4073-4AFB-9C19-B5826A119316}" dt="2024-03-23T20:11:48.622" v="2493" actId="1036"/>
            <ac:spMkLst>
              <pc:docMk/>
              <pc:sldMasterMk cId="0" sldId="2147483648"/>
              <pc:sldLayoutMk cId="0" sldId="2147483659"/>
              <ac:spMk id="100" creationId="{00000000-0000-0000-0000-000000000000}"/>
            </ac:spMkLst>
          </pc:spChg>
          <pc:spChg chg="mod">
            <ac:chgData name="Christine Hubbard" userId="fb551d83-5fae-4a65-88e9-8717d43d2cc9" providerId="ADAL" clId="{490A31EE-4073-4AFB-9C19-B5826A119316}" dt="2024-03-23T20:11:48.622" v="2493" actId="1036"/>
            <ac:spMkLst>
              <pc:docMk/>
              <pc:sldMasterMk cId="0" sldId="2147483648"/>
              <pc:sldLayoutMk cId="0" sldId="2147483659"/>
              <ac:spMk id="101" creationId="{00000000-0000-0000-0000-000000000000}"/>
            </ac:spMkLst>
          </pc:spChg>
        </pc:sldLayoutChg>
        <pc:sldLayoutChg chg="addSp delSp modSp mod">
          <pc:chgData name="Christine Hubbard" userId="fb551d83-5fae-4a65-88e9-8717d43d2cc9" providerId="ADAL" clId="{490A31EE-4073-4AFB-9C19-B5826A119316}" dt="2024-03-24T01:45:10.639" v="3118" actId="6014"/>
          <pc:sldLayoutMkLst>
            <pc:docMk/>
            <pc:sldMasterMk cId="0" sldId="2147483648"/>
            <pc:sldLayoutMk cId="0" sldId="2147483660"/>
          </pc:sldLayoutMkLst>
          <pc:spChg chg="add mod">
            <ac:chgData name="Christine Hubbard" userId="fb551d83-5fae-4a65-88e9-8717d43d2cc9" providerId="ADAL" clId="{490A31EE-4073-4AFB-9C19-B5826A119316}" dt="2024-03-24T01:42:52.518" v="3107" actId="1076"/>
            <ac:spMkLst>
              <pc:docMk/>
              <pc:sldMasterMk cId="0" sldId="2147483648"/>
              <pc:sldLayoutMk cId="0" sldId="2147483660"/>
              <ac:spMk id="2" creationId="{0C05F56E-FFD2-1ABA-B6F5-AAB687DC816A}"/>
            </ac:spMkLst>
          </pc:spChg>
          <pc:spChg chg="add del">
            <ac:chgData name="Christine Hubbard" userId="fb551d83-5fae-4a65-88e9-8717d43d2cc9" providerId="ADAL" clId="{490A31EE-4073-4AFB-9C19-B5826A119316}" dt="2024-03-24T01:42:19.461" v="3103" actId="11529"/>
            <ac:spMkLst>
              <pc:docMk/>
              <pc:sldMasterMk cId="0" sldId="2147483648"/>
              <pc:sldLayoutMk cId="0" sldId="2147483660"/>
              <ac:spMk id="3" creationId="{892C5B0A-6C3F-67E5-D116-F972AB31F34F}"/>
            </ac:spMkLst>
          </pc:spChg>
          <pc:spChg chg="add mod">
            <ac:chgData name="Christine Hubbard" userId="fb551d83-5fae-4a65-88e9-8717d43d2cc9" providerId="ADAL" clId="{490A31EE-4073-4AFB-9C19-B5826A119316}" dt="2024-03-24T01:43:49.400" v="3114" actId="14100"/>
            <ac:spMkLst>
              <pc:docMk/>
              <pc:sldMasterMk cId="0" sldId="2147483648"/>
              <pc:sldLayoutMk cId="0" sldId="2147483660"/>
              <ac:spMk id="4" creationId="{0ECE31C3-9C40-1F81-9C45-1EA2873FA587}"/>
            </ac:spMkLst>
          </pc:spChg>
          <pc:spChg chg="add del">
            <ac:chgData name="Christine Hubbard" userId="fb551d83-5fae-4a65-88e9-8717d43d2cc9" providerId="ADAL" clId="{490A31EE-4073-4AFB-9C19-B5826A119316}" dt="2024-03-24T01:43:06.318" v="3108" actId="11529"/>
            <ac:spMkLst>
              <pc:docMk/>
              <pc:sldMasterMk cId="0" sldId="2147483648"/>
              <pc:sldLayoutMk cId="0" sldId="2147483660"/>
              <ac:spMk id="5" creationId="{5311C00B-1765-F008-AE0B-F933350766B5}"/>
            </ac:spMkLst>
          </pc:spChg>
          <pc:spChg chg="add del mod">
            <ac:chgData name="Christine Hubbard" userId="fb551d83-5fae-4a65-88e9-8717d43d2cc9" providerId="ADAL" clId="{490A31EE-4073-4AFB-9C19-B5826A119316}" dt="2024-03-24T01:43:09.874" v="3109" actId="478"/>
            <ac:spMkLst>
              <pc:docMk/>
              <pc:sldMasterMk cId="0" sldId="2147483648"/>
              <pc:sldLayoutMk cId="0" sldId="2147483660"/>
              <ac:spMk id="6" creationId="{AE89CCED-13B1-B854-FD72-6C3EF6ECEFC0}"/>
            </ac:spMkLst>
          </pc:spChg>
          <pc:spChg chg="add mod">
            <ac:chgData name="Christine Hubbard" userId="fb551d83-5fae-4a65-88e9-8717d43d2cc9" providerId="ADAL" clId="{490A31EE-4073-4AFB-9C19-B5826A119316}" dt="2024-03-24T01:43:33.868" v="3113" actId="14100"/>
            <ac:spMkLst>
              <pc:docMk/>
              <pc:sldMasterMk cId="0" sldId="2147483648"/>
              <pc:sldLayoutMk cId="0" sldId="2147483660"/>
              <ac:spMk id="7" creationId="{76A3E926-58CC-97C9-47BB-071CD5AC55A4}"/>
            </ac:spMkLst>
          </pc:spChg>
          <pc:spChg chg="del mod">
            <ac:chgData name="Christine Hubbard" userId="fb551d83-5fae-4a65-88e9-8717d43d2cc9" providerId="ADAL" clId="{490A31EE-4073-4AFB-9C19-B5826A119316}" dt="2024-03-23T19:46:49.783" v="2160" actId="478"/>
            <ac:spMkLst>
              <pc:docMk/>
              <pc:sldMasterMk cId="0" sldId="2147483648"/>
              <pc:sldLayoutMk cId="0" sldId="2147483660"/>
              <ac:spMk id="104" creationId="{00000000-0000-0000-0000-000000000000}"/>
            </ac:spMkLst>
          </pc:spChg>
          <pc:spChg chg="del mod">
            <ac:chgData name="Christine Hubbard" userId="fb551d83-5fae-4a65-88e9-8717d43d2cc9" providerId="ADAL" clId="{490A31EE-4073-4AFB-9C19-B5826A119316}" dt="2024-03-23T19:46:49.783" v="2160" actId="478"/>
            <ac:spMkLst>
              <pc:docMk/>
              <pc:sldMasterMk cId="0" sldId="2147483648"/>
              <pc:sldLayoutMk cId="0" sldId="2147483660"/>
              <ac:spMk id="105" creationId="{00000000-0000-0000-0000-000000000000}"/>
            </ac:spMkLst>
          </pc:spChg>
          <pc:spChg chg="del mod">
            <ac:chgData name="Christine Hubbard" userId="fb551d83-5fae-4a65-88e9-8717d43d2cc9" providerId="ADAL" clId="{490A31EE-4073-4AFB-9C19-B5826A119316}" dt="2024-03-23T19:46:49.783" v="2160" actId="478"/>
            <ac:spMkLst>
              <pc:docMk/>
              <pc:sldMasterMk cId="0" sldId="2147483648"/>
              <pc:sldLayoutMk cId="0" sldId="2147483660"/>
              <ac:spMk id="106" creationId="{00000000-0000-0000-0000-000000000000}"/>
            </ac:spMkLst>
          </pc:spChg>
          <pc:spChg chg="del">
            <ac:chgData name="Christine Hubbard" userId="fb551d83-5fae-4a65-88e9-8717d43d2cc9" providerId="ADAL" clId="{490A31EE-4073-4AFB-9C19-B5826A119316}" dt="2024-03-22T17:43:04.294" v="1091" actId="478"/>
            <ac:spMkLst>
              <pc:docMk/>
              <pc:sldMasterMk cId="0" sldId="2147483648"/>
              <pc:sldLayoutMk cId="0" sldId="2147483660"/>
              <ac:spMk id="107" creationId="{00000000-0000-0000-0000-000000000000}"/>
            </ac:spMkLst>
          </pc:spChg>
          <pc:spChg chg="del">
            <ac:chgData name="Christine Hubbard" userId="fb551d83-5fae-4a65-88e9-8717d43d2cc9" providerId="ADAL" clId="{490A31EE-4073-4AFB-9C19-B5826A119316}" dt="2024-03-23T19:46:49.783" v="2160" actId="478"/>
            <ac:spMkLst>
              <pc:docMk/>
              <pc:sldMasterMk cId="0" sldId="2147483648"/>
              <pc:sldLayoutMk cId="0" sldId="2147483660"/>
              <ac:spMk id="108" creationId="{00000000-0000-0000-0000-000000000000}"/>
            </ac:spMkLst>
          </pc:spChg>
          <pc:spChg chg="del">
            <ac:chgData name="Christine Hubbard" userId="fb551d83-5fae-4a65-88e9-8717d43d2cc9" providerId="ADAL" clId="{490A31EE-4073-4AFB-9C19-B5826A119316}" dt="2024-03-23T19:46:49.783" v="2160" actId="478"/>
            <ac:spMkLst>
              <pc:docMk/>
              <pc:sldMasterMk cId="0" sldId="2147483648"/>
              <pc:sldLayoutMk cId="0" sldId="2147483660"/>
              <ac:spMk id="109" creationId="{00000000-0000-0000-0000-000000000000}"/>
            </ac:spMkLst>
          </pc:spChg>
          <pc:spChg chg="del">
            <ac:chgData name="Christine Hubbard" userId="fb551d83-5fae-4a65-88e9-8717d43d2cc9" providerId="ADAL" clId="{490A31EE-4073-4AFB-9C19-B5826A119316}" dt="2024-03-23T19:46:49.783" v="2160" actId="478"/>
            <ac:spMkLst>
              <pc:docMk/>
              <pc:sldMasterMk cId="0" sldId="2147483648"/>
              <pc:sldLayoutMk cId="0" sldId="2147483660"/>
              <ac:spMk id="110" creationId="{00000000-0000-0000-0000-000000000000}"/>
            </ac:spMkLst>
          </pc:spChg>
          <pc:spChg chg="del mod">
            <ac:chgData name="Christine Hubbard" userId="fb551d83-5fae-4a65-88e9-8717d43d2cc9" providerId="ADAL" clId="{490A31EE-4073-4AFB-9C19-B5826A119316}" dt="2024-03-24T01:42:08.759" v="3102" actId="478"/>
            <ac:spMkLst>
              <pc:docMk/>
              <pc:sldMasterMk cId="0" sldId="2147483648"/>
              <pc:sldLayoutMk cId="0" sldId="2147483660"/>
              <ac:spMk id="111" creationId="{00000000-0000-0000-0000-000000000000}"/>
            </ac:spMkLst>
          </pc:spChg>
          <pc:spChg chg="del">
            <ac:chgData name="Christine Hubbard" userId="fb551d83-5fae-4a65-88e9-8717d43d2cc9" providerId="ADAL" clId="{490A31EE-4073-4AFB-9C19-B5826A119316}" dt="2024-03-23T19:46:51.677" v="2161" actId="478"/>
            <ac:spMkLst>
              <pc:docMk/>
              <pc:sldMasterMk cId="0" sldId="2147483648"/>
              <pc:sldLayoutMk cId="0" sldId="2147483660"/>
              <ac:spMk id="112" creationId="{00000000-0000-0000-0000-000000000000}"/>
            </ac:spMkLst>
          </pc:spChg>
          <pc:spChg chg="del">
            <ac:chgData name="Christine Hubbard" userId="fb551d83-5fae-4a65-88e9-8717d43d2cc9" providerId="ADAL" clId="{490A31EE-4073-4AFB-9C19-B5826A119316}" dt="2024-03-23T19:46:52.283" v="2162" actId="478"/>
            <ac:spMkLst>
              <pc:docMk/>
              <pc:sldMasterMk cId="0" sldId="2147483648"/>
              <pc:sldLayoutMk cId="0" sldId="2147483660"/>
              <ac:spMk id="113" creationId="{00000000-0000-0000-0000-000000000000}"/>
            </ac:spMkLst>
          </pc:spChg>
        </pc:sldLayoutChg>
        <pc:sldLayoutChg chg="addSp delSp modSp mod">
          <pc:chgData name="Christine Hubbard" userId="fb551d83-5fae-4a65-88e9-8717d43d2cc9" providerId="ADAL" clId="{490A31EE-4073-4AFB-9C19-B5826A119316}" dt="2024-03-24T02:08:23.056" v="3341"/>
          <pc:sldLayoutMkLst>
            <pc:docMk/>
            <pc:sldMasterMk cId="0" sldId="2147483648"/>
            <pc:sldLayoutMk cId="0" sldId="2147483661"/>
          </pc:sldLayoutMkLst>
          <pc:spChg chg="mod">
            <ac:chgData name="Christine Hubbard" userId="fb551d83-5fae-4a65-88e9-8717d43d2cc9" providerId="ADAL" clId="{490A31EE-4073-4AFB-9C19-B5826A119316}" dt="2024-03-23T19:48:07.070" v="2210" actId="1035"/>
            <ac:spMkLst>
              <pc:docMk/>
              <pc:sldMasterMk cId="0" sldId="2147483648"/>
              <pc:sldLayoutMk cId="0" sldId="2147483661"/>
              <ac:spMk id="116"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48"/>
              <pc:sldLayoutMk cId="0" sldId="2147483661"/>
              <ac:spMk id="117"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48"/>
              <pc:sldLayoutMk cId="0" sldId="2147483661"/>
              <ac:spMk id="118"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48"/>
              <pc:sldLayoutMk cId="0" sldId="2147483661"/>
              <ac:spMk id="119"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48"/>
              <pc:sldLayoutMk cId="0" sldId="2147483661"/>
              <ac:spMk id="120"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48"/>
              <pc:sldLayoutMk cId="0" sldId="2147483661"/>
              <ac:spMk id="121"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48"/>
              <pc:sldLayoutMk cId="0" sldId="2147483661"/>
              <ac:spMk id="122"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48"/>
              <pc:sldLayoutMk cId="0" sldId="2147483661"/>
              <ac:spMk id="123" creationId="{00000000-0000-0000-0000-000000000000}"/>
            </ac:spMkLst>
          </pc:spChg>
          <pc:spChg chg="mod">
            <ac:chgData name="Christine Hubbard" userId="fb551d83-5fae-4a65-88e9-8717d43d2cc9" providerId="ADAL" clId="{490A31EE-4073-4AFB-9C19-B5826A119316}" dt="2024-03-24T00:51:36.586" v="2533" actId="113"/>
            <ac:spMkLst>
              <pc:docMk/>
              <pc:sldMasterMk cId="0" sldId="2147483648"/>
              <pc:sldLayoutMk cId="0" sldId="2147483661"/>
              <ac:spMk id="124" creationId="{00000000-0000-0000-0000-000000000000}"/>
            </ac:spMkLst>
          </pc:spChg>
          <pc:spChg chg="del">
            <ac:chgData name="Christine Hubbard" userId="fb551d83-5fae-4a65-88e9-8717d43d2cc9" providerId="ADAL" clId="{490A31EE-4073-4AFB-9C19-B5826A119316}" dt="2024-03-22T17:43:08.332" v="1092" actId="478"/>
            <ac:spMkLst>
              <pc:docMk/>
              <pc:sldMasterMk cId="0" sldId="2147483648"/>
              <pc:sldLayoutMk cId="0" sldId="2147483661"/>
              <ac:spMk id="125"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48"/>
              <pc:sldLayoutMk cId="0" sldId="2147483661"/>
              <ac:spMk id="126"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48"/>
              <pc:sldLayoutMk cId="0" sldId="2147483661"/>
              <ac:spMk id="127"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48"/>
              <pc:sldLayoutMk cId="0" sldId="2147483661"/>
              <ac:spMk id="128"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48"/>
              <pc:sldLayoutMk cId="0" sldId="2147483661"/>
              <ac:spMk id="129" creationId="{00000000-0000-0000-0000-000000000000}"/>
            </ac:spMkLst>
          </pc:spChg>
          <pc:cxnChg chg="add mod">
            <ac:chgData name="Christine Hubbard" userId="fb551d83-5fae-4a65-88e9-8717d43d2cc9" providerId="ADAL" clId="{490A31EE-4073-4AFB-9C19-B5826A119316}" dt="2024-03-24T02:08:23.056" v="3341"/>
            <ac:cxnSpMkLst>
              <pc:docMk/>
              <pc:sldMasterMk cId="0" sldId="2147483648"/>
              <pc:sldLayoutMk cId="0" sldId="2147483661"/>
              <ac:cxnSpMk id="2" creationId="{152EF954-305F-4F04-E69A-E7026C00EBF5}"/>
            </ac:cxnSpMkLst>
          </pc:cxnChg>
        </pc:sldLayoutChg>
        <pc:sldLayoutChg chg="addSp delSp modSp mod ord">
          <pc:chgData name="Christine Hubbard" userId="fb551d83-5fae-4a65-88e9-8717d43d2cc9" providerId="ADAL" clId="{490A31EE-4073-4AFB-9C19-B5826A119316}" dt="2024-03-24T18:32:16.190" v="4422" actId="108"/>
          <pc:sldLayoutMkLst>
            <pc:docMk/>
            <pc:sldMasterMk cId="0" sldId="2147483648"/>
            <pc:sldLayoutMk cId="0" sldId="2147483662"/>
          </pc:sldLayoutMkLst>
          <pc:spChg chg="add del mod">
            <ac:chgData name="Christine Hubbard" userId="fb551d83-5fae-4a65-88e9-8717d43d2cc9" providerId="ADAL" clId="{490A31EE-4073-4AFB-9C19-B5826A119316}" dt="2024-03-24T18:27:40.363" v="4394" actId="478"/>
            <ac:spMkLst>
              <pc:docMk/>
              <pc:sldMasterMk cId="0" sldId="2147483648"/>
              <pc:sldLayoutMk cId="0" sldId="2147483662"/>
              <ac:spMk id="3" creationId="{BAEAD3FB-AA12-7BFF-46FA-0CCFC743724B}"/>
            </ac:spMkLst>
          </pc:spChg>
          <pc:spChg chg="add del mod">
            <ac:chgData name="Christine Hubbard" userId="fb551d83-5fae-4a65-88e9-8717d43d2cc9" providerId="ADAL" clId="{490A31EE-4073-4AFB-9C19-B5826A119316}" dt="2024-03-24T18:27:42.744" v="4395" actId="478"/>
            <ac:spMkLst>
              <pc:docMk/>
              <pc:sldMasterMk cId="0" sldId="2147483648"/>
              <pc:sldLayoutMk cId="0" sldId="2147483662"/>
              <ac:spMk id="4" creationId="{0975C4CD-D2FE-4F2D-A377-DD17D9401982}"/>
            </ac:spMkLst>
          </pc:spChg>
          <pc:spChg chg="add del">
            <ac:chgData name="Christine Hubbard" userId="fb551d83-5fae-4a65-88e9-8717d43d2cc9" providerId="ADAL" clId="{490A31EE-4073-4AFB-9C19-B5826A119316}" dt="2024-03-24T18:27:54.661" v="4396" actId="11529"/>
            <ac:spMkLst>
              <pc:docMk/>
              <pc:sldMasterMk cId="0" sldId="2147483648"/>
              <pc:sldLayoutMk cId="0" sldId="2147483662"/>
              <ac:spMk id="5" creationId="{02DFB42B-3658-E599-5C82-0DE0090CF295}"/>
            </ac:spMkLst>
          </pc:spChg>
          <pc:spChg chg="add mod">
            <ac:chgData name="Christine Hubbard" userId="fb551d83-5fae-4a65-88e9-8717d43d2cc9" providerId="ADAL" clId="{490A31EE-4073-4AFB-9C19-B5826A119316}" dt="2024-03-24T18:32:09.909" v="4421" actId="108"/>
            <ac:spMkLst>
              <pc:docMk/>
              <pc:sldMasterMk cId="0" sldId="2147483648"/>
              <pc:sldLayoutMk cId="0" sldId="2147483662"/>
              <ac:spMk id="6" creationId="{24A2F69C-60C3-31B0-30DF-D41B557D927A}"/>
            </ac:spMkLst>
          </pc:spChg>
          <pc:spChg chg="add del">
            <ac:chgData name="Christine Hubbard" userId="fb551d83-5fae-4a65-88e9-8717d43d2cc9" providerId="ADAL" clId="{490A31EE-4073-4AFB-9C19-B5826A119316}" dt="2024-03-24T18:28:23.497" v="4399" actId="11529"/>
            <ac:spMkLst>
              <pc:docMk/>
              <pc:sldMasterMk cId="0" sldId="2147483648"/>
              <pc:sldLayoutMk cId="0" sldId="2147483662"/>
              <ac:spMk id="7" creationId="{C94E4262-A4D0-8634-8553-ED66394B7314}"/>
            </ac:spMkLst>
          </pc:spChg>
          <pc:spChg chg="add mod">
            <ac:chgData name="Christine Hubbard" userId="fb551d83-5fae-4a65-88e9-8717d43d2cc9" providerId="ADAL" clId="{490A31EE-4073-4AFB-9C19-B5826A119316}" dt="2024-03-24T18:32:16.190" v="4422" actId="108"/>
            <ac:spMkLst>
              <pc:docMk/>
              <pc:sldMasterMk cId="0" sldId="2147483648"/>
              <pc:sldLayoutMk cId="0" sldId="2147483662"/>
              <ac:spMk id="9" creationId="{DABDE4ED-2D85-8C40-1D36-FC0492DEC291}"/>
            </ac:spMkLst>
          </pc:spChg>
          <pc:spChg chg="mod">
            <ac:chgData name="Christine Hubbard" userId="fb551d83-5fae-4a65-88e9-8717d43d2cc9" providerId="ADAL" clId="{490A31EE-4073-4AFB-9C19-B5826A119316}" dt="2024-03-23T19:46:16.632" v="2157" actId="1035"/>
            <ac:spMkLst>
              <pc:docMk/>
              <pc:sldMasterMk cId="0" sldId="2147483648"/>
              <pc:sldLayoutMk cId="0" sldId="2147483662"/>
              <ac:spMk id="132" creationId="{00000000-0000-0000-0000-000000000000}"/>
            </ac:spMkLst>
          </pc:spChg>
          <pc:spChg chg="del mod">
            <ac:chgData name="Christine Hubbard" userId="fb551d83-5fae-4a65-88e9-8717d43d2cc9" providerId="ADAL" clId="{490A31EE-4073-4AFB-9C19-B5826A119316}" dt="2024-03-24T18:06:25.176" v="4212" actId="478"/>
            <ac:spMkLst>
              <pc:docMk/>
              <pc:sldMasterMk cId="0" sldId="2147483648"/>
              <pc:sldLayoutMk cId="0" sldId="2147483662"/>
              <ac:spMk id="133" creationId="{00000000-0000-0000-0000-000000000000}"/>
            </ac:spMkLst>
          </pc:spChg>
          <pc:spChg chg="del mod">
            <ac:chgData name="Christine Hubbard" userId="fb551d83-5fae-4a65-88e9-8717d43d2cc9" providerId="ADAL" clId="{490A31EE-4073-4AFB-9C19-B5826A119316}" dt="2024-03-24T18:06:29.509" v="4213" actId="478"/>
            <ac:spMkLst>
              <pc:docMk/>
              <pc:sldMasterMk cId="0" sldId="2147483648"/>
              <pc:sldLayoutMk cId="0" sldId="2147483662"/>
              <ac:spMk id="134" creationId="{00000000-0000-0000-0000-000000000000}"/>
            </ac:spMkLst>
          </pc:spChg>
          <pc:spChg chg="del">
            <ac:chgData name="Christine Hubbard" userId="fb551d83-5fae-4a65-88e9-8717d43d2cc9" providerId="ADAL" clId="{490A31EE-4073-4AFB-9C19-B5826A119316}" dt="2024-03-22T17:43:12.372" v="1093" actId="478"/>
            <ac:spMkLst>
              <pc:docMk/>
              <pc:sldMasterMk cId="0" sldId="2147483648"/>
              <pc:sldLayoutMk cId="0" sldId="2147483662"/>
              <ac:spMk id="135" creationId="{00000000-0000-0000-0000-000000000000}"/>
            </ac:spMkLst>
          </pc:spChg>
          <pc:cxnChg chg="add mod">
            <ac:chgData name="Christine Hubbard" userId="fb551d83-5fae-4a65-88e9-8717d43d2cc9" providerId="ADAL" clId="{490A31EE-4073-4AFB-9C19-B5826A119316}" dt="2024-03-23T19:53:07.354" v="2240" actId="1037"/>
            <ac:cxnSpMkLst>
              <pc:docMk/>
              <pc:sldMasterMk cId="0" sldId="2147483648"/>
              <pc:sldLayoutMk cId="0" sldId="2147483662"/>
              <ac:cxnSpMk id="2" creationId="{C789B425-20FB-D308-0BD4-506C242DD846}"/>
            </ac:cxnSpMkLst>
          </pc:cxnChg>
        </pc:sldLayoutChg>
        <pc:sldLayoutChg chg="addSp modSp mod">
          <pc:chgData name="Christine Hubbard" userId="fb551d83-5fae-4a65-88e9-8717d43d2cc9" providerId="ADAL" clId="{490A31EE-4073-4AFB-9C19-B5826A119316}" dt="2024-03-23T19:53:37.811" v="2243" actId="208"/>
          <pc:sldLayoutMkLst>
            <pc:docMk/>
            <pc:sldMasterMk cId="0" sldId="2147483648"/>
            <pc:sldLayoutMk cId="0" sldId="2147483663"/>
          </pc:sldLayoutMkLst>
          <pc:spChg chg="mod">
            <ac:chgData name="Christine Hubbard" userId="fb551d83-5fae-4a65-88e9-8717d43d2cc9" providerId="ADAL" clId="{490A31EE-4073-4AFB-9C19-B5826A119316}" dt="2024-03-23T19:46:00.150" v="2099" actId="179"/>
            <ac:spMkLst>
              <pc:docMk/>
              <pc:sldMasterMk cId="0" sldId="2147483648"/>
              <pc:sldLayoutMk cId="0" sldId="2147483663"/>
              <ac:spMk id="139" creationId="{00000000-0000-0000-0000-000000000000}"/>
            </ac:spMkLst>
          </pc:spChg>
          <pc:spChg chg="mod">
            <ac:chgData name="Christine Hubbard" userId="fb551d83-5fae-4a65-88e9-8717d43d2cc9" providerId="ADAL" clId="{490A31EE-4073-4AFB-9C19-B5826A119316}" dt="2024-03-23T19:46:04.357" v="2102" actId="179"/>
            <ac:spMkLst>
              <pc:docMk/>
              <pc:sldMasterMk cId="0" sldId="2147483648"/>
              <pc:sldLayoutMk cId="0" sldId="2147483663"/>
              <ac:spMk id="140" creationId="{00000000-0000-0000-0000-000000000000}"/>
            </ac:spMkLst>
          </pc:spChg>
          <pc:spChg chg="mod">
            <ac:chgData name="Christine Hubbard" userId="fb551d83-5fae-4a65-88e9-8717d43d2cc9" providerId="ADAL" clId="{490A31EE-4073-4AFB-9C19-B5826A119316}" dt="2024-03-23T19:46:02.504" v="2100" actId="179"/>
            <ac:spMkLst>
              <pc:docMk/>
              <pc:sldMasterMk cId="0" sldId="2147483648"/>
              <pc:sldLayoutMk cId="0" sldId="2147483663"/>
              <ac:spMk id="141" creationId="{00000000-0000-0000-0000-000000000000}"/>
            </ac:spMkLst>
          </pc:spChg>
          <pc:spChg chg="mod">
            <ac:chgData name="Christine Hubbard" userId="fb551d83-5fae-4a65-88e9-8717d43d2cc9" providerId="ADAL" clId="{490A31EE-4073-4AFB-9C19-B5826A119316}" dt="2024-03-23T19:46:03.438" v="2101" actId="179"/>
            <ac:spMkLst>
              <pc:docMk/>
              <pc:sldMasterMk cId="0" sldId="2147483648"/>
              <pc:sldLayoutMk cId="0" sldId="2147483663"/>
              <ac:spMk id="142" creationId="{00000000-0000-0000-0000-000000000000}"/>
            </ac:spMkLst>
          </pc:spChg>
          <pc:cxnChg chg="add mod">
            <ac:chgData name="Christine Hubbard" userId="fb551d83-5fae-4a65-88e9-8717d43d2cc9" providerId="ADAL" clId="{490A31EE-4073-4AFB-9C19-B5826A119316}" dt="2024-03-23T19:53:37.811" v="2243" actId="208"/>
            <ac:cxnSpMkLst>
              <pc:docMk/>
              <pc:sldMasterMk cId="0" sldId="2147483648"/>
              <pc:sldLayoutMk cId="0" sldId="2147483663"/>
              <ac:cxnSpMk id="3" creationId="{41FA933E-0EA5-E082-D849-D819441E40B6}"/>
            </ac:cxnSpMkLst>
          </pc:cxnChg>
        </pc:sldLayoutChg>
        <pc:sldLayoutChg chg="addSp delSp modSp mod">
          <pc:chgData name="Christine Hubbard" userId="fb551d83-5fae-4a65-88e9-8717d43d2cc9" providerId="ADAL" clId="{490A31EE-4073-4AFB-9C19-B5826A119316}" dt="2024-03-24T01:26:37.947" v="2946" actId="1076"/>
          <pc:sldLayoutMkLst>
            <pc:docMk/>
            <pc:sldMasterMk cId="0" sldId="2147483648"/>
            <pc:sldLayoutMk cId="0" sldId="2147483664"/>
          </pc:sldLayoutMkLst>
          <pc:spChg chg="del">
            <ac:chgData name="Christine Hubbard" userId="fb551d83-5fae-4a65-88e9-8717d43d2cc9" providerId="ADAL" clId="{490A31EE-4073-4AFB-9C19-B5826A119316}" dt="2024-03-22T17:43:15.717" v="1094" actId="478"/>
            <ac:spMkLst>
              <pc:docMk/>
              <pc:sldMasterMk cId="0" sldId="2147483648"/>
              <pc:sldLayoutMk cId="0" sldId="2147483664"/>
              <ac:spMk id="147" creationId="{00000000-0000-0000-0000-000000000000}"/>
            </ac:spMkLst>
          </pc:spChg>
          <pc:cxnChg chg="add mod">
            <ac:chgData name="Christine Hubbard" userId="fb551d83-5fae-4a65-88e9-8717d43d2cc9" providerId="ADAL" clId="{490A31EE-4073-4AFB-9C19-B5826A119316}" dt="2024-03-24T01:26:37.947" v="2946" actId="1076"/>
            <ac:cxnSpMkLst>
              <pc:docMk/>
              <pc:sldMasterMk cId="0" sldId="2147483648"/>
              <pc:sldLayoutMk cId="0" sldId="2147483664"/>
              <ac:cxnSpMk id="2" creationId="{3D550D6D-C9A6-2C14-2747-036EE90B54E7}"/>
            </ac:cxnSpMkLst>
          </pc:cxnChg>
        </pc:sldLayoutChg>
        <pc:sldLayoutChg chg="addSp delSp modSp mod">
          <pc:chgData name="Christine Hubbard" userId="fb551d83-5fae-4a65-88e9-8717d43d2cc9" providerId="ADAL" clId="{490A31EE-4073-4AFB-9C19-B5826A119316}" dt="2024-03-24T18:13:45.509" v="4271" actId="14100"/>
          <pc:sldLayoutMkLst>
            <pc:docMk/>
            <pc:sldMasterMk cId="0" sldId="2147483648"/>
            <pc:sldLayoutMk cId="0" sldId="2147483665"/>
          </pc:sldLayoutMkLst>
          <pc:spChg chg="add mod">
            <ac:chgData name="Christine Hubbard" userId="fb551d83-5fae-4a65-88e9-8717d43d2cc9" providerId="ADAL" clId="{490A31EE-4073-4AFB-9C19-B5826A119316}" dt="2024-03-24T18:13:45.509" v="4271" actId="14100"/>
            <ac:spMkLst>
              <pc:docMk/>
              <pc:sldMasterMk cId="0" sldId="2147483648"/>
              <pc:sldLayoutMk cId="0" sldId="2147483665"/>
              <ac:spMk id="2" creationId="{193109D4-3231-53F9-51A2-853DB8FC6E96}"/>
            </ac:spMkLst>
          </pc:spChg>
          <pc:spChg chg="mod">
            <ac:chgData name="Christine Hubbard" userId="fb551d83-5fae-4a65-88e9-8717d43d2cc9" providerId="ADAL" clId="{490A31EE-4073-4AFB-9C19-B5826A119316}" dt="2024-03-22T17:48:35.288" v="1211" actId="179"/>
            <ac:spMkLst>
              <pc:docMk/>
              <pc:sldMasterMk cId="0" sldId="2147483648"/>
              <pc:sldLayoutMk cId="0" sldId="2147483665"/>
              <ac:spMk id="151" creationId="{00000000-0000-0000-0000-000000000000}"/>
            </ac:spMkLst>
          </pc:spChg>
          <pc:spChg chg="del mod">
            <ac:chgData name="Christine Hubbard" userId="fb551d83-5fae-4a65-88e9-8717d43d2cc9" providerId="ADAL" clId="{490A31EE-4073-4AFB-9C19-B5826A119316}" dt="2024-03-24T18:13:33.950" v="4268" actId="478"/>
            <ac:spMkLst>
              <pc:docMk/>
              <pc:sldMasterMk cId="0" sldId="2147483648"/>
              <pc:sldLayoutMk cId="0" sldId="2147483665"/>
              <ac:spMk id="152" creationId="{00000000-0000-0000-0000-000000000000}"/>
            </ac:spMkLst>
          </pc:spChg>
          <pc:spChg chg="del">
            <ac:chgData name="Christine Hubbard" userId="fb551d83-5fae-4a65-88e9-8717d43d2cc9" providerId="ADAL" clId="{490A31EE-4073-4AFB-9C19-B5826A119316}" dt="2024-03-22T17:43:20.404" v="1095" actId="478"/>
            <ac:spMkLst>
              <pc:docMk/>
              <pc:sldMasterMk cId="0" sldId="2147483648"/>
              <pc:sldLayoutMk cId="0" sldId="2147483665"/>
              <ac:spMk id="153" creationId="{00000000-0000-0000-0000-000000000000}"/>
            </ac:spMkLst>
          </pc:spChg>
        </pc:sldLayoutChg>
        <pc:sldLayoutChg chg="addSp delSp modSp mod">
          <pc:chgData name="Christine Hubbard" userId="fb551d83-5fae-4a65-88e9-8717d43d2cc9" providerId="ADAL" clId="{490A31EE-4073-4AFB-9C19-B5826A119316}" dt="2024-03-23T19:32:25.252" v="1883" actId="166"/>
          <pc:sldLayoutMkLst>
            <pc:docMk/>
            <pc:sldMasterMk cId="0" sldId="2147483648"/>
            <pc:sldLayoutMk cId="0" sldId="2147483666"/>
          </pc:sldLayoutMkLst>
          <pc:spChg chg="add mod ord">
            <ac:chgData name="Christine Hubbard" userId="fb551d83-5fae-4a65-88e9-8717d43d2cc9" providerId="ADAL" clId="{490A31EE-4073-4AFB-9C19-B5826A119316}" dt="2024-03-23T19:32:13.754" v="1882" actId="167"/>
            <ac:spMkLst>
              <pc:docMk/>
              <pc:sldMasterMk cId="0" sldId="2147483648"/>
              <pc:sldLayoutMk cId="0" sldId="2147483666"/>
              <ac:spMk id="2" creationId="{72B614D7-4E2D-ECAE-7B6D-4D6CA79BC23B}"/>
            </ac:spMkLst>
          </pc:spChg>
          <pc:spChg chg="ord">
            <ac:chgData name="Christine Hubbard" userId="fb551d83-5fae-4a65-88e9-8717d43d2cc9" providerId="ADAL" clId="{490A31EE-4073-4AFB-9C19-B5826A119316}" dt="2024-03-23T19:32:25.252" v="1883" actId="166"/>
            <ac:spMkLst>
              <pc:docMk/>
              <pc:sldMasterMk cId="0" sldId="2147483648"/>
              <pc:sldLayoutMk cId="0" sldId="2147483666"/>
              <ac:spMk id="156" creationId="{00000000-0000-0000-0000-000000000000}"/>
            </ac:spMkLst>
          </pc:spChg>
          <pc:spChg chg="del">
            <ac:chgData name="Christine Hubbard" userId="fb551d83-5fae-4a65-88e9-8717d43d2cc9" providerId="ADAL" clId="{490A31EE-4073-4AFB-9C19-B5826A119316}" dt="2024-03-22T17:43:23.909" v="1096" actId="478"/>
            <ac:spMkLst>
              <pc:docMk/>
              <pc:sldMasterMk cId="0" sldId="2147483648"/>
              <pc:sldLayoutMk cId="0" sldId="2147483666"/>
              <ac:spMk id="157" creationId="{00000000-0000-0000-0000-000000000000}"/>
            </ac:spMkLst>
          </pc:spChg>
        </pc:sldLayoutChg>
        <pc:sldLayoutChg chg="addSp delSp modSp mod">
          <pc:chgData name="Christine Hubbard" userId="fb551d83-5fae-4a65-88e9-8717d43d2cc9" providerId="ADAL" clId="{490A31EE-4073-4AFB-9C19-B5826A119316}" dt="2024-03-24T02:04:28.201" v="3277"/>
          <pc:sldLayoutMkLst>
            <pc:docMk/>
            <pc:sldMasterMk cId="0" sldId="2147483648"/>
            <pc:sldLayoutMk cId="0" sldId="2147483667"/>
          </pc:sldLayoutMkLst>
          <pc:spChg chg="add mod">
            <ac:chgData name="Christine Hubbard" userId="fb551d83-5fae-4a65-88e9-8717d43d2cc9" providerId="ADAL" clId="{490A31EE-4073-4AFB-9C19-B5826A119316}" dt="2024-03-23T19:33:46.757" v="1886"/>
            <ac:spMkLst>
              <pc:docMk/>
              <pc:sldMasterMk cId="0" sldId="2147483648"/>
              <pc:sldLayoutMk cId="0" sldId="2147483667"/>
              <ac:spMk id="2" creationId="{76815437-1037-4502-ABB9-D246C2CD57A4}"/>
            </ac:spMkLst>
          </pc:spChg>
          <pc:spChg chg="ord">
            <ac:chgData name="Christine Hubbard" userId="fb551d83-5fae-4a65-88e9-8717d43d2cc9" providerId="ADAL" clId="{490A31EE-4073-4AFB-9C19-B5826A119316}" dt="2024-03-23T19:35:31.997" v="1887" actId="166"/>
            <ac:spMkLst>
              <pc:docMk/>
              <pc:sldMasterMk cId="0" sldId="2147483648"/>
              <pc:sldLayoutMk cId="0" sldId="2147483667"/>
              <ac:spMk id="160" creationId="{00000000-0000-0000-0000-000000000000}"/>
            </ac:spMkLst>
          </pc:spChg>
          <pc:spChg chg="del">
            <ac:chgData name="Christine Hubbard" userId="fb551d83-5fae-4a65-88e9-8717d43d2cc9" providerId="ADAL" clId="{490A31EE-4073-4AFB-9C19-B5826A119316}" dt="2024-03-22T17:43:26.741" v="1097" actId="478"/>
            <ac:spMkLst>
              <pc:docMk/>
              <pc:sldMasterMk cId="0" sldId="2147483648"/>
              <pc:sldLayoutMk cId="0" sldId="2147483667"/>
              <ac:spMk id="161" creationId="{00000000-0000-0000-0000-000000000000}"/>
            </ac:spMkLst>
          </pc:spChg>
          <pc:spChg chg="mod">
            <ac:chgData name="Christine Hubbard" userId="fb551d83-5fae-4a65-88e9-8717d43d2cc9" providerId="ADAL" clId="{490A31EE-4073-4AFB-9C19-B5826A119316}" dt="2024-03-22T17:48:22.617" v="1204" actId="179"/>
            <ac:spMkLst>
              <pc:docMk/>
              <pc:sldMasterMk cId="0" sldId="2147483648"/>
              <pc:sldLayoutMk cId="0" sldId="2147483667"/>
              <ac:spMk id="163" creationId="{00000000-0000-0000-0000-000000000000}"/>
            </ac:spMkLst>
          </pc:spChg>
          <pc:spChg chg="mod">
            <ac:chgData name="Christine Hubbard" userId="fb551d83-5fae-4a65-88e9-8717d43d2cc9" providerId="ADAL" clId="{490A31EE-4073-4AFB-9C19-B5826A119316}" dt="2024-03-22T17:48:28.324" v="1209" actId="179"/>
            <ac:spMkLst>
              <pc:docMk/>
              <pc:sldMasterMk cId="0" sldId="2147483648"/>
              <pc:sldLayoutMk cId="0" sldId="2147483667"/>
              <ac:spMk id="165" creationId="{00000000-0000-0000-0000-000000000000}"/>
            </ac:spMkLst>
          </pc:spChg>
          <pc:spChg chg="mod">
            <ac:chgData name="Christine Hubbard" userId="fb551d83-5fae-4a65-88e9-8717d43d2cc9" providerId="ADAL" clId="{490A31EE-4073-4AFB-9C19-B5826A119316}" dt="2024-03-22T17:48:23.724" v="1205" actId="179"/>
            <ac:spMkLst>
              <pc:docMk/>
              <pc:sldMasterMk cId="0" sldId="2147483648"/>
              <pc:sldLayoutMk cId="0" sldId="2147483667"/>
              <ac:spMk id="167" creationId="{00000000-0000-0000-0000-000000000000}"/>
            </ac:spMkLst>
          </pc:spChg>
          <pc:spChg chg="mod">
            <ac:chgData name="Christine Hubbard" userId="fb551d83-5fae-4a65-88e9-8717d43d2cc9" providerId="ADAL" clId="{490A31EE-4073-4AFB-9C19-B5826A119316}" dt="2024-03-22T17:48:27.491" v="1208" actId="179"/>
            <ac:spMkLst>
              <pc:docMk/>
              <pc:sldMasterMk cId="0" sldId="2147483648"/>
              <pc:sldLayoutMk cId="0" sldId="2147483667"/>
              <ac:spMk id="169" creationId="{00000000-0000-0000-0000-000000000000}"/>
            </ac:spMkLst>
          </pc:spChg>
          <pc:spChg chg="mod">
            <ac:chgData name="Christine Hubbard" userId="fb551d83-5fae-4a65-88e9-8717d43d2cc9" providerId="ADAL" clId="{490A31EE-4073-4AFB-9C19-B5826A119316}" dt="2024-03-23T19:43:43.152" v="2093" actId="207"/>
            <ac:spMkLst>
              <pc:docMk/>
              <pc:sldMasterMk cId="0" sldId="2147483648"/>
              <pc:sldLayoutMk cId="0" sldId="2147483667"/>
              <ac:spMk id="170" creationId="{00000000-0000-0000-0000-000000000000}"/>
            </ac:spMkLst>
          </pc:spChg>
          <pc:spChg chg="mod">
            <ac:chgData name="Christine Hubbard" userId="fb551d83-5fae-4a65-88e9-8717d43d2cc9" providerId="ADAL" clId="{490A31EE-4073-4AFB-9C19-B5826A119316}" dt="2024-03-22T17:48:24.755" v="1206" actId="179"/>
            <ac:spMkLst>
              <pc:docMk/>
              <pc:sldMasterMk cId="0" sldId="2147483648"/>
              <pc:sldLayoutMk cId="0" sldId="2147483667"/>
              <ac:spMk id="171" creationId="{00000000-0000-0000-0000-000000000000}"/>
            </ac:spMkLst>
          </pc:spChg>
          <pc:spChg chg="mod">
            <ac:chgData name="Christine Hubbard" userId="fb551d83-5fae-4a65-88e9-8717d43d2cc9" providerId="ADAL" clId="{490A31EE-4073-4AFB-9C19-B5826A119316}" dt="2024-03-23T19:43:43.152" v="2093" actId="207"/>
            <ac:spMkLst>
              <pc:docMk/>
              <pc:sldMasterMk cId="0" sldId="2147483648"/>
              <pc:sldLayoutMk cId="0" sldId="2147483667"/>
              <ac:spMk id="172" creationId="{00000000-0000-0000-0000-000000000000}"/>
            </ac:spMkLst>
          </pc:spChg>
          <pc:spChg chg="mod">
            <ac:chgData name="Christine Hubbard" userId="fb551d83-5fae-4a65-88e9-8717d43d2cc9" providerId="ADAL" clId="{490A31EE-4073-4AFB-9C19-B5826A119316}" dt="2024-03-22T17:48:25.724" v="1207" actId="179"/>
            <ac:spMkLst>
              <pc:docMk/>
              <pc:sldMasterMk cId="0" sldId="2147483648"/>
              <pc:sldLayoutMk cId="0" sldId="2147483667"/>
              <ac:spMk id="173" creationId="{00000000-0000-0000-0000-000000000000}"/>
            </ac:spMkLst>
          </pc:spChg>
          <pc:cxnChg chg="add mod">
            <ac:chgData name="Christine Hubbard" userId="fb551d83-5fae-4a65-88e9-8717d43d2cc9" providerId="ADAL" clId="{490A31EE-4073-4AFB-9C19-B5826A119316}" dt="2024-03-24T02:04:28.201" v="3277"/>
            <ac:cxnSpMkLst>
              <pc:docMk/>
              <pc:sldMasterMk cId="0" sldId="2147483648"/>
              <pc:sldLayoutMk cId="0" sldId="2147483667"/>
              <ac:cxnSpMk id="3" creationId="{3251C647-FCF3-EBB1-DF92-978E3B0F8BC9}"/>
            </ac:cxnSpMkLst>
          </pc:cxnChg>
          <pc:cxnChg chg="add mod">
            <ac:chgData name="Christine Hubbard" userId="fb551d83-5fae-4a65-88e9-8717d43d2cc9" providerId="ADAL" clId="{490A31EE-4073-4AFB-9C19-B5826A119316}" dt="2024-03-24T02:04:28.201" v="3277"/>
            <ac:cxnSpMkLst>
              <pc:docMk/>
              <pc:sldMasterMk cId="0" sldId="2147483648"/>
              <pc:sldLayoutMk cId="0" sldId="2147483667"/>
              <ac:cxnSpMk id="4" creationId="{046BCF5C-8324-BD1C-86D8-E0FABF33605D}"/>
            </ac:cxnSpMkLst>
          </pc:cxnChg>
          <pc:cxnChg chg="add mod">
            <ac:chgData name="Christine Hubbard" userId="fb551d83-5fae-4a65-88e9-8717d43d2cc9" providerId="ADAL" clId="{490A31EE-4073-4AFB-9C19-B5826A119316}" dt="2024-03-24T02:04:28.201" v="3277"/>
            <ac:cxnSpMkLst>
              <pc:docMk/>
              <pc:sldMasterMk cId="0" sldId="2147483648"/>
              <pc:sldLayoutMk cId="0" sldId="2147483667"/>
              <ac:cxnSpMk id="5" creationId="{B6D2A369-72BE-457B-DDB6-A3CE76455893}"/>
            </ac:cxnSpMkLst>
          </pc:cxnChg>
          <pc:cxnChg chg="add mod">
            <ac:chgData name="Christine Hubbard" userId="fb551d83-5fae-4a65-88e9-8717d43d2cc9" providerId="ADAL" clId="{490A31EE-4073-4AFB-9C19-B5826A119316}" dt="2024-03-24T02:04:28.201" v="3277"/>
            <ac:cxnSpMkLst>
              <pc:docMk/>
              <pc:sldMasterMk cId="0" sldId="2147483648"/>
              <pc:sldLayoutMk cId="0" sldId="2147483667"/>
              <ac:cxnSpMk id="6" creationId="{208D47C3-CC45-459E-D87F-F8660B2C9F82}"/>
            </ac:cxnSpMkLst>
          </pc:cxnChg>
          <pc:cxnChg chg="add mod">
            <ac:chgData name="Christine Hubbard" userId="fb551d83-5fae-4a65-88e9-8717d43d2cc9" providerId="ADAL" clId="{490A31EE-4073-4AFB-9C19-B5826A119316}" dt="2024-03-24T02:04:28.201" v="3277"/>
            <ac:cxnSpMkLst>
              <pc:docMk/>
              <pc:sldMasterMk cId="0" sldId="2147483648"/>
              <pc:sldLayoutMk cId="0" sldId="2147483667"/>
              <ac:cxnSpMk id="7" creationId="{8D074B41-8284-D77C-8533-B7DF6120DCF1}"/>
            </ac:cxnSpMkLst>
          </pc:cxnChg>
          <pc:cxnChg chg="add mod">
            <ac:chgData name="Christine Hubbard" userId="fb551d83-5fae-4a65-88e9-8717d43d2cc9" providerId="ADAL" clId="{490A31EE-4073-4AFB-9C19-B5826A119316}" dt="2024-03-24T02:04:28.201" v="3277"/>
            <ac:cxnSpMkLst>
              <pc:docMk/>
              <pc:sldMasterMk cId="0" sldId="2147483648"/>
              <pc:sldLayoutMk cId="0" sldId="2147483667"/>
              <ac:cxnSpMk id="8" creationId="{916373C8-A30A-C348-4097-F1476162330B}"/>
            </ac:cxnSpMkLst>
          </pc:cxnChg>
        </pc:sldLayoutChg>
        <pc:sldLayoutChg chg="addSp delSp modSp mod">
          <pc:chgData name="Christine Hubbard" userId="fb551d83-5fae-4a65-88e9-8717d43d2cc9" providerId="ADAL" clId="{490A31EE-4073-4AFB-9C19-B5826A119316}" dt="2024-03-23T19:36:30.540" v="1982" actId="6014"/>
          <pc:sldLayoutMkLst>
            <pc:docMk/>
            <pc:sldMasterMk cId="0" sldId="2147483648"/>
            <pc:sldLayoutMk cId="0" sldId="2147483668"/>
          </pc:sldLayoutMkLst>
          <pc:spChg chg="add mod">
            <ac:chgData name="Christine Hubbard" userId="fb551d83-5fae-4a65-88e9-8717d43d2cc9" providerId="ADAL" clId="{490A31EE-4073-4AFB-9C19-B5826A119316}" dt="2024-03-23T19:36:06.481" v="1949" actId="1035"/>
            <ac:spMkLst>
              <pc:docMk/>
              <pc:sldMasterMk cId="0" sldId="2147483648"/>
              <pc:sldLayoutMk cId="0" sldId="2147483668"/>
              <ac:spMk id="2" creationId="{462AB8BE-487E-7EDF-3B4E-7AC8EB5F74ED}"/>
            </ac:spMkLst>
          </pc:spChg>
          <pc:spChg chg="mod">
            <ac:chgData name="Christine Hubbard" userId="fb551d83-5fae-4a65-88e9-8717d43d2cc9" providerId="ADAL" clId="{490A31EE-4073-4AFB-9C19-B5826A119316}" dt="2024-03-23T19:36:12.327" v="1981" actId="1035"/>
            <ac:spMkLst>
              <pc:docMk/>
              <pc:sldMasterMk cId="0" sldId="2147483648"/>
              <pc:sldLayoutMk cId="0" sldId="2147483668"/>
              <ac:spMk id="176" creationId="{00000000-0000-0000-0000-000000000000}"/>
            </ac:spMkLst>
          </pc:spChg>
          <pc:spChg chg="del">
            <ac:chgData name="Christine Hubbard" userId="fb551d83-5fae-4a65-88e9-8717d43d2cc9" providerId="ADAL" clId="{490A31EE-4073-4AFB-9C19-B5826A119316}" dt="2024-03-22T17:43:27.981" v="1098" actId="478"/>
            <ac:spMkLst>
              <pc:docMk/>
              <pc:sldMasterMk cId="0" sldId="2147483648"/>
              <pc:sldLayoutMk cId="0" sldId="2147483668"/>
              <ac:spMk id="177"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48"/>
              <pc:sldLayoutMk cId="0" sldId="2147483668"/>
              <ac:spMk id="178"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48"/>
              <pc:sldLayoutMk cId="0" sldId="2147483668"/>
              <ac:spMk id="179"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48"/>
              <pc:sldLayoutMk cId="0" sldId="2147483668"/>
              <ac:spMk id="180"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48"/>
              <pc:sldLayoutMk cId="0" sldId="2147483668"/>
              <ac:spMk id="181"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48"/>
              <pc:sldLayoutMk cId="0" sldId="2147483668"/>
              <ac:spMk id="182"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48"/>
              <pc:sldLayoutMk cId="0" sldId="2147483668"/>
              <ac:spMk id="183"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48"/>
              <pc:sldLayoutMk cId="0" sldId="2147483668"/>
              <ac:spMk id="184"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48"/>
              <pc:sldLayoutMk cId="0" sldId="2147483668"/>
              <ac:spMk id="185"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48"/>
              <pc:sldLayoutMk cId="0" sldId="2147483668"/>
              <ac:spMk id="186"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48"/>
              <pc:sldLayoutMk cId="0" sldId="2147483668"/>
              <ac:spMk id="187"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48"/>
              <pc:sldLayoutMk cId="0" sldId="2147483668"/>
              <ac:spMk id="188" creationId="{00000000-0000-0000-0000-000000000000}"/>
            </ac:spMkLst>
          </pc:spChg>
          <pc:spChg chg="del">
            <ac:chgData name="Christine Hubbard" userId="fb551d83-5fae-4a65-88e9-8717d43d2cc9" providerId="ADAL" clId="{490A31EE-4073-4AFB-9C19-B5826A119316}" dt="2024-03-23T19:35:49.118" v="1888" actId="478"/>
            <ac:spMkLst>
              <pc:docMk/>
              <pc:sldMasterMk cId="0" sldId="2147483648"/>
              <pc:sldLayoutMk cId="0" sldId="2147483668"/>
              <ac:spMk id="189" creationId="{00000000-0000-0000-0000-000000000000}"/>
            </ac:spMkLst>
          </pc:spChg>
          <pc:spChg chg="del">
            <ac:chgData name="Christine Hubbard" userId="fb551d83-5fae-4a65-88e9-8717d43d2cc9" providerId="ADAL" clId="{490A31EE-4073-4AFB-9C19-B5826A119316}" dt="2024-03-23T19:35:50.228" v="1889" actId="478"/>
            <ac:spMkLst>
              <pc:docMk/>
              <pc:sldMasterMk cId="0" sldId="2147483648"/>
              <pc:sldLayoutMk cId="0" sldId="2147483668"/>
              <ac:spMk id="190" creationId="{00000000-0000-0000-0000-000000000000}"/>
            </ac:spMkLst>
          </pc:spChg>
          <pc:spChg chg="del">
            <ac:chgData name="Christine Hubbard" userId="fb551d83-5fae-4a65-88e9-8717d43d2cc9" providerId="ADAL" clId="{490A31EE-4073-4AFB-9C19-B5826A119316}" dt="2024-03-23T19:35:51.127" v="1890" actId="478"/>
            <ac:spMkLst>
              <pc:docMk/>
              <pc:sldMasterMk cId="0" sldId="2147483648"/>
              <pc:sldLayoutMk cId="0" sldId="2147483668"/>
              <ac:spMk id="191" creationId="{00000000-0000-0000-0000-000000000000}"/>
            </ac:spMkLst>
          </pc:spChg>
          <pc:spChg chg="del">
            <ac:chgData name="Christine Hubbard" userId="fb551d83-5fae-4a65-88e9-8717d43d2cc9" providerId="ADAL" clId="{490A31EE-4073-4AFB-9C19-B5826A119316}" dt="2024-03-23T19:35:52.471" v="1891" actId="478"/>
            <ac:spMkLst>
              <pc:docMk/>
              <pc:sldMasterMk cId="0" sldId="2147483648"/>
              <pc:sldLayoutMk cId="0" sldId="2147483668"/>
              <ac:spMk id="192" creationId="{00000000-0000-0000-0000-000000000000}"/>
            </ac:spMkLst>
          </pc:spChg>
        </pc:sldLayoutChg>
        <pc:sldLayoutChg chg="addSp delSp modSp mod">
          <pc:chgData name="Christine Hubbard" userId="fb551d83-5fae-4a65-88e9-8717d43d2cc9" providerId="ADAL" clId="{490A31EE-4073-4AFB-9C19-B5826A119316}" dt="2024-03-24T01:58:11.816" v="3220" actId="2711"/>
          <pc:sldLayoutMkLst>
            <pc:docMk/>
            <pc:sldMasterMk cId="0" sldId="2147483648"/>
            <pc:sldLayoutMk cId="0" sldId="2147483669"/>
          </pc:sldLayoutMkLst>
          <pc:spChg chg="add mod">
            <ac:chgData name="Christine Hubbard" userId="fb551d83-5fae-4a65-88e9-8717d43d2cc9" providerId="ADAL" clId="{490A31EE-4073-4AFB-9C19-B5826A119316}" dt="2024-03-23T19:36:50.499" v="1984" actId="1076"/>
            <ac:spMkLst>
              <pc:docMk/>
              <pc:sldMasterMk cId="0" sldId="2147483648"/>
              <pc:sldLayoutMk cId="0" sldId="2147483669"/>
              <ac:spMk id="2" creationId="{15F695DF-C80C-195F-6850-BBC0B71E102D}"/>
            </ac:spMkLst>
          </pc:spChg>
          <pc:spChg chg="del">
            <ac:chgData name="Christine Hubbard" userId="fb551d83-5fae-4a65-88e9-8717d43d2cc9" providerId="ADAL" clId="{490A31EE-4073-4AFB-9C19-B5826A119316}" dt="2024-03-22T17:43:29.237" v="1099" actId="478"/>
            <ac:spMkLst>
              <pc:docMk/>
              <pc:sldMasterMk cId="0" sldId="2147483648"/>
              <pc:sldLayoutMk cId="0" sldId="2147483669"/>
              <ac:spMk id="195" creationId="{00000000-0000-0000-0000-000000000000}"/>
            </ac:spMkLst>
          </pc:spChg>
          <pc:spChg chg="mod">
            <ac:chgData name="Christine Hubbard" userId="fb551d83-5fae-4a65-88e9-8717d43d2cc9" providerId="ADAL" clId="{490A31EE-4073-4AFB-9C19-B5826A119316}" dt="2024-03-24T01:57:31.724" v="3210" actId="2711"/>
            <ac:spMkLst>
              <pc:docMk/>
              <pc:sldMasterMk cId="0" sldId="2147483648"/>
              <pc:sldLayoutMk cId="0" sldId="2147483669"/>
              <ac:spMk id="196" creationId="{00000000-0000-0000-0000-000000000000}"/>
            </ac:spMkLst>
          </pc:spChg>
          <pc:spChg chg="mod">
            <ac:chgData name="Christine Hubbard" userId="fb551d83-5fae-4a65-88e9-8717d43d2cc9" providerId="ADAL" clId="{490A31EE-4073-4AFB-9C19-B5826A119316}" dt="2024-03-24T01:58:11.816" v="3220" actId="2711"/>
            <ac:spMkLst>
              <pc:docMk/>
              <pc:sldMasterMk cId="0" sldId="2147483648"/>
              <pc:sldLayoutMk cId="0" sldId="2147483669"/>
              <ac:spMk id="197" creationId="{00000000-0000-0000-0000-000000000000}"/>
            </ac:spMkLst>
          </pc:spChg>
          <pc:spChg chg="mod">
            <ac:chgData name="Christine Hubbard" userId="fb551d83-5fae-4a65-88e9-8717d43d2cc9" providerId="ADAL" clId="{490A31EE-4073-4AFB-9C19-B5826A119316}" dt="2024-03-24T01:57:57.271" v="3216" actId="2711"/>
            <ac:spMkLst>
              <pc:docMk/>
              <pc:sldMasterMk cId="0" sldId="2147483648"/>
              <pc:sldLayoutMk cId="0" sldId="2147483669"/>
              <ac:spMk id="198" creationId="{00000000-0000-0000-0000-000000000000}"/>
            </ac:spMkLst>
          </pc:spChg>
          <pc:spChg chg="mod">
            <ac:chgData name="Christine Hubbard" userId="fb551d83-5fae-4a65-88e9-8717d43d2cc9" providerId="ADAL" clId="{490A31EE-4073-4AFB-9C19-B5826A119316}" dt="2024-03-24T01:57:41.082" v="3212" actId="2711"/>
            <ac:spMkLst>
              <pc:docMk/>
              <pc:sldMasterMk cId="0" sldId="2147483648"/>
              <pc:sldLayoutMk cId="0" sldId="2147483669"/>
              <ac:spMk id="199" creationId="{00000000-0000-0000-0000-000000000000}"/>
            </ac:spMkLst>
          </pc:spChg>
          <pc:spChg chg="mod">
            <ac:chgData name="Christine Hubbard" userId="fb551d83-5fae-4a65-88e9-8717d43d2cc9" providerId="ADAL" clId="{490A31EE-4073-4AFB-9C19-B5826A119316}" dt="2024-03-24T01:57:49.109" v="3214" actId="2711"/>
            <ac:spMkLst>
              <pc:docMk/>
              <pc:sldMasterMk cId="0" sldId="2147483648"/>
              <pc:sldLayoutMk cId="0" sldId="2147483669"/>
              <ac:spMk id="200" creationId="{00000000-0000-0000-0000-000000000000}"/>
            </ac:spMkLst>
          </pc:spChg>
          <pc:spChg chg="mod">
            <ac:chgData name="Christine Hubbard" userId="fb551d83-5fae-4a65-88e9-8717d43d2cc9" providerId="ADAL" clId="{490A31EE-4073-4AFB-9C19-B5826A119316}" dt="2024-03-24T01:58:04.180" v="3218" actId="2711"/>
            <ac:spMkLst>
              <pc:docMk/>
              <pc:sldMasterMk cId="0" sldId="2147483648"/>
              <pc:sldLayoutMk cId="0" sldId="2147483669"/>
              <ac:spMk id="201" creationId="{00000000-0000-0000-0000-000000000000}"/>
            </ac:spMkLst>
          </pc:spChg>
        </pc:sldLayoutChg>
        <pc:sldLayoutChg chg="addSp delSp modSp mod">
          <pc:chgData name="Christine Hubbard" userId="fb551d83-5fae-4a65-88e9-8717d43d2cc9" providerId="ADAL" clId="{490A31EE-4073-4AFB-9C19-B5826A119316}" dt="2024-03-24T01:57:22.682" v="3208" actId="404"/>
          <pc:sldLayoutMkLst>
            <pc:docMk/>
            <pc:sldMasterMk cId="0" sldId="2147483648"/>
            <pc:sldLayoutMk cId="0" sldId="2147483670"/>
          </pc:sldLayoutMkLst>
          <pc:spChg chg="add mod">
            <ac:chgData name="Christine Hubbard" userId="fb551d83-5fae-4a65-88e9-8717d43d2cc9" providerId="ADAL" clId="{490A31EE-4073-4AFB-9C19-B5826A119316}" dt="2024-03-23T19:42:16.213" v="2087" actId="1036"/>
            <ac:spMkLst>
              <pc:docMk/>
              <pc:sldMasterMk cId="0" sldId="2147483648"/>
              <pc:sldLayoutMk cId="0" sldId="2147483670"/>
              <ac:spMk id="2" creationId="{9D9FF2CC-3A4B-86FA-E9E9-3A33228E0130}"/>
            </ac:spMkLst>
          </pc:spChg>
          <pc:spChg chg="add mod">
            <ac:chgData name="Christine Hubbard" userId="fb551d83-5fae-4a65-88e9-8717d43d2cc9" providerId="ADAL" clId="{490A31EE-4073-4AFB-9C19-B5826A119316}" dt="2024-03-23T19:42:16.213" v="2087" actId="1036"/>
            <ac:spMkLst>
              <pc:docMk/>
              <pc:sldMasterMk cId="0" sldId="2147483648"/>
              <pc:sldLayoutMk cId="0" sldId="2147483670"/>
              <ac:spMk id="3" creationId="{E398E546-8B5A-60E4-2537-20AFA92A7420}"/>
            </ac:spMkLst>
          </pc:spChg>
          <pc:spChg chg="add mod">
            <ac:chgData name="Christine Hubbard" userId="fb551d83-5fae-4a65-88e9-8717d43d2cc9" providerId="ADAL" clId="{490A31EE-4073-4AFB-9C19-B5826A119316}" dt="2024-03-23T19:42:16.213" v="2087" actId="1036"/>
            <ac:spMkLst>
              <pc:docMk/>
              <pc:sldMasterMk cId="0" sldId="2147483648"/>
              <pc:sldLayoutMk cId="0" sldId="2147483670"/>
              <ac:spMk id="4" creationId="{5380D88B-F623-8DD7-C776-4EF91B37D777}"/>
            </ac:spMkLst>
          </pc:spChg>
          <pc:spChg chg="add mod">
            <ac:chgData name="Christine Hubbard" userId="fb551d83-5fae-4a65-88e9-8717d43d2cc9" providerId="ADAL" clId="{490A31EE-4073-4AFB-9C19-B5826A119316}" dt="2024-03-23T19:42:16.213" v="2087" actId="1036"/>
            <ac:spMkLst>
              <pc:docMk/>
              <pc:sldMasterMk cId="0" sldId="2147483648"/>
              <pc:sldLayoutMk cId="0" sldId="2147483670"/>
              <ac:spMk id="5" creationId="{2A63E855-D384-6268-7D09-BA34CFA663C4}"/>
            </ac:spMkLst>
          </pc:spChg>
          <pc:spChg chg="add mod">
            <ac:chgData name="Christine Hubbard" userId="fb551d83-5fae-4a65-88e9-8717d43d2cc9" providerId="ADAL" clId="{490A31EE-4073-4AFB-9C19-B5826A119316}" dt="2024-03-23T19:42:03.788" v="2074"/>
            <ac:spMkLst>
              <pc:docMk/>
              <pc:sldMasterMk cId="0" sldId="2147483648"/>
              <pc:sldLayoutMk cId="0" sldId="2147483670"/>
              <ac:spMk id="6" creationId="{C73F654D-6A81-6E87-49BE-3DF19F9E2AC6}"/>
            </ac:spMkLst>
          </pc:spChg>
          <pc:spChg chg="mod">
            <ac:chgData name="Christine Hubbard" userId="fb551d83-5fae-4a65-88e9-8717d43d2cc9" providerId="ADAL" clId="{490A31EE-4073-4AFB-9C19-B5826A119316}" dt="2024-03-24T01:57:22.682" v="3208" actId="404"/>
            <ac:spMkLst>
              <pc:docMk/>
              <pc:sldMasterMk cId="0" sldId="2147483648"/>
              <pc:sldLayoutMk cId="0" sldId="2147483670"/>
              <ac:spMk id="204" creationId="{00000000-0000-0000-0000-000000000000}"/>
            </ac:spMkLst>
          </pc:spChg>
          <pc:spChg chg="mod">
            <ac:chgData name="Christine Hubbard" userId="fb551d83-5fae-4a65-88e9-8717d43d2cc9" providerId="ADAL" clId="{490A31EE-4073-4AFB-9C19-B5826A119316}" dt="2024-03-24T01:56:53.142" v="3198" actId="113"/>
            <ac:spMkLst>
              <pc:docMk/>
              <pc:sldMasterMk cId="0" sldId="2147483648"/>
              <pc:sldLayoutMk cId="0" sldId="2147483670"/>
              <ac:spMk id="205" creationId="{00000000-0000-0000-0000-000000000000}"/>
            </ac:spMkLst>
          </pc:spChg>
          <pc:spChg chg="mod">
            <ac:chgData name="Christine Hubbard" userId="fb551d83-5fae-4a65-88e9-8717d43d2cc9" providerId="ADAL" clId="{490A31EE-4073-4AFB-9C19-B5826A119316}" dt="2024-03-24T01:56:48.624" v="3197" actId="404"/>
            <ac:spMkLst>
              <pc:docMk/>
              <pc:sldMasterMk cId="0" sldId="2147483648"/>
              <pc:sldLayoutMk cId="0" sldId="2147483670"/>
              <ac:spMk id="206" creationId="{00000000-0000-0000-0000-000000000000}"/>
            </ac:spMkLst>
          </pc:spChg>
          <pc:spChg chg="mod">
            <ac:chgData name="Christine Hubbard" userId="fb551d83-5fae-4a65-88e9-8717d43d2cc9" providerId="ADAL" clId="{490A31EE-4073-4AFB-9C19-B5826A119316}" dt="2024-03-24T01:57:09.005" v="3204" actId="404"/>
            <ac:spMkLst>
              <pc:docMk/>
              <pc:sldMasterMk cId="0" sldId="2147483648"/>
              <pc:sldLayoutMk cId="0" sldId="2147483670"/>
              <ac:spMk id="207" creationId="{00000000-0000-0000-0000-000000000000}"/>
            </ac:spMkLst>
          </pc:spChg>
          <pc:spChg chg="mod">
            <ac:chgData name="Christine Hubbard" userId="fb551d83-5fae-4a65-88e9-8717d43d2cc9" providerId="ADAL" clId="{490A31EE-4073-4AFB-9C19-B5826A119316}" dt="2024-03-23T19:42:16.213" v="2087" actId="1036"/>
            <ac:spMkLst>
              <pc:docMk/>
              <pc:sldMasterMk cId="0" sldId="2147483648"/>
              <pc:sldLayoutMk cId="0" sldId="2147483670"/>
              <ac:spMk id="208" creationId="{00000000-0000-0000-0000-000000000000}"/>
            </ac:spMkLst>
          </pc:spChg>
          <pc:spChg chg="mod">
            <ac:chgData name="Christine Hubbard" userId="fb551d83-5fae-4a65-88e9-8717d43d2cc9" providerId="ADAL" clId="{490A31EE-4073-4AFB-9C19-B5826A119316}" dt="2024-03-23T19:42:16.213" v="2087" actId="1036"/>
            <ac:spMkLst>
              <pc:docMk/>
              <pc:sldMasterMk cId="0" sldId="2147483648"/>
              <pc:sldLayoutMk cId="0" sldId="2147483670"/>
              <ac:spMk id="209" creationId="{00000000-0000-0000-0000-000000000000}"/>
            </ac:spMkLst>
          </pc:spChg>
          <pc:spChg chg="mod">
            <ac:chgData name="Christine Hubbard" userId="fb551d83-5fae-4a65-88e9-8717d43d2cc9" providerId="ADAL" clId="{490A31EE-4073-4AFB-9C19-B5826A119316}" dt="2024-03-23T19:42:16.213" v="2087" actId="1036"/>
            <ac:spMkLst>
              <pc:docMk/>
              <pc:sldMasterMk cId="0" sldId="2147483648"/>
              <pc:sldLayoutMk cId="0" sldId="2147483670"/>
              <ac:spMk id="210" creationId="{00000000-0000-0000-0000-000000000000}"/>
            </ac:spMkLst>
          </pc:spChg>
          <pc:spChg chg="mod">
            <ac:chgData name="Christine Hubbard" userId="fb551d83-5fae-4a65-88e9-8717d43d2cc9" providerId="ADAL" clId="{490A31EE-4073-4AFB-9C19-B5826A119316}" dt="2024-03-23T19:42:16.213" v="2087" actId="1036"/>
            <ac:spMkLst>
              <pc:docMk/>
              <pc:sldMasterMk cId="0" sldId="2147483648"/>
              <pc:sldLayoutMk cId="0" sldId="2147483670"/>
              <ac:spMk id="211" creationId="{00000000-0000-0000-0000-000000000000}"/>
            </ac:spMkLst>
          </pc:spChg>
          <pc:spChg chg="del">
            <ac:chgData name="Christine Hubbard" userId="fb551d83-5fae-4a65-88e9-8717d43d2cc9" providerId="ADAL" clId="{490A31EE-4073-4AFB-9C19-B5826A119316}" dt="2024-03-22T17:43:30.381" v="1100" actId="478"/>
            <ac:spMkLst>
              <pc:docMk/>
              <pc:sldMasterMk cId="0" sldId="2147483648"/>
              <pc:sldLayoutMk cId="0" sldId="2147483670"/>
              <ac:spMk id="213" creationId="{00000000-0000-0000-0000-000000000000}"/>
            </ac:spMkLst>
          </pc:spChg>
        </pc:sldLayoutChg>
        <pc:sldLayoutChg chg="delSp modSp mod">
          <pc:chgData name="Christine Hubbard" userId="fb551d83-5fae-4a65-88e9-8717d43d2cc9" providerId="ADAL" clId="{490A31EE-4073-4AFB-9C19-B5826A119316}" dt="2024-03-23T19:42:51.967" v="2090" actId="6014"/>
          <pc:sldLayoutMkLst>
            <pc:docMk/>
            <pc:sldMasterMk cId="0" sldId="2147483648"/>
            <pc:sldLayoutMk cId="0" sldId="2147483671"/>
          </pc:sldLayoutMkLst>
          <pc:spChg chg="mod">
            <ac:chgData name="Christine Hubbard" userId="fb551d83-5fae-4a65-88e9-8717d43d2cc9" providerId="ADAL" clId="{490A31EE-4073-4AFB-9C19-B5826A119316}" dt="2024-03-22T17:47:36.327" v="1197" actId="123"/>
            <ac:spMkLst>
              <pc:docMk/>
              <pc:sldMasterMk cId="0" sldId="2147483648"/>
              <pc:sldLayoutMk cId="0" sldId="2147483671"/>
              <ac:spMk id="216" creationId="{00000000-0000-0000-0000-000000000000}"/>
            </ac:spMkLst>
          </pc:spChg>
          <pc:spChg chg="mod">
            <ac:chgData name="Christine Hubbard" userId="fb551d83-5fae-4a65-88e9-8717d43d2cc9" providerId="ADAL" clId="{490A31EE-4073-4AFB-9C19-B5826A119316}" dt="2024-03-22T17:47:23.602" v="1194" actId="2711"/>
            <ac:spMkLst>
              <pc:docMk/>
              <pc:sldMasterMk cId="0" sldId="2147483648"/>
              <pc:sldLayoutMk cId="0" sldId="2147483671"/>
              <ac:spMk id="217" creationId="{00000000-0000-0000-0000-000000000000}"/>
            </ac:spMkLst>
          </pc:spChg>
          <pc:spChg chg="del">
            <ac:chgData name="Christine Hubbard" userId="fb551d83-5fae-4a65-88e9-8717d43d2cc9" providerId="ADAL" clId="{490A31EE-4073-4AFB-9C19-B5826A119316}" dt="2024-03-22T17:43:31.541" v="1101" actId="478"/>
            <ac:spMkLst>
              <pc:docMk/>
              <pc:sldMasterMk cId="0" sldId="2147483648"/>
              <pc:sldLayoutMk cId="0" sldId="2147483671"/>
              <ac:spMk id="219" creationId="{00000000-0000-0000-0000-000000000000}"/>
            </ac:spMkLst>
          </pc:spChg>
        </pc:sldLayoutChg>
        <pc:sldLayoutChg chg="addSp delSp modSp mod">
          <pc:chgData name="Christine Hubbard" userId="fb551d83-5fae-4a65-88e9-8717d43d2cc9" providerId="ADAL" clId="{490A31EE-4073-4AFB-9C19-B5826A119316}" dt="2024-03-24T17:58:05.443" v="4157" actId="207"/>
          <pc:sldLayoutMkLst>
            <pc:docMk/>
            <pc:sldMasterMk cId="0" sldId="2147483648"/>
            <pc:sldLayoutMk cId="0" sldId="2147483672"/>
          </pc:sldLayoutMkLst>
          <pc:spChg chg="add mod">
            <ac:chgData name="Christine Hubbard" userId="fb551d83-5fae-4a65-88e9-8717d43d2cc9" providerId="ADAL" clId="{490A31EE-4073-4AFB-9C19-B5826A119316}" dt="2024-03-23T19:31:13.477" v="1878" actId="207"/>
            <ac:spMkLst>
              <pc:docMk/>
              <pc:sldMasterMk cId="0" sldId="2147483648"/>
              <pc:sldLayoutMk cId="0" sldId="2147483672"/>
              <ac:spMk id="3" creationId="{1F595DA3-FF54-C766-29F6-B252D2897CE7}"/>
            </ac:spMkLst>
          </pc:spChg>
          <pc:spChg chg="add mod">
            <ac:chgData name="Christine Hubbard" userId="fb551d83-5fae-4a65-88e9-8717d43d2cc9" providerId="ADAL" clId="{490A31EE-4073-4AFB-9C19-B5826A119316}" dt="2024-03-24T17:58:05.443" v="4157" actId="207"/>
            <ac:spMkLst>
              <pc:docMk/>
              <pc:sldMasterMk cId="0" sldId="2147483648"/>
              <pc:sldLayoutMk cId="0" sldId="2147483672"/>
              <ac:spMk id="4" creationId="{33151522-F92D-80DC-4A75-D96182698C3A}"/>
            </ac:spMkLst>
          </pc:spChg>
          <pc:spChg chg="del">
            <ac:chgData name="Christine Hubbard" userId="fb551d83-5fae-4a65-88e9-8717d43d2cc9" providerId="ADAL" clId="{490A31EE-4073-4AFB-9C19-B5826A119316}" dt="2024-03-23T19:31:07.907" v="1876" actId="478"/>
            <ac:spMkLst>
              <pc:docMk/>
              <pc:sldMasterMk cId="0" sldId="2147483648"/>
              <pc:sldLayoutMk cId="0" sldId="2147483672"/>
              <ac:spMk id="9" creationId="{F9843869-A136-3E41-930E-D379EAB2D76E}"/>
            </ac:spMkLst>
          </pc:spChg>
          <pc:spChg chg="mod">
            <ac:chgData name="Christine Hubbard" userId="fb551d83-5fae-4a65-88e9-8717d43d2cc9" providerId="ADAL" clId="{490A31EE-4073-4AFB-9C19-B5826A119316}" dt="2024-03-24T17:57:52.044" v="4155" actId="179"/>
            <ac:spMkLst>
              <pc:docMk/>
              <pc:sldMasterMk cId="0" sldId="2147483648"/>
              <pc:sldLayoutMk cId="0" sldId="2147483672"/>
              <ac:spMk id="221" creationId="{00000000-0000-0000-0000-000000000000}"/>
            </ac:spMkLst>
          </pc:spChg>
          <pc:spChg chg="mod">
            <ac:chgData name="Christine Hubbard" userId="fb551d83-5fae-4a65-88e9-8717d43d2cc9" providerId="ADAL" clId="{490A31EE-4073-4AFB-9C19-B5826A119316}" dt="2024-03-24T17:57:51.128" v="4154" actId="179"/>
            <ac:spMkLst>
              <pc:docMk/>
              <pc:sldMasterMk cId="0" sldId="2147483648"/>
              <pc:sldLayoutMk cId="0" sldId="2147483672"/>
              <ac:spMk id="222" creationId="{00000000-0000-0000-0000-000000000000}"/>
            </ac:spMkLst>
          </pc:spChg>
        </pc:sldLayoutChg>
        <pc:sldLayoutChg chg="addSp delSp modSp mod">
          <pc:chgData name="Christine Hubbard" userId="fb551d83-5fae-4a65-88e9-8717d43d2cc9" providerId="ADAL" clId="{490A31EE-4073-4AFB-9C19-B5826A119316}" dt="2024-03-24T17:57:46.227" v="4153" actId="179"/>
          <pc:sldLayoutMkLst>
            <pc:docMk/>
            <pc:sldMasterMk cId="0" sldId="2147483648"/>
            <pc:sldLayoutMk cId="0" sldId="2147483673"/>
          </pc:sldLayoutMkLst>
          <pc:spChg chg="add mod">
            <ac:chgData name="Christine Hubbard" userId="fb551d83-5fae-4a65-88e9-8717d43d2cc9" providerId="ADAL" clId="{490A31EE-4073-4AFB-9C19-B5826A119316}" dt="2024-03-23T19:30:50.489" v="1874"/>
            <ac:spMkLst>
              <pc:docMk/>
              <pc:sldMasterMk cId="0" sldId="2147483648"/>
              <pc:sldLayoutMk cId="0" sldId="2147483673"/>
              <ac:spMk id="2" creationId="{41652C48-497B-41A9-9170-C7EB861303C2}"/>
            </ac:spMkLst>
          </pc:spChg>
          <pc:spChg chg="add mod">
            <ac:chgData name="Christine Hubbard" userId="fb551d83-5fae-4a65-88e9-8717d43d2cc9" providerId="ADAL" clId="{490A31EE-4073-4AFB-9C19-B5826A119316}" dt="2024-03-24T17:57:34.375" v="4150" actId="1036"/>
            <ac:spMkLst>
              <pc:docMk/>
              <pc:sldMasterMk cId="0" sldId="2147483648"/>
              <pc:sldLayoutMk cId="0" sldId="2147483673"/>
              <ac:spMk id="2" creationId="{F6424DBF-7DBF-06F6-BD7E-59D0F91E563E}"/>
            </ac:spMkLst>
          </pc:spChg>
          <pc:spChg chg="add mod">
            <ac:chgData name="Christine Hubbard" userId="fb551d83-5fae-4a65-88e9-8717d43d2cc9" providerId="ADAL" clId="{490A31EE-4073-4AFB-9C19-B5826A119316}" dt="2024-03-23T19:31:04.356" v="1875"/>
            <ac:spMkLst>
              <pc:docMk/>
              <pc:sldMasterMk cId="0" sldId="2147483648"/>
              <pc:sldLayoutMk cId="0" sldId="2147483673"/>
              <ac:spMk id="3" creationId="{3E08ECF7-E6CD-979F-8398-BBE45F4D39C0}"/>
            </ac:spMkLst>
          </pc:spChg>
          <pc:spChg chg="mod">
            <ac:chgData name="Christine Hubbard" userId="fb551d83-5fae-4a65-88e9-8717d43d2cc9" providerId="ADAL" clId="{490A31EE-4073-4AFB-9C19-B5826A119316}" dt="2024-03-24T17:57:46.227" v="4153" actId="179"/>
            <ac:spMkLst>
              <pc:docMk/>
              <pc:sldMasterMk cId="0" sldId="2147483648"/>
              <pc:sldLayoutMk cId="0" sldId="2147483673"/>
              <ac:spMk id="227" creationId="{00000000-0000-0000-0000-000000000000}"/>
            </ac:spMkLst>
          </pc:spChg>
          <pc:spChg chg="mod">
            <ac:chgData name="Christine Hubbard" userId="fb551d83-5fae-4a65-88e9-8717d43d2cc9" providerId="ADAL" clId="{490A31EE-4073-4AFB-9C19-B5826A119316}" dt="2024-03-24T17:57:44.103" v="4152" actId="179"/>
            <ac:spMkLst>
              <pc:docMk/>
              <pc:sldMasterMk cId="0" sldId="2147483648"/>
              <pc:sldLayoutMk cId="0" sldId="2147483673"/>
              <ac:spMk id="228" creationId="{00000000-0000-0000-0000-000000000000}"/>
            </ac:spMkLst>
          </pc:spChg>
          <pc:spChg chg="del">
            <ac:chgData name="Christine Hubbard" userId="fb551d83-5fae-4a65-88e9-8717d43d2cc9" providerId="ADAL" clId="{490A31EE-4073-4AFB-9C19-B5826A119316}" dt="2024-03-22T17:43:33.573" v="1102" actId="478"/>
            <ac:spMkLst>
              <pc:docMk/>
              <pc:sldMasterMk cId="0" sldId="2147483648"/>
              <pc:sldLayoutMk cId="0" sldId="2147483673"/>
              <ac:spMk id="229" creationId="{00000000-0000-0000-0000-000000000000}"/>
            </ac:spMkLst>
          </pc:spChg>
          <pc:spChg chg="del">
            <ac:chgData name="Christine Hubbard" userId="fb551d83-5fae-4a65-88e9-8717d43d2cc9" providerId="ADAL" clId="{490A31EE-4073-4AFB-9C19-B5826A119316}" dt="2024-03-23T19:30:49.957" v="1873" actId="478"/>
            <ac:spMkLst>
              <pc:docMk/>
              <pc:sldMasterMk cId="0" sldId="2147483648"/>
              <pc:sldLayoutMk cId="0" sldId="2147483673"/>
              <ac:spMk id="230" creationId="{00000000-0000-0000-0000-000000000000}"/>
            </ac:spMkLst>
          </pc:spChg>
        </pc:sldLayoutChg>
        <pc:sldLayoutChg chg="addSp delSp modSp mod">
          <pc:chgData name="Christine Hubbard" userId="fb551d83-5fae-4a65-88e9-8717d43d2cc9" providerId="ADAL" clId="{490A31EE-4073-4AFB-9C19-B5826A119316}" dt="2024-03-24T02:00:24.371" v="3232" actId="2711"/>
          <pc:sldLayoutMkLst>
            <pc:docMk/>
            <pc:sldMasterMk cId="0" sldId="2147483648"/>
            <pc:sldLayoutMk cId="2548736696" sldId="2147483674"/>
          </pc:sldLayoutMkLst>
          <pc:spChg chg="mod">
            <ac:chgData name="Christine Hubbard" userId="fb551d83-5fae-4a65-88e9-8717d43d2cc9" providerId="ADAL" clId="{490A31EE-4073-4AFB-9C19-B5826A119316}" dt="2024-03-22T17:53:49.108" v="1259" actId="14100"/>
            <ac:spMkLst>
              <pc:docMk/>
              <pc:sldMasterMk cId="0" sldId="2147483648"/>
              <pc:sldLayoutMk cId="2548736696" sldId="2147483674"/>
              <ac:spMk id="29" creationId="{00000000-0000-0000-0000-000000000000}"/>
            </ac:spMkLst>
          </pc:spChg>
          <pc:spChg chg="mod">
            <ac:chgData name="Christine Hubbard" userId="fb551d83-5fae-4a65-88e9-8717d43d2cc9" providerId="ADAL" clId="{490A31EE-4073-4AFB-9C19-B5826A119316}" dt="2024-03-23T19:52:14.788" v="2236" actId="114"/>
            <ac:spMkLst>
              <pc:docMk/>
              <pc:sldMasterMk cId="0" sldId="2147483648"/>
              <pc:sldLayoutMk cId="2548736696" sldId="2147483674"/>
              <ac:spMk id="30" creationId="{00000000-0000-0000-0000-000000000000}"/>
            </ac:spMkLst>
          </pc:spChg>
          <pc:spChg chg="del">
            <ac:chgData name="Christine Hubbard" userId="fb551d83-5fae-4a65-88e9-8717d43d2cc9" providerId="ADAL" clId="{490A31EE-4073-4AFB-9C19-B5826A119316}" dt="2024-03-22T17:53:39.503" v="1257" actId="478"/>
            <ac:spMkLst>
              <pc:docMk/>
              <pc:sldMasterMk cId="0" sldId="2147483648"/>
              <pc:sldLayoutMk cId="2548736696" sldId="2147483674"/>
              <ac:spMk id="32" creationId="{00000000-0000-0000-0000-000000000000}"/>
            </ac:spMkLst>
          </pc:spChg>
          <pc:spChg chg="mod">
            <ac:chgData name="Christine Hubbard" userId="fb551d83-5fae-4a65-88e9-8717d43d2cc9" providerId="ADAL" clId="{490A31EE-4073-4AFB-9C19-B5826A119316}" dt="2024-03-24T02:00:24.371" v="3232" actId="2711"/>
            <ac:spMkLst>
              <pc:docMk/>
              <pc:sldMasterMk cId="0" sldId="2147483648"/>
              <pc:sldLayoutMk cId="2548736696" sldId="2147483674"/>
              <ac:spMk id="33" creationId="{00000000-0000-0000-0000-000000000000}"/>
            </ac:spMkLst>
          </pc:spChg>
          <pc:cxnChg chg="add mod">
            <ac:chgData name="Christine Hubbard" userId="fb551d83-5fae-4a65-88e9-8717d43d2cc9" providerId="ADAL" clId="{490A31EE-4073-4AFB-9C19-B5826A119316}" dt="2024-03-23T19:52:02.482" v="2235" actId="1076"/>
            <ac:cxnSpMkLst>
              <pc:docMk/>
              <pc:sldMasterMk cId="0" sldId="2147483648"/>
              <pc:sldLayoutMk cId="2548736696" sldId="2147483674"/>
              <ac:cxnSpMk id="2" creationId="{9BFB2F77-18AC-A1A7-15DA-C933E18CEAE8}"/>
            </ac:cxnSpMkLst>
          </pc:cxnChg>
        </pc:sldLayoutChg>
        <pc:sldLayoutChg chg="addSp delSp modSp mod">
          <pc:chgData name="Christine Hubbard" userId="fb551d83-5fae-4a65-88e9-8717d43d2cc9" providerId="ADAL" clId="{490A31EE-4073-4AFB-9C19-B5826A119316}" dt="2024-03-24T01:26:54.815" v="2948" actId="1076"/>
          <pc:sldLayoutMkLst>
            <pc:docMk/>
            <pc:sldMasterMk cId="0" sldId="2147483648"/>
            <pc:sldLayoutMk cId="2273052571" sldId="2147483675"/>
          </pc:sldLayoutMkLst>
          <pc:spChg chg="add mod">
            <ac:chgData name="Christine Hubbard" userId="fb551d83-5fae-4a65-88e9-8717d43d2cc9" providerId="ADAL" clId="{490A31EE-4073-4AFB-9C19-B5826A119316}" dt="2024-03-23T19:49:08.977" v="2217" actId="207"/>
            <ac:spMkLst>
              <pc:docMk/>
              <pc:sldMasterMk cId="0" sldId="2147483648"/>
              <pc:sldLayoutMk cId="2273052571" sldId="2147483675"/>
              <ac:spMk id="3" creationId="{0D439D33-6287-16FD-BBA7-D27183B36657}"/>
            </ac:spMkLst>
          </pc:spChg>
          <pc:spChg chg="del mod">
            <ac:chgData name="Christine Hubbard" userId="fb551d83-5fae-4a65-88e9-8717d43d2cc9" providerId="ADAL" clId="{490A31EE-4073-4AFB-9C19-B5826A119316}" dt="2024-03-23T19:48:58.663" v="2215" actId="478"/>
            <ac:spMkLst>
              <pc:docMk/>
              <pc:sldMasterMk cId="0" sldId="2147483648"/>
              <pc:sldLayoutMk cId="2273052571" sldId="2147483675"/>
              <ac:spMk id="138" creationId="{00000000-0000-0000-0000-000000000000}"/>
            </ac:spMkLst>
          </pc:spChg>
          <pc:spChg chg="del">
            <ac:chgData name="Christine Hubbard" userId="fb551d83-5fae-4a65-88e9-8717d43d2cc9" providerId="ADAL" clId="{490A31EE-4073-4AFB-9C19-B5826A119316}" dt="2024-03-23T19:48:49.262" v="2213" actId="478"/>
            <ac:spMkLst>
              <pc:docMk/>
              <pc:sldMasterMk cId="0" sldId="2147483648"/>
              <pc:sldLayoutMk cId="2273052571" sldId="2147483675"/>
              <ac:spMk id="139" creationId="{00000000-0000-0000-0000-000000000000}"/>
            </ac:spMkLst>
          </pc:spChg>
          <pc:spChg chg="del">
            <ac:chgData name="Christine Hubbard" userId="fb551d83-5fae-4a65-88e9-8717d43d2cc9" providerId="ADAL" clId="{490A31EE-4073-4AFB-9C19-B5826A119316}" dt="2024-03-23T19:48:49.262" v="2213" actId="478"/>
            <ac:spMkLst>
              <pc:docMk/>
              <pc:sldMasterMk cId="0" sldId="2147483648"/>
              <pc:sldLayoutMk cId="2273052571" sldId="2147483675"/>
              <ac:spMk id="140" creationId="{00000000-0000-0000-0000-000000000000}"/>
            </ac:spMkLst>
          </pc:spChg>
          <pc:spChg chg="del">
            <ac:chgData name="Christine Hubbard" userId="fb551d83-5fae-4a65-88e9-8717d43d2cc9" providerId="ADAL" clId="{490A31EE-4073-4AFB-9C19-B5826A119316}" dt="2024-03-23T19:48:49.262" v="2213" actId="478"/>
            <ac:spMkLst>
              <pc:docMk/>
              <pc:sldMasterMk cId="0" sldId="2147483648"/>
              <pc:sldLayoutMk cId="2273052571" sldId="2147483675"/>
              <ac:spMk id="141" creationId="{00000000-0000-0000-0000-000000000000}"/>
            </ac:spMkLst>
          </pc:spChg>
          <pc:spChg chg="del">
            <ac:chgData name="Christine Hubbard" userId="fb551d83-5fae-4a65-88e9-8717d43d2cc9" providerId="ADAL" clId="{490A31EE-4073-4AFB-9C19-B5826A119316}" dt="2024-03-23T19:48:49.262" v="2213" actId="478"/>
            <ac:spMkLst>
              <pc:docMk/>
              <pc:sldMasterMk cId="0" sldId="2147483648"/>
              <pc:sldLayoutMk cId="2273052571" sldId="2147483675"/>
              <ac:spMk id="142" creationId="{00000000-0000-0000-0000-000000000000}"/>
            </ac:spMkLst>
          </pc:spChg>
          <pc:cxnChg chg="add mod">
            <ac:chgData name="Christine Hubbard" userId="fb551d83-5fae-4a65-88e9-8717d43d2cc9" providerId="ADAL" clId="{490A31EE-4073-4AFB-9C19-B5826A119316}" dt="2024-03-24T01:26:54.815" v="2948" actId="1076"/>
            <ac:cxnSpMkLst>
              <pc:docMk/>
              <pc:sldMasterMk cId="0" sldId="2147483648"/>
              <pc:sldLayoutMk cId="2273052571" sldId="2147483675"/>
              <ac:cxnSpMk id="4" creationId="{7F95637A-936D-ECF5-7A95-DE61B6A9E11E}"/>
            </ac:cxnSpMkLst>
          </pc:cxnChg>
        </pc:sldLayoutChg>
        <pc:sldLayoutChg chg="delSp modSp del mod">
          <pc:chgData name="Christine Hubbard" userId="fb551d83-5fae-4a65-88e9-8717d43d2cc9" providerId="ADAL" clId="{490A31EE-4073-4AFB-9C19-B5826A119316}" dt="2024-03-24T01:55:57.254" v="3186" actId="2696"/>
          <pc:sldLayoutMkLst>
            <pc:docMk/>
            <pc:sldMasterMk cId="0" sldId="2147483648"/>
            <pc:sldLayoutMk cId="1452297511" sldId="2147483676"/>
          </pc:sldLayoutMkLst>
          <pc:spChg chg="mod">
            <ac:chgData name="Christine Hubbard" userId="fb551d83-5fae-4a65-88e9-8717d43d2cc9" providerId="ADAL" clId="{490A31EE-4073-4AFB-9C19-B5826A119316}" dt="2024-03-24T00:57:31.085" v="2576" actId="14100"/>
            <ac:spMkLst>
              <pc:docMk/>
              <pc:sldMasterMk cId="0" sldId="2147483648"/>
              <pc:sldLayoutMk cId="1452297511" sldId="2147483676"/>
              <ac:spMk id="132" creationId="{00000000-0000-0000-0000-000000000000}"/>
            </ac:spMkLst>
          </pc:spChg>
          <pc:spChg chg="mod">
            <ac:chgData name="Christine Hubbard" userId="fb551d83-5fae-4a65-88e9-8717d43d2cc9" providerId="ADAL" clId="{490A31EE-4073-4AFB-9C19-B5826A119316}" dt="2024-03-24T00:58:45.418" v="2584" actId="404"/>
            <ac:spMkLst>
              <pc:docMk/>
              <pc:sldMasterMk cId="0" sldId="2147483648"/>
              <pc:sldLayoutMk cId="1452297511" sldId="2147483676"/>
              <ac:spMk id="133" creationId="{00000000-0000-0000-0000-000000000000}"/>
            </ac:spMkLst>
          </pc:spChg>
          <pc:spChg chg="del">
            <ac:chgData name="Christine Hubbard" userId="fb551d83-5fae-4a65-88e9-8717d43d2cc9" providerId="ADAL" clId="{490A31EE-4073-4AFB-9C19-B5826A119316}" dt="2024-03-24T00:57:34.280" v="2577" actId="478"/>
            <ac:spMkLst>
              <pc:docMk/>
              <pc:sldMasterMk cId="0" sldId="2147483648"/>
              <pc:sldLayoutMk cId="1452297511" sldId="2147483676"/>
              <ac:spMk id="134" creationId="{00000000-0000-0000-0000-000000000000}"/>
            </ac:spMkLst>
          </pc:spChg>
          <pc:cxnChg chg="del">
            <ac:chgData name="Christine Hubbard" userId="fb551d83-5fae-4a65-88e9-8717d43d2cc9" providerId="ADAL" clId="{490A31EE-4073-4AFB-9C19-B5826A119316}" dt="2024-03-24T00:57:19.399" v="2574" actId="478"/>
            <ac:cxnSpMkLst>
              <pc:docMk/>
              <pc:sldMasterMk cId="0" sldId="2147483648"/>
              <pc:sldLayoutMk cId="1452297511" sldId="2147483676"/>
              <ac:cxnSpMk id="2" creationId="{C789B425-20FB-D308-0BD4-506C242DD846}"/>
            </ac:cxnSpMkLst>
          </pc:cxnChg>
        </pc:sldLayoutChg>
        <pc:sldLayoutChg chg="addSp delSp modSp mod">
          <pc:chgData name="Christine Hubbard" userId="fb551d83-5fae-4a65-88e9-8717d43d2cc9" providerId="ADAL" clId="{490A31EE-4073-4AFB-9C19-B5826A119316}" dt="2024-03-24T18:26:02.315" v="4392" actId="179"/>
          <pc:sldLayoutMkLst>
            <pc:docMk/>
            <pc:sldMasterMk cId="0" sldId="2147483648"/>
            <pc:sldLayoutMk cId="3539238868" sldId="2147483677"/>
          </pc:sldLayoutMkLst>
          <pc:spChg chg="add del">
            <ac:chgData name="Christine Hubbard" userId="fb551d83-5fae-4a65-88e9-8717d43d2cc9" providerId="ADAL" clId="{490A31EE-4073-4AFB-9C19-B5826A119316}" dt="2024-03-24T01:18:33.963" v="2785" actId="11529"/>
            <ac:spMkLst>
              <pc:docMk/>
              <pc:sldMasterMk cId="0" sldId="2147483648"/>
              <pc:sldLayoutMk cId="3539238868" sldId="2147483677"/>
              <ac:spMk id="2" creationId="{383D585E-16C8-7AC1-DABF-9CF092EED140}"/>
            </ac:spMkLst>
          </pc:spChg>
          <pc:spChg chg="add del">
            <ac:chgData name="Christine Hubbard" userId="fb551d83-5fae-4a65-88e9-8717d43d2cc9" providerId="ADAL" clId="{490A31EE-4073-4AFB-9C19-B5826A119316}" dt="2024-03-24T18:24:01.264" v="4381" actId="11529"/>
            <ac:spMkLst>
              <pc:docMk/>
              <pc:sldMasterMk cId="0" sldId="2147483648"/>
              <pc:sldLayoutMk cId="3539238868" sldId="2147483677"/>
              <ac:spMk id="2" creationId="{B78394BD-C685-C6E3-C454-CF516FAE0459}"/>
            </ac:spMkLst>
          </pc:spChg>
          <pc:spChg chg="add del mod">
            <ac:chgData name="Christine Hubbard" userId="fb551d83-5fae-4a65-88e9-8717d43d2cc9" providerId="ADAL" clId="{490A31EE-4073-4AFB-9C19-B5826A119316}" dt="2024-03-24T18:23:49.851" v="4380" actId="478"/>
            <ac:spMkLst>
              <pc:docMk/>
              <pc:sldMasterMk cId="0" sldId="2147483648"/>
              <pc:sldLayoutMk cId="3539238868" sldId="2147483677"/>
              <ac:spMk id="3" creationId="{98304ACE-FEB5-F671-9359-267B1B789C71}"/>
            </ac:spMkLst>
          </pc:spChg>
          <pc:spChg chg="add mod">
            <ac:chgData name="Christine Hubbard" userId="fb551d83-5fae-4a65-88e9-8717d43d2cc9" providerId="ADAL" clId="{490A31EE-4073-4AFB-9C19-B5826A119316}" dt="2024-03-24T18:26:02.315" v="4392" actId="179"/>
            <ac:spMkLst>
              <pc:docMk/>
              <pc:sldMasterMk cId="0" sldId="2147483648"/>
              <pc:sldLayoutMk cId="3539238868" sldId="2147483677"/>
              <ac:spMk id="4" creationId="{308E77D8-7528-C2D0-266F-82F1D7C90494}"/>
            </ac:spMkLst>
          </pc:spChg>
          <pc:spChg chg="del mod">
            <ac:chgData name="Christine Hubbard" userId="fb551d83-5fae-4a65-88e9-8717d43d2cc9" providerId="ADAL" clId="{490A31EE-4073-4AFB-9C19-B5826A119316}" dt="2024-03-24T01:18:21.604" v="2784" actId="478"/>
            <ac:spMkLst>
              <pc:docMk/>
              <pc:sldMasterMk cId="0" sldId="2147483648"/>
              <pc:sldLayoutMk cId="3539238868" sldId="2147483677"/>
              <ac:spMk id="133" creationId="{00000000-0000-0000-0000-000000000000}"/>
            </ac:spMkLst>
          </pc:spChg>
        </pc:sldLayoutChg>
        <pc:sldLayoutChg chg="new del mod">
          <pc:chgData name="Christine Hubbard" userId="fb551d83-5fae-4a65-88e9-8717d43d2cc9" providerId="ADAL" clId="{490A31EE-4073-4AFB-9C19-B5826A119316}" dt="2024-03-24T01:11:26.539" v="2744" actId="2696"/>
          <pc:sldLayoutMkLst>
            <pc:docMk/>
            <pc:sldMasterMk cId="0" sldId="2147483648"/>
            <pc:sldLayoutMk cId="4229605962" sldId="2147483677"/>
          </pc:sldLayoutMkLst>
        </pc:sldLayoutChg>
        <pc:sldLayoutChg chg="modSp mod">
          <pc:chgData name="Christine Hubbard" userId="fb551d83-5fae-4a65-88e9-8717d43d2cc9" providerId="ADAL" clId="{490A31EE-4073-4AFB-9C19-B5826A119316}" dt="2024-03-24T01:45:15.399" v="3119" actId="6014"/>
          <pc:sldLayoutMkLst>
            <pc:docMk/>
            <pc:sldMasterMk cId="0" sldId="2147483648"/>
            <pc:sldLayoutMk cId="2088100723" sldId="2147483678"/>
          </pc:sldLayoutMkLst>
          <pc:spChg chg="mod">
            <ac:chgData name="Christine Hubbard" userId="fb551d83-5fae-4a65-88e9-8717d43d2cc9" providerId="ADAL" clId="{490A31EE-4073-4AFB-9C19-B5826A119316}" dt="2024-03-24T01:42:35.140" v="3105" actId="2711"/>
            <ac:spMkLst>
              <pc:docMk/>
              <pc:sldMasterMk cId="0" sldId="2147483648"/>
              <pc:sldLayoutMk cId="2088100723" sldId="2147483678"/>
              <ac:spMk id="111" creationId="{00000000-0000-0000-0000-000000000000}"/>
            </ac:spMkLst>
          </pc:spChg>
        </pc:sldLayoutChg>
        <pc:sldLayoutChg chg="addSp delSp modSp mod">
          <pc:chgData name="Christine Hubbard" userId="fb551d83-5fae-4a65-88e9-8717d43d2cc9" providerId="ADAL" clId="{490A31EE-4073-4AFB-9C19-B5826A119316}" dt="2024-03-24T01:48:38.889" v="3151" actId="6014"/>
          <pc:sldLayoutMkLst>
            <pc:docMk/>
            <pc:sldMasterMk cId="0" sldId="2147483648"/>
            <pc:sldLayoutMk cId="824159739" sldId="2147483679"/>
          </pc:sldLayoutMkLst>
          <pc:spChg chg="mod">
            <ac:chgData name="Christine Hubbard" userId="fb551d83-5fae-4a65-88e9-8717d43d2cc9" providerId="ADAL" clId="{490A31EE-4073-4AFB-9C19-B5826A119316}" dt="2024-03-24T01:48:07.481" v="3150" actId="1076"/>
            <ac:spMkLst>
              <pc:docMk/>
              <pc:sldMasterMk cId="0" sldId="2147483648"/>
              <pc:sldLayoutMk cId="824159739" sldId="2147483679"/>
              <ac:spMk id="2" creationId="{0C05F56E-FFD2-1ABA-B6F5-AAB687DC816A}"/>
            </ac:spMkLst>
          </pc:spChg>
          <pc:spChg chg="add del">
            <ac:chgData name="Christine Hubbard" userId="fb551d83-5fae-4a65-88e9-8717d43d2cc9" providerId="ADAL" clId="{490A31EE-4073-4AFB-9C19-B5826A119316}" dt="2024-03-24T01:47:54.752" v="3148" actId="11529"/>
            <ac:spMkLst>
              <pc:docMk/>
              <pc:sldMasterMk cId="0" sldId="2147483648"/>
              <pc:sldLayoutMk cId="824159739" sldId="2147483679"/>
              <ac:spMk id="3" creationId="{D38951D8-CE0A-B3BB-822F-4BE86732AE7A}"/>
            </ac:spMkLst>
          </pc:spChg>
          <pc:spChg chg="add mod">
            <ac:chgData name="Christine Hubbard" userId="fb551d83-5fae-4a65-88e9-8717d43d2cc9" providerId="ADAL" clId="{490A31EE-4073-4AFB-9C19-B5826A119316}" dt="2024-03-24T01:48:02.358" v="3149" actId="2711"/>
            <ac:spMkLst>
              <pc:docMk/>
              <pc:sldMasterMk cId="0" sldId="2147483648"/>
              <pc:sldLayoutMk cId="824159739" sldId="2147483679"/>
              <ac:spMk id="4" creationId="{C36EEF6C-05D3-1E3A-4003-2E85ECD42A9D}"/>
            </ac:spMkLst>
          </pc:spChg>
          <pc:spChg chg="del mod">
            <ac:chgData name="Christine Hubbard" userId="fb551d83-5fae-4a65-88e9-8717d43d2cc9" providerId="ADAL" clId="{490A31EE-4073-4AFB-9C19-B5826A119316}" dt="2024-03-24T01:47:46.483" v="3147" actId="478"/>
            <ac:spMkLst>
              <pc:docMk/>
              <pc:sldMasterMk cId="0" sldId="2147483648"/>
              <pc:sldLayoutMk cId="824159739" sldId="2147483679"/>
              <ac:spMk id="111" creationId="{00000000-0000-0000-0000-000000000000}"/>
            </ac:spMkLst>
          </pc:spChg>
        </pc:sldLayoutChg>
      </pc:sldMasterChg>
    </pc:docChg>
  </pc:docChgLst>
  <pc:docChgLst>
    <pc:chgData name="Brammeier, Cynthia (ACL)" userId="S::cynthia.brammeier@acl.hhs.gov::d5fe3239-33b2-4e4e-84eb-9f763d244366" providerId="AD" clId="Web-{C17C64D9-8DFB-AE00-9238-31EB0BAC16FD}"/>
    <pc:docChg chg="">
      <pc:chgData name="Brammeier, Cynthia (ACL)" userId="S::cynthia.brammeier@acl.hhs.gov::d5fe3239-33b2-4e4e-84eb-9f763d244366" providerId="AD" clId="Web-{C17C64D9-8DFB-AE00-9238-31EB0BAC16FD}" dt="2024-06-17T15:47:05.821" v="0"/>
      <pc:docMkLst>
        <pc:docMk/>
      </pc:docMkLst>
      <pc:sldChg chg="modCm">
        <pc:chgData name="Brammeier, Cynthia (ACL)" userId="S::cynthia.brammeier@acl.hhs.gov::d5fe3239-33b2-4e4e-84eb-9f763d244366" providerId="AD" clId="Web-{C17C64D9-8DFB-AE00-9238-31EB0BAC16FD}" dt="2024-06-17T15:47:05.821" v="0"/>
        <pc:sldMkLst>
          <pc:docMk/>
          <pc:sldMk cId="2354238127" sldId="347"/>
        </pc:sldMkLst>
        <pc:extLst>
          <p:ext xmlns:p="http://schemas.openxmlformats.org/presentationml/2006/main" uri="{D6D511B9-2390-475A-947B-AFAB55BFBCF1}">
            <pc226:cmChg xmlns:pc226="http://schemas.microsoft.com/office/powerpoint/2022/06/main/command" chg="">
              <pc226:chgData name="Brammeier, Cynthia (ACL)" userId="S::cynthia.brammeier@acl.hhs.gov::d5fe3239-33b2-4e4e-84eb-9f763d244366" providerId="AD" clId="Web-{C17C64D9-8DFB-AE00-9238-31EB0BAC16FD}" dt="2024-06-17T15:47:05.821" v="0"/>
              <pc2:cmMkLst xmlns:pc2="http://schemas.microsoft.com/office/powerpoint/2019/9/main/command">
                <pc:docMk/>
                <pc:sldMk cId="2354238127" sldId="347"/>
                <pc2:cmMk id="{28758E55-3B49-4CFA-8216-22A8854AE9AC}"/>
              </pc2:cmMkLst>
              <pc226:cmRplyChg chg="add">
                <pc226:chgData name="Brammeier, Cynthia (ACL)" userId="S::cynthia.brammeier@acl.hhs.gov::d5fe3239-33b2-4e4e-84eb-9f763d244366" providerId="AD" clId="Web-{C17C64D9-8DFB-AE00-9238-31EB0BAC16FD}" dt="2024-06-17T15:47:05.821" v="0"/>
                <pc2:cmRplyMkLst xmlns:pc2="http://schemas.microsoft.com/office/powerpoint/2019/9/main/command">
                  <pc:docMk/>
                  <pc:sldMk cId="2354238127" sldId="347"/>
                  <pc2:cmMk id="{28758E55-3B49-4CFA-8216-22A8854AE9AC}"/>
                  <pc2:cmRplyMk id="{308A7A37-766A-46B2-A3FA-BCA54E4FAB7D}"/>
                </pc2:cmRplyMkLst>
              </pc226:cmRplyChg>
            </pc226:cmChg>
          </p:ext>
        </pc:extLst>
      </pc:sldChg>
    </pc:docChg>
  </pc:docChgLst>
  <pc:docChgLst>
    <pc:chgData name="Kelsey, Alice E (ACL)" userId="603999d2-ed56-403f-8777-20490e763fb9" providerId="ADAL" clId="{87F6AC85-2B76-49AF-B1E8-E2575D952DEE}"/>
    <pc:docChg chg="undo custSel addSld delSld modSld sldOrd">
      <pc:chgData name="Kelsey, Alice E (ACL)" userId="603999d2-ed56-403f-8777-20490e763fb9" providerId="ADAL" clId="{87F6AC85-2B76-49AF-B1E8-E2575D952DEE}" dt="2024-06-25T18:20:14.464" v="25583" actId="20577"/>
      <pc:docMkLst>
        <pc:docMk/>
      </pc:docMkLst>
      <pc:sldChg chg="modNotesTx">
        <pc:chgData name="Kelsey, Alice E (ACL)" userId="603999d2-ed56-403f-8777-20490e763fb9" providerId="ADAL" clId="{87F6AC85-2B76-49AF-B1E8-E2575D952DEE}" dt="2024-06-25T18:14:28.533" v="25421" actId="6549"/>
        <pc:sldMkLst>
          <pc:docMk/>
          <pc:sldMk cId="0" sldId="257"/>
        </pc:sldMkLst>
      </pc:sldChg>
      <pc:sldChg chg="modCm">
        <pc:chgData name="Kelsey, Alice E (ACL)" userId="603999d2-ed56-403f-8777-20490e763fb9" providerId="ADAL" clId="{87F6AC85-2B76-49AF-B1E8-E2575D952DEE}" dt="2024-06-25T18:18:35.932" v="25580"/>
        <pc:sldMkLst>
          <pc:docMk/>
          <pc:sldMk cId="0" sldId="279"/>
        </pc:sldMkLst>
        <pc:extLst>
          <p:ext xmlns:p="http://schemas.openxmlformats.org/presentationml/2006/main" uri="{D6D511B9-2390-475A-947B-AFAB55BFBCF1}">
            <pc226:cmChg xmlns:pc226="http://schemas.microsoft.com/office/powerpoint/2022/06/main/command" chg="mod">
              <pc226:chgData name="Kelsey, Alice E (ACL)" userId="603999d2-ed56-403f-8777-20490e763fb9" providerId="ADAL" clId="{87F6AC85-2B76-49AF-B1E8-E2575D952DEE}" dt="2024-06-25T18:18:35.932" v="25580"/>
              <pc2:cmMkLst xmlns:pc2="http://schemas.microsoft.com/office/powerpoint/2019/9/main/command">
                <pc:docMk/>
                <pc:sldMk cId="0" sldId="279"/>
                <pc2:cmMk id="{DE353B64-26DF-41C3-B3F9-CEEF194FFF3B}"/>
              </pc2:cmMkLst>
            </pc226:cmChg>
          </p:ext>
        </pc:extLst>
      </pc:sldChg>
      <pc:sldChg chg="modNotesTx">
        <pc:chgData name="Kelsey, Alice E (ACL)" userId="603999d2-ed56-403f-8777-20490e763fb9" providerId="ADAL" clId="{87F6AC85-2B76-49AF-B1E8-E2575D952DEE}" dt="2024-06-25T17:55:35.732" v="24952" actId="6549"/>
        <pc:sldMkLst>
          <pc:docMk/>
          <pc:sldMk cId="401643183" sldId="305"/>
        </pc:sldMkLst>
      </pc:sldChg>
      <pc:sldChg chg="modNotesTx">
        <pc:chgData name="Kelsey, Alice E (ACL)" userId="603999d2-ed56-403f-8777-20490e763fb9" providerId="ADAL" clId="{87F6AC85-2B76-49AF-B1E8-E2575D952DEE}" dt="2024-06-25T17:58:10.318" v="25135" actId="6549"/>
        <pc:sldMkLst>
          <pc:docMk/>
          <pc:sldMk cId="3732273727" sldId="306"/>
        </pc:sldMkLst>
      </pc:sldChg>
      <pc:sldChg chg="modSp mod modCm modNotesTx">
        <pc:chgData name="Kelsey, Alice E (ACL)" userId="603999d2-ed56-403f-8777-20490e763fb9" providerId="ADAL" clId="{87F6AC85-2B76-49AF-B1E8-E2575D952DEE}" dt="2024-06-25T18:18:08.108" v="25579" actId="20577"/>
        <pc:sldMkLst>
          <pc:docMk/>
          <pc:sldMk cId="825309115" sldId="307"/>
        </pc:sldMkLst>
        <pc:spChg chg="mod">
          <ac:chgData name="Kelsey, Alice E (ACL)" userId="603999d2-ed56-403f-8777-20490e763fb9" providerId="ADAL" clId="{87F6AC85-2B76-49AF-B1E8-E2575D952DEE}" dt="2024-06-25T18:15:53.341" v="25424" actId="20577"/>
          <ac:spMkLst>
            <pc:docMk/>
            <pc:sldMk cId="825309115" sldId="307"/>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Kelsey, Alice E (ACL)" userId="603999d2-ed56-403f-8777-20490e763fb9" providerId="ADAL" clId="{87F6AC85-2B76-49AF-B1E8-E2575D952DEE}" dt="2024-06-25T18:16:33.998" v="25425"/>
              <pc2:cmMkLst xmlns:pc2="http://schemas.microsoft.com/office/powerpoint/2019/9/main/command">
                <pc:docMk/>
                <pc:sldMk cId="825309115" sldId="307"/>
                <pc2:cmMk id="{7E544040-EFD4-4B5F-B93E-87D9E014D594}"/>
              </pc2:cmMkLst>
            </pc226:cmChg>
          </p:ext>
        </pc:extLst>
      </pc:sldChg>
      <pc:sldChg chg="modSp add mod modCm modNotesTx">
        <pc:chgData name="Kelsey, Alice E (ACL)" userId="603999d2-ed56-403f-8777-20490e763fb9" providerId="ADAL" clId="{87F6AC85-2B76-49AF-B1E8-E2575D952DEE}" dt="2024-06-25T18:20:14.464" v="25583" actId="20577"/>
        <pc:sldMkLst>
          <pc:docMk/>
          <pc:sldMk cId="3723947463" sldId="345"/>
        </pc:sldMkLst>
        <pc:spChg chg="mod">
          <ac:chgData name="Kelsey, Alice E (ACL)" userId="603999d2-ed56-403f-8777-20490e763fb9" providerId="ADAL" clId="{87F6AC85-2B76-49AF-B1E8-E2575D952DEE}" dt="2024-06-20T18:14:12.382" v="19243" actId="20577"/>
          <ac:spMkLst>
            <pc:docMk/>
            <pc:sldMk cId="3723947463" sldId="345"/>
            <ac:spMk id="7" creationId="{307DD01B-7567-A5EC-F1C2-39B4EF495609}"/>
          </ac:spMkLst>
        </pc:spChg>
        <pc:spChg chg="mod">
          <ac:chgData name="Kelsey, Alice E (ACL)" userId="603999d2-ed56-403f-8777-20490e763fb9" providerId="ADAL" clId="{87F6AC85-2B76-49AF-B1E8-E2575D952DEE}" dt="2024-06-06T20:00:30.236" v="152" actId="20577"/>
          <ac:spMkLst>
            <pc:docMk/>
            <pc:sldMk cId="3723947463" sldId="345"/>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Kelsey, Alice E (ACL)" userId="603999d2-ed56-403f-8777-20490e763fb9" providerId="ADAL" clId="{87F6AC85-2B76-49AF-B1E8-E2575D952DEE}" dt="2024-06-25T18:19:55.029" v="25581"/>
              <pc2:cmMkLst xmlns:pc2="http://schemas.microsoft.com/office/powerpoint/2019/9/main/command">
                <pc:docMk/>
                <pc:sldMk cId="3723947463" sldId="345"/>
                <pc2:cmMk id="{0841DC2D-6B02-4D35-9C3A-EB4AF6AEE0B7}"/>
              </pc2:cmMkLst>
            </pc226:cmChg>
            <pc226:cmChg xmlns:pc226="http://schemas.microsoft.com/office/powerpoint/2022/06/main/command" chg="mod">
              <pc226:chgData name="Kelsey, Alice E (ACL)" userId="603999d2-ed56-403f-8777-20490e763fb9" providerId="ADAL" clId="{87F6AC85-2B76-49AF-B1E8-E2575D952DEE}" dt="2024-06-24T17:04:15.198" v="20599"/>
              <pc2:cmMkLst xmlns:pc2="http://schemas.microsoft.com/office/powerpoint/2019/9/main/command">
                <pc:docMk/>
                <pc:sldMk cId="3723947463" sldId="345"/>
                <pc2:cmMk id="{D6E2C7DB-D1DD-416B-9ED2-BDE6D6D4678E}"/>
              </pc2:cmMkLst>
              <pc226:cmRplyChg chg="add">
                <pc226:chgData name="Kelsey, Alice E (ACL)" userId="603999d2-ed56-403f-8777-20490e763fb9" providerId="ADAL" clId="{87F6AC85-2B76-49AF-B1E8-E2575D952DEE}" dt="2024-06-17T20:18:52.556" v="7404"/>
                <pc2:cmRplyMkLst xmlns:pc2="http://schemas.microsoft.com/office/powerpoint/2019/9/main/command">
                  <pc:docMk/>
                  <pc:sldMk cId="3723947463" sldId="345"/>
                  <pc2:cmMk id="{D6E2C7DB-D1DD-416B-9ED2-BDE6D6D4678E}"/>
                  <pc2:cmRplyMk id="{D83050C8-6DDD-4317-BD01-91931430A9DC}"/>
                </pc2:cmRplyMkLst>
              </pc226:cmRplyChg>
            </pc226:cmChg>
            <pc226:cmChg xmlns:pc226="http://schemas.microsoft.com/office/powerpoint/2022/06/main/command" chg="mod">
              <pc226:chgData name="Kelsey, Alice E (ACL)" userId="603999d2-ed56-403f-8777-20490e763fb9" providerId="ADAL" clId="{87F6AC85-2B76-49AF-B1E8-E2575D952DEE}" dt="2024-06-24T17:04:20.145" v="20600"/>
              <pc2:cmMkLst xmlns:pc2="http://schemas.microsoft.com/office/powerpoint/2019/9/main/command">
                <pc:docMk/>
                <pc:sldMk cId="3723947463" sldId="345"/>
                <pc2:cmMk id="{8EA8B2EF-8286-4467-A3E5-2F722FB9DCFB}"/>
              </pc2:cmMkLst>
            </pc226:cmChg>
          </p:ext>
        </pc:extLst>
      </pc:sldChg>
      <pc:sldChg chg="modSp new del mod">
        <pc:chgData name="Kelsey, Alice E (ACL)" userId="603999d2-ed56-403f-8777-20490e763fb9" providerId="ADAL" clId="{87F6AC85-2B76-49AF-B1E8-E2575D952DEE}" dt="2024-06-11T20:09:29.217" v="699" actId="47"/>
        <pc:sldMkLst>
          <pc:docMk/>
          <pc:sldMk cId="128417041" sldId="346"/>
        </pc:sldMkLst>
        <pc:spChg chg="mod">
          <ac:chgData name="Kelsey, Alice E (ACL)" userId="603999d2-ed56-403f-8777-20490e763fb9" providerId="ADAL" clId="{87F6AC85-2B76-49AF-B1E8-E2575D952DEE}" dt="2024-06-11T20:09:19.260" v="697" actId="20577"/>
          <ac:spMkLst>
            <pc:docMk/>
            <pc:sldMk cId="128417041" sldId="346"/>
            <ac:spMk id="2" creationId="{0FB002FE-BA73-20BF-16BF-B931606EB00B}"/>
          </ac:spMkLst>
        </pc:spChg>
      </pc:sldChg>
      <pc:sldChg chg="modSp add mod addCm modCm modNotesTx">
        <pc:chgData name="Kelsey, Alice E (ACL)" userId="603999d2-ed56-403f-8777-20490e763fb9" providerId="ADAL" clId="{87F6AC85-2B76-49AF-B1E8-E2575D952DEE}" dt="2024-06-25T16:43:42.535" v="23931" actId="20577"/>
        <pc:sldMkLst>
          <pc:docMk/>
          <pc:sldMk cId="2354238127" sldId="347"/>
        </pc:sldMkLst>
        <pc:spChg chg="mod">
          <ac:chgData name="Kelsey, Alice E (ACL)" userId="603999d2-ed56-403f-8777-20490e763fb9" providerId="ADAL" clId="{87F6AC85-2B76-49AF-B1E8-E2575D952DEE}" dt="2024-06-17T20:45:12.459" v="7813" actId="20577"/>
          <ac:spMkLst>
            <pc:docMk/>
            <pc:sldMk cId="2354238127" sldId="347"/>
            <ac:spMk id="7" creationId="{307DD01B-7567-A5EC-F1C2-39B4EF495609}"/>
          </ac:spMkLst>
        </pc:spChg>
        <pc:spChg chg="mod">
          <ac:chgData name="Kelsey, Alice E (ACL)" userId="603999d2-ed56-403f-8777-20490e763fb9" providerId="ADAL" clId="{87F6AC85-2B76-49AF-B1E8-E2575D952DEE}" dt="2024-06-11T20:09:42.312" v="720" actId="20577"/>
          <ac:spMkLst>
            <pc:docMk/>
            <pc:sldMk cId="2354238127" sldId="347"/>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Kelsey, Alice E (ACL)" userId="603999d2-ed56-403f-8777-20490e763fb9" providerId="ADAL" clId="{87F6AC85-2B76-49AF-B1E8-E2575D952DEE}" dt="2024-06-20T14:21:58.690" v="18664"/>
              <pc2:cmMkLst xmlns:pc2="http://schemas.microsoft.com/office/powerpoint/2019/9/main/command">
                <pc:docMk/>
                <pc:sldMk cId="2354238127" sldId="347"/>
                <pc2:cmMk id="{28758E55-3B49-4CFA-8216-22A8854AE9AC}"/>
              </pc2:cmMkLst>
            </pc226:cmChg>
            <pc226:cmChg xmlns:pc226="http://schemas.microsoft.com/office/powerpoint/2022/06/main/command" chg="mod">
              <pc226:chgData name="Kelsey, Alice E (ACL)" userId="603999d2-ed56-403f-8777-20490e763fb9" providerId="ADAL" clId="{87F6AC85-2B76-49AF-B1E8-E2575D952DEE}" dt="2024-06-17T20:45:12.459" v="7813" actId="20577"/>
              <pc2:cmMkLst xmlns:pc2="http://schemas.microsoft.com/office/powerpoint/2019/9/main/command">
                <pc:docMk/>
                <pc:sldMk cId="2354238127" sldId="347"/>
                <pc2:cmMk id="{4D228893-BF17-4490-84E2-F87A746DF571}"/>
              </pc2:cmMkLst>
            </pc226:cmChg>
            <pc226:cmChg xmlns:pc226="http://schemas.microsoft.com/office/powerpoint/2022/06/main/command" chg="add">
              <pc226:chgData name="Kelsey, Alice E (ACL)" userId="603999d2-ed56-403f-8777-20490e763fb9" providerId="ADAL" clId="{87F6AC85-2B76-49AF-B1E8-E2575D952DEE}" dt="2024-06-18T16:12:11.825" v="11389"/>
              <pc2:cmMkLst xmlns:pc2="http://schemas.microsoft.com/office/powerpoint/2019/9/main/command">
                <pc:docMk/>
                <pc:sldMk cId="2354238127" sldId="347"/>
                <pc2:cmMk id="{D4BA61BC-08B4-4C79-B0FE-214EDB9DBF18}"/>
              </pc2:cmMkLst>
            </pc226:cmChg>
          </p:ext>
        </pc:extLst>
      </pc:sldChg>
      <pc:sldChg chg="modSp add mod ord modCm modNotesTx">
        <pc:chgData name="Kelsey, Alice E (ACL)" userId="603999d2-ed56-403f-8777-20490e763fb9" providerId="ADAL" clId="{87F6AC85-2B76-49AF-B1E8-E2575D952DEE}" dt="2024-06-25T17:56:05.544" v="24953"/>
        <pc:sldMkLst>
          <pc:docMk/>
          <pc:sldMk cId="852945638" sldId="348"/>
        </pc:sldMkLst>
        <pc:spChg chg="mod">
          <ac:chgData name="Kelsey, Alice E (ACL)" userId="603999d2-ed56-403f-8777-20490e763fb9" providerId="ADAL" clId="{87F6AC85-2B76-49AF-B1E8-E2575D952DEE}" dt="2024-06-20T18:14:18.422" v="19245" actId="20577"/>
          <ac:spMkLst>
            <pc:docMk/>
            <pc:sldMk cId="852945638" sldId="348"/>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Kelsey, Alice E (ACL)" userId="603999d2-ed56-403f-8777-20490e763fb9" providerId="ADAL" clId="{87F6AC85-2B76-49AF-B1E8-E2575D952DEE}" dt="2024-06-25T17:56:05.544" v="24953"/>
              <pc2:cmMkLst xmlns:pc2="http://schemas.microsoft.com/office/powerpoint/2019/9/main/command">
                <pc:docMk/>
                <pc:sldMk cId="852945638" sldId="348"/>
                <pc2:cmMk id="{2A35ED9C-CF71-4C02-AF24-4545614CFBCD}"/>
              </pc2:cmMkLst>
            </pc226:cmChg>
            <pc226:cmChg xmlns:pc226="http://schemas.microsoft.com/office/powerpoint/2022/06/main/command" chg="mod">
              <pc226:chgData name="Kelsey, Alice E (ACL)" userId="603999d2-ed56-403f-8777-20490e763fb9" providerId="ADAL" clId="{87F6AC85-2B76-49AF-B1E8-E2575D952DEE}" dt="2024-06-20T14:21:33.217" v="18662"/>
              <pc2:cmMkLst xmlns:pc2="http://schemas.microsoft.com/office/powerpoint/2019/9/main/command">
                <pc:docMk/>
                <pc:sldMk cId="852945638" sldId="348"/>
                <pc2:cmMk id="{669680B0-C4B9-4831-81E3-07F9B669DE7B}"/>
              </pc2:cmMkLst>
            </pc226:cmChg>
          </p:ext>
        </pc:extLst>
      </pc:sldChg>
      <pc:sldChg chg="modSp add mod modCm modNotesTx">
        <pc:chgData name="Kelsey, Alice E (ACL)" userId="603999d2-ed56-403f-8777-20490e763fb9" providerId="ADAL" clId="{87F6AC85-2B76-49AF-B1E8-E2575D952DEE}" dt="2024-06-25T16:48:21.862" v="24048" actId="20577"/>
        <pc:sldMkLst>
          <pc:docMk/>
          <pc:sldMk cId="2620634148" sldId="349"/>
        </pc:sldMkLst>
        <pc:spChg chg="mod">
          <ac:chgData name="Kelsey, Alice E (ACL)" userId="603999d2-ed56-403f-8777-20490e763fb9" providerId="ADAL" clId="{87F6AC85-2B76-49AF-B1E8-E2575D952DEE}" dt="2024-06-18T19:30:56.844" v="15391" actId="6549"/>
          <ac:spMkLst>
            <pc:docMk/>
            <pc:sldMk cId="2620634148" sldId="349"/>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Kelsey, Alice E (ACL)" userId="603999d2-ed56-403f-8777-20490e763fb9" providerId="ADAL" clId="{87F6AC85-2B76-49AF-B1E8-E2575D952DEE}" dt="2024-06-18T19:30:56.844" v="15391" actId="6549"/>
              <pc2:cmMkLst xmlns:pc2="http://schemas.microsoft.com/office/powerpoint/2019/9/main/command">
                <pc:docMk/>
                <pc:sldMk cId="2620634148" sldId="349"/>
                <pc2:cmMk id="{1443E124-4C39-42C9-9BA1-04C3BB6EF0B3}"/>
              </pc2:cmMkLst>
            </pc226:cmChg>
          </p:ext>
        </pc:extLst>
      </pc:sldChg>
      <pc:sldChg chg="modSp add mod ord modCm modNotesTx">
        <pc:chgData name="Kelsey, Alice E (ACL)" userId="603999d2-ed56-403f-8777-20490e763fb9" providerId="ADAL" clId="{87F6AC85-2B76-49AF-B1E8-E2575D952DEE}" dt="2024-06-25T16:51:04.832" v="24141" actId="6549"/>
        <pc:sldMkLst>
          <pc:docMk/>
          <pc:sldMk cId="2845136667" sldId="350"/>
        </pc:sldMkLst>
        <pc:spChg chg="mod">
          <ac:chgData name="Kelsey, Alice E (ACL)" userId="603999d2-ed56-403f-8777-20490e763fb9" providerId="ADAL" clId="{87F6AC85-2B76-49AF-B1E8-E2575D952DEE}" dt="2024-06-20T18:14:40.576" v="19246" actId="6549"/>
          <ac:spMkLst>
            <pc:docMk/>
            <pc:sldMk cId="2845136667" sldId="350"/>
            <ac:spMk id="7" creationId="{307DD01B-7567-A5EC-F1C2-39B4EF495609}"/>
          </ac:spMkLst>
        </pc:spChg>
        <pc:spChg chg="mod">
          <ac:chgData name="Kelsey, Alice E (ACL)" userId="603999d2-ed56-403f-8777-20490e763fb9" providerId="ADAL" clId="{87F6AC85-2B76-49AF-B1E8-E2575D952DEE}" dt="2024-06-11T20:56:30.289" v="3646" actId="27636"/>
          <ac:spMkLst>
            <pc:docMk/>
            <pc:sldMk cId="2845136667" sldId="350"/>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Kelsey, Alice E (ACL)" userId="603999d2-ed56-403f-8777-20490e763fb9" providerId="ADAL" clId="{87F6AC85-2B76-49AF-B1E8-E2575D952DEE}" dt="2024-06-20T18:14:40.576" v="19246" actId="6549"/>
              <pc2:cmMkLst xmlns:pc2="http://schemas.microsoft.com/office/powerpoint/2019/9/main/command">
                <pc:docMk/>
                <pc:sldMk cId="2845136667" sldId="350"/>
                <pc2:cmMk id="{C19A592A-F9B1-4919-9B5A-22C0F0B42D69}"/>
              </pc2:cmMkLst>
              <pc226:cmRplyChg chg="add">
                <pc226:chgData name="Kelsey, Alice E (ACL)" userId="603999d2-ed56-403f-8777-20490e763fb9" providerId="ADAL" clId="{87F6AC85-2B76-49AF-B1E8-E2575D952DEE}" dt="2024-06-17T17:10:57.299" v="7383"/>
                <pc2:cmRplyMkLst xmlns:pc2="http://schemas.microsoft.com/office/powerpoint/2019/9/main/command">
                  <pc:docMk/>
                  <pc:sldMk cId="2845136667" sldId="350"/>
                  <pc2:cmMk id="{C19A592A-F9B1-4919-9B5A-22C0F0B42D69}"/>
                  <pc2:cmRplyMk id="{52F1D5FE-702A-45FB-A764-3F5302E808BF}"/>
                </pc2:cmRplyMkLst>
              </pc226:cmRplyChg>
            </pc226:cmChg>
          </p:ext>
        </pc:extLst>
      </pc:sldChg>
      <pc:sldChg chg="modSp add mod modNotesTx">
        <pc:chgData name="Kelsey, Alice E (ACL)" userId="603999d2-ed56-403f-8777-20490e763fb9" providerId="ADAL" clId="{87F6AC85-2B76-49AF-B1E8-E2575D952DEE}" dt="2024-06-25T17:41:49.565" v="24308" actId="20577"/>
        <pc:sldMkLst>
          <pc:docMk/>
          <pc:sldMk cId="499155025" sldId="351"/>
        </pc:sldMkLst>
        <pc:spChg chg="mod">
          <ac:chgData name="Kelsey, Alice E (ACL)" userId="603999d2-ed56-403f-8777-20490e763fb9" providerId="ADAL" clId="{87F6AC85-2B76-49AF-B1E8-E2575D952DEE}" dt="2024-06-11T21:03:41.094" v="3792" actId="20577"/>
          <ac:spMkLst>
            <pc:docMk/>
            <pc:sldMk cId="499155025" sldId="351"/>
            <ac:spMk id="7" creationId="{307DD01B-7567-A5EC-F1C2-39B4EF495609}"/>
          </ac:spMkLst>
        </pc:spChg>
        <pc:spChg chg="mod">
          <ac:chgData name="Kelsey, Alice E (ACL)" userId="603999d2-ed56-403f-8777-20490e763fb9" providerId="ADAL" clId="{87F6AC85-2B76-49AF-B1E8-E2575D952DEE}" dt="2024-06-11T20:59:15.521" v="3696" actId="20577"/>
          <ac:spMkLst>
            <pc:docMk/>
            <pc:sldMk cId="499155025" sldId="351"/>
            <ac:spMk id="9" creationId="{616548FE-0E5A-BC2E-050A-D8935EF967EE}"/>
          </ac:spMkLst>
        </pc:spChg>
      </pc:sldChg>
      <pc:sldChg chg="modSp add mod addCm modCm modNotesTx">
        <pc:chgData name="Kelsey, Alice E (ACL)" userId="603999d2-ed56-403f-8777-20490e763fb9" providerId="ADAL" clId="{87F6AC85-2B76-49AF-B1E8-E2575D952DEE}" dt="2024-06-25T17:51:23.474" v="24909"/>
        <pc:sldMkLst>
          <pc:docMk/>
          <pc:sldMk cId="1957103001" sldId="352"/>
        </pc:sldMkLst>
        <pc:spChg chg="mod">
          <ac:chgData name="Kelsey, Alice E (ACL)" userId="603999d2-ed56-403f-8777-20490e763fb9" providerId="ADAL" clId="{87F6AC85-2B76-49AF-B1E8-E2575D952DEE}" dt="2024-06-18T20:03:33.062" v="17811" actId="20577"/>
          <ac:spMkLst>
            <pc:docMk/>
            <pc:sldMk cId="1957103001" sldId="352"/>
            <ac:spMk id="7" creationId="{307DD01B-7567-A5EC-F1C2-39B4EF495609}"/>
          </ac:spMkLst>
        </pc:spChg>
        <pc:spChg chg="mod">
          <ac:chgData name="Kelsey, Alice E (ACL)" userId="603999d2-ed56-403f-8777-20490e763fb9" providerId="ADAL" clId="{87F6AC85-2B76-49AF-B1E8-E2575D952DEE}" dt="2024-06-11T21:01:40.727" v="3715" actId="20577"/>
          <ac:spMkLst>
            <pc:docMk/>
            <pc:sldMk cId="1957103001" sldId="352"/>
            <ac:spMk id="9" creationId="{616548FE-0E5A-BC2E-050A-D8935EF967EE}"/>
          </ac:spMkLst>
        </pc:spChg>
        <pc:extLst>
          <p:ext xmlns:p="http://schemas.openxmlformats.org/presentationml/2006/main" uri="{D6D511B9-2390-475A-947B-AFAB55BFBCF1}">
            <pc226:cmChg xmlns:pc226="http://schemas.microsoft.com/office/powerpoint/2022/06/main/command" chg="add mod">
              <pc226:chgData name="Kelsey, Alice E (ACL)" userId="603999d2-ed56-403f-8777-20490e763fb9" providerId="ADAL" clId="{87F6AC85-2B76-49AF-B1E8-E2575D952DEE}" dt="2024-06-25T17:51:23.474" v="24909"/>
              <pc2:cmMkLst xmlns:pc2="http://schemas.microsoft.com/office/powerpoint/2019/9/main/command">
                <pc:docMk/>
                <pc:sldMk cId="1957103001" sldId="352"/>
                <pc2:cmMk id="{63584A89-5B5E-4179-95BF-229752764D3A}"/>
              </pc2:cmMkLst>
            </pc226:cmChg>
          </p:ext>
        </pc:extLst>
      </pc:sldChg>
      <pc:sldChg chg="modSp add mod modCm modNotesTx">
        <pc:chgData name="Kelsey, Alice E (ACL)" userId="603999d2-ed56-403f-8777-20490e763fb9" providerId="ADAL" clId="{87F6AC85-2B76-49AF-B1E8-E2575D952DEE}" dt="2024-06-25T17:43:47.579" v="24498" actId="313"/>
        <pc:sldMkLst>
          <pc:docMk/>
          <pc:sldMk cId="1530457124" sldId="353"/>
        </pc:sldMkLst>
        <pc:spChg chg="mod">
          <ac:chgData name="Kelsey, Alice E (ACL)" userId="603999d2-ed56-403f-8777-20490e763fb9" providerId="ADAL" clId="{87F6AC85-2B76-49AF-B1E8-E2575D952DEE}" dt="2024-06-20T14:29:43.485" v="19056" actId="20577"/>
          <ac:spMkLst>
            <pc:docMk/>
            <pc:sldMk cId="1530457124" sldId="353"/>
            <ac:spMk id="7" creationId="{307DD01B-7567-A5EC-F1C2-39B4EF495609}"/>
          </ac:spMkLst>
        </pc:spChg>
        <pc:spChg chg="mod">
          <ac:chgData name="Kelsey, Alice E (ACL)" userId="603999d2-ed56-403f-8777-20490e763fb9" providerId="ADAL" clId="{87F6AC85-2B76-49AF-B1E8-E2575D952DEE}" dt="2024-06-18T19:53:27.502" v="16913" actId="20577"/>
          <ac:spMkLst>
            <pc:docMk/>
            <pc:sldMk cId="1530457124" sldId="353"/>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Kelsey, Alice E (ACL)" userId="603999d2-ed56-403f-8777-20490e763fb9" providerId="ADAL" clId="{87F6AC85-2B76-49AF-B1E8-E2575D952DEE}" dt="2024-06-20T14:29:49.909" v="19057"/>
              <pc2:cmMkLst xmlns:pc2="http://schemas.microsoft.com/office/powerpoint/2019/9/main/command">
                <pc:docMk/>
                <pc:sldMk cId="1530457124" sldId="353"/>
                <pc2:cmMk id="{F6FBF356-4C6E-4B66-B62E-F722D047270B}"/>
              </pc2:cmMkLst>
              <pc226:cmRplyChg chg="add">
                <pc226:chgData name="Kelsey, Alice E (ACL)" userId="603999d2-ed56-403f-8777-20490e763fb9" providerId="ADAL" clId="{87F6AC85-2B76-49AF-B1E8-E2575D952DEE}" dt="2024-06-18T19:54:02.266" v="16914"/>
                <pc2:cmRplyMkLst xmlns:pc2="http://schemas.microsoft.com/office/powerpoint/2019/9/main/command">
                  <pc:docMk/>
                  <pc:sldMk cId="1530457124" sldId="353"/>
                  <pc2:cmMk id="{F6FBF356-4C6E-4B66-B62E-F722D047270B}"/>
                  <pc2:cmRplyMk id="{44D52F43-EF6E-4AC2-830D-D8FA96313749}"/>
                </pc2:cmRplyMkLst>
              </pc226:cmRplyChg>
            </pc226:cmChg>
          </p:ext>
        </pc:extLst>
      </pc:sldChg>
      <pc:sldChg chg="new del">
        <pc:chgData name="Kelsey, Alice E (ACL)" userId="603999d2-ed56-403f-8777-20490e763fb9" providerId="ADAL" clId="{87F6AC85-2B76-49AF-B1E8-E2575D952DEE}" dt="2024-06-13T15:43:45.511" v="4406" actId="47"/>
        <pc:sldMkLst>
          <pc:docMk/>
          <pc:sldMk cId="1952640433" sldId="354"/>
        </pc:sldMkLst>
      </pc:sldChg>
      <pc:sldChg chg="modSp add mod addCm delCm modCm modNotesTx">
        <pc:chgData name="Kelsey, Alice E (ACL)" userId="603999d2-ed56-403f-8777-20490e763fb9" providerId="ADAL" clId="{87F6AC85-2B76-49AF-B1E8-E2575D952DEE}" dt="2024-06-25T16:37:37.653" v="23621" actId="20577"/>
        <pc:sldMkLst>
          <pc:docMk/>
          <pc:sldMk cId="1298344247" sldId="355"/>
        </pc:sldMkLst>
        <pc:spChg chg="mod">
          <ac:chgData name="Kelsey, Alice E (ACL)" userId="603999d2-ed56-403f-8777-20490e763fb9" providerId="ADAL" clId="{87F6AC85-2B76-49AF-B1E8-E2575D952DEE}" dt="2024-06-20T18:14:04.341" v="19241" actId="6549"/>
          <ac:spMkLst>
            <pc:docMk/>
            <pc:sldMk cId="1298344247" sldId="355"/>
            <ac:spMk id="7" creationId="{307DD01B-7567-A5EC-F1C2-39B4EF495609}"/>
          </ac:spMkLst>
        </pc:spChg>
        <pc:spChg chg="mod">
          <ac:chgData name="Kelsey, Alice E (ACL)" userId="603999d2-ed56-403f-8777-20490e763fb9" providerId="ADAL" clId="{87F6AC85-2B76-49AF-B1E8-E2575D952DEE}" dt="2024-06-13T15:44:52.532" v="4446" actId="20577"/>
          <ac:spMkLst>
            <pc:docMk/>
            <pc:sldMk cId="1298344247" sldId="355"/>
            <ac:spMk id="9" creationId="{616548FE-0E5A-BC2E-050A-D8935EF967EE}"/>
          </ac:spMkLst>
        </pc:spChg>
        <pc:extLst>
          <p:ext xmlns:p="http://schemas.openxmlformats.org/presentationml/2006/main" uri="{D6D511B9-2390-475A-947B-AFAB55BFBCF1}">
            <pc226:cmChg xmlns:pc226="http://schemas.microsoft.com/office/powerpoint/2022/06/main/command" chg="add del mod">
              <pc226:chgData name="Kelsey, Alice E (ACL)" userId="603999d2-ed56-403f-8777-20490e763fb9" providerId="ADAL" clId="{87F6AC85-2B76-49AF-B1E8-E2575D952DEE}" dt="2024-06-24T19:58:44.308" v="22959"/>
              <pc2:cmMkLst xmlns:pc2="http://schemas.microsoft.com/office/powerpoint/2019/9/main/command">
                <pc:docMk/>
                <pc:sldMk cId="1298344247" sldId="355"/>
                <pc2:cmMk id="{67874425-A3CC-4412-B779-F902C7841A12}"/>
              </pc2:cmMkLst>
            </pc226:cmChg>
          </p:ext>
        </pc:extLst>
      </pc:sldChg>
      <pc:sldChg chg="modSp mod addCm modCm modNotesTx">
        <pc:chgData name="Kelsey, Alice E (ACL)" userId="603999d2-ed56-403f-8777-20490e763fb9" providerId="ADAL" clId="{87F6AC85-2B76-49AF-B1E8-E2575D952DEE}" dt="2024-06-25T16:46:26.164" v="24034"/>
        <pc:sldMkLst>
          <pc:docMk/>
          <pc:sldMk cId="868346981" sldId="356"/>
        </pc:sldMkLst>
        <pc:spChg chg="mod">
          <ac:chgData name="Kelsey, Alice E (ACL)" userId="603999d2-ed56-403f-8777-20490e763fb9" providerId="ADAL" clId="{87F6AC85-2B76-49AF-B1E8-E2575D952DEE}" dt="2024-06-18T19:27:18.589" v="15182" actId="108"/>
          <ac:spMkLst>
            <pc:docMk/>
            <pc:sldMk cId="868346981" sldId="356"/>
            <ac:spMk id="7" creationId="{307DD01B-7567-A5EC-F1C2-39B4EF495609}"/>
          </ac:spMkLst>
        </pc:spChg>
        <pc:extLst>
          <p:ext xmlns:p="http://schemas.openxmlformats.org/presentationml/2006/main" uri="{D6D511B9-2390-475A-947B-AFAB55BFBCF1}">
            <pc226:cmChg xmlns:pc226="http://schemas.microsoft.com/office/powerpoint/2022/06/main/command" chg="add mod">
              <pc226:chgData name="Kelsey, Alice E (ACL)" userId="603999d2-ed56-403f-8777-20490e763fb9" providerId="ADAL" clId="{87F6AC85-2B76-49AF-B1E8-E2575D952DEE}" dt="2024-06-25T16:46:26.164" v="24034"/>
              <pc2:cmMkLst xmlns:pc2="http://schemas.microsoft.com/office/powerpoint/2019/9/main/command">
                <pc:docMk/>
                <pc:sldMk cId="868346981" sldId="356"/>
                <pc2:cmMk id="{D2927913-1DBC-46E1-B841-8FC350972ADA}"/>
              </pc2:cmMkLst>
            </pc226:cmChg>
            <pc226:cmChg xmlns:pc226="http://schemas.microsoft.com/office/powerpoint/2022/06/main/command" chg="add">
              <pc226:chgData name="Kelsey, Alice E (ACL)" userId="603999d2-ed56-403f-8777-20490e763fb9" providerId="ADAL" clId="{87F6AC85-2B76-49AF-B1E8-E2575D952DEE}" dt="2024-06-18T18:46:11.656" v="13601"/>
              <pc2:cmMkLst xmlns:pc2="http://schemas.microsoft.com/office/powerpoint/2019/9/main/command">
                <pc:docMk/>
                <pc:sldMk cId="868346981" sldId="356"/>
                <pc2:cmMk id="{B31885A1-EC2B-43C9-BF6D-33E52223CD3B}"/>
              </pc2:cmMkLst>
            </pc226:cmChg>
          </p:ext>
        </pc:extLst>
      </pc:sldChg>
      <pc:sldChg chg="modSp mod modNotesTx">
        <pc:chgData name="Kelsey, Alice E (ACL)" userId="603999d2-ed56-403f-8777-20490e763fb9" providerId="ADAL" clId="{87F6AC85-2B76-49AF-B1E8-E2575D952DEE}" dt="2024-06-20T18:14:48.091" v="19247" actId="20577"/>
        <pc:sldMkLst>
          <pc:docMk/>
          <pc:sldMk cId="2685649122" sldId="357"/>
        </pc:sldMkLst>
        <pc:spChg chg="mod">
          <ac:chgData name="Kelsey, Alice E (ACL)" userId="603999d2-ed56-403f-8777-20490e763fb9" providerId="ADAL" clId="{87F6AC85-2B76-49AF-B1E8-E2575D952DEE}" dt="2024-06-20T18:14:48.091" v="19247" actId="20577"/>
          <ac:spMkLst>
            <pc:docMk/>
            <pc:sldMk cId="2685649122" sldId="357"/>
            <ac:spMk id="7" creationId="{307DD01B-7567-A5EC-F1C2-39B4EF495609}"/>
          </ac:spMkLst>
        </pc:spChg>
      </pc:sldChg>
      <pc:sldChg chg="modSp mod modNotesTx">
        <pc:chgData name="Kelsey, Alice E (ACL)" userId="603999d2-ed56-403f-8777-20490e763fb9" providerId="ADAL" clId="{87F6AC85-2B76-49AF-B1E8-E2575D952DEE}" dt="2024-06-25T17:51:48.777" v="24920" actId="20577"/>
        <pc:sldMkLst>
          <pc:docMk/>
          <pc:sldMk cId="4247444582" sldId="358"/>
        </pc:sldMkLst>
        <pc:spChg chg="mod">
          <ac:chgData name="Kelsey, Alice E (ACL)" userId="603999d2-ed56-403f-8777-20490e763fb9" providerId="ADAL" clId="{87F6AC85-2B76-49AF-B1E8-E2575D952DEE}" dt="2024-06-25T17:51:48.777" v="24920" actId="20577"/>
          <ac:spMkLst>
            <pc:docMk/>
            <pc:sldMk cId="4247444582" sldId="358"/>
            <ac:spMk id="7" creationId="{307DD01B-7567-A5EC-F1C2-39B4EF495609}"/>
          </ac:spMkLst>
        </pc:spChg>
      </pc:sldChg>
      <pc:sldChg chg="modSp mod modCm modNotesTx">
        <pc:chgData name="Kelsey, Alice E (ACL)" userId="603999d2-ed56-403f-8777-20490e763fb9" providerId="ADAL" clId="{87F6AC85-2B76-49AF-B1E8-E2575D952DEE}" dt="2024-06-25T16:42:08.302" v="23909"/>
        <pc:sldMkLst>
          <pc:docMk/>
          <pc:sldMk cId="1139003813" sldId="359"/>
        </pc:sldMkLst>
        <pc:picChg chg="mod">
          <ac:chgData name="Kelsey, Alice E (ACL)" userId="603999d2-ed56-403f-8777-20490e763fb9" providerId="ADAL" clId="{87F6AC85-2B76-49AF-B1E8-E2575D952DEE}" dt="2024-06-17T20:39:39.263" v="7739" actId="14100"/>
          <ac:picMkLst>
            <pc:docMk/>
            <pc:sldMk cId="1139003813" sldId="359"/>
            <ac:picMk id="2" creationId="{6F4A9020-6ED2-AF37-08ED-8EF8233F83A4}"/>
          </ac:picMkLst>
        </pc:picChg>
        <pc:extLst>
          <p:ext xmlns:p="http://schemas.openxmlformats.org/presentationml/2006/main" uri="{D6D511B9-2390-475A-947B-AFAB55BFBCF1}">
            <pc226:cmChg xmlns:pc226="http://schemas.microsoft.com/office/powerpoint/2022/06/main/command" chg="mod">
              <pc226:chgData name="Kelsey, Alice E (ACL)" userId="603999d2-ed56-403f-8777-20490e763fb9" providerId="ADAL" clId="{87F6AC85-2B76-49AF-B1E8-E2575D952DEE}" dt="2024-06-18T15:46:56.226" v="9411"/>
              <pc2:cmMkLst xmlns:pc2="http://schemas.microsoft.com/office/powerpoint/2019/9/main/command">
                <pc:docMk/>
                <pc:sldMk cId="1139003813" sldId="359"/>
                <pc2:cmMk id="{A0A32A61-65CC-45BF-8E4D-6021BCB0C032}"/>
              </pc2:cmMkLst>
            </pc226:cmChg>
            <pc226:cmChg xmlns:pc226="http://schemas.microsoft.com/office/powerpoint/2022/06/main/command" chg="mod">
              <pc226:chgData name="Kelsey, Alice E (ACL)" userId="603999d2-ed56-403f-8777-20490e763fb9" providerId="ADAL" clId="{87F6AC85-2B76-49AF-B1E8-E2575D952DEE}" dt="2024-06-25T16:42:08.302" v="23909"/>
              <pc2:cmMkLst xmlns:pc2="http://schemas.microsoft.com/office/powerpoint/2019/9/main/command">
                <pc:docMk/>
                <pc:sldMk cId="1139003813" sldId="359"/>
                <pc2:cmMk id="{ABD387BC-8D68-47BA-BFF9-83FEE9095D83}"/>
              </pc2:cmMkLst>
            </pc226:cmChg>
          </p:ext>
        </pc:extLst>
      </pc:sldChg>
      <pc:sldChg chg="addSp delSp modSp add mod modShow modCm modNotesTx">
        <pc:chgData name="Kelsey, Alice E (ACL)" userId="603999d2-ed56-403f-8777-20490e763fb9" providerId="ADAL" clId="{87F6AC85-2B76-49AF-B1E8-E2575D952DEE}" dt="2024-06-24T18:47:00.008" v="21896"/>
        <pc:sldMkLst>
          <pc:docMk/>
          <pc:sldMk cId="1416803427" sldId="361"/>
        </pc:sldMkLst>
        <pc:spChg chg="add del">
          <ac:chgData name="Kelsey, Alice E (ACL)" userId="603999d2-ed56-403f-8777-20490e763fb9" providerId="ADAL" clId="{87F6AC85-2B76-49AF-B1E8-E2575D952DEE}" dt="2024-06-20T19:40:05.834" v="20366" actId="22"/>
          <ac:spMkLst>
            <pc:docMk/>
            <pc:sldMk cId="1416803427" sldId="361"/>
            <ac:spMk id="4" creationId="{E3195B74-8923-43CE-D8B9-41B347A304F7}"/>
          </ac:spMkLst>
        </pc:spChg>
        <pc:spChg chg="mod">
          <ac:chgData name="Kelsey, Alice E (ACL)" userId="603999d2-ed56-403f-8777-20490e763fb9" providerId="ADAL" clId="{87F6AC85-2B76-49AF-B1E8-E2575D952DEE}" dt="2024-06-20T18:30:56.367" v="19313" actId="5793"/>
          <ac:spMkLst>
            <pc:docMk/>
            <pc:sldMk cId="1416803427" sldId="361"/>
            <ac:spMk id="7" creationId="{307DD01B-7567-A5EC-F1C2-39B4EF495609}"/>
          </ac:spMkLst>
        </pc:spChg>
        <pc:spChg chg="mod">
          <ac:chgData name="Kelsey, Alice E (ACL)" userId="603999d2-ed56-403f-8777-20490e763fb9" providerId="ADAL" clId="{87F6AC85-2B76-49AF-B1E8-E2575D952DEE}" dt="2024-06-20T18:35:17.259" v="19769" actId="20577"/>
          <ac:spMkLst>
            <pc:docMk/>
            <pc:sldMk cId="1416803427" sldId="361"/>
            <ac:spMk id="9" creationId="{616548FE-0E5A-BC2E-050A-D8935EF967EE}"/>
          </ac:spMkLst>
        </pc:spChg>
        <pc:picChg chg="add del mod">
          <ac:chgData name="Kelsey, Alice E (ACL)" userId="603999d2-ed56-403f-8777-20490e763fb9" providerId="ADAL" clId="{87F6AC85-2B76-49AF-B1E8-E2575D952DEE}" dt="2024-06-20T19:40:10.514" v="20367" actId="478"/>
          <ac:picMkLst>
            <pc:docMk/>
            <pc:sldMk cId="1416803427" sldId="361"/>
            <ac:picMk id="2" creationId="{E5280A88-1E41-DECE-43A0-ABE35AA85022}"/>
          </ac:picMkLst>
        </pc:picChg>
        <pc:picChg chg="add mod">
          <ac:chgData name="Kelsey, Alice E (ACL)" userId="603999d2-ed56-403f-8777-20490e763fb9" providerId="ADAL" clId="{87F6AC85-2B76-49AF-B1E8-E2575D952DEE}" dt="2024-06-20T19:40:25.443" v="20368"/>
          <ac:picMkLst>
            <pc:docMk/>
            <pc:sldMk cId="1416803427" sldId="361"/>
            <ac:picMk id="5" creationId="{FED8F06E-FC4D-9A29-4511-B2EAC13A8733}"/>
          </ac:picMkLst>
        </pc:picChg>
        <pc:extLst>
          <p:ext xmlns:p="http://schemas.openxmlformats.org/presentationml/2006/main" uri="{D6D511B9-2390-475A-947B-AFAB55BFBCF1}">
            <pc226:cmChg xmlns:pc226="http://schemas.microsoft.com/office/powerpoint/2022/06/main/command" chg="">
              <pc226:chgData name="Kelsey, Alice E (ACL)" userId="603999d2-ed56-403f-8777-20490e763fb9" providerId="ADAL" clId="{87F6AC85-2B76-49AF-B1E8-E2575D952DEE}" dt="2024-06-24T18:47:00.008" v="21896"/>
              <pc2:cmMkLst xmlns:pc2="http://schemas.microsoft.com/office/powerpoint/2019/9/main/command">
                <pc:docMk/>
                <pc:sldMk cId="1416803427" sldId="361"/>
                <pc2:cmMk id="{8AA7D528-0553-4743-A627-7C430E51FDC6}"/>
              </pc2:cmMkLst>
              <pc226:cmRplyChg chg="add">
                <pc226:chgData name="Kelsey, Alice E (ACL)" userId="603999d2-ed56-403f-8777-20490e763fb9" providerId="ADAL" clId="{87F6AC85-2B76-49AF-B1E8-E2575D952DEE}" dt="2024-06-24T18:47:00.008" v="21896"/>
                <pc2:cmRplyMkLst xmlns:pc2="http://schemas.microsoft.com/office/powerpoint/2019/9/main/command">
                  <pc:docMk/>
                  <pc:sldMk cId="1416803427" sldId="361"/>
                  <pc2:cmMk id="{8AA7D528-0553-4743-A627-7C430E51FDC6}"/>
                  <pc2:cmRplyMk id="{B614D748-B5AB-4529-834D-FAAD5D73FABC}"/>
                </pc2:cmRplyMkLst>
              </pc226:cmRplyChg>
            </pc226:cmChg>
          </p:ext>
        </pc:extLst>
      </pc:sldChg>
      <pc:sldChg chg="mod modShow modNotesTx">
        <pc:chgData name="Kelsey, Alice E (ACL)" userId="603999d2-ed56-403f-8777-20490e763fb9" providerId="ADAL" clId="{87F6AC85-2B76-49AF-B1E8-E2575D952DEE}" dt="2024-06-24T20:07:00.502" v="23055" actId="729"/>
        <pc:sldMkLst>
          <pc:docMk/>
          <pc:sldMk cId="3379688697" sldId="363"/>
        </pc:sldMkLst>
      </pc:sldChg>
    </pc:docChg>
  </pc:docChgLst>
  <pc:docChgLst>
    <pc:chgData name="Frank-Carr, Claire (ACL) (CTR)" userId="S::claire.frank-carr@acl.hhs.gov::023a24b7-4ee5-46bf-8a1c-3b2e4b8d21fb" providerId="AD" clId="Web-{3AAF95CD-83AC-44BE-7B16-7A1E358F062F}"/>
    <pc:docChg chg="modSld">
      <pc:chgData name="Frank-Carr, Claire (ACL) (CTR)" userId="S::claire.frank-carr@acl.hhs.gov::023a24b7-4ee5-46bf-8a1c-3b2e4b8d21fb" providerId="AD" clId="Web-{3AAF95CD-83AC-44BE-7B16-7A1E358F062F}" dt="2024-06-13T14:57:15.091" v="265"/>
      <pc:docMkLst>
        <pc:docMk/>
      </pc:docMkLst>
      <pc:sldChg chg="modSp delCm modCm modNotes">
        <pc:chgData name="Frank-Carr, Claire (ACL) (CTR)" userId="S::claire.frank-carr@acl.hhs.gov::023a24b7-4ee5-46bf-8a1c-3b2e4b8d21fb" providerId="AD" clId="Web-{3AAF95CD-83AC-44BE-7B16-7A1E358F062F}" dt="2024-06-13T14:52:02.704" v="221" actId="20577"/>
        <pc:sldMkLst>
          <pc:docMk/>
          <pc:sldMk cId="825309115" sldId="307"/>
        </pc:sldMkLst>
        <pc:spChg chg="mod">
          <ac:chgData name="Frank-Carr, Claire (ACL) (CTR)" userId="S::claire.frank-carr@acl.hhs.gov::023a24b7-4ee5-46bf-8a1c-3b2e4b8d21fb" providerId="AD" clId="Web-{3AAF95CD-83AC-44BE-7B16-7A1E358F062F}" dt="2024-06-13T14:52:02.704" v="221" actId="20577"/>
          <ac:spMkLst>
            <pc:docMk/>
            <pc:sldMk cId="825309115" sldId="307"/>
            <ac:spMk id="7" creationId="{307DD01B-7567-A5EC-F1C2-39B4EF495609}"/>
          </ac:spMkLst>
        </pc:spChg>
        <pc:extLst>
          <p:ext xmlns:p="http://schemas.openxmlformats.org/presentationml/2006/main" uri="{D6D511B9-2390-475A-947B-AFAB55BFBCF1}">
            <pc226:cmChg xmlns:pc226="http://schemas.microsoft.com/office/powerpoint/2022/06/main/command" chg="del mod">
              <pc226:chgData name="Frank-Carr, Claire (ACL) (CTR)" userId="S::claire.frank-carr@acl.hhs.gov::023a24b7-4ee5-46bf-8a1c-3b2e4b8d21fb" providerId="AD" clId="Web-{3AAF95CD-83AC-44BE-7B16-7A1E358F062F}" dt="2024-06-13T14:51:48.767" v="216"/>
              <pc2:cmMkLst xmlns:pc2="http://schemas.microsoft.com/office/powerpoint/2019/9/main/command">
                <pc:docMk/>
                <pc:sldMk cId="825309115" sldId="307"/>
                <pc2:cmMk id="{6F34DC4E-D88C-4079-A5F6-E88781F6E137}"/>
              </pc2:cmMkLst>
            </pc226:cmChg>
          </p:ext>
        </pc:extLst>
      </pc:sldChg>
      <pc:sldChg chg="modNotes">
        <pc:chgData name="Frank-Carr, Claire (ACL) (CTR)" userId="S::claire.frank-carr@acl.hhs.gov::023a24b7-4ee5-46bf-8a1c-3b2e4b8d21fb" providerId="AD" clId="Web-{3AAF95CD-83AC-44BE-7B16-7A1E358F062F}" dt="2024-06-13T14:57:15.091" v="265"/>
        <pc:sldMkLst>
          <pc:docMk/>
          <pc:sldMk cId="1494421006" sldId="321"/>
        </pc:sldMkLst>
      </pc:sldChg>
    </pc:docChg>
  </pc:docChgLst>
  <pc:docChgLst>
    <pc:chgData name="Frank-Carr, Claire (ACL) (CTR)" userId="023a24b7-4ee5-46bf-8a1c-3b2e4b8d21fb" providerId="ADAL" clId="{B7412D42-64A3-42A1-9D71-E0B4F44B8636}"/>
    <pc:docChg chg="undo redo custSel addSld delSld modSld sldOrd">
      <pc:chgData name="Frank-Carr, Claire (ACL) (CTR)" userId="023a24b7-4ee5-46bf-8a1c-3b2e4b8d21fb" providerId="ADAL" clId="{B7412D42-64A3-42A1-9D71-E0B4F44B8636}" dt="2024-04-18T19:27:40.777" v="460"/>
      <pc:docMkLst>
        <pc:docMk/>
      </pc:docMkLst>
      <pc:sldChg chg="modSp mod">
        <pc:chgData name="Frank-Carr, Claire (ACL) (CTR)" userId="023a24b7-4ee5-46bf-8a1c-3b2e4b8d21fb" providerId="ADAL" clId="{B7412D42-64A3-42A1-9D71-E0B4F44B8636}" dt="2024-04-18T19:04:20.880" v="110" actId="255"/>
        <pc:sldMkLst>
          <pc:docMk/>
          <pc:sldMk cId="0" sldId="256"/>
        </pc:sldMkLst>
        <pc:spChg chg="mod">
          <ac:chgData name="Frank-Carr, Claire (ACL) (CTR)" userId="023a24b7-4ee5-46bf-8a1c-3b2e4b8d21fb" providerId="ADAL" clId="{B7412D42-64A3-42A1-9D71-E0B4F44B8636}" dt="2024-04-18T19:03:49.403" v="48" actId="20577"/>
          <ac:spMkLst>
            <pc:docMk/>
            <pc:sldMk cId="0" sldId="256"/>
            <ac:spMk id="2" creationId="{ECFACE5B-ED08-894A-64AF-253DF0FE54CD}"/>
          </ac:spMkLst>
        </pc:spChg>
        <pc:spChg chg="mod">
          <ac:chgData name="Frank-Carr, Claire (ACL) (CTR)" userId="023a24b7-4ee5-46bf-8a1c-3b2e4b8d21fb" providerId="ADAL" clId="{B7412D42-64A3-42A1-9D71-E0B4F44B8636}" dt="2024-04-18T19:04:20.880" v="110" actId="255"/>
          <ac:spMkLst>
            <pc:docMk/>
            <pc:sldMk cId="0" sldId="256"/>
            <ac:spMk id="3" creationId="{ABE3A34F-DF11-4EFC-A8AE-8CB74B3F2EB5}"/>
          </ac:spMkLst>
        </pc:spChg>
      </pc:sldChg>
      <pc:sldChg chg="delSp modSp mod">
        <pc:chgData name="Frank-Carr, Claire (ACL) (CTR)" userId="023a24b7-4ee5-46bf-8a1c-3b2e4b8d21fb" providerId="ADAL" clId="{B7412D42-64A3-42A1-9D71-E0B4F44B8636}" dt="2024-04-18T19:06:10.699" v="180" actId="478"/>
        <pc:sldMkLst>
          <pc:docMk/>
          <pc:sldMk cId="0" sldId="257"/>
        </pc:sldMkLst>
        <pc:spChg chg="mod">
          <ac:chgData name="Frank-Carr, Claire (ACL) (CTR)" userId="023a24b7-4ee5-46bf-8a1c-3b2e4b8d21fb" providerId="ADAL" clId="{B7412D42-64A3-42A1-9D71-E0B4F44B8636}" dt="2024-04-18T19:06:05.489" v="179" actId="14100"/>
          <ac:spMkLst>
            <pc:docMk/>
            <pc:sldMk cId="0" sldId="257"/>
            <ac:spMk id="2" creationId="{131AEC11-92B0-E481-F052-325FF71809DA}"/>
          </ac:spMkLst>
        </pc:spChg>
        <pc:spChg chg="del">
          <ac:chgData name="Frank-Carr, Claire (ACL) (CTR)" userId="023a24b7-4ee5-46bf-8a1c-3b2e4b8d21fb" providerId="ADAL" clId="{B7412D42-64A3-42A1-9D71-E0B4F44B8636}" dt="2024-04-18T19:06:10.699" v="180" actId="478"/>
          <ac:spMkLst>
            <pc:docMk/>
            <pc:sldMk cId="0" sldId="257"/>
            <ac:spMk id="3" creationId="{B6E4A347-E045-1CE8-41C1-6BDF4C2C1DA5}"/>
          </ac:spMkLst>
        </pc:spChg>
        <pc:spChg chg="mod">
          <ac:chgData name="Frank-Carr, Claire (ACL) (CTR)" userId="023a24b7-4ee5-46bf-8a1c-3b2e4b8d21fb" providerId="ADAL" clId="{B7412D42-64A3-42A1-9D71-E0B4F44B8636}" dt="2024-04-18T19:05:16.999" v="132" actId="20577"/>
          <ac:spMkLst>
            <pc:docMk/>
            <pc:sldMk cId="0" sldId="257"/>
            <ac:spMk id="4" creationId="{AAFB11B3-AEA9-BED7-265C-3C638144ABC5}"/>
          </ac:spMkLst>
        </pc:spChg>
      </pc:sldChg>
      <pc:sldChg chg="del">
        <pc:chgData name="Frank-Carr, Claire (ACL) (CTR)" userId="023a24b7-4ee5-46bf-8a1c-3b2e4b8d21fb" providerId="ADAL" clId="{B7412D42-64A3-42A1-9D71-E0B4F44B8636}" dt="2024-04-18T19:19:10.575" v="434" actId="47"/>
        <pc:sldMkLst>
          <pc:docMk/>
          <pc:sldMk cId="0" sldId="258"/>
        </pc:sldMkLst>
      </pc:sldChg>
      <pc:sldChg chg="addSp delSp modSp mod modShow addCm modCm">
        <pc:chgData name="Frank-Carr, Claire (ACL) (CTR)" userId="023a24b7-4ee5-46bf-8a1c-3b2e4b8d21fb" providerId="ADAL" clId="{B7412D42-64A3-42A1-9D71-E0B4F44B8636}" dt="2024-04-18T19:27:02.371" v="459"/>
        <pc:sldMkLst>
          <pc:docMk/>
          <pc:sldMk cId="0" sldId="260"/>
        </pc:sldMkLst>
        <pc:spChg chg="add mod">
          <ac:chgData name="Frank-Carr, Claire (ACL) (CTR)" userId="023a24b7-4ee5-46bf-8a1c-3b2e4b8d21fb" providerId="ADAL" clId="{B7412D42-64A3-42A1-9D71-E0B4F44B8636}" dt="2024-04-18T19:19:27.021" v="435" actId="478"/>
          <ac:spMkLst>
            <pc:docMk/>
            <pc:sldMk cId="0" sldId="260"/>
            <ac:spMk id="6" creationId="{3AFFA9A1-FF01-DCB0-5B15-EB5DA4A5794A}"/>
          </ac:spMkLst>
        </pc:spChg>
        <pc:picChg chg="del">
          <ac:chgData name="Frank-Carr, Claire (ACL) (CTR)" userId="023a24b7-4ee5-46bf-8a1c-3b2e4b8d21fb" providerId="ADAL" clId="{B7412D42-64A3-42A1-9D71-E0B4F44B8636}" dt="2024-04-18T19:19:27.021" v="435" actId="478"/>
          <ac:picMkLst>
            <pc:docMk/>
            <pc:sldMk cId="0" sldId="260"/>
            <ac:picMk id="11" creationId="{035FE030-F9D3-0204-03A6-1F44A7A90746}"/>
          </ac:picMkLst>
        </pc:picChg>
      </pc:sldChg>
      <pc:sldChg chg="mod modShow">
        <pc:chgData name="Frank-Carr, Claire (ACL) (CTR)" userId="023a24b7-4ee5-46bf-8a1c-3b2e4b8d21fb" providerId="ADAL" clId="{B7412D42-64A3-42A1-9D71-E0B4F44B8636}" dt="2024-04-18T19:19:48.325" v="437" actId="729"/>
        <pc:sldMkLst>
          <pc:docMk/>
          <pc:sldMk cId="0" sldId="261"/>
        </pc:sldMkLst>
      </pc:sldChg>
      <pc:sldChg chg="mod modShow">
        <pc:chgData name="Frank-Carr, Claire (ACL) (CTR)" userId="023a24b7-4ee5-46bf-8a1c-3b2e4b8d21fb" providerId="ADAL" clId="{B7412D42-64A3-42A1-9D71-E0B4F44B8636}" dt="2024-04-18T19:19:54.979" v="439" actId="729"/>
        <pc:sldMkLst>
          <pc:docMk/>
          <pc:sldMk cId="0" sldId="262"/>
        </pc:sldMkLst>
      </pc:sldChg>
      <pc:sldChg chg="add del mod modShow">
        <pc:chgData name="Frank-Carr, Claire (ACL) (CTR)" userId="023a24b7-4ee5-46bf-8a1c-3b2e4b8d21fb" providerId="ADAL" clId="{B7412D42-64A3-42A1-9D71-E0B4F44B8636}" dt="2024-04-18T19:20:48.100" v="441" actId="729"/>
        <pc:sldMkLst>
          <pc:docMk/>
          <pc:sldMk cId="0" sldId="264"/>
        </pc:sldMkLst>
      </pc:sldChg>
      <pc:sldChg chg="del">
        <pc:chgData name="Frank-Carr, Claire (ACL) (CTR)" userId="023a24b7-4ee5-46bf-8a1c-3b2e4b8d21fb" providerId="ADAL" clId="{B7412D42-64A3-42A1-9D71-E0B4F44B8636}" dt="2024-04-18T19:17:14.658" v="415" actId="47"/>
        <pc:sldMkLst>
          <pc:docMk/>
          <pc:sldMk cId="0" sldId="266"/>
        </pc:sldMkLst>
      </pc:sldChg>
      <pc:sldChg chg="del">
        <pc:chgData name="Frank-Carr, Claire (ACL) (CTR)" userId="023a24b7-4ee5-46bf-8a1c-3b2e4b8d21fb" providerId="ADAL" clId="{B7412D42-64A3-42A1-9D71-E0B4F44B8636}" dt="2024-04-18T19:18:23.834" v="430" actId="47"/>
        <pc:sldMkLst>
          <pc:docMk/>
          <pc:sldMk cId="0" sldId="267"/>
        </pc:sldMkLst>
      </pc:sldChg>
      <pc:sldChg chg="add del mod ord modShow">
        <pc:chgData name="Frank-Carr, Claire (ACL) (CTR)" userId="023a24b7-4ee5-46bf-8a1c-3b2e4b8d21fb" providerId="ADAL" clId="{B7412D42-64A3-42A1-9D71-E0B4F44B8636}" dt="2024-04-18T19:23:40.304" v="455"/>
        <pc:sldMkLst>
          <pc:docMk/>
          <pc:sldMk cId="0" sldId="268"/>
        </pc:sldMkLst>
      </pc:sldChg>
      <pc:sldChg chg="add del mod modShow">
        <pc:chgData name="Frank-Carr, Claire (ACL) (CTR)" userId="023a24b7-4ee5-46bf-8a1c-3b2e4b8d21fb" providerId="ADAL" clId="{B7412D42-64A3-42A1-9D71-E0B4F44B8636}" dt="2024-04-18T19:23:23.295" v="451" actId="729"/>
        <pc:sldMkLst>
          <pc:docMk/>
          <pc:sldMk cId="0" sldId="269"/>
        </pc:sldMkLst>
      </pc:sldChg>
      <pc:sldChg chg="del">
        <pc:chgData name="Frank-Carr, Claire (ACL) (CTR)" userId="023a24b7-4ee5-46bf-8a1c-3b2e4b8d21fb" providerId="ADAL" clId="{B7412D42-64A3-42A1-9D71-E0B4F44B8636}" dt="2024-04-18T19:17:18.745" v="418" actId="47"/>
        <pc:sldMkLst>
          <pc:docMk/>
          <pc:sldMk cId="0" sldId="270"/>
        </pc:sldMkLst>
      </pc:sldChg>
      <pc:sldChg chg="del">
        <pc:chgData name="Frank-Carr, Claire (ACL) (CTR)" userId="023a24b7-4ee5-46bf-8a1c-3b2e4b8d21fb" providerId="ADAL" clId="{B7412D42-64A3-42A1-9D71-E0B4F44B8636}" dt="2024-04-18T19:18:19.724" v="428" actId="47"/>
        <pc:sldMkLst>
          <pc:docMk/>
          <pc:sldMk cId="0" sldId="272"/>
        </pc:sldMkLst>
      </pc:sldChg>
      <pc:sldChg chg="del">
        <pc:chgData name="Frank-Carr, Claire (ACL) (CTR)" userId="023a24b7-4ee5-46bf-8a1c-3b2e4b8d21fb" providerId="ADAL" clId="{B7412D42-64A3-42A1-9D71-E0B4F44B8636}" dt="2024-04-18T19:17:19.548" v="419" actId="47"/>
        <pc:sldMkLst>
          <pc:docMk/>
          <pc:sldMk cId="0" sldId="273"/>
        </pc:sldMkLst>
      </pc:sldChg>
      <pc:sldChg chg="del">
        <pc:chgData name="Frank-Carr, Claire (ACL) (CTR)" userId="023a24b7-4ee5-46bf-8a1c-3b2e4b8d21fb" providerId="ADAL" clId="{B7412D42-64A3-42A1-9D71-E0B4F44B8636}" dt="2024-04-18T19:17:22.143" v="420" actId="47"/>
        <pc:sldMkLst>
          <pc:docMk/>
          <pc:sldMk cId="0" sldId="274"/>
        </pc:sldMkLst>
      </pc:sldChg>
      <pc:sldChg chg="del">
        <pc:chgData name="Frank-Carr, Claire (ACL) (CTR)" userId="023a24b7-4ee5-46bf-8a1c-3b2e4b8d21fb" providerId="ADAL" clId="{B7412D42-64A3-42A1-9D71-E0B4F44B8636}" dt="2024-04-18T19:17:24.677" v="421" actId="47"/>
        <pc:sldMkLst>
          <pc:docMk/>
          <pc:sldMk cId="0" sldId="275"/>
        </pc:sldMkLst>
      </pc:sldChg>
      <pc:sldChg chg="del">
        <pc:chgData name="Frank-Carr, Claire (ACL) (CTR)" userId="023a24b7-4ee5-46bf-8a1c-3b2e4b8d21fb" providerId="ADAL" clId="{B7412D42-64A3-42A1-9D71-E0B4F44B8636}" dt="2024-04-18T19:17:27.280" v="422" actId="47"/>
        <pc:sldMkLst>
          <pc:docMk/>
          <pc:sldMk cId="0" sldId="276"/>
        </pc:sldMkLst>
      </pc:sldChg>
      <pc:sldChg chg="mod ord modShow">
        <pc:chgData name="Frank-Carr, Claire (ACL) (CTR)" userId="023a24b7-4ee5-46bf-8a1c-3b2e4b8d21fb" providerId="ADAL" clId="{B7412D42-64A3-42A1-9D71-E0B4F44B8636}" dt="2024-04-18T19:20:49.909" v="442" actId="729"/>
        <pc:sldMkLst>
          <pc:docMk/>
          <pc:sldMk cId="0" sldId="277"/>
        </pc:sldMkLst>
      </pc:sldChg>
      <pc:sldChg chg="del">
        <pc:chgData name="Frank-Carr, Claire (ACL) (CTR)" userId="023a24b7-4ee5-46bf-8a1c-3b2e4b8d21fb" providerId="ADAL" clId="{B7412D42-64A3-42A1-9D71-E0B4F44B8636}" dt="2024-04-18T19:17:39.615" v="425" actId="47"/>
        <pc:sldMkLst>
          <pc:docMk/>
          <pc:sldMk cId="0" sldId="278"/>
        </pc:sldMkLst>
      </pc:sldChg>
      <pc:sldChg chg="modSp mod">
        <pc:chgData name="Frank-Carr, Claire (ACL) (CTR)" userId="023a24b7-4ee5-46bf-8a1c-3b2e4b8d21fb" providerId="ADAL" clId="{B7412D42-64A3-42A1-9D71-E0B4F44B8636}" dt="2024-04-18T19:15:34.585" v="380" actId="20577"/>
        <pc:sldMkLst>
          <pc:docMk/>
          <pc:sldMk cId="0" sldId="279"/>
        </pc:sldMkLst>
        <pc:spChg chg="mod">
          <ac:chgData name="Frank-Carr, Claire (ACL) (CTR)" userId="023a24b7-4ee5-46bf-8a1c-3b2e4b8d21fb" providerId="ADAL" clId="{B7412D42-64A3-42A1-9D71-E0B4F44B8636}" dt="2024-04-18T19:15:34.585" v="380" actId="20577"/>
          <ac:spMkLst>
            <pc:docMk/>
            <pc:sldMk cId="0" sldId="279"/>
            <ac:spMk id="11" creationId="{DFF8AEB3-BCC4-B0EC-DE6C-9B6E25BDD1D3}"/>
          </ac:spMkLst>
        </pc:spChg>
      </pc:sldChg>
      <pc:sldChg chg="del">
        <pc:chgData name="Frank-Carr, Claire (ACL) (CTR)" userId="023a24b7-4ee5-46bf-8a1c-3b2e4b8d21fb" providerId="ADAL" clId="{B7412D42-64A3-42A1-9D71-E0B4F44B8636}" dt="2024-04-18T19:16:16.380" v="383" actId="47"/>
        <pc:sldMkLst>
          <pc:docMk/>
          <pc:sldMk cId="0" sldId="280"/>
        </pc:sldMkLst>
      </pc:sldChg>
      <pc:sldChg chg="add del mod modShow">
        <pc:chgData name="Frank-Carr, Claire (ACL) (CTR)" userId="023a24b7-4ee5-46bf-8a1c-3b2e4b8d21fb" providerId="ADAL" clId="{B7412D42-64A3-42A1-9D71-E0B4F44B8636}" dt="2024-04-18T19:21:14.523" v="444" actId="729"/>
        <pc:sldMkLst>
          <pc:docMk/>
          <pc:sldMk cId="1238067102" sldId="281"/>
        </pc:sldMkLst>
      </pc:sldChg>
      <pc:sldChg chg="del">
        <pc:chgData name="Frank-Carr, Claire (ACL) (CTR)" userId="023a24b7-4ee5-46bf-8a1c-3b2e4b8d21fb" providerId="ADAL" clId="{B7412D42-64A3-42A1-9D71-E0B4F44B8636}" dt="2024-04-18T19:17:07.862" v="410" actId="47"/>
        <pc:sldMkLst>
          <pc:docMk/>
          <pc:sldMk cId="3647496363" sldId="282"/>
        </pc:sldMkLst>
      </pc:sldChg>
      <pc:sldChg chg="del">
        <pc:chgData name="Frank-Carr, Claire (ACL) (CTR)" userId="023a24b7-4ee5-46bf-8a1c-3b2e4b8d21fb" providerId="ADAL" clId="{B7412D42-64A3-42A1-9D71-E0B4F44B8636}" dt="2024-04-18T19:17:08.553" v="411" actId="47"/>
        <pc:sldMkLst>
          <pc:docMk/>
          <pc:sldMk cId="1118728492" sldId="283"/>
        </pc:sldMkLst>
      </pc:sldChg>
      <pc:sldChg chg="del">
        <pc:chgData name="Frank-Carr, Claire (ACL) (CTR)" userId="023a24b7-4ee5-46bf-8a1c-3b2e4b8d21fb" providerId="ADAL" clId="{B7412D42-64A3-42A1-9D71-E0B4F44B8636}" dt="2024-04-18T19:17:12.410" v="414" actId="47"/>
        <pc:sldMkLst>
          <pc:docMk/>
          <pc:sldMk cId="3326870465" sldId="285"/>
        </pc:sldMkLst>
      </pc:sldChg>
      <pc:sldChg chg="del">
        <pc:chgData name="Frank-Carr, Claire (ACL) (CTR)" userId="023a24b7-4ee5-46bf-8a1c-3b2e4b8d21fb" providerId="ADAL" clId="{B7412D42-64A3-42A1-9D71-E0B4F44B8636}" dt="2024-04-18T19:17:11.024" v="413" actId="47"/>
        <pc:sldMkLst>
          <pc:docMk/>
          <pc:sldMk cId="1703283992" sldId="286"/>
        </pc:sldMkLst>
      </pc:sldChg>
      <pc:sldChg chg="mod modShow">
        <pc:chgData name="Frank-Carr, Claire (ACL) (CTR)" userId="023a24b7-4ee5-46bf-8a1c-3b2e4b8d21fb" providerId="ADAL" clId="{B7412D42-64A3-42A1-9D71-E0B4F44B8636}" dt="2024-04-18T19:16:21.918" v="384" actId="729"/>
        <pc:sldMkLst>
          <pc:docMk/>
          <pc:sldMk cId="2241447357" sldId="287"/>
        </pc:sldMkLst>
      </pc:sldChg>
      <pc:sldChg chg="mod modShow">
        <pc:chgData name="Frank-Carr, Claire (ACL) (CTR)" userId="023a24b7-4ee5-46bf-8a1c-3b2e4b8d21fb" providerId="ADAL" clId="{B7412D42-64A3-42A1-9D71-E0B4F44B8636}" dt="2024-04-18T19:15:53.198" v="381" actId="729"/>
        <pc:sldMkLst>
          <pc:docMk/>
          <pc:sldMk cId="2881980799" sldId="288"/>
        </pc:sldMkLst>
      </pc:sldChg>
      <pc:sldChg chg="del">
        <pc:chgData name="Frank-Carr, Claire (ACL) (CTR)" userId="023a24b7-4ee5-46bf-8a1c-3b2e4b8d21fb" providerId="ADAL" clId="{B7412D42-64A3-42A1-9D71-E0B4F44B8636}" dt="2024-04-18T19:18:51.125" v="433" actId="47"/>
        <pc:sldMkLst>
          <pc:docMk/>
          <pc:sldMk cId="1597676334" sldId="290"/>
        </pc:sldMkLst>
      </pc:sldChg>
      <pc:sldChg chg="mod modShow">
        <pc:chgData name="Frank-Carr, Claire (ACL) (CTR)" userId="023a24b7-4ee5-46bf-8a1c-3b2e4b8d21fb" providerId="ADAL" clId="{B7412D42-64A3-42A1-9D71-E0B4F44B8636}" dt="2024-04-18T19:19:52.660" v="438" actId="729"/>
        <pc:sldMkLst>
          <pc:docMk/>
          <pc:sldMk cId="410503123" sldId="292"/>
        </pc:sldMkLst>
      </pc:sldChg>
      <pc:sldChg chg="addSp delSp modSp mod ord">
        <pc:chgData name="Frank-Carr, Claire (ACL) (CTR)" userId="023a24b7-4ee5-46bf-8a1c-3b2e4b8d21fb" providerId="ADAL" clId="{B7412D42-64A3-42A1-9D71-E0B4F44B8636}" dt="2024-04-18T19:21:47.596" v="448" actId="20577"/>
        <pc:sldMkLst>
          <pc:docMk/>
          <pc:sldMk cId="270268475" sldId="293"/>
        </pc:sldMkLst>
        <pc:spChg chg="mod">
          <ac:chgData name="Frank-Carr, Claire (ACL) (CTR)" userId="023a24b7-4ee5-46bf-8a1c-3b2e4b8d21fb" providerId="ADAL" clId="{B7412D42-64A3-42A1-9D71-E0B4F44B8636}" dt="2024-04-18T19:21:47.596" v="448" actId="20577"/>
          <ac:spMkLst>
            <pc:docMk/>
            <pc:sldMk cId="270268475" sldId="293"/>
            <ac:spMk id="2" creationId="{258DB7BE-0702-EB85-D110-E1300E65795B}"/>
          </ac:spMkLst>
        </pc:spChg>
        <pc:spChg chg="add del mod">
          <ac:chgData name="Frank-Carr, Claire (ACL) (CTR)" userId="023a24b7-4ee5-46bf-8a1c-3b2e4b8d21fb" providerId="ADAL" clId="{B7412D42-64A3-42A1-9D71-E0B4F44B8636}" dt="2024-04-18T19:14:31.900" v="358" actId="1076"/>
          <ac:spMkLst>
            <pc:docMk/>
            <pc:sldMk cId="270268475" sldId="293"/>
            <ac:spMk id="3" creationId="{810233F4-CA36-0CFC-02F7-7898A7698023}"/>
          </ac:spMkLst>
        </pc:spChg>
      </pc:sldChg>
      <pc:sldChg chg="modSp mod">
        <pc:chgData name="Frank-Carr, Claire (ACL) (CTR)" userId="023a24b7-4ee5-46bf-8a1c-3b2e4b8d21fb" providerId="ADAL" clId="{B7412D42-64A3-42A1-9D71-E0B4F44B8636}" dt="2024-04-18T19:17:03.501" v="409" actId="20577"/>
        <pc:sldMkLst>
          <pc:docMk/>
          <pc:sldMk cId="3468349836" sldId="294"/>
        </pc:sldMkLst>
        <pc:spChg chg="mod">
          <ac:chgData name="Frank-Carr, Claire (ACL) (CTR)" userId="023a24b7-4ee5-46bf-8a1c-3b2e4b8d21fb" providerId="ADAL" clId="{B7412D42-64A3-42A1-9D71-E0B4F44B8636}" dt="2024-04-18T19:17:03.501" v="409" actId="20577"/>
          <ac:spMkLst>
            <pc:docMk/>
            <pc:sldMk cId="3468349836" sldId="294"/>
            <ac:spMk id="2" creationId="{25CA6593-E77C-13BA-A904-238F547543B5}"/>
          </ac:spMkLst>
        </pc:spChg>
      </pc:sldChg>
      <pc:sldChg chg="addSp modSp mod">
        <pc:chgData name="Frank-Carr, Claire (ACL) (CTR)" userId="023a24b7-4ee5-46bf-8a1c-3b2e4b8d21fb" providerId="ADAL" clId="{B7412D42-64A3-42A1-9D71-E0B4F44B8636}" dt="2024-04-18T19:10:59.326" v="302" actId="1076"/>
        <pc:sldMkLst>
          <pc:docMk/>
          <pc:sldMk cId="2415035927" sldId="295"/>
        </pc:sldMkLst>
        <pc:spChg chg="add mod">
          <ac:chgData name="Frank-Carr, Claire (ACL) (CTR)" userId="023a24b7-4ee5-46bf-8a1c-3b2e4b8d21fb" providerId="ADAL" clId="{B7412D42-64A3-42A1-9D71-E0B4F44B8636}" dt="2024-04-18T19:09:46.889" v="301" actId="14100"/>
          <ac:spMkLst>
            <pc:docMk/>
            <pc:sldMk cId="2415035927" sldId="295"/>
            <ac:spMk id="2" creationId="{17474985-C8AB-5EB4-2AC3-D5FDDCB7040E}"/>
          </ac:spMkLst>
        </pc:spChg>
        <pc:spChg chg="mod">
          <ac:chgData name="Frank-Carr, Claire (ACL) (CTR)" userId="023a24b7-4ee5-46bf-8a1c-3b2e4b8d21fb" providerId="ADAL" clId="{B7412D42-64A3-42A1-9D71-E0B4F44B8636}" dt="2024-04-18T19:07:34.326" v="294" actId="20577"/>
          <ac:spMkLst>
            <pc:docMk/>
            <pc:sldMk cId="2415035927" sldId="295"/>
            <ac:spMk id="7" creationId="{307DD01B-7567-A5EC-F1C2-39B4EF495609}"/>
          </ac:spMkLst>
        </pc:spChg>
        <pc:spChg chg="mod">
          <ac:chgData name="Frank-Carr, Claire (ACL) (CTR)" userId="023a24b7-4ee5-46bf-8a1c-3b2e4b8d21fb" providerId="ADAL" clId="{B7412D42-64A3-42A1-9D71-E0B4F44B8636}" dt="2024-04-18T19:10:59.326" v="302" actId="1076"/>
          <ac:spMkLst>
            <pc:docMk/>
            <pc:sldMk cId="2415035927" sldId="295"/>
            <ac:spMk id="9" creationId="{616548FE-0E5A-BC2E-050A-D8935EF967EE}"/>
          </ac:spMkLst>
        </pc:spChg>
      </pc:sldChg>
      <pc:sldChg chg="mod modShow">
        <pc:chgData name="Frank-Carr, Claire (ACL) (CTR)" userId="023a24b7-4ee5-46bf-8a1c-3b2e4b8d21fb" providerId="ADAL" clId="{B7412D42-64A3-42A1-9D71-E0B4F44B8636}" dt="2024-04-18T19:15:55.065" v="382" actId="729"/>
        <pc:sldMkLst>
          <pc:docMk/>
          <pc:sldMk cId="2431634846" sldId="296"/>
        </pc:sldMkLst>
      </pc:sldChg>
      <pc:sldChg chg="delSp modSp add mod addCm">
        <pc:chgData name="Frank-Carr, Claire (ACL) (CTR)" userId="023a24b7-4ee5-46bf-8a1c-3b2e4b8d21fb" providerId="ADAL" clId="{B7412D42-64A3-42A1-9D71-E0B4F44B8636}" dt="2024-04-18T19:27:40.777" v="460"/>
        <pc:sldMkLst>
          <pc:docMk/>
          <pc:sldMk cId="596363296" sldId="297"/>
        </pc:sldMkLst>
        <pc:spChg chg="del">
          <ac:chgData name="Frank-Carr, Claire (ACL) (CTR)" userId="023a24b7-4ee5-46bf-8a1c-3b2e4b8d21fb" providerId="ADAL" clId="{B7412D42-64A3-42A1-9D71-E0B4F44B8636}" dt="2024-04-18T19:14:54.255" v="360" actId="478"/>
          <ac:spMkLst>
            <pc:docMk/>
            <pc:sldMk cId="596363296" sldId="297"/>
            <ac:spMk id="2" creationId="{17474985-C8AB-5EB4-2AC3-D5FDDCB7040E}"/>
          </ac:spMkLst>
        </pc:spChg>
        <pc:spChg chg="mod">
          <ac:chgData name="Frank-Carr, Claire (ACL) (CTR)" userId="023a24b7-4ee5-46bf-8a1c-3b2e4b8d21fb" providerId="ADAL" clId="{B7412D42-64A3-42A1-9D71-E0B4F44B8636}" dt="2024-04-18T19:15:06.857" v="366" actId="20577"/>
          <ac:spMkLst>
            <pc:docMk/>
            <pc:sldMk cId="596363296" sldId="297"/>
            <ac:spMk id="9" creationId="{616548FE-0E5A-BC2E-050A-D8935EF967EE}"/>
          </ac:spMkLst>
        </pc:spChg>
      </pc:sldChg>
      <pc:sldChg chg="add del">
        <pc:chgData name="Frank-Carr, Claire (ACL) (CTR)" userId="023a24b7-4ee5-46bf-8a1c-3b2e4b8d21fb" providerId="ADAL" clId="{B7412D42-64A3-42A1-9D71-E0B4F44B8636}" dt="2024-04-18T19:16:27.498" v="385" actId="47"/>
        <pc:sldMkLst>
          <pc:docMk/>
          <pc:sldMk cId="1527538221" sldId="298"/>
        </pc:sldMkLst>
      </pc:sldChg>
      <pc:sldChg chg="add del">
        <pc:chgData name="Frank-Carr, Claire (ACL) (CTR)" userId="023a24b7-4ee5-46bf-8a1c-3b2e4b8d21fb" providerId="ADAL" clId="{B7412D42-64A3-42A1-9D71-E0B4F44B8636}" dt="2024-04-18T19:16:28.313" v="386" actId="47"/>
        <pc:sldMkLst>
          <pc:docMk/>
          <pc:sldMk cId="781992776" sldId="299"/>
        </pc:sldMkLst>
      </pc:sldChg>
      <pc:sldChg chg="add del">
        <pc:chgData name="Frank-Carr, Claire (ACL) (CTR)" userId="023a24b7-4ee5-46bf-8a1c-3b2e4b8d21fb" providerId="ADAL" clId="{B7412D42-64A3-42A1-9D71-E0B4F44B8636}" dt="2024-04-18T19:16:29.068" v="387" actId="47"/>
        <pc:sldMkLst>
          <pc:docMk/>
          <pc:sldMk cId="4111470108" sldId="300"/>
        </pc:sldMkLst>
      </pc:sldChg>
      <pc:sldChg chg="add del">
        <pc:chgData name="Frank-Carr, Claire (ACL) (CTR)" userId="023a24b7-4ee5-46bf-8a1c-3b2e4b8d21fb" providerId="ADAL" clId="{B7412D42-64A3-42A1-9D71-E0B4F44B8636}" dt="2024-04-18T19:16:30.247" v="388" actId="47"/>
        <pc:sldMkLst>
          <pc:docMk/>
          <pc:sldMk cId="3445829148" sldId="301"/>
        </pc:sldMkLst>
      </pc:sldChg>
      <pc:sldMasterChg chg="addSldLayout delSldLayout">
        <pc:chgData name="Frank-Carr, Claire (ACL) (CTR)" userId="023a24b7-4ee5-46bf-8a1c-3b2e4b8d21fb" providerId="ADAL" clId="{B7412D42-64A3-42A1-9D71-E0B4F44B8636}" dt="2024-04-18T19:19:10.575" v="434" actId="47"/>
        <pc:sldMasterMkLst>
          <pc:docMk/>
          <pc:sldMasterMk cId="0" sldId="2147483648"/>
        </pc:sldMasterMkLst>
        <pc:sldLayoutChg chg="del">
          <pc:chgData name="Frank-Carr, Claire (ACL) (CTR)" userId="023a24b7-4ee5-46bf-8a1c-3b2e4b8d21fb" providerId="ADAL" clId="{B7412D42-64A3-42A1-9D71-E0B4F44B8636}" dt="2024-04-18T19:19:10.575" v="434" actId="47"/>
          <pc:sldLayoutMkLst>
            <pc:docMk/>
            <pc:sldMasterMk cId="0" sldId="2147483648"/>
            <pc:sldLayoutMk cId="0" sldId="2147483651"/>
          </pc:sldLayoutMkLst>
        </pc:sldLayoutChg>
        <pc:sldLayoutChg chg="add del">
          <pc:chgData name="Frank-Carr, Claire (ACL) (CTR)" userId="023a24b7-4ee5-46bf-8a1c-3b2e4b8d21fb" providerId="ADAL" clId="{B7412D42-64A3-42A1-9D71-E0B4F44B8636}" dt="2024-04-18T19:18:20.624" v="429" actId="47"/>
          <pc:sldLayoutMkLst>
            <pc:docMk/>
            <pc:sldMasterMk cId="0" sldId="2147483648"/>
            <pc:sldLayoutMk cId="0" sldId="2147483657"/>
          </pc:sldLayoutMkLst>
        </pc:sldLayoutChg>
        <pc:sldLayoutChg chg="del">
          <pc:chgData name="Frank-Carr, Claire (ACL) (CTR)" userId="023a24b7-4ee5-46bf-8a1c-3b2e4b8d21fb" providerId="ADAL" clId="{B7412D42-64A3-42A1-9D71-E0B4F44B8636}" dt="2024-04-18T19:17:14.658" v="415" actId="47"/>
          <pc:sldLayoutMkLst>
            <pc:docMk/>
            <pc:sldMasterMk cId="0" sldId="2147483648"/>
            <pc:sldLayoutMk cId="0" sldId="2147483659"/>
          </pc:sldLayoutMkLst>
        </pc:sldLayoutChg>
        <pc:sldLayoutChg chg="del">
          <pc:chgData name="Frank-Carr, Claire (ACL) (CTR)" userId="023a24b7-4ee5-46bf-8a1c-3b2e4b8d21fb" providerId="ADAL" clId="{B7412D42-64A3-42A1-9D71-E0B4F44B8636}" dt="2024-04-18T19:18:23.834" v="430" actId="47"/>
          <pc:sldLayoutMkLst>
            <pc:docMk/>
            <pc:sldMasterMk cId="0" sldId="2147483648"/>
            <pc:sldLayoutMk cId="0" sldId="2147483660"/>
          </pc:sldLayoutMkLst>
        </pc:sldLayoutChg>
        <pc:sldLayoutChg chg="del">
          <pc:chgData name="Frank-Carr, Claire (ACL) (CTR)" userId="023a24b7-4ee5-46bf-8a1c-3b2e4b8d21fb" providerId="ADAL" clId="{B7412D42-64A3-42A1-9D71-E0B4F44B8636}" dt="2024-04-18T19:17:16.465" v="416" actId="47"/>
          <pc:sldLayoutMkLst>
            <pc:docMk/>
            <pc:sldMasterMk cId="0" sldId="2147483648"/>
            <pc:sldLayoutMk cId="0" sldId="2147483661"/>
          </pc:sldLayoutMkLst>
        </pc:sldLayoutChg>
        <pc:sldLayoutChg chg="del">
          <pc:chgData name="Frank-Carr, Claire (ACL) (CTR)" userId="023a24b7-4ee5-46bf-8a1c-3b2e4b8d21fb" providerId="ADAL" clId="{B7412D42-64A3-42A1-9D71-E0B4F44B8636}" dt="2024-04-18T19:17:18.745" v="418" actId="47"/>
          <pc:sldLayoutMkLst>
            <pc:docMk/>
            <pc:sldMasterMk cId="0" sldId="2147483648"/>
            <pc:sldLayoutMk cId="0" sldId="2147483663"/>
          </pc:sldLayoutMkLst>
        </pc:sldLayoutChg>
        <pc:sldLayoutChg chg="del">
          <pc:chgData name="Frank-Carr, Claire (ACL) (CTR)" userId="023a24b7-4ee5-46bf-8a1c-3b2e4b8d21fb" providerId="ADAL" clId="{B7412D42-64A3-42A1-9D71-E0B4F44B8636}" dt="2024-04-18T19:18:19.724" v="428" actId="47"/>
          <pc:sldLayoutMkLst>
            <pc:docMk/>
            <pc:sldMasterMk cId="0" sldId="2147483648"/>
            <pc:sldLayoutMk cId="0" sldId="2147483665"/>
          </pc:sldLayoutMkLst>
        </pc:sldLayoutChg>
        <pc:sldLayoutChg chg="del">
          <pc:chgData name="Frank-Carr, Claire (ACL) (CTR)" userId="023a24b7-4ee5-46bf-8a1c-3b2e4b8d21fb" providerId="ADAL" clId="{B7412D42-64A3-42A1-9D71-E0B4F44B8636}" dt="2024-04-18T19:17:19.548" v="419" actId="47"/>
          <pc:sldLayoutMkLst>
            <pc:docMk/>
            <pc:sldMasterMk cId="0" sldId="2147483648"/>
            <pc:sldLayoutMk cId="0" sldId="2147483666"/>
          </pc:sldLayoutMkLst>
        </pc:sldLayoutChg>
        <pc:sldLayoutChg chg="del">
          <pc:chgData name="Frank-Carr, Claire (ACL) (CTR)" userId="023a24b7-4ee5-46bf-8a1c-3b2e4b8d21fb" providerId="ADAL" clId="{B7412D42-64A3-42A1-9D71-E0B4F44B8636}" dt="2024-04-18T19:17:22.143" v="420" actId="47"/>
          <pc:sldLayoutMkLst>
            <pc:docMk/>
            <pc:sldMasterMk cId="0" sldId="2147483648"/>
            <pc:sldLayoutMk cId="0" sldId="2147483667"/>
          </pc:sldLayoutMkLst>
        </pc:sldLayoutChg>
        <pc:sldLayoutChg chg="del">
          <pc:chgData name="Frank-Carr, Claire (ACL) (CTR)" userId="023a24b7-4ee5-46bf-8a1c-3b2e4b8d21fb" providerId="ADAL" clId="{B7412D42-64A3-42A1-9D71-E0B4F44B8636}" dt="2024-04-18T19:17:24.677" v="421" actId="47"/>
          <pc:sldLayoutMkLst>
            <pc:docMk/>
            <pc:sldMasterMk cId="0" sldId="2147483648"/>
            <pc:sldLayoutMk cId="0" sldId="2147483668"/>
          </pc:sldLayoutMkLst>
        </pc:sldLayoutChg>
        <pc:sldLayoutChg chg="del">
          <pc:chgData name="Frank-Carr, Claire (ACL) (CTR)" userId="023a24b7-4ee5-46bf-8a1c-3b2e4b8d21fb" providerId="ADAL" clId="{B7412D42-64A3-42A1-9D71-E0B4F44B8636}" dt="2024-04-18T19:17:27.280" v="422" actId="47"/>
          <pc:sldLayoutMkLst>
            <pc:docMk/>
            <pc:sldMasterMk cId="0" sldId="2147483648"/>
            <pc:sldLayoutMk cId="0" sldId="2147483669"/>
          </pc:sldLayoutMkLst>
        </pc:sldLayoutChg>
        <pc:sldLayoutChg chg="del">
          <pc:chgData name="Frank-Carr, Claire (ACL) (CTR)" userId="023a24b7-4ee5-46bf-8a1c-3b2e4b8d21fb" providerId="ADAL" clId="{B7412D42-64A3-42A1-9D71-E0B4F44B8636}" dt="2024-04-18T19:17:39.615" v="425" actId="47"/>
          <pc:sldLayoutMkLst>
            <pc:docMk/>
            <pc:sldMasterMk cId="0" sldId="2147483648"/>
            <pc:sldLayoutMk cId="0" sldId="2147483671"/>
          </pc:sldLayoutMkLst>
        </pc:sldLayoutChg>
        <pc:sldLayoutChg chg="del">
          <pc:chgData name="Frank-Carr, Claire (ACL) (CTR)" userId="023a24b7-4ee5-46bf-8a1c-3b2e4b8d21fb" providerId="ADAL" clId="{B7412D42-64A3-42A1-9D71-E0B4F44B8636}" dt="2024-04-18T19:16:16.380" v="383" actId="47"/>
          <pc:sldLayoutMkLst>
            <pc:docMk/>
            <pc:sldMasterMk cId="0" sldId="2147483648"/>
            <pc:sldLayoutMk cId="0" sldId="2147483673"/>
          </pc:sldLayoutMkLst>
        </pc:sldLayoutChg>
      </pc:sldMasterChg>
    </pc:docChg>
  </pc:docChgLst>
  <pc:docChgLst>
    <pc:chgData name="Schwartz, Rhonda (ACL)" userId="S::rhonda.schwartz@acl.hhs.gov::be491396-ab09-4a5f-bcaa-07043141a9ed" providerId="AD" clId="Web-{7BAB39B2-1746-4D42-B5FD-FC0303AF2B4A}"/>
    <pc:docChg chg="mod modSld">
      <pc:chgData name="Schwartz, Rhonda (ACL)" userId="S::rhonda.schwartz@acl.hhs.gov::be491396-ab09-4a5f-bcaa-07043141a9ed" providerId="AD" clId="Web-{7BAB39B2-1746-4D42-B5FD-FC0303AF2B4A}" dt="2024-06-07T00:45:33.414" v="15"/>
      <pc:docMkLst>
        <pc:docMk/>
      </pc:docMkLst>
      <pc:sldChg chg="addCm">
        <pc:chgData name="Schwartz, Rhonda (ACL)" userId="S::rhonda.schwartz@acl.hhs.gov::be491396-ab09-4a5f-bcaa-07043141a9ed" providerId="AD" clId="Web-{7BAB39B2-1746-4D42-B5FD-FC0303AF2B4A}" dt="2024-06-07T00:02:58.203" v="1"/>
        <pc:sldMkLst>
          <pc:docMk/>
          <pc:sldMk cId="2333488521" sldId="317"/>
        </pc:sldMkLst>
        <pc:extLst>
          <p:ext xmlns:p="http://schemas.openxmlformats.org/presentationml/2006/main" uri="{D6D511B9-2390-475A-947B-AFAB55BFBCF1}">
            <pc226:cmChg xmlns:pc226="http://schemas.microsoft.com/office/powerpoint/2022/06/main/command" chg="add">
              <pc226:chgData name="Schwartz, Rhonda (ACL)" userId="S::rhonda.schwartz@acl.hhs.gov::be491396-ab09-4a5f-bcaa-07043141a9ed" providerId="AD" clId="Web-{7BAB39B2-1746-4D42-B5FD-FC0303AF2B4A}" dt="2024-06-07T00:02:58.203" v="1"/>
              <pc2:cmMkLst xmlns:pc2="http://schemas.microsoft.com/office/powerpoint/2019/9/main/command">
                <pc:docMk/>
                <pc:sldMk cId="2333488521" sldId="317"/>
                <pc2:cmMk id="{E1DE3F27-F559-489F-95EB-2000BD843919}"/>
              </pc2:cmMkLst>
            </pc226:cmChg>
          </p:ext>
        </pc:extLst>
      </pc:sldChg>
      <pc:sldChg chg="modNotes">
        <pc:chgData name="Schwartz, Rhonda (ACL)" userId="S::rhonda.schwartz@acl.hhs.gov::be491396-ab09-4a5f-bcaa-07043141a9ed" providerId="AD" clId="Web-{7BAB39B2-1746-4D42-B5FD-FC0303AF2B4A}" dt="2024-06-07T00:04:33.500" v="7"/>
        <pc:sldMkLst>
          <pc:docMk/>
          <pc:sldMk cId="2472616536" sldId="318"/>
        </pc:sldMkLst>
      </pc:sldChg>
      <pc:sldChg chg="addCm modCm">
        <pc:chgData name="Schwartz, Rhonda (ACL)" userId="S::rhonda.schwartz@acl.hhs.gov::be491396-ab09-4a5f-bcaa-07043141a9ed" providerId="AD" clId="Web-{7BAB39B2-1746-4D42-B5FD-FC0303AF2B4A}" dt="2024-06-07T00:15:37.860" v="9"/>
        <pc:sldMkLst>
          <pc:docMk/>
          <pc:sldMk cId="4115599183" sldId="322"/>
        </pc:sldMkLst>
        <pc:extLst>
          <p:ext xmlns:p="http://schemas.openxmlformats.org/presentationml/2006/main" uri="{D6D511B9-2390-475A-947B-AFAB55BFBCF1}">
            <pc226:cmChg xmlns:pc226="http://schemas.microsoft.com/office/powerpoint/2022/06/main/command" chg="add mod">
              <pc226:chgData name="Schwartz, Rhonda (ACL)" userId="S::rhonda.schwartz@acl.hhs.gov::be491396-ab09-4a5f-bcaa-07043141a9ed" providerId="AD" clId="Web-{7BAB39B2-1746-4D42-B5FD-FC0303AF2B4A}" dt="2024-06-07T00:15:37.860" v="9"/>
              <pc2:cmMkLst xmlns:pc2="http://schemas.microsoft.com/office/powerpoint/2019/9/main/command">
                <pc:docMk/>
                <pc:sldMk cId="4115599183" sldId="322"/>
                <pc2:cmMk id="{0C28A981-A63D-40BF-B729-9145BDE50FDF}"/>
              </pc2:cmMkLst>
            </pc226:cmChg>
          </p:ext>
        </pc:extLst>
      </pc:sldChg>
      <pc:sldChg chg="addCm">
        <pc:chgData name="Schwartz, Rhonda (ACL)" userId="S::rhonda.schwartz@acl.hhs.gov::be491396-ab09-4a5f-bcaa-07043141a9ed" providerId="AD" clId="Web-{7BAB39B2-1746-4D42-B5FD-FC0303AF2B4A}" dt="2024-06-07T00:19:16.392" v="10"/>
        <pc:sldMkLst>
          <pc:docMk/>
          <pc:sldMk cId="478776048" sldId="324"/>
        </pc:sldMkLst>
        <pc:extLst>
          <p:ext xmlns:p="http://schemas.openxmlformats.org/presentationml/2006/main" uri="{D6D511B9-2390-475A-947B-AFAB55BFBCF1}">
            <pc226:cmChg xmlns:pc226="http://schemas.microsoft.com/office/powerpoint/2022/06/main/command" chg="add">
              <pc226:chgData name="Schwartz, Rhonda (ACL)" userId="S::rhonda.schwartz@acl.hhs.gov::be491396-ab09-4a5f-bcaa-07043141a9ed" providerId="AD" clId="Web-{7BAB39B2-1746-4D42-B5FD-FC0303AF2B4A}" dt="2024-06-07T00:19:16.392" v="10"/>
              <pc2:cmMkLst xmlns:pc2="http://schemas.microsoft.com/office/powerpoint/2019/9/main/command">
                <pc:docMk/>
                <pc:sldMk cId="478776048" sldId="324"/>
                <pc2:cmMk id="{87AF1923-E9AF-423D-A97F-1A9C9B0B364E}"/>
              </pc2:cmMkLst>
            </pc226:cmChg>
          </p:ext>
        </pc:extLst>
      </pc:sldChg>
      <pc:sldChg chg="addCm">
        <pc:chgData name="Schwartz, Rhonda (ACL)" userId="S::rhonda.schwartz@acl.hhs.gov::be491396-ab09-4a5f-bcaa-07043141a9ed" providerId="AD" clId="Web-{7BAB39B2-1746-4D42-B5FD-FC0303AF2B4A}" dt="2024-06-07T00:20:49.392" v="11"/>
        <pc:sldMkLst>
          <pc:docMk/>
          <pc:sldMk cId="2717789145" sldId="325"/>
        </pc:sldMkLst>
        <pc:extLst>
          <p:ext xmlns:p="http://schemas.openxmlformats.org/presentationml/2006/main" uri="{D6D511B9-2390-475A-947B-AFAB55BFBCF1}">
            <pc226:cmChg xmlns:pc226="http://schemas.microsoft.com/office/powerpoint/2022/06/main/command" chg="add">
              <pc226:chgData name="Schwartz, Rhonda (ACL)" userId="S::rhonda.schwartz@acl.hhs.gov::be491396-ab09-4a5f-bcaa-07043141a9ed" providerId="AD" clId="Web-{7BAB39B2-1746-4D42-B5FD-FC0303AF2B4A}" dt="2024-06-07T00:20:49.392" v="11"/>
              <pc2:cmMkLst xmlns:pc2="http://schemas.microsoft.com/office/powerpoint/2019/9/main/command">
                <pc:docMk/>
                <pc:sldMk cId="2717789145" sldId="325"/>
                <pc2:cmMk id="{AEF225D4-21D1-49D6-A704-6C1720ACAF18}"/>
              </pc2:cmMkLst>
            </pc226:cmChg>
          </p:ext>
        </pc:extLst>
      </pc:sldChg>
      <pc:sldChg chg="addCm">
        <pc:chgData name="Schwartz, Rhonda (ACL)" userId="S::rhonda.schwartz@acl.hhs.gov::be491396-ab09-4a5f-bcaa-07043141a9ed" providerId="AD" clId="Web-{7BAB39B2-1746-4D42-B5FD-FC0303AF2B4A}" dt="2024-06-07T00:23:43.908" v="12"/>
        <pc:sldMkLst>
          <pc:docMk/>
          <pc:sldMk cId="2545856619" sldId="326"/>
        </pc:sldMkLst>
        <pc:extLst>
          <p:ext xmlns:p="http://schemas.openxmlformats.org/presentationml/2006/main" uri="{D6D511B9-2390-475A-947B-AFAB55BFBCF1}">
            <pc226:cmChg xmlns:pc226="http://schemas.microsoft.com/office/powerpoint/2022/06/main/command" chg="add">
              <pc226:chgData name="Schwartz, Rhonda (ACL)" userId="S::rhonda.schwartz@acl.hhs.gov::be491396-ab09-4a5f-bcaa-07043141a9ed" providerId="AD" clId="Web-{7BAB39B2-1746-4D42-B5FD-FC0303AF2B4A}" dt="2024-06-07T00:23:43.908" v="12"/>
              <pc2:cmMkLst xmlns:pc2="http://schemas.microsoft.com/office/powerpoint/2019/9/main/command">
                <pc:docMk/>
                <pc:sldMk cId="2545856619" sldId="326"/>
                <pc2:cmMk id="{40FE7F56-2518-42DA-AA6B-081FBF28DA39}"/>
              </pc2:cmMkLst>
            </pc226:cmChg>
          </p:ext>
        </pc:extLst>
      </pc:sldChg>
      <pc:sldChg chg="addCm">
        <pc:chgData name="Schwartz, Rhonda (ACL)" userId="S::rhonda.schwartz@acl.hhs.gov::be491396-ab09-4a5f-bcaa-07043141a9ed" providerId="AD" clId="Web-{7BAB39B2-1746-4D42-B5FD-FC0303AF2B4A}" dt="2024-06-07T00:45:33.414" v="15"/>
        <pc:sldMkLst>
          <pc:docMk/>
          <pc:sldMk cId="2722434814" sldId="331"/>
        </pc:sldMkLst>
        <pc:extLst>
          <p:ext xmlns:p="http://schemas.openxmlformats.org/presentationml/2006/main" uri="{D6D511B9-2390-475A-947B-AFAB55BFBCF1}">
            <pc226:cmChg xmlns:pc226="http://schemas.microsoft.com/office/powerpoint/2022/06/main/command" chg="add">
              <pc226:chgData name="Schwartz, Rhonda (ACL)" userId="S::rhonda.schwartz@acl.hhs.gov::be491396-ab09-4a5f-bcaa-07043141a9ed" providerId="AD" clId="Web-{7BAB39B2-1746-4D42-B5FD-FC0303AF2B4A}" dt="2024-06-07T00:45:33.414" v="15"/>
              <pc2:cmMkLst xmlns:pc2="http://schemas.microsoft.com/office/powerpoint/2019/9/main/command">
                <pc:docMk/>
                <pc:sldMk cId="2722434814" sldId="331"/>
                <pc2:cmMk id="{D2E4A880-35DF-411D-A46E-7039BB69255C}"/>
              </pc2:cmMkLst>
            </pc226:cmChg>
          </p:ext>
        </pc:extLst>
      </pc:sldChg>
      <pc:sldChg chg="addCm">
        <pc:chgData name="Schwartz, Rhonda (ACL)" userId="S::rhonda.schwartz@acl.hhs.gov::be491396-ab09-4a5f-bcaa-07043141a9ed" providerId="AD" clId="Web-{7BAB39B2-1746-4D42-B5FD-FC0303AF2B4A}" dt="2024-06-07T00:32:42.736" v="13"/>
        <pc:sldMkLst>
          <pc:docMk/>
          <pc:sldMk cId="2759388024" sldId="337"/>
        </pc:sldMkLst>
        <pc:extLst>
          <p:ext xmlns:p="http://schemas.openxmlformats.org/presentationml/2006/main" uri="{D6D511B9-2390-475A-947B-AFAB55BFBCF1}">
            <pc226:cmChg xmlns:pc226="http://schemas.microsoft.com/office/powerpoint/2022/06/main/command" chg="add">
              <pc226:chgData name="Schwartz, Rhonda (ACL)" userId="S::rhonda.schwartz@acl.hhs.gov::be491396-ab09-4a5f-bcaa-07043141a9ed" providerId="AD" clId="Web-{7BAB39B2-1746-4D42-B5FD-FC0303AF2B4A}" dt="2024-06-07T00:32:42.736" v="13"/>
              <pc2:cmMkLst xmlns:pc2="http://schemas.microsoft.com/office/powerpoint/2019/9/main/command">
                <pc:docMk/>
                <pc:sldMk cId="2759388024" sldId="337"/>
                <pc2:cmMk id="{0F38594B-3264-4F0F-A8C6-0BB3B2AD6B8D}"/>
              </pc2:cmMkLst>
            </pc226:cmChg>
          </p:ext>
        </pc:extLst>
      </pc:sldChg>
      <pc:sldChg chg="addCm">
        <pc:chgData name="Schwartz, Rhonda (ACL)" userId="S::rhonda.schwartz@acl.hhs.gov::be491396-ab09-4a5f-bcaa-07043141a9ed" providerId="AD" clId="Web-{7BAB39B2-1746-4D42-B5FD-FC0303AF2B4A}" dt="2024-06-07T00:44:22.597" v="14"/>
        <pc:sldMkLst>
          <pc:docMk/>
          <pc:sldMk cId="1010617024" sldId="341"/>
        </pc:sldMkLst>
        <pc:extLst>
          <p:ext xmlns:p="http://schemas.openxmlformats.org/presentationml/2006/main" uri="{D6D511B9-2390-475A-947B-AFAB55BFBCF1}">
            <pc226:cmChg xmlns:pc226="http://schemas.microsoft.com/office/powerpoint/2022/06/main/command" chg="add">
              <pc226:chgData name="Schwartz, Rhonda (ACL)" userId="S::rhonda.schwartz@acl.hhs.gov::be491396-ab09-4a5f-bcaa-07043141a9ed" providerId="AD" clId="Web-{7BAB39B2-1746-4D42-B5FD-FC0303AF2B4A}" dt="2024-06-07T00:44:22.597" v="14"/>
              <pc2:cmMkLst xmlns:pc2="http://schemas.microsoft.com/office/powerpoint/2019/9/main/command">
                <pc:docMk/>
                <pc:sldMk cId="1010617024" sldId="341"/>
                <pc2:cmMk id="{03C3C107-2948-40CF-9427-79A983894342}"/>
              </pc2:cmMkLst>
            </pc226:cmChg>
          </p:ext>
        </pc:extLst>
      </pc:sldChg>
    </pc:docChg>
  </pc:docChgLst>
  <pc:docChgLst>
    <pc:chgData name="Yan, Yi-Hsin (ACL)" userId="S::yi-hsin.yan@acl.hhs.gov::4d426493-dd32-4f9b-a7be-208994628912" providerId="AD" clId="Web-{DBD26AEA-F93B-B03B-83DC-3785BA5D8582}"/>
    <pc:docChg chg="">
      <pc:chgData name="Yan, Yi-Hsin (ACL)" userId="S::yi-hsin.yan@acl.hhs.gov::4d426493-dd32-4f9b-a7be-208994628912" providerId="AD" clId="Web-{DBD26AEA-F93B-B03B-83DC-3785BA5D8582}" dt="2024-06-20T11:30:39.959" v="3"/>
      <pc:docMkLst>
        <pc:docMk/>
      </pc:docMkLst>
      <pc:sldChg chg="modCm">
        <pc:chgData name="Yan, Yi-Hsin (ACL)" userId="S::yi-hsin.yan@acl.hhs.gov::4d426493-dd32-4f9b-a7be-208994628912" providerId="AD" clId="Web-{DBD26AEA-F93B-B03B-83DC-3785BA5D8582}" dt="2024-06-20T11:30:39.959" v="3"/>
        <pc:sldMkLst>
          <pc:docMk/>
          <pc:sldMk cId="2354238127" sldId="347"/>
        </pc:sldMkLst>
        <pc:extLst>
          <p:ext xmlns:p="http://schemas.openxmlformats.org/presentationml/2006/main" uri="{D6D511B9-2390-475A-947B-AFAB55BFBCF1}">
            <pc226:cmChg xmlns:pc226="http://schemas.microsoft.com/office/powerpoint/2022/06/main/command" chg="">
              <pc226:chgData name="Yan, Yi-Hsin (ACL)" userId="S::yi-hsin.yan@acl.hhs.gov::4d426493-dd32-4f9b-a7be-208994628912" providerId="AD" clId="Web-{DBD26AEA-F93B-B03B-83DC-3785BA5D8582}" dt="2024-06-20T11:30:39.959" v="3"/>
              <pc2:cmMkLst xmlns:pc2="http://schemas.microsoft.com/office/powerpoint/2019/9/main/command">
                <pc:docMk/>
                <pc:sldMk cId="2354238127" sldId="347"/>
                <pc2:cmMk id="{D4BA61BC-08B4-4C79-B0FE-214EDB9DBF18}"/>
              </pc2:cmMkLst>
              <pc226:cmRplyChg chg="add">
                <pc226:chgData name="Yan, Yi-Hsin (ACL)" userId="S::yi-hsin.yan@acl.hhs.gov::4d426493-dd32-4f9b-a7be-208994628912" providerId="AD" clId="Web-{DBD26AEA-F93B-B03B-83DC-3785BA5D8582}" dt="2024-06-20T11:30:39.959" v="3"/>
                <pc2:cmRplyMkLst xmlns:pc2="http://schemas.microsoft.com/office/powerpoint/2019/9/main/command">
                  <pc:docMk/>
                  <pc:sldMk cId="2354238127" sldId="347"/>
                  <pc2:cmMk id="{D4BA61BC-08B4-4C79-B0FE-214EDB9DBF18}"/>
                  <pc2:cmRplyMk id="{DC2A087A-AA4B-454A-AFE9-3FA334D99F77}"/>
                </pc2:cmRplyMkLst>
              </pc226:cmRplyChg>
            </pc226:cmChg>
          </p:ext>
        </pc:extLst>
      </pc:sldChg>
      <pc:sldChg chg="modCm">
        <pc:chgData name="Yan, Yi-Hsin (ACL)" userId="S::yi-hsin.yan@acl.hhs.gov::4d426493-dd32-4f9b-a7be-208994628912" providerId="AD" clId="Web-{DBD26AEA-F93B-B03B-83DC-3785BA5D8582}" dt="2024-06-20T11:17:24.260" v="0"/>
        <pc:sldMkLst>
          <pc:docMk/>
          <pc:sldMk cId="1957103001" sldId="352"/>
        </pc:sldMkLst>
        <pc:extLst>
          <p:ext xmlns:p="http://schemas.openxmlformats.org/presentationml/2006/main" uri="{D6D511B9-2390-475A-947B-AFAB55BFBCF1}">
            <pc226:cmChg xmlns:pc226="http://schemas.microsoft.com/office/powerpoint/2022/06/main/command" chg="">
              <pc226:chgData name="Yan, Yi-Hsin (ACL)" userId="S::yi-hsin.yan@acl.hhs.gov::4d426493-dd32-4f9b-a7be-208994628912" providerId="AD" clId="Web-{DBD26AEA-F93B-B03B-83DC-3785BA5D8582}" dt="2024-06-20T11:17:24.260" v="0"/>
              <pc2:cmMkLst xmlns:pc2="http://schemas.microsoft.com/office/powerpoint/2019/9/main/command">
                <pc:docMk/>
                <pc:sldMk cId="1957103001" sldId="352"/>
                <pc2:cmMk id="{63584A89-5B5E-4179-95BF-229752764D3A}"/>
              </pc2:cmMkLst>
              <pc226:cmRplyChg chg="add">
                <pc226:chgData name="Yan, Yi-Hsin (ACL)" userId="S::yi-hsin.yan@acl.hhs.gov::4d426493-dd32-4f9b-a7be-208994628912" providerId="AD" clId="Web-{DBD26AEA-F93B-B03B-83DC-3785BA5D8582}" dt="2024-06-20T11:17:24.260" v="0"/>
                <pc2:cmRplyMkLst xmlns:pc2="http://schemas.microsoft.com/office/powerpoint/2019/9/main/command">
                  <pc:docMk/>
                  <pc:sldMk cId="1957103001" sldId="352"/>
                  <pc2:cmMk id="{63584A89-5B5E-4179-95BF-229752764D3A}"/>
                  <pc2:cmRplyMk id="{01BBC202-C309-4699-AA6C-C3008BA194E8}"/>
                </pc2:cmRplyMkLst>
              </pc226:cmRplyChg>
            </pc226:cmChg>
          </p:ext>
        </pc:extLst>
      </pc:sldChg>
      <pc:sldChg chg="modCm">
        <pc:chgData name="Yan, Yi-Hsin (ACL)" userId="S::yi-hsin.yan@acl.hhs.gov::4d426493-dd32-4f9b-a7be-208994628912" providerId="AD" clId="Web-{DBD26AEA-F93B-B03B-83DC-3785BA5D8582}" dt="2024-06-20T11:19:16.103" v="1"/>
        <pc:sldMkLst>
          <pc:docMk/>
          <pc:sldMk cId="1530457124" sldId="353"/>
        </pc:sldMkLst>
        <pc:extLst>
          <p:ext xmlns:p="http://schemas.openxmlformats.org/presentationml/2006/main" uri="{D6D511B9-2390-475A-947B-AFAB55BFBCF1}">
            <pc226:cmChg xmlns:pc226="http://schemas.microsoft.com/office/powerpoint/2022/06/main/command" chg="">
              <pc226:chgData name="Yan, Yi-Hsin (ACL)" userId="S::yi-hsin.yan@acl.hhs.gov::4d426493-dd32-4f9b-a7be-208994628912" providerId="AD" clId="Web-{DBD26AEA-F93B-B03B-83DC-3785BA5D8582}" dt="2024-06-20T11:19:16.103" v="1"/>
              <pc2:cmMkLst xmlns:pc2="http://schemas.microsoft.com/office/powerpoint/2019/9/main/command">
                <pc:docMk/>
                <pc:sldMk cId="1530457124" sldId="353"/>
                <pc2:cmMk id="{F6FBF356-4C6E-4B66-B62E-F722D047270B}"/>
              </pc2:cmMkLst>
              <pc226:cmRplyChg chg="add">
                <pc226:chgData name="Yan, Yi-Hsin (ACL)" userId="S::yi-hsin.yan@acl.hhs.gov::4d426493-dd32-4f9b-a7be-208994628912" providerId="AD" clId="Web-{DBD26AEA-F93B-B03B-83DC-3785BA5D8582}" dt="2024-06-20T11:19:16.103" v="1"/>
                <pc2:cmRplyMkLst xmlns:pc2="http://schemas.microsoft.com/office/powerpoint/2019/9/main/command">
                  <pc:docMk/>
                  <pc:sldMk cId="1530457124" sldId="353"/>
                  <pc2:cmMk id="{F6FBF356-4C6E-4B66-B62E-F722D047270B}"/>
                  <pc2:cmRplyMk id="{ABE4C4E9-249C-4D08-992F-9F9F359D01B9}"/>
                </pc2:cmRplyMkLst>
              </pc226:cmRplyChg>
            </pc226:cmChg>
          </p:ext>
        </pc:extLst>
      </pc:sldChg>
      <pc:sldChg chg="modCm">
        <pc:chgData name="Yan, Yi-Hsin (ACL)" userId="S::yi-hsin.yan@acl.hhs.gov::4d426493-dd32-4f9b-a7be-208994628912" providerId="AD" clId="Web-{DBD26AEA-F93B-B03B-83DC-3785BA5D8582}" dt="2024-06-20T11:22:59.383" v="2"/>
        <pc:sldMkLst>
          <pc:docMk/>
          <pc:sldMk cId="868346981" sldId="356"/>
        </pc:sldMkLst>
        <pc:extLst>
          <p:ext xmlns:p="http://schemas.openxmlformats.org/presentationml/2006/main" uri="{D6D511B9-2390-475A-947B-AFAB55BFBCF1}">
            <pc226:cmChg xmlns:pc226="http://schemas.microsoft.com/office/powerpoint/2022/06/main/command" chg="">
              <pc226:chgData name="Yan, Yi-Hsin (ACL)" userId="S::yi-hsin.yan@acl.hhs.gov::4d426493-dd32-4f9b-a7be-208994628912" providerId="AD" clId="Web-{DBD26AEA-F93B-B03B-83DC-3785BA5D8582}" dt="2024-06-20T11:22:59.383" v="2"/>
              <pc2:cmMkLst xmlns:pc2="http://schemas.microsoft.com/office/powerpoint/2019/9/main/command">
                <pc:docMk/>
                <pc:sldMk cId="868346981" sldId="356"/>
                <pc2:cmMk id="{B31885A1-EC2B-43C9-BF6D-33E52223CD3B}"/>
              </pc2:cmMkLst>
              <pc226:cmRplyChg chg="add">
                <pc226:chgData name="Yan, Yi-Hsin (ACL)" userId="S::yi-hsin.yan@acl.hhs.gov::4d426493-dd32-4f9b-a7be-208994628912" providerId="AD" clId="Web-{DBD26AEA-F93B-B03B-83DC-3785BA5D8582}" dt="2024-06-20T11:22:59.383" v="2"/>
                <pc2:cmRplyMkLst xmlns:pc2="http://schemas.microsoft.com/office/powerpoint/2019/9/main/command">
                  <pc:docMk/>
                  <pc:sldMk cId="868346981" sldId="356"/>
                  <pc2:cmMk id="{B31885A1-EC2B-43C9-BF6D-33E52223CD3B}"/>
                  <pc2:cmRplyMk id="{06584A94-9E53-4665-AB3D-73C7277DC78E}"/>
                </pc2:cmRplyMkLst>
              </pc226:cmRplyChg>
            </pc226:cmChg>
          </p:ext>
        </pc:extLst>
      </pc:sldChg>
    </pc:docChg>
  </pc:docChgLst>
  <pc:docChgLst>
    <pc:chgData name="Frank-Carr, Claire (ACL) (CTR)" userId="023a24b7-4ee5-46bf-8a1c-3b2e4b8d21fb" providerId="ADAL" clId="{8A11B44A-0A40-488F-8050-C084A0E69F06}"/>
    <pc:docChg chg="modSld">
      <pc:chgData name="Frank-Carr, Claire (ACL) (CTR)" userId="023a24b7-4ee5-46bf-8a1c-3b2e4b8d21fb" providerId="ADAL" clId="{8A11B44A-0A40-488F-8050-C084A0E69F06}" dt="2024-06-27T19:53:53.416" v="199" actId="403"/>
      <pc:docMkLst>
        <pc:docMk/>
      </pc:docMkLst>
      <pc:sldChg chg="modSp mod delCm modNotesTx">
        <pc:chgData name="Frank-Carr, Claire (ACL) (CTR)" userId="023a24b7-4ee5-46bf-8a1c-3b2e4b8d21fb" providerId="ADAL" clId="{8A11B44A-0A40-488F-8050-C084A0E69F06}" dt="2024-06-27T19:48:43.582" v="77" actId="403"/>
        <pc:sldMkLst>
          <pc:docMk/>
          <pc:sldMk cId="0" sldId="256"/>
        </pc:sldMkLst>
        <pc:spChg chg="mod">
          <ac:chgData name="Frank-Carr, Claire (ACL) (CTR)" userId="023a24b7-4ee5-46bf-8a1c-3b2e4b8d21fb" providerId="ADAL" clId="{8A11B44A-0A40-488F-8050-C084A0E69F06}" dt="2024-06-27T19:48:43.582" v="77" actId="403"/>
          <ac:spMkLst>
            <pc:docMk/>
            <pc:sldMk cId="0" sldId="256"/>
            <ac:spMk id="4" creationId="{A7764C7B-CF15-59C2-3E17-F7B388761964}"/>
          </ac:spMkLst>
        </pc:spChg>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8A11B44A-0A40-488F-8050-C084A0E69F06}" dt="2024-06-27T19:42:03.052" v="0"/>
              <pc2:cmMkLst xmlns:pc2="http://schemas.microsoft.com/office/powerpoint/2019/9/main/command">
                <pc:docMk/>
                <pc:sldMk cId="0" sldId="256"/>
                <pc2:cmMk id="{1B82A52E-54F3-40F6-846A-52C1F6AB1219}"/>
              </pc2:cmMkLst>
            </pc226:cmChg>
          </p:ext>
        </pc:extLst>
      </pc:sldChg>
      <pc:sldChg chg="modSp mod modNotesTx">
        <pc:chgData name="Frank-Carr, Claire (ACL) (CTR)" userId="023a24b7-4ee5-46bf-8a1c-3b2e4b8d21fb" providerId="ADAL" clId="{8A11B44A-0A40-488F-8050-C084A0E69F06}" dt="2024-06-27T19:48:50.926" v="81" actId="403"/>
        <pc:sldMkLst>
          <pc:docMk/>
          <pc:sldMk cId="0" sldId="257"/>
        </pc:sldMkLst>
        <pc:spChg chg="mod">
          <ac:chgData name="Frank-Carr, Claire (ACL) (CTR)" userId="023a24b7-4ee5-46bf-8a1c-3b2e4b8d21fb" providerId="ADAL" clId="{8A11B44A-0A40-488F-8050-C084A0E69F06}" dt="2024-06-27T19:48:50.926" v="81" actId="403"/>
          <ac:spMkLst>
            <pc:docMk/>
            <pc:sldMk cId="0" sldId="257"/>
            <ac:spMk id="3" creationId="{1016DA3C-A297-DC5A-7955-61F54D3FCBDC}"/>
          </ac:spMkLst>
        </pc:spChg>
      </pc:sldChg>
      <pc:sldChg chg="modSp mod modNotesTx">
        <pc:chgData name="Frank-Carr, Claire (ACL) (CTR)" userId="023a24b7-4ee5-46bf-8a1c-3b2e4b8d21fb" providerId="ADAL" clId="{8A11B44A-0A40-488F-8050-C084A0E69F06}" dt="2024-06-27T19:49:35.807" v="97" actId="403"/>
        <pc:sldMkLst>
          <pc:docMk/>
          <pc:sldMk cId="0" sldId="261"/>
        </pc:sldMkLst>
        <pc:spChg chg="mod">
          <ac:chgData name="Frank-Carr, Claire (ACL) (CTR)" userId="023a24b7-4ee5-46bf-8a1c-3b2e4b8d21fb" providerId="ADAL" clId="{8A11B44A-0A40-488F-8050-C084A0E69F06}" dt="2024-06-27T19:49:35.807" v="97" actId="403"/>
          <ac:spMkLst>
            <pc:docMk/>
            <pc:sldMk cId="0" sldId="261"/>
            <ac:spMk id="3" creationId="{7C2828BD-BCC4-DD20-7A10-68C248B2CB3A}"/>
          </ac:spMkLst>
        </pc:spChg>
      </pc:sldChg>
      <pc:sldChg chg="modSp mod modNotesTx">
        <pc:chgData name="Frank-Carr, Claire (ACL) (CTR)" userId="023a24b7-4ee5-46bf-8a1c-3b2e4b8d21fb" providerId="ADAL" clId="{8A11B44A-0A40-488F-8050-C084A0E69F06}" dt="2024-06-27T19:53:53.416" v="199" actId="403"/>
        <pc:sldMkLst>
          <pc:docMk/>
          <pc:sldMk cId="0" sldId="279"/>
        </pc:sldMkLst>
        <pc:spChg chg="mod">
          <ac:chgData name="Frank-Carr, Claire (ACL) (CTR)" userId="023a24b7-4ee5-46bf-8a1c-3b2e4b8d21fb" providerId="ADAL" clId="{8A11B44A-0A40-488F-8050-C084A0E69F06}" dt="2024-06-27T19:53:53.416" v="199" actId="403"/>
          <ac:spMkLst>
            <pc:docMk/>
            <pc:sldMk cId="0" sldId="279"/>
            <ac:spMk id="2" creationId="{CD8A3804-5219-24B5-06CC-C57AACBE827A}"/>
          </ac:spMkLst>
        </pc:spChg>
      </pc:sldChg>
      <pc:sldChg chg="modSp mod modNotesTx">
        <pc:chgData name="Frank-Carr, Claire (ACL) (CTR)" userId="023a24b7-4ee5-46bf-8a1c-3b2e4b8d21fb" providerId="ADAL" clId="{8A11B44A-0A40-488F-8050-C084A0E69F06}" dt="2024-06-27T19:49:28.103" v="95" actId="403"/>
        <pc:sldMkLst>
          <pc:docMk/>
          <pc:sldMk cId="270268475" sldId="293"/>
        </pc:sldMkLst>
        <pc:spChg chg="mod">
          <ac:chgData name="Frank-Carr, Claire (ACL) (CTR)" userId="023a24b7-4ee5-46bf-8a1c-3b2e4b8d21fb" providerId="ADAL" clId="{8A11B44A-0A40-488F-8050-C084A0E69F06}" dt="2024-06-27T19:49:28.103" v="95" actId="403"/>
          <ac:spMkLst>
            <pc:docMk/>
            <pc:sldMk cId="270268475" sldId="293"/>
            <ac:spMk id="4" creationId="{D4187BA6-6601-D345-6D90-D288F4780D1C}"/>
          </ac:spMkLst>
        </pc:spChg>
      </pc:sldChg>
      <pc:sldChg chg="modSp mod modNotesTx">
        <pc:chgData name="Frank-Carr, Claire (ACL) (CTR)" userId="023a24b7-4ee5-46bf-8a1c-3b2e4b8d21fb" providerId="ADAL" clId="{8A11B44A-0A40-488F-8050-C084A0E69F06}" dt="2024-06-27T19:53:34.057" v="191" actId="403"/>
        <pc:sldMkLst>
          <pc:docMk/>
          <pc:sldMk cId="3468349836" sldId="294"/>
        </pc:sldMkLst>
        <pc:spChg chg="mod">
          <ac:chgData name="Frank-Carr, Claire (ACL) (CTR)" userId="023a24b7-4ee5-46bf-8a1c-3b2e4b8d21fb" providerId="ADAL" clId="{8A11B44A-0A40-488F-8050-C084A0E69F06}" dt="2024-06-27T19:53:34.057" v="191" actId="403"/>
          <ac:spMkLst>
            <pc:docMk/>
            <pc:sldMk cId="3468349836" sldId="294"/>
            <ac:spMk id="3" creationId="{915DF960-1E67-0978-3511-2DD8293F14C4}"/>
          </ac:spMkLst>
        </pc:spChg>
      </pc:sldChg>
      <pc:sldChg chg="modSp mod modNotesTx">
        <pc:chgData name="Frank-Carr, Claire (ACL) (CTR)" userId="023a24b7-4ee5-46bf-8a1c-3b2e4b8d21fb" providerId="ADAL" clId="{8A11B44A-0A40-488F-8050-C084A0E69F06}" dt="2024-06-27T19:48:55.046" v="83" actId="403"/>
        <pc:sldMkLst>
          <pc:docMk/>
          <pc:sldMk cId="2415035927" sldId="295"/>
        </pc:sldMkLst>
        <pc:spChg chg="mod">
          <ac:chgData name="Frank-Carr, Claire (ACL) (CTR)" userId="023a24b7-4ee5-46bf-8a1c-3b2e4b8d21fb" providerId="ADAL" clId="{8A11B44A-0A40-488F-8050-C084A0E69F06}" dt="2024-06-27T19:48:55.046" v="83" actId="403"/>
          <ac:spMkLst>
            <pc:docMk/>
            <pc:sldMk cId="2415035927" sldId="295"/>
            <ac:spMk id="3" creationId="{5B08FDDB-0811-36ED-EAF8-8825B528BD88}"/>
          </ac:spMkLst>
        </pc:spChg>
      </pc:sldChg>
      <pc:sldChg chg="modSp mod modNotesTx">
        <pc:chgData name="Frank-Carr, Claire (ACL) (CTR)" userId="023a24b7-4ee5-46bf-8a1c-3b2e4b8d21fb" providerId="ADAL" clId="{8A11B44A-0A40-488F-8050-C084A0E69F06}" dt="2024-06-27T19:49:01.031" v="85" actId="403"/>
        <pc:sldMkLst>
          <pc:docMk/>
          <pc:sldMk cId="193302233" sldId="298"/>
        </pc:sldMkLst>
        <pc:spChg chg="mod">
          <ac:chgData name="Frank-Carr, Claire (ACL) (CTR)" userId="023a24b7-4ee5-46bf-8a1c-3b2e4b8d21fb" providerId="ADAL" clId="{8A11B44A-0A40-488F-8050-C084A0E69F06}" dt="2024-06-27T19:49:01.031" v="85" actId="403"/>
          <ac:spMkLst>
            <pc:docMk/>
            <pc:sldMk cId="193302233" sldId="298"/>
            <ac:spMk id="3" creationId="{DDBC3B03-A743-3540-A55A-D29AB9CE1F7C}"/>
          </ac:spMkLst>
        </pc:spChg>
      </pc:sldChg>
      <pc:sldChg chg="modSp mod modNotesTx">
        <pc:chgData name="Frank-Carr, Claire (ACL) (CTR)" userId="023a24b7-4ee5-46bf-8a1c-3b2e4b8d21fb" providerId="ADAL" clId="{8A11B44A-0A40-488F-8050-C084A0E69F06}" dt="2024-06-27T19:49:13.302" v="89" actId="403"/>
        <pc:sldMkLst>
          <pc:docMk/>
          <pc:sldMk cId="2936578380" sldId="299"/>
        </pc:sldMkLst>
        <pc:spChg chg="mod">
          <ac:chgData name="Frank-Carr, Claire (ACL) (CTR)" userId="023a24b7-4ee5-46bf-8a1c-3b2e4b8d21fb" providerId="ADAL" clId="{8A11B44A-0A40-488F-8050-C084A0E69F06}" dt="2024-06-27T19:49:13.302" v="89" actId="403"/>
          <ac:spMkLst>
            <pc:docMk/>
            <pc:sldMk cId="2936578380" sldId="299"/>
            <ac:spMk id="3" creationId="{9B27BCAD-C3E7-D482-FA18-F90E60DA0DC7}"/>
          </ac:spMkLst>
        </pc:spChg>
      </pc:sldChg>
      <pc:sldChg chg="modSp mod modNotesTx">
        <pc:chgData name="Frank-Carr, Claire (ACL) (CTR)" userId="023a24b7-4ee5-46bf-8a1c-3b2e4b8d21fb" providerId="ADAL" clId="{8A11B44A-0A40-488F-8050-C084A0E69F06}" dt="2024-06-27T19:49:18.975" v="91" actId="403"/>
        <pc:sldMkLst>
          <pc:docMk/>
          <pc:sldMk cId="422086280" sldId="302"/>
        </pc:sldMkLst>
        <pc:spChg chg="mod">
          <ac:chgData name="Frank-Carr, Claire (ACL) (CTR)" userId="023a24b7-4ee5-46bf-8a1c-3b2e4b8d21fb" providerId="ADAL" clId="{8A11B44A-0A40-488F-8050-C084A0E69F06}" dt="2024-06-27T19:49:18.975" v="91" actId="403"/>
          <ac:spMkLst>
            <pc:docMk/>
            <pc:sldMk cId="422086280" sldId="302"/>
            <ac:spMk id="2" creationId="{4232D46B-60CA-7891-39B7-4A2458AEB1B1}"/>
          </ac:spMkLst>
        </pc:spChg>
      </pc:sldChg>
      <pc:sldChg chg="modSp mod modNotesTx">
        <pc:chgData name="Frank-Carr, Claire (ACL) (CTR)" userId="023a24b7-4ee5-46bf-8a1c-3b2e4b8d21fb" providerId="ADAL" clId="{8A11B44A-0A40-488F-8050-C084A0E69F06}" dt="2024-06-27T19:49:23.488" v="93" actId="403"/>
        <pc:sldMkLst>
          <pc:docMk/>
          <pc:sldMk cId="71027902" sldId="303"/>
        </pc:sldMkLst>
        <pc:spChg chg="mod">
          <ac:chgData name="Frank-Carr, Claire (ACL) (CTR)" userId="023a24b7-4ee5-46bf-8a1c-3b2e4b8d21fb" providerId="ADAL" clId="{8A11B44A-0A40-488F-8050-C084A0E69F06}" dt="2024-06-27T19:49:23.488" v="93" actId="403"/>
          <ac:spMkLst>
            <pc:docMk/>
            <pc:sldMk cId="71027902" sldId="303"/>
            <ac:spMk id="2" creationId="{A5FEB87F-F927-A7A5-4F36-2E1FCA525B87}"/>
          </ac:spMkLst>
        </pc:spChg>
      </pc:sldChg>
      <pc:sldChg chg="modSp mod delCm modNotesTx">
        <pc:chgData name="Frank-Carr, Claire (ACL) (CTR)" userId="023a24b7-4ee5-46bf-8a1c-3b2e4b8d21fb" providerId="ADAL" clId="{8A11B44A-0A40-488F-8050-C084A0E69F06}" dt="2024-06-27T19:53:38.047" v="193" actId="403"/>
        <pc:sldMkLst>
          <pc:docMk/>
          <pc:sldMk cId="401643183" sldId="305"/>
        </pc:sldMkLst>
        <pc:spChg chg="mod">
          <ac:chgData name="Frank-Carr, Claire (ACL) (CTR)" userId="023a24b7-4ee5-46bf-8a1c-3b2e4b8d21fb" providerId="ADAL" clId="{8A11B44A-0A40-488F-8050-C084A0E69F06}" dt="2024-06-27T19:53:38.047" v="193" actId="403"/>
          <ac:spMkLst>
            <pc:docMk/>
            <pc:sldMk cId="401643183" sldId="305"/>
            <ac:spMk id="2" creationId="{FC696CCE-3926-F448-E987-EFFBAC094AE3}"/>
          </ac:spMkLst>
        </pc:spChg>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8A11B44A-0A40-488F-8050-C084A0E69F06}" dt="2024-06-27T19:46:50.164" v="68"/>
              <pc2:cmMkLst xmlns:pc2="http://schemas.microsoft.com/office/powerpoint/2019/9/main/command">
                <pc:docMk/>
                <pc:sldMk cId="401643183" sldId="305"/>
                <pc2:cmMk id="{63872FEB-D14C-4F87-8AA3-9B22325C82E6}"/>
              </pc2:cmMkLst>
            </pc226:cmChg>
          </p:ext>
        </pc:extLst>
      </pc:sldChg>
      <pc:sldChg chg="modSp mod modNotesTx">
        <pc:chgData name="Frank-Carr, Claire (ACL) (CTR)" userId="023a24b7-4ee5-46bf-8a1c-3b2e4b8d21fb" providerId="ADAL" clId="{8A11B44A-0A40-488F-8050-C084A0E69F06}" dt="2024-06-27T19:53:43.439" v="195" actId="403"/>
        <pc:sldMkLst>
          <pc:docMk/>
          <pc:sldMk cId="3732273727" sldId="306"/>
        </pc:sldMkLst>
        <pc:spChg chg="mod">
          <ac:chgData name="Frank-Carr, Claire (ACL) (CTR)" userId="023a24b7-4ee5-46bf-8a1c-3b2e4b8d21fb" providerId="ADAL" clId="{8A11B44A-0A40-488F-8050-C084A0E69F06}" dt="2024-06-27T19:53:43.439" v="195" actId="403"/>
          <ac:spMkLst>
            <pc:docMk/>
            <pc:sldMk cId="3732273727" sldId="306"/>
            <ac:spMk id="2" creationId="{4D73F5E6-7791-CA78-1313-2649A3E58679}"/>
          </ac:spMkLst>
        </pc:spChg>
      </pc:sldChg>
      <pc:sldChg chg="modSp mod delCm modNotesTx">
        <pc:chgData name="Frank-Carr, Claire (ACL) (CTR)" userId="023a24b7-4ee5-46bf-8a1c-3b2e4b8d21fb" providerId="ADAL" clId="{8A11B44A-0A40-488F-8050-C084A0E69F06}" dt="2024-06-27T19:53:49.344" v="197" actId="403"/>
        <pc:sldMkLst>
          <pc:docMk/>
          <pc:sldMk cId="825309115" sldId="307"/>
        </pc:sldMkLst>
        <pc:spChg chg="mod">
          <ac:chgData name="Frank-Carr, Claire (ACL) (CTR)" userId="023a24b7-4ee5-46bf-8a1c-3b2e4b8d21fb" providerId="ADAL" clId="{8A11B44A-0A40-488F-8050-C084A0E69F06}" dt="2024-06-27T19:53:49.344" v="197" actId="403"/>
          <ac:spMkLst>
            <pc:docMk/>
            <pc:sldMk cId="825309115" sldId="307"/>
            <ac:spMk id="2" creationId="{55D94FCF-C6E8-3861-E3C5-A8C94244ED97}"/>
          </ac:spMkLst>
        </pc:spChg>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8A11B44A-0A40-488F-8050-C084A0E69F06}" dt="2024-06-27T19:47:03.466" v="74"/>
              <pc2:cmMkLst xmlns:pc2="http://schemas.microsoft.com/office/powerpoint/2019/9/main/command">
                <pc:docMk/>
                <pc:sldMk cId="825309115" sldId="307"/>
                <pc2:cmMk id="{34E1630A-E551-4DF1-A105-479609B2116C}"/>
              </pc2:cmMkLst>
            </pc226:cmChg>
          </p:ext>
        </pc:extLst>
      </pc:sldChg>
      <pc:sldChg chg="modSp mod modNotesTx">
        <pc:chgData name="Frank-Carr, Claire (ACL) (CTR)" userId="023a24b7-4ee5-46bf-8a1c-3b2e4b8d21fb" providerId="ADAL" clId="{8A11B44A-0A40-488F-8050-C084A0E69F06}" dt="2024-06-27T19:49:05.559" v="87" actId="403"/>
        <pc:sldMkLst>
          <pc:docMk/>
          <pc:sldMk cId="1323994241" sldId="309"/>
        </pc:sldMkLst>
        <pc:spChg chg="mod">
          <ac:chgData name="Frank-Carr, Claire (ACL) (CTR)" userId="023a24b7-4ee5-46bf-8a1c-3b2e4b8d21fb" providerId="ADAL" clId="{8A11B44A-0A40-488F-8050-C084A0E69F06}" dt="2024-06-27T19:49:05.559" v="87" actId="403"/>
          <ac:spMkLst>
            <pc:docMk/>
            <pc:sldMk cId="1323994241" sldId="309"/>
            <ac:spMk id="2" creationId="{2B5E4D40-FA7A-4535-68DE-559F98D328BA}"/>
          </ac:spMkLst>
        </pc:spChg>
      </pc:sldChg>
      <pc:sldChg chg="modSp mod modNotesTx">
        <pc:chgData name="Frank-Carr, Claire (ACL) (CTR)" userId="023a24b7-4ee5-46bf-8a1c-3b2e4b8d21fb" providerId="ADAL" clId="{8A11B44A-0A40-488F-8050-C084A0E69F06}" dt="2024-06-27T19:49:39.896" v="101" actId="403"/>
        <pc:sldMkLst>
          <pc:docMk/>
          <pc:sldMk cId="1589824071" sldId="314"/>
        </pc:sldMkLst>
        <pc:spChg chg="mod">
          <ac:chgData name="Frank-Carr, Claire (ACL) (CTR)" userId="023a24b7-4ee5-46bf-8a1c-3b2e4b8d21fb" providerId="ADAL" clId="{8A11B44A-0A40-488F-8050-C084A0E69F06}" dt="2024-06-27T19:49:39.896" v="101" actId="403"/>
          <ac:spMkLst>
            <pc:docMk/>
            <pc:sldMk cId="1589824071" sldId="314"/>
            <ac:spMk id="2" creationId="{5B76DBA5-0774-925A-2C1B-75424D9EA9BA}"/>
          </ac:spMkLst>
        </pc:spChg>
      </pc:sldChg>
      <pc:sldChg chg="modSp mod modNotesTx">
        <pc:chgData name="Frank-Carr, Claire (ACL) (CTR)" userId="023a24b7-4ee5-46bf-8a1c-3b2e4b8d21fb" providerId="ADAL" clId="{8A11B44A-0A40-488F-8050-C084A0E69F06}" dt="2024-06-27T19:49:45.176" v="103" actId="403"/>
        <pc:sldMkLst>
          <pc:docMk/>
          <pc:sldMk cId="1351614386" sldId="315"/>
        </pc:sldMkLst>
        <pc:spChg chg="mod">
          <ac:chgData name="Frank-Carr, Claire (ACL) (CTR)" userId="023a24b7-4ee5-46bf-8a1c-3b2e4b8d21fb" providerId="ADAL" clId="{8A11B44A-0A40-488F-8050-C084A0E69F06}" dt="2024-06-27T19:49:45.176" v="103" actId="403"/>
          <ac:spMkLst>
            <pc:docMk/>
            <pc:sldMk cId="1351614386" sldId="315"/>
            <ac:spMk id="2" creationId="{BB130508-F7CE-4B7E-4A9E-122486DF845A}"/>
          </ac:spMkLst>
        </pc:spChg>
      </pc:sldChg>
      <pc:sldChg chg="modSp mod modNotesTx">
        <pc:chgData name="Frank-Carr, Claire (ACL) (CTR)" userId="023a24b7-4ee5-46bf-8a1c-3b2e4b8d21fb" providerId="ADAL" clId="{8A11B44A-0A40-488F-8050-C084A0E69F06}" dt="2024-06-27T19:49:50.159" v="105" actId="403"/>
        <pc:sldMkLst>
          <pc:docMk/>
          <pc:sldMk cId="2333488521" sldId="317"/>
        </pc:sldMkLst>
        <pc:spChg chg="mod">
          <ac:chgData name="Frank-Carr, Claire (ACL) (CTR)" userId="023a24b7-4ee5-46bf-8a1c-3b2e4b8d21fb" providerId="ADAL" clId="{8A11B44A-0A40-488F-8050-C084A0E69F06}" dt="2024-06-27T19:49:50.159" v="105" actId="403"/>
          <ac:spMkLst>
            <pc:docMk/>
            <pc:sldMk cId="2333488521" sldId="317"/>
            <ac:spMk id="2" creationId="{699EBCAD-C3E7-2C44-96DF-0E2ABC465CF7}"/>
          </ac:spMkLst>
        </pc:spChg>
      </pc:sldChg>
      <pc:sldChg chg="modSp mod modNotesTx">
        <pc:chgData name="Frank-Carr, Claire (ACL) (CTR)" userId="023a24b7-4ee5-46bf-8a1c-3b2e4b8d21fb" providerId="ADAL" clId="{8A11B44A-0A40-488F-8050-C084A0E69F06}" dt="2024-06-27T19:49:56.592" v="107" actId="403"/>
        <pc:sldMkLst>
          <pc:docMk/>
          <pc:sldMk cId="2472616536" sldId="318"/>
        </pc:sldMkLst>
        <pc:spChg chg="mod">
          <ac:chgData name="Frank-Carr, Claire (ACL) (CTR)" userId="023a24b7-4ee5-46bf-8a1c-3b2e4b8d21fb" providerId="ADAL" clId="{8A11B44A-0A40-488F-8050-C084A0E69F06}" dt="2024-06-27T19:49:56.592" v="107" actId="403"/>
          <ac:spMkLst>
            <pc:docMk/>
            <pc:sldMk cId="2472616536" sldId="318"/>
            <ac:spMk id="2" creationId="{EA8DEB8E-9FFE-C401-9BD4-27931A375CDF}"/>
          </ac:spMkLst>
        </pc:spChg>
      </pc:sldChg>
      <pc:sldChg chg="modSp mod delCm modNotesTx">
        <pc:chgData name="Frank-Carr, Claire (ACL) (CTR)" userId="023a24b7-4ee5-46bf-8a1c-3b2e4b8d21fb" providerId="ADAL" clId="{8A11B44A-0A40-488F-8050-C084A0E69F06}" dt="2024-06-27T19:50:00.544" v="109" actId="403"/>
        <pc:sldMkLst>
          <pc:docMk/>
          <pc:sldMk cId="186183740" sldId="319"/>
        </pc:sldMkLst>
        <pc:spChg chg="mod">
          <ac:chgData name="Frank-Carr, Claire (ACL) (CTR)" userId="023a24b7-4ee5-46bf-8a1c-3b2e4b8d21fb" providerId="ADAL" clId="{8A11B44A-0A40-488F-8050-C084A0E69F06}" dt="2024-06-27T19:50:00.544" v="109" actId="403"/>
          <ac:spMkLst>
            <pc:docMk/>
            <pc:sldMk cId="186183740" sldId="319"/>
            <ac:spMk id="2" creationId="{ADC09E8F-4F0D-D273-A4DF-28FF7063D679}"/>
          </ac:spMkLst>
        </pc:spChg>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8A11B44A-0A40-488F-8050-C084A0E69F06}" dt="2024-06-27T19:43:14.359" v="21"/>
              <pc2:cmMkLst xmlns:pc2="http://schemas.microsoft.com/office/powerpoint/2019/9/main/command">
                <pc:docMk/>
                <pc:sldMk cId="186183740" sldId="319"/>
                <pc2:cmMk id="{B9DE59D7-D85B-4778-AF19-DC482AFCD60E}"/>
              </pc2:cmMkLst>
            </pc226:cmChg>
          </p:ext>
        </pc:extLst>
      </pc:sldChg>
      <pc:sldChg chg="modSp mod modNotesTx">
        <pc:chgData name="Frank-Carr, Claire (ACL) (CTR)" userId="023a24b7-4ee5-46bf-8a1c-3b2e4b8d21fb" providerId="ADAL" clId="{8A11B44A-0A40-488F-8050-C084A0E69F06}" dt="2024-06-27T19:50:05.831" v="111" actId="403"/>
        <pc:sldMkLst>
          <pc:docMk/>
          <pc:sldMk cId="1494421006" sldId="321"/>
        </pc:sldMkLst>
        <pc:spChg chg="mod">
          <ac:chgData name="Frank-Carr, Claire (ACL) (CTR)" userId="023a24b7-4ee5-46bf-8a1c-3b2e4b8d21fb" providerId="ADAL" clId="{8A11B44A-0A40-488F-8050-C084A0E69F06}" dt="2024-06-27T19:50:05.831" v="111" actId="403"/>
          <ac:spMkLst>
            <pc:docMk/>
            <pc:sldMk cId="1494421006" sldId="321"/>
            <ac:spMk id="3" creationId="{AF3DB07C-5DB6-AECD-406F-3755130B6EF9}"/>
          </ac:spMkLst>
        </pc:spChg>
      </pc:sldChg>
      <pc:sldChg chg="modSp mod modNotesTx">
        <pc:chgData name="Frank-Carr, Claire (ACL) (CTR)" userId="023a24b7-4ee5-46bf-8a1c-3b2e4b8d21fb" providerId="ADAL" clId="{8A11B44A-0A40-488F-8050-C084A0E69F06}" dt="2024-06-27T19:50:10.880" v="113" actId="403"/>
        <pc:sldMkLst>
          <pc:docMk/>
          <pc:sldMk cId="4115599183" sldId="322"/>
        </pc:sldMkLst>
        <pc:spChg chg="mod">
          <ac:chgData name="Frank-Carr, Claire (ACL) (CTR)" userId="023a24b7-4ee5-46bf-8a1c-3b2e4b8d21fb" providerId="ADAL" clId="{8A11B44A-0A40-488F-8050-C084A0E69F06}" dt="2024-06-27T19:50:10.880" v="113" actId="403"/>
          <ac:spMkLst>
            <pc:docMk/>
            <pc:sldMk cId="4115599183" sldId="322"/>
            <ac:spMk id="2" creationId="{B60279D5-BCFC-60FB-13BF-74C7247C7A58}"/>
          </ac:spMkLst>
        </pc:spChg>
      </pc:sldChg>
      <pc:sldChg chg="modSp mod delCm modNotesTx">
        <pc:chgData name="Frank-Carr, Claire (ACL) (CTR)" userId="023a24b7-4ee5-46bf-8a1c-3b2e4b8d21fb" providerId="ADAL" clId="{8A11B44A-0A40-488F-8050-C084A0E69F06}" dt="2024-06-27T19:50:18.831" v="115" actId="403"/>
        <pc:sldMkLst>
          <pc:docMk/>
          <pc:sldMk cId="2941293756" sldId="323"/>
        </pc:sldMkLst>
        <pc:spChg chg="mod">
          <ac:chgData name="Frank-Carr, Claire (ACL) (CTR)" userId="023a24b7-4ee5-46bf-8a1c-3b2e4b8d21fb" providerId="ADAL" clId="{8A11B44A-0A40-488F-8050-C084A0E69F06}" dt="2024-06-27T19:50:18.831" v="115" actId="403"/>
          <ac:spMkLst>
            <pc:docMk/>
            <pc:sldMk cId="2941293756" sldId="323"/>
            <ac:spMk id="2" creationId="{AF6B7FEC-31A4-2632-D349-25E1167955A7}"/>
          </ac:spMkLst>
        </pc:spChg>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8A11B44A-0A40-488F-8050-C084A0E69F06}" dt="2024-06-27T19:43:31.316" v="24"/>
              <pc2:cmMkLst xmlns:pc2="http://schemas.microsoft.com/office/powerpoint/2019/9/main/command">
                <pc:docMk/>
                <pc:sldMk cId="2941293756" sldId="323"/>
                <pc2:cmMk id="{FA4B23DB-0788-4CB4-87B8-7662B022E689}"/>
              </pc2:cmMkLst>
            </pc226:cmChg>
          </p:ext>
        </pc:extLst>
      </pc:sldChg>
      <pc:sldChg chg="modSp mod modNotesTx">
        <pc:chgData name="Frank-Carr, Claire (ACL) (CTR)" userId="023a24b7-4ee5-46bf-8a1c-3b2e4b8d21fb" providerId="ADAL" clId="{8A11B44A-0A40-488F-8050-C084A0E69F06}" dt="2024-06-27T19:50:27.160" v="119" actId="403"/>
        <pc:sldMkLst>
          <pc:docMk/>
          <pc:sldMk cId="478776048" sldId="324"/>
        </pc:sldMkLst>
        <pc:spChg chg="mod">
          <ac:chgData name="Frank-Carr, Claire (ACL) (CTR)" userId="023a24b7-4ee5-46bf-8a1c-3b2e4b8d21fb" providerId="ADAL" clId="{8A11B44A-0A40-488F-8050-C084A0E69F06}" dt="2024-06-27T19:50:27.160" v="119" actId="403"/>
          <ac:spMkLst>
            <pc:docMk/>
            <pc:sldMk cId="478776048" sldId="324"/>
            <ac:spMk id="2" creationId="{E3EC9F14-B513-69C4-27F0-CD1DBEE123AA}"/>
          </ac:spMkLst>
        </pc:spChg>
      </pc:sldChg>
      <pc:sldChg chg="modSp mod modNotesTx">
        <pc:chgData name="Frank-Carr, Claire (ACL) (CTR)" userId="023a24b7-4ee5-46bf-8a1c-3b2e4b8d21fb" providerId="ADAL" clId="{8A11B44A-0A40-488F-8050-C084A0E69F06}" dt="2024-06-27T19:50:31.681" v="121" actId="403"/>
        <pc:sldMkLst>
          <pc:docMk/>
          <pc:sldMk cId="2717789145" sldId="325"/>
        </pc:sldMkLst>
        <pc:spChg chg="mod">
          <ac:chgData name="Frank-Carr, Claire (ACL) (CTR)" userId="023a24b7-4ee5-46bf-8a1c-3b2e4b8d21fb" providerId="ADAL" clId="{8A11B44A-0A40-488F-8050-C084A0E69F06}" dt="2024-06-27T19:50:31.681" v="121" actId="403"/>
          <ac:spMkLst>
            <pc:docMk/>
            <pc:sldMk cId="2717789145" sldId="325"/>
            <ac:spMk id="3" creationId="{F2006F81-13A7-5384-7B2F-38AEBA849CBE}"/>
          </ac:spMkLst>
        </pc:spChg>
      </pc:sldChg>
      <pc:sldChg chg="modSp mod delCm modNotesTx">
        <pc:chgData name="Frank-Carr, Claire (ACL) (CTR)" userId="023a24b7-4ee5-46bf-8a1c-3b2e4b8d21fb" providerId="ADAL" clId="{8A11B44A-0A40-488F-8050-C084A0E69F06}" dt="2024-06-27T19:50:37.990" v="123" actId="403"/>
        <pc:sldMkLst>
          <pc:docMk/>
          <pc:sldMk cId="2545856619" sldId="326"/>
        </pc:sldMkLst>
        <pc:spChg chg="mod">
          <ac:chgData name="Frank-Carr, Claire (ACL) (CTR)" userId="023a24b7-4ee5-46bf-8a1c-3b2e4b8d21fb" providerId="ADAL" clId="{8A11B44A-0A40-488F-8050-C084A0E69F06}" dt="2024-06-27T19:50:37.990" v="123" actId="403"/>
          <ac:spMkLst>
            <pc:docMk/>
            <pc:sldMk cId="2545856619" sldId="326"/>
            <ac:spMk id="2" creationId="{158F69DD-3AC8-602E-3A10-C443087B508F}"/>
          </ac:spMkLst>
        </pc:spChg>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8A11B44A-0A40-488F-8050-C084A0E69F06}" dt="2024-06-27T19:44:00.498" v="29"/>
              <pc2:cmMkLst xmlns:pc2="http://schemas.microsoft.com/office/powerpoint/2019/9/main/command">
                <pc:docMk/>
                <pc:sldMk cId="2545856619" sldId="326"/>
                <pc2:cmMk id="{B89E3B81-B3F8-4EED-A3A4-48A10F80B456}"/>
              </pc2:cmMkLst>
            </pc226:cmChg>
          </p:ext>
        </pc:extLst>
      </pc:sldChg>
      <pc:sldChg chg="modSp mod modNotesTx">
        <pc:chgData name="Frank-Carr, Claire (ACL) (CTR)" userId="023a24b7-4ee5-46bf-8a1c-3b2e4b8d21fb" providerId="ADAL" clId="{8A11B44A-0A40-488F-8050-C084A0E69F06}" dt="2024-06-27T19:50:41.711" v="125" actId="403"/>
        <pc:sldMkLst>
          <pc:docMk/>
          <pc:sldMk cId="3774910605" sldId="327"/>
        </pc:sldMkLst>
        <pc:spChg chg="mod">
          <ac:chgData name="Frank-Carr, Claire (ACL) (CTR)" userId="023a24b7-4ee5-46bf-8a1c-3b2e4b8d21fb" providerId="ADAL" clId="{8A11B44A-0A40-488F-8050-C084A0E69F06}" dt="2024-06-27T19:50:41.711" v="125" actId="403"/>
          <ac:spMkLst>
            <pc:docMk/>
            <pc:sldMk cId="3774910605" sldId="327"/>
            <ac:spMk id="2" creationId="{8F313C39-859E-4C5D-EE68-9445D6583629}"/>
          </ac:spMkLst>
        </pc:spChg>
      </pc:sldChg>
      <pc:sldChg chg="modSp mod modNotesTx">
        <pc:chgData name="Frank-Carr, Claire (ACL) (CTR)" userId="023a24b7-4ee5-46bf-8a1c-3b2e4b8d21fb" providerId="ADAL" clId="{8A11B44A-0A40-488F-8050-C084A0E69F06}" dt="2024-06-27T19:50:51.119" v="129" actId="403"/>
        <pc:sldMkLst>
          <pc:docMk/>
          <pc:sldMk cId="3381028750" sldId="328"/>
        </pc:sldMkLst>
        <pc:spChg chg="mod">
          <ac:chgData name="Frank-Carr, Claire (ACL) (CTR)" userId="023a24b7-4ee5-46bf-8a1c-3b2e4b8d21fb" providerId="ADAL" clId="{8A11B44A-0A40-488F-8050-C084A0E69F06}" dt="2024-06-27T19:50:51.119" v="129" actId="403"/>
          <ac:spMkLst>
            <pc:docMk/>
            <pc:sldMk cId="3381028750" sldId="328"/>
            <ac:spMk id="2" creationId="{90A6C026-8BEE-C1FA-E52E-BFD98A848693}"/>
          </ac:spMkLst>
        </pc:spChg>
      </pc:sldChg>
      <pc:sldChg chg="modSp mod modNotesTx">
        <pc:chgData name="Frank-Carr, Claire (ACL) (CTR)" userId="023a24b7-4ee5-46bf-8a1c-3b2e4b8d21fb" providerId="ADAL" clId="{8A11B44A-0A40-488F-8050-C084A0E69F06}" dt="2024-06-27T19:51:17.040" v="143" actId="403"/>
        <pc:sldMkLst>
          <pc:docMk/>
          <pc:sldMk cId="4149659963" sldId="329"/>
        </pc:sldMkLst>
        <pc:spChg chg="mod">
          <ac:chgData name="Frank-Carr, Claire (ACL) (CTR)" userId="023a24b7-4ee5-46bf-8a1c-3b2e4b8d21fb" providerId="ADAL" clId="{8A11B44A-0A40-488F-8050-C084A0E69F06}" dt="2024-06-27T19:51:17.040" v="143" actId="403"/>
          <ac:spMkLst>
            <pc:docMk/>
            <pc:sldMk cId="4149659963" sldId="329"/>
            <ac:spMk id="2" creationId="{C3B62685-AE08-E6BB-204D-A12E0F61B194}"/>
          </ac:spMkLst>
        </pc:spChg>
      </pc:sldChg>
      <pc:sldChg chg="modSp mod modNotesTx">
        <pc:chgData name="Frank-Carr, Claire (ACL) (CTR)" userId="023a24b7-4ee5-46bf-8a1c-3b2e4b8d21fb" providerId="ADAL" clId="{8A11B44A-0A40-488F-8050-C084A0E69F06}" dt="2024-06-27T19:51:21.038" v="145" actId="403"/>
        <pc:sldMkLst>
          <pc:docMk/>
          <pc:sldMk cId="2284779883" sldId="330"/>
        </pc:sldMkLst>
        <pc:spChg chg="mod">
          <ac:chgData name="Frank-Carr, Claire (ACL) (CTR)" userId="023a24b7-4ee5-46bf-8a1c-3b2e4b8d21fb" providerId="ADAL" clId="{8A11B44A-0A40-488F-8050-C084A0E69F06}" dt="2024-06-27T19:51:21.038" v="145" actId="403"/>
          <ac:spMkLst>
            <pc:docMk/>
            <pc:sldMk cId="2284779883" sldId="330"/>
            <ac:spMk id="2" creationId="{14BE7CEB-B8CD-A87C-487D-87624648E241}"/>
          </ac:spMkLst>
        </pc:spChg>
      </pc:sldChg>
      <pc:sldChg chg="modSp mod delCm modNotesTx">
        <pc:chgData name="Frank-Carr, Claire (ACL) (CTR)" userId="023a24b7-4ee5-46bf-8a1c-3b2e4b8d21fb" providerId="ADAL" clId="{8A11B44A-0A40-488F-8050-C084A0E69F06}" dt="2024-06-27T19:51:42.247" v="153" actId="403"/>
        <pc:sldMkLst>
          <pc:docMk/>
          <pc:sldMk cId="2722434814" sldId="331"/>
        </pc:sldMkLst>
        <pc:spChg chg="mod">
          <ac:chgData name="Frank-Carr, Claire (ACL) (CTR)" userId="023a24b7-4ee5-46bf-8a1c-3b2e4b8d21fb" providerId="ADAL" clId="{8A11B44A-0A40-488F-8050-C084A0E69F06}" dt="2024-06-27T19:51:42.247" v="153" actId="403"/>
          <ac:spMkLst>
            <pc:docMk/>
            <pc:sldMk cId="2722434814" sldId="331"/>
            <ac:spMk id="2" creationId="{7A2554B6-8BAD-A743-DD04-4810D46F0990}"/>
          </ac:spMkLst>
        </pc:spChg>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8A11B44A-0A40-488F-8050-C084A0E69F06}" dt="2024-06-27T19:45:26.315" v="45"/>
              <pc2:cmMkLst xmlns:pc2="http://schemas.microsoft.com/office/powerpoint/2019/9/main/command">
                <pc:docMk/>
                <pc:sldMk cId="2722434814" sldId="331"/>
                <pc2:cmMk id="{782FDC3A-9EC8-415A-8C86-BF642BA18456}"/>
              </pc2:cmMkLst>
            </pc226:cmChg>
          </p:ext>
        </pc:extLst>
      </pc:sldChg>
      <pc:sldChg chg="modSp mod modNotesTx">
        <pc:chgData name="Frank-Carr, Claire (ACL) (CTR)" userId="023a24b7-4ee5-46bf-8a1c-3b2e4b8d21fb" providerId="ADAL" clId="{8A11B44A-0A40-488F-8050-C084A0E69F06}" dt="2024-06-27T19:51:37.263" v="151" actId="403"/>
        <pc:sldMkLst>
          <pc:docMk/>
          <pc:sldMk cId="3482243744" sldId="332"/>
        </pc:sldMkLst>
        <pc:spChg chg="mod">
          <ac:chgData name="Frank-Carr, Claire (ACL) (CTR)" userId="023a24b7-4ee5-46bf-8a1c-3b2e4b8d21fb" providerId="ADAL" clId="{8A11B44A-0A40-488F-8050-C084A0E69F06}" dt="2024-06-27T19:51:37.263" v="151" actId="403"/>
          <ac:spMkLst>
            <pc:docMk/>
            <pc:sldMk cId="3482243744" sldId="332"/>
            <ac:spMk id="2" creationId="{62A12CE9-B9A5-7E06-EEA5-C5107B855EE6}"/>
          </ac:spMkLst>
        </pc:spChg>
      </pc:sldChg>
      <pc:sldChg chg="modSp mod modNotesTx">
        <pc:chgData name="Frank-Carr, Claire (ACL) (CTR)" userId="023a24b7-4ee5-46bf-8a1c-3b2e4b8d21fb" providerId="ADAL" clId="{8A11B44A-0A40-488F-8050-C084A0E69F06}" dt="2024-06-27T19:51:47.502" v="155" actId="403"/>
        <pc:sldMkLst>
          <pc:docMk/>
          <pc:sldMk cId="3882675831" sldId="333"/>
        </pc:sldMkLst>
        <pc:spChg chg="mod">
          <ac:chgData name="Frank-Carr, Claire (ACL) (CTR)" userId="023a24b7-4ee5-46bf-8a1c-3b2e4b8d21fb" providerId="ADAL" clId="{8A11B44A-0A40-488F-8050-C084A0E69F06}" dt="2024-06-27T19:51:47.502" v="155" actId="403"/>
          <ac:spMkLst>
            <pc:docMk/>
            <pc:sldMk cId="3882675831" sldId="333"/>
            <ac:spMk id="2" creationId="{190F9050-28C8-8E2E-ABB4-B9DACE1AF7EE}"/>
          </ac:spMkLst>
        </pc:spChg>
      </pc:sldChg>
      <pc:sldChg chg="modSp mod delCm modNotesTx">
        <pc:chgData name="Frank-Carr, Claire (ACL) (CTR)" userId="023a24b7-4ee5-46bf-8a1c-3b2e4b8d21fb" providerId="ADAL" clId="{8A11B44A-0A40-488F-8050-C084A0E69F06}" dt="2024-06-27T19:50:45.408" v="127" actId="403"/>
        <pc:sldMkLst>
          <pc:docMk/>
          <pc:sldMk cId="4248212191" sldId="335"/>
        </pc:sldMkLst>
        <pc:spChg chg="mod">
          <ac:chgData name="Frank-Carr, Claire (ACL) (CTR)" userId="023a24b7-4ee5-46bf-8a1c-3b2e4b8d21fb" providerId="ADAL" clId="{8A11B44A-0A40-488F-8050-C084A0E69F06}" dt="2024-06-27T19:50:45.408" v="127" actId="403"/>
          <ac:spMkLst>
            <pc:docMk/>
            <pc:sldMk cId="4248212191" sldId="335"/>
            <ac:spMk id="2" creationId="{7B9AE568-959D-5A1D-2EDD-D0625AD7B12B}"/>
          </ac:spMkLst>
        </pc:spChg>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8A11B44A-0A40-488F-8050-C084A0E69F06}" dt="2024-06-27T19:44:18.741" v="33"/>
              <pc2:cmMkLst xmlns:pc2="http://schemas.microsoft.com/office/powerpoint/2019/9/main/command">
                <pc:docMk/>
                <pc:sldMk cId="4248212191" sldId="335"/>
                <pc2:cmMk id="{54525BEE-0B4A-4D2B-813D-610E0FF996AB}"/>
              </pc2:cmMkLst>
            </pc226:cmChg>
          </p:ext>
        </pc:extLst>
      </pc:sldChg>
      <pc:sldChg chg="modSp mod delCm modNotesTx">
        <pc:chgData name="Frank-Carr, Claire (ACL) (CTR)" userId="023a24b7-4ee5-46bf-8a1c-3b2e4b8d21fb" providerId="ADAL" clId="{8A11B44A-0A40-488F-8050-C084A0E69F06}" dt="2024-06-27T19:50:57.448" v="131" actId="403"/>
        <pc:sldMkLst>
          <pc:docMk/>
          <pc:sldMk cId="2993949629" sldId="336"/>
        </pc:sldMkLst>
        <pc:spChg chg="mod">
          <ac:chgData name="Frank-Carr, Claire (ACL) (CTR)" userId="023a24b7-4ee5-46bf-8a1c-3b2e4b8d21fb" providerId="ADAL" clId="{8A11B44A-0A40-488F-8050-C084A0E69F06}" dt="2024-06-27T19:50:57.448" v="131" actId="403"/>
          <ac:spMkLst>
            <pc:docMk/>
            <pc:sldMk cId="2993949629" sldId="336"/>
            <ac:spMk id="2" creationId="{ADEAC8D7-B122-7839-62BC-1E802AABB1E5}"/>
          </ac:spMkLst>
        </pc:spChg>
        <pc:extLst>
          <p:ext xmlns:p="http://schemas.openxmlformats.org/presentationml/2006/main" uri="{D6D511B9-2390-475A-947B-AFAB55BFBCF1}">
            <pc226:cmChg xmlns:pc226="http://schemas.microsoft.com/office/powerpoint/2022/06/main/command" chg="del">
              <pc226:chgData name="Frank-Carr, Claire (ACL) (CTR)" userId="023a24b7-4ee5-46bf-8a1c-3b2e4b8d21fb" providerId="ADAL" clId="{8A11B44A-0A40-488F-8050-C084A0E69F06}" dt="2024-06-27T19:44:37.979" v="36"/>
              <pc2:cmMkLst xmlns:pc2="http://schemas.microsoft.com/office/powerpoint/2019/9/main/command">
                <pc:docMk/>
                <pc:sldMk cId="2993949629" sldId="336"/>
                <pc2:cmMk id="{77F1E5D6-70A3-497B-B23C-13B8F41EA2BA}"/>
              </pc2:cmMkLst>
            </pc226:cmChg>
          </p:ext>
        </pc:extLst>
      </pc:sldChg>
      <pc:sldChg chg="modSp mod modNotesTx">
        <pc:chgData name="Frank-Carr, Claire (ACL) (CTR)" userId="023a24b7-4ee5-46bf-8a1c-3b2e4b8d21fb" providerId="ADAL" clId="{8A11B44A-0A40-488F-8050-C084A0E69F06}" dt="2024-06-27T19:51:03.767" v="135" actId="403"/>
        <pc:sldMkLst>
          <pc:docMk/>
          <pc:sldMk cId="2759388024" sldId="337"/>
        </pc:sldMkLst>
        <pc:spChg chg="mod">
          <ac:chgData name="Frank-Carr, Claire (ACL) (CTR)" userId="023a24b7-4ee5-46bf-8a1c-3b2e4b8d21fb" providerId="ADAL" clId="{8A11B44A-0A40-488F-8050-C084A0E69F06}" dt="2024-06-27T19:51:03.767" v="135" actId="403"/>
          <ac:spMkLst>
            <pc:docMk/>
            <pc:sldMk cId="2759388024" sldId="337"/>
            <ac:spMk id="2" creationId="{1DDAEF38-9EFE-0E06-22FE-67D5FA44CBE4}"/>
          </ac:spMkLst>
        </pc:spChg>
      </pc:sldChg>
      <pc:sldChg chg="modSp mod modNotesTx">
        <pc:chgData name="Frank-Carr, Claire (ACL) (CTR)" userId="023a24b7-4ee5-46bf-8a1c-3b2e4b8d21fb" providerId="ADAL" clId="{8A11B44A-0A40-488F-8050-C084A0E69F06}" dt="2024-06-27T19:51:00.430" v="133" actId="403"/>
        <pc:sldMkLst>
          <pc:docMk/>
          <pc:sldMk cId="2323424404" sldId="338"/>
        </pc:sldMkLst>
        <pc:spChg chg="mod">
          <ac:chgData name="Frank-Carr, Claire (ACL) (CTR)" userId="023a24b7-4ee5-46bf-8a1c-3b2e4b8d21fb" providerId="ADAL" clId="{8A11B44A-0A40-488F-8050-C084A0E69F06}" dt="2024-06-27T19:51:00.430" v="133" actId="403"/>
          <ac:spMkLst>
            <pc:docMk/>
            <pc:sldMk cId="2323424404" sldId="338"/>
            <ac:spMk id="2" creationId="{3C10F7D4-B6F9-8220-BD47-FAF08EAE1F3A}"/>
          </ac:spMkLst>
        </pc:spChg>
      </pc:sldChg>
      <pc:sldChg chg="modSp mod modNotesTx">
        <pc:chgData name="Frank-Carr, Claire (ACL) (CTR)" userId="023a24b7-4ee5-46bf-8a1c-3b2e4b8d21fb" providerId="ADAL" clId="{8A11B44A-0A40-488F-8050-C084A0E69F06}" dt="2024-06-27T19:51:09.231" v="141" actId="404"/>
        <pc:sldMkLst>
          <pc:docMk/>
          <pc:sldMk cId="3730015768" sldId="339"/>
        </pc:sldMkLst>
        <pc:spChg chg="mod">
          <ac:chgData name="Frank-Carr, Claire (ACL) (CTR)" userId="023a24b7-4ee5-46bf-8a1c-3b2e4b8d21fb" providerId="ADAL" clId="{8A11B44A-0A40-488F-8050-C084A0E69F06}" dt="2024-06-27T19:51:09.231" v="141" actId="404"/>
          <ac:spMkLst>
            <pc:docMk/>
            <pc:sldMk cId="3730015768" sldId="339"/>
            <ac:spMk id="2" creationId="{69E6CFE1-10C8-B8FF-AFC0-DCD0EE0C72BD}"/>
          </ac:spMkLst>
        </pc:spChg>
      </pc:sldChg>
      <pc:sldChg chg="modSp mod modNotesTx">
        <pc:chgData name="Frank-Carr, Claire (ACL) (CTR)" userId="023a24b7-4ee5-46bf-8a1c-3b2e4b8d21fb" providerId="ADAL" clId="{8A11B44A-0A40-488F-8050-C084A0E69F06}" dt="2024-06-27T19:51:30.414" v="149" actId="403"/>
        <pc:sldMkLst>
          <pc:docMk/>
          <pc:sldMk cId="3928384912" sldId="340"/>
        </pc:sldMkLst>
        <pc:spChg chg="mod">
          <ac:chgData name="Frank-Carr, Claire (ACL) (CTR)" userId="023a24b7-4ee5-46bf-8a1c-3b2e4b8d21fb" providerId="ADAL" clId="{8A11B44A-0A40-488F-8050-C084A0E69F06}" dt="2024-06-27T19:51:30.414" v="149" actId="403"/>
          <ac:spMkLst>
            <pc:docMk/>
            <pc:sldMk cId="3928384912" sldId="340"/>
            <ac:spMk id="2" creationId="{E4D348DA-8805-1FBB-2585-D57DDA2A6F64}"/>
          </ac:spMkLst>
        </pc:spChg>
      </pc:sldChg>
      <pc:sldChg chg="modSp mod modNotesTx">
        <pc:chgData name="Frank-Carr, Claire (ACL) (CTR)" userId="023a24b7-4ee5-46bf-8a1c-3b2e4b8d21fb" providerId="ADAL" clId="{8A11B44A-0A40-488F-8050-C084A0E69F06}" dt="2024-06-27T19:51:26.381" v="147" actId="403"/>
        <pc:sldMkLst>
          <pc:docMk/>
          <pc:sldMk cId="1010617024" sldId="341"/>
        </pc:sldMkLst>
        <pc:spChg chg="mod">
          <ac:chgData name="Frank-Carr, Claire (ACL) (CTR)" userId="023a24b7-4ee5-46bf-8a1c-3b2e4b8d21fb" providerId="ADAL" clId="{8A11B44A-0A40-488F-8050-C084A0E69F06}" dt="2024-06-27T19:51:26.381" v="147" actId="403"/>
          <ac:spMkLst>
            <pc:docMk/>
            <pc:sldMk cId="1010617024" sldId="341"/>
            <ac:spMk id="2" creationId="{003A4FF8-FC16-935D-8FC1-02B1D5369F33}"/>
          </ac:spMkLst>
        </pc:spChg>
      </pc:sldChg>
      <pc:sldChg chg="modSp mod modNotesTx">
        <pc:chgData name="Frank-Carr, Claire (ACL) (CTR)" userId="023a24b7-4ee5-46bf-8a1c-3b2e4b8d21fb" providerId="ADAL" clId="{8A11B44A-0A40-488F-8050-C084A0E69F06}" dt="2024-06-27T19:50:23.777" v="117" actId="403"/>
        <pc:sldMkLst>
          <pc:docMk/>
          <pc:sldMk cId="1710503667" sldId="342"/>
        </pc:sldMkLst>
        <pc:spChg chg="mod">
          <ac:chgData name="Frank-Carr, Claire (ACL) (CTR)" userId="023a24b7-4ee5-46bf-8a1c-3b2e4b8d21fb" providerId="ADAL" clId="{8A11B44A-0A40-488F-8050-C084A0E69F06}" dt="2024-06-27T19:50:23.777" v="117" actId="403"/>
          <ac:spMkLst>
            <pc:docMk/>
            <pc:sldMk cId="1710503667" sldId="342"/>
            <ac:spMk id="2" creationId="{0BCAB9A3-39A4-2E9F-1A08-F2466322DF8D}"/>
          </ac:spMkLst>
        </pc:spChg>
      </pc:sldChg>
      <pc:sldChg chg="modSp mod modNotesTx">
        <pc:chgData name="Frank-Carr, Claire (ACL) (CTR)" userId="023a24b7-4ee5-46bf-8a1c-3b2e4b8d21fb" providerId="ADAL" clId="{8A11B44A-0A40-488F-8050-C084A0E69F06}" dt="2024-06-27T19:48:47.360" v="79" actId="403"/>
        <pc:sldMkLst>
          <pc:docMk/>
          <pc:sldMk cId="3911390851" sldId="344"/>
        </pc:sldMkLst>
        <pc:spChg chg="mod">
          <ac:chgData name="Frank-Carr, Claire (ACL) (CTR)" userId="023a24b7-4ee5-46bf-8a1c-3b2e4b8d21fb" providerId="ADAL" clId="{8A11B44A-0A40-488F-8050-C084A0E69F06}" dt="2024-06-27T19:48:47.360" v="79" actId="403"/>
          <ac:spMkLst>
            <pc:docMk/>
            <pc:sldMk cId="3911390851" sldId="344"/>
            <ac:spMk id="2" creationId="{1BECE13F-59D2-20F4-ADAA-B3309E55EB4A}"/>
          </ac:spMkLst>
        </pc:spChg>
      </pc:sldChg>
      <pc:sldChg chg="modSp mod modNotesTx">
        <pc:chgData name="Frank-Carr, Claire (ACL) (CTR)" userId="023a24b7-4ee5-46bf-8a1c-3b2e4b8d21fb" providerId="ADAL" clId="{8A11B44A-0A40-488F-8050-C084A0E69F06}" dt="2024-06-27T19:51:59.566" v="159" actId="403"/>
        <pc:sldMkLst>
          <pc:docMk/>
          <pc:sldMk cId="3723947463" sldId="345"/>
        </pc:sldMkLst>
        <pc:spChg chg="mod">
          <ac:chgData name="Frank-Carr, Claire (ACL) (CTR)" userId="023a24b7-4ee5-46bf-8a1c-3b2e4b8d21fb" providerId="ADAL" clId="{8A11B44A-0A40-488F-8050-C084A0E69F06}" dt="2024-06-27T19:51:59.566" v="159" actId="403"/>
          <ac:spMkLst>
            <pc:docMk/>
            <pc:sldMk cId="3723947463" sldId="345"/>
            <ac:spMk id="2" creationId="{AC4D67D8-5AC2-CB72-7887-9EE54C3164DD}"/>
          </ac:spMkLst>
        </pc:spChg>
      </pc:sldChg>
      <pc:sldChg chg="modSp mod modNotesTx">
        <pc:chgData name="Frank-Carr, Claire (ACL) (CTR)" userId="023a24b7-4ee5-46bf-8a1c-3b2e4b8d21fb" providerId="ADAL" clId="{8A11B44A-0A40-488F-8050-C084A0E69F06}" dt="2024-06-27T19:52:49.792" v="173" actId="403"/>
        <pc:sldMkLst>
          <pc:docMk/>
          <pc:sldMk cId="2354238127" sldId="347"/>
        </pc:sldMkLst>
        <pc:spChg chg="mod">
          <ac:chgData name="Frank-Carr, Claire (ACL) (CTR)" userId="023a24b7-4ee5-46bf-8a1c-3b2e4b8d21fb" providerId="ADAL" clId="{8A11B44A-0A40-488F-8050-C084A0E69F06}" dt="2024-06-27T19:52:49.792" v="173" actId="403"/>
          <ac:spMkLst>
            <pc:docMk/>
            <pc:sldMk cId="2354238127" sldId="347"/>
            <ac:spMk id="2" creationId="{C1BCA7B7-2790-5FDC-BC50-81198B045B50}"/>
          </ac:spMkLst>
        </pc:spChg>
      </pc:sldChg>
      <pc:sldChg chg="modSp mod modNotesTx">
        <pc:chgData name="Frank-Carr, Claire (ACL) (CTR)" userId="023a24b7-4ee5-46bf-8a1c-3b2e4b8d21fb" providerId="ADAL" clId="{8A11B44A-0A40-488F-8050-C084A0E69F06}" dt="2024-06-27T19:52:08.712" v="163" actId="403"/>
        <pc:sldMkLst>
          <pc:docMk/>
          <pc:sldMk cId="852945638" sldId="348"/>
        </pc:sldMkLst>
        <pc:spChg chg="mod">
          <ac:chgData name="Frank-Carr, Claire (ACL) (CTR)" userId="023a24b7-4ee5-46bf-8a1c-3b2e4b8d21fb" providerId="ADAL" clId="{8A11B44A-0A40-488F-8050-C084A0E69F06}" dt="2024-06-27T19:52:08.712" v="163" actId="403"/>
          <ac:spMkLst>
            <pc:docMk/>
            <pc:sldMk cId="852945638" sldId="348"/>
            <ac:spMk id="2" creationId="{9368A0FF-8600-EB18-40DF-F6CD836CD8C4}"/>
          </ac:spMkLst>
        </pc:spChg>
      </pc:sldChg>
      <pc:sldChg chg="modSp mod modNotesTx">
        <pc:chgData name="Frank-Carr, Claire (ACL) (CTR)" userId="023a24b7-4ee5-46bf-8a1c-3b2e4b8d21fb" providerId="ADAL" clId="{8A11B44A-0A40-488F-8050-C084A0E69F06}" dt="2024-06-27T19:52:58.366" v="177" actId="403"/>
        <pc:sldMkLst>
          <pc:docMk/>
          <pc:sldMk cId="2620634148" sldId="349"/>
        </pc:sldMkLst>
        <pc:spChg chg="mod">
          <ac:chgData name="Frank-Carr, Claire (ACL) (CTR)" userId="023a24b7-4ee5-46bf-8a1c-3b2e4b8d21fb" providerId="ADAL" clId="{8A11B44A-0A40-488F-8050-C084A0E69F06}" dt="2024-06-27T19:52:58.366" v="177" actId="403"/>
          <ac:spMkLst>
            <pc:docMk/>
            <pc:sldMk cId="2620634148" sldId="349"/>
            <ac:spMk id="2" creationId="{542CEEF8-E20D-163B-6902-1004DF123C42}"/>
          </ac:spMkLst>
        </pc:spChg>
      </pc:sldChg>
      <pc:sldChg chg="modSp mod modNotesTx">
        <pc:chgData name="Frank-Carr, Claire (ACL) (CTR)" userId="023a24b7-4ee5-46bf-8a1c-3b2e4b8d21fb" providerId="ADAL" clId="{8A11B44A-0A40-488F-8050-C084A0E69F06}" dt="2024-06-27T19:53:03.048" v="179" actId="403"/>
        <pc:sldMkLst>
          <pc:docMk/>
          <pc:sldMk cId="2845136667" sldId="350"/>
        </pc:sldMkLst>
        <pc:spChg chg="mod">
          <ac:chgData name="Frank-Carr, Claire (ACL) (CTR)" userId="023a24b7-4ee5-46bf-8a1c-3b2e4b8d21fb" providerId="ADAL" clId="{8A11B44A-0A40-488F-8050-C084A0E69F06}" dt="2024-06-27T19:53:03.048" v="179" actId="403"/>
          <ac:spMkLst>
            <pc:docMk/>
            <pc:sldMk cId="2845136667" sldId="350"/>
            <ac:spMk id="2" creationId="{21281B73-BA47-3813-7E18-C171667D419C}"/>
          </ac:spMkLst>
        </pc:spChg>
      </pc:sldChg>
      <pc:sldChg chg="modSp mod modNotesTx">
        <pc:chgData name="Frank-Carr, Claire (ACL) (CTR)" userId="023a24b7-4ee5-46bf-8a1c-3b2e4b8d21fb" providerId="ADAL" clId="{8A11B44A-0A40-488F-8050-C084A0E69F06}" dt="2024-06-27T19:53:13.312" v="183" actId="403"/>
        <pc:sldMkLst>
          <pc:docMk/>
          <pc:sldMk cId="499155025" sldId="351"/>
        </pc:sldMkLst>
        <pc:spChg chg="mod">
          <ac:chgData name="Frank-Carr, Claire (ACL) (CTR)" userId="023a24b7-4ee5-46bf-8a1c-3b2e4b8d21fb" providerId="ADAL" clId="{8A11B44A-0A40-488F-8050-C084A0E69F06}" dt="2024-06-27T19:53:13.312" v="183" actId="403"/>
          <ac:spMkLst>
            <pc:docMk/>
            <pc:sldMk cId="499155025" sldId="351"/>
            <ac:spMk id="2" creationId="{EFFDD101-71FF-84C0-FAA1-A853AAC76AC5}"/>
          </ac:spMkLst>
        </pc:spChg>
      </pc:sldChg>
      <pc:sldChg chg="modSp mod modNotesTx">
        <pc:chgData name="Frank-Carr, Claire (ACL) (CTR)" userId="023a24b7-4ee5-46bf-8a1c-3b2e4b8d21fb" providerId="ADAL" clId="{8A11B44A-0A40-488F-8050-C084A0E69F06}" dt="2024-06-27T19:53:25.392" v="187" actId="403"/>
        <pc:sldMkLst>
          <pc:docMk/>
          <pc:sldMk cId="1957103001" sldId="352"/>
        </pc:sldMkLst>
        <pc:spChg chg="mod">
          <ac:chgData name="Frank-Carr, Claire (ACL) (CTR)" userId="023a24b7-4ee5-46bf-8a1c-3b2e4b8d21fb" providerId="ADAL" clId="{8A11B44A-0A40-488F-8050-C084A0E69F06}" dt="2024-06-27T19:53:25.392" v="187" actId="403"/>
          <ac:spMkLst>
            <pc:docMk/>
            <pc:sldMk cId="1957103001" sldId="352"/>
            <ac:spMk id="2" creationId="{64492192-51F6-76D2-A2E1-0BF8B07C3868}"/>
          </ac:spMkLst>
        </pc:spChg>
      </pc:sldChg>
      <pc:sldChg chg="modSp mod modNotesTx">
        <pc:chgData name="Frank-Carr, Claire (ACL) (CTR)" userId="023a24b7-4ee5-46bf-8a1c-3b2e4b8d21fb" providerId="ADAL" clId="{8A11B44A-0A40-488F-8050-C084A0E69F06}" dt="2024-06-27T19:53:17.719" v="185" actId="403"/>
        <pc:sldMkLst>
          <pc:docMk/>
          <pc:sldMk cId="1530457124" sldId="353"/>
        </pc:sldMkLst>
        <pc:spChg chg="mod">
          <ac:chgData name="Frank-Carr, Claire (ACL) (CTR)" userId="023a24b7-4ee5-46bf-8a1c-3b2e4b8d21fb" providerId="ADAL" clId="{8A11B44A-0A40-488F-8050-C084A0E69F06}" dt="2024-06-27T19:53:17.719" v="185" actId="403"/>
          <ac:spMkLst>
            <pc:docMk/>
            <pc:sldMk cId="1530457124" sldId="353"/>
            <ac:spMk id="2" creationId="{AD2B793A-09F5-1BC0-0FB6-DAC2BA6C7A1B}"/>
          </ac:spMkLst>
        </pc:spChg>
      </pc:sldChg>
      <pc:sldChg chg="modSp mod modNotesTx">
        <pc:chgData name="Frank-Carr, Claire (ACL) (CTR)" userId="023a24b7-4ee5-46bf-8a1c-3b2e4b8d21fb" providerId="ADAL" clId="{8A11B44A-0A40-488F-8050-C084A0E69F06}" dt="2024-06-27T19:52:04.751" v="161" actId="403"/>
        <pc:sldMkLst>
          <pc:docMk/>
          <pc:sldMk cId="1298344247" sldId="355"/>
        </pc:sldMkLst>
        <pc:spChg chg="mod">
          <ac:chgData name="Frank-Carr, Claire (ACL) (CTR)" userId="023a24b7-4ee5-46bf-8a1c-3b2e4b8d21fb" providerId="ADAL" clId="{8A11B44A-0A40-488F-8050-C084A0E69F06}" dt="2024-06-27T19:52:04.751" v="161" actId="403"/>
          <ac:spMkLst>
            <pc:docMk/>
            <pc:sldMk cId="1298344247" sldId="355"/>
            <ac:spMk id="2" creationId="{376ACE45-CCF3-B578-5A9B-7B58B6BD7F48}"/>
          </ac:spMkLst>
        </pc:spChg>
      </pc:sldChg>
      <pc:sldChg chg="modSp mod modNotesTx">
        <pc:chgData name="Frank-Carr, Claire (ACL) (CTR)" userId="023a24b7-4ee5-46bf-8a1c-3b2e4b8d21fb" providerId="ADAL" clId="{8A11B44A-0A40-488F-8050-C084A0E69F06}" dt="2024-06-27T19:52:54.184" v="175" actId="403"/>
        <pc:sldMkLst>
          <pc:docMk/>
          <pc:sldMk cId="868346981" sldId="356"/>
        </pc:sldMkLst>
        <pc:spChg chg="mod">
          <ac:chgData name="Frank-Carr, Claire (ACL) (CTR)" userId="023a24b7-4ee5-46bf-8a1c-3b2e4b8d21fb" providerId="ADAL" clId="{8A11B44A-0A40-488F-8050-C084A0E69F06}" dt="2024-06-27T19:52:54.184" v="175" actId="403"/>
          <ac:spMkLst>
            <pc:docMk/>
            <pc:sldMk cId="868346981" sldId="356"/>
            <ac:spMk id="2" creationId="{8D859388-0586-65A7-2096-9C6EE63AF547}"/>
          </ac:spMkLst>
        </pc:spChg>
      </pc:sldChg>
      <pc:sldChg chg="modSp mod modNotesTx">
        <pc:chgData name="Frank-Carr, Claire (ACL) (CTR)" userId="023a24b7-4ee5-46bf-8a1c-3b2e4b8d21fb" providerId="ADAL" clId="{8A11B44A-0A40-488F-8050-C084A0E69F06}" dt="2024-06-27T19:53:08.814" v="181" actId="403"/>
        <pc:sldMkLst>
          <pc:docMk/>
          <pc:sldMk cId="2685649122" sldId="357"/>
        </pc:sldMkLst>
        <pc:spChg chg="mod">
          <ac:chgData name="Frank-Carr, Claire (ACL) (CTR)" userId="023a24b7-4ee5-46bf-8a1c-3b2e4b8d21fb" providerId="ADAL" clId="{8A11B44A-0A40-488F-8050-C084A0E69F06}" dt="2024-06-27T19:53:08.814" v="181" actId="403"/>
          <ac:spMkLst>
            <pc:docMk/>
            <pc:sldMk cId="2685649122" sldId="357"/>
            <ac:spMk id="2" creationId="{73EA397B-034B-FABA-8C23-C53D0086C66C}"/>
          </ac:spMkLst>
        </pc:spChg>
      </pc:sldChg>
      <pc:sldChg chg="modSp mod modNotesTx">
        <pc:chgData name="Frank-Carr, Claire (ACL) (CTR)" userId="023a24b7-4ee5-46bf-8a1c-3b2e4b8d21fb" providerId="ADAL" clId="{8A11B44A-0A40-488F-8050-C084A0E69F06}" dt="2024-06-27T19:53:30.111" v="189" actId="403"/>
        <pc:sldMkLst>
          <pc:docMk/>
          <pc:sldMk cId="4247444582" sldId="358"/>
        </pc:sldMkLst>
        <pc:spChg chg="mod">
          <ac:chgData name="Frank-Carr, Claire (ACL) (CTR)" userId="023a24b7-4ee5-46bf-8a1c-3b2e4b8d21fb" providerId="ADAL" clId="{8A11B44A-0A40-488F-8050-C084A0E69F06}" dt="2024-06-27T19:53:30.111" v="189" actId="403"/>
          <ac:spMkLst>
            <pc:docMk/>
            <pc:sldMk cId="4247444582" sldId="358"/>
            <ac:spMk id="2" creationId="{89F7E22A-FB0E-5B8D-0F6B-3CCCA6B656ED}"/>
          </ac:spMkLst>
        </pc:spChg>
      </pc:sldChg>
      <pc:sldChg chg="modSp mod modNotesTx">
        <pc:chgData name="Frank-Carr, Claire (ACL) (CTR)" userId="023a24b7-4ee5-46bf-8a1c-3b2e4b8d21fb" providerId="ADAL" clId="{8A11B44A-0A40-488F-8050-C084A0E69F06}" dt="2024-06-27T19:52:41.420" v="171" actId="1076"/>
        <pc:sldMkLst>
          <pc:docMk/>
          <pc:sldMk cId="1139003813" sldId="359"/>
        </pc:sldMkLst>
        <pc:spChg chg="mod ord">
          <ac:chgData name="Frank-Carr, Claire (ACL) (CTR)" userId="023a24b7-4ee5-46bf-8a1c-3b2e4b8d21fb" providerId="ADAL" clId="{8A11B44A-0A40-488F-8050-C084A0E69F06}" dt="2024-06-27T19:52:41.420" v="171" actId="1076"/>
          <ac:spMkLst>
            <pc:docMk/>
            <pc:sldMk cId="1139003813" sldId="359"/>
            <ac:spMk id="3" creationId="{913DA0BF-AE8A-6EA0-E8AB-E86C826A4AF3}"/>
          </ac:spMkLst>
        </pc:spChg>
        <pc:picChg chg="mod">
          <ac:chgData name="Frank-Carr, Claire (ACL) (CTR)" userId="023a24b7-4ee5-46bf-8a1c-3b2e4b8d21fb" providerId="ADAL" clId="{8A11B44A-0A40-488F-8050-C084A0E69F06}" dt="2024-06-27T19:52:29.701" v="166" actId="1076"/>
          <ac:picMkLst>
            <pc:docMk/>
            <pc:sldMk cId="1139003813" sldId="359"/>
            <ac:picMk id="2" creationId="{6F4A9020-6ED2-AF37-08ED-8EF8233F83A4}"/>
          </ac:picMkLst>
        </pc:picChg>
      </pc:sldChg>
      <pc:sldChg chg="modSp mod modNotesTx">
        <pc:chgData name="Frank-Carr, Claire (ACL) (CTR)" userId="023a24b7-4ee5-46bf-8a1c-3b2e4b8d21fb" providerId="ADAL" clId="{8A11B44A-0A40-488F-8050-C084A0E69F06}" dt="2024-06-27T19:51:53.791" v="157" actId="403"/>
        <pc:sldMkLst>
          <pc:docMk/>
          <pc:sldMk cId="1833736736" sldId="360"/>
        </pc:sldMkLst>
        <pc:spChg chg="mod">
          <ac:chgData name="Frank-Carr, Claire (ACL) (CTR)" userId="023a24b7-4ee5-46bf-8a1c-3b2e4b8d21fb" providerId="ADAL" clId="{8A11B44A-0A40-488F-8050-C084A0E69F06}" dt="2024-06-27T19:51:53.791" v="157" actId="403"/>
          <ac:spMkLst>
            <pc:docMk/>
            <pc:sldMk cId="1833736736" sldId="360"/>
            <ac:spMk id="3" creationId="{8E6905CE-32E2-5D50-DC54-AFDADF166237}"/>
          </ac:spMkLst>
        </pc:spChg>
      </pc:sldChg>
    </pc:docChg>
  </pc:docChgLst>
  <pc:docChgLst>
    <pc:chgData name="Yan, Yi-Hsin (ACL)" userId="S::yi-hsin.yan@acl.hhs.gov::4d426493-dd32-4f9b-a7be-208994628912" providerId="AD" clId="Web-{DCA510E0-5213-5A41-02F5-3EE3320C5B46}"/>
    <pc:docChg chg="mod">
      <pc:chgData name="Yan, Yi-Hsin (ACL)" userId="S::yi-hsin.yan@acl.hhs.gov::4d426493-dd32-4f9b-a7be-208994628912" providerId="AD" clId="Web-{DCA510E0-5213-5A41-02F5-3EE3320C5B46}" dt="2024-06-14T19:14:49.971" v="8"/>
      <pc:docMkLst>
        <pc:docMk/>
      </pc:docMkLst>
      <pc:sldChg chg="addCm">
        <pc:chgData name="Yan, Yi-Hsin (ACL)" userId="S::yi-hsin.yan@acl.hhs.gov::4d426493-dd32-4f9b-a7be-208994628912" providerId="AD" clId="Web-{DCA510E0-5213-5A41-02F5-3EE3320C5B46}" dt="2024-06-14T19:14:49.971" v="8"/>
        <pc:sldMkLst>
          <pc:docMk/>
          <pc:sldMk cId="3723947463" sldId="345"/>
        </pc:sldMkLst>
        <pc:extLst>
          <p:ext xmlns:p="http://schemas.openxmlformats.org/presentationml/2006/main" uri="{D6D511B9-2390-475A-947B-AFAB55BFBCF1}">
            <pc226:cmChg xmlns:pc226="http://schemas.microsoft.com/office/powerpoint/2022/06/main/command" chg="add">
              <pc226:chgData name="Yan, Yi-Hsin (ACL)" userId="S::yi-hsin.yan@acl.hhs.gov::4d426493-dd32-4f9b-a7be-208994628912" providerId="AD" clId="Web-{DCA510E0-5213-5A41-02F5-3EE3320C5B46}" dt="2024-06-14T19:14:49.971" v="8"/>
              <pc2:cmMkLst xmlns:pc2="http://schemas.microsoft.com/office/powerpoint/2019/9/main/command">
                <pc:docMk/>
                <pc:sldMk cId="3723947463" sldId="345"/>
                <pc2:cmMk id="{D6E2C7DB-D1DD-416B-9ED2-BDE6D6D4678E}"/>
              </pc2:cmMkLst>
            </pc226:cmChg>
          </p:ext>
        </pc:extLst>
      </pc:sldChg>
      <pc:sldChg chg="addCm">
        <pc:chgData name="Yan, Yi-Hsin (ACL)" userId="S::yi-hsin.yan@acl.hhs.gov::4d426493-dd32-4f9b-a7be-208994628912" providerId="AD" clId="Web-{DCA510E0-5213-5A41-02F5-3EE3320C5B46}" dt="2024-06-14T18:57:21.800" v="4"/>
        <pc:sldMkLst>
          <pc:docMk/>
          <pc:sldMk cId="2354238127" sldId="347"/>
        </pc:sldMkLst>
        <pc:extLst>
          <p:ext xmlns:p="http://schemas.openxmlformats.org/presentationml/2006/main" uri="{D6D511B9-2390-475A-947B-AFAB55BFBCF1}">
            <pc226:cmChg xmlns:pc226="http://schemas.microsoft.com/office/powerpoint/2022/06/main/command" chg="add">
              <pc226:chgData name="Yan, Yi-Hsin (ACL)" userId="S::yi-hsin.yan@acl.hhs.gov::4d426493-dd32-4f9b-a7be-208994628912" providerId="AD" clId="Web-{DCA510E0-5213-5A41-02F5-3EE3320C5B46}" dt="2024-06-14T18:57:21.800" v="4"/>
              <pc2:cmMkLst xmlns:pc2="http://schemas.microsoft.com/office/powerpoint/2019/9/main/command">
                <pc:docMk/>
                <pc:sldMk cId="2354238127" sldId="347"/>
                <pc2:cmMk id="{4D228893-BF17-4490-84E2-F87A746DF571}"/>
              </pc2:cmMkLst>
            </pc226:cmChg>
          </p:ext>
        </pc:extLst>
      </pc:sldChg>
      <pc:sldChg chg="addCm">
        <pc:chgData name="Yan, Yi-Hsin (ACL)" userId="S::yi-hsin.yan@acl.hhs.gov::4d426493-dd32-4f9b-a7be-208994628912" providerId="AD" clId="Web-{DCA510E0-5213-5A41-02F5-3EE3320C5B46}" dt="2024-06-14T18:55:02.612" v="3"/>
        <pc:sldMkLst>
          <pc:docMk/>
          <pc:sldMk cId="852945638" sldId="348"/>
        </pc:sldMkLst>
        <pc:extLst>
          <p:ext xmlns:p="http://schemas.openxmlformats.org/presentationml/2006/main" uri="{D6D511B9-2390-475A-947B-AFAB55BFBCF1}">
            <pc226:cmChg xmlns:pc226="http://schemas.microsoft.com/office/powerpoint/2022/06/main/command" chg="add">
              <pc226:chgData name="Yan, Yi-Hsin (ACL)" userId="S::yi-hsin.yan@acl.hhs.gov::4d426493-dd32-4f9b-a7be-208994628912" providerId="AD" clId="Web-{DCA510E0-5213-5A41-02F5-3EE3320C5B46}" dt="2024-06-14T18:55:02.612" v="3"/>
              <pc2:cmMkLst xmlns:pc2="http://schemas.microsoft.com/office/powerpoint/2019/9/main/command">
                <pc:docMk/>
                <pc:sldMk cId="852945638" sldId="348"/>
                <pc2:cmMk id="{2A35ED9C-CF71-4C02-AF24-4545614CFBCD}"/>
              </pc2:cmMkLst>
            </pc226:cmChg>
            <pc226:cmChg xmlns:pc226="http://schemas.microsoft.com/office/powerpoint/2022/06/main/command" chg="add">
              <pc226:chgData name="Yan, Yi-Hsin (ACL)" userId="S::yi-hsin.yan@acl.hhs.gov::4d426493-dd32-4f9b-a7be-208994628912" providerId="AD" clId="Web-{DCA510E0-5213-5A41-02F5-3EE3320C5B46}" dt="2024-06-14T18:51:17.472" v="2"/>
              <pc2:cmMkLst xmlns:pc2="http://schemas.microsoft.com/office/powerpoint/2019/9/main/command">
                <pc:docMk/>
                <pc:sldMk cId="852945638" sldId="348"/>
                <pc2:cmMk id="{669680B0-C4B9-4831-81E3-07F9B669DE7B}"/>
              </pc2:cmMkLst>
            </pc226:cmChg>
          </p:ext>
        </pc:extLst>
      </pc:sldChg>
      <pc:sldChg chg="addCm">
        <pc:chgData name="Yan, Yi-Hsin (ACL)" userId="S::yi-hsin.yan@acl.hhs.gov::4d426493-dd32-4f9b-a7be-208994628912" providerId="AD" clId="Web-{DCA510E0-5213-5A41-02F5-3EE3320C5B46}" dt="2024-06-14T18:59:06.299" v="5"/>
        <pc:sldMkLst>
          <pc:docMk/>
          <pc:sldMk cId="2620634148" sldId="349"/>
        </pc:sldMkLst>
        <pc:extLst>
          <p:ext xmlns:p="http://schemas.openxmlformats.org/presentationml/2006/main" uri="{D6D511B9-2390-475A-947B-AFAB55BFBCF1}">
            <pc226:cmChg xmlns:pc226="http://schemas.microsoft.com/office/powerpoint/2022/06/main/command" chg="add">
              <pc226:chgData name="Yan, Yi-Hsin (ACL)" userId="S::yi-hsin.yan@acl.hhs.gov::4d426493-dd32-4f9b-a7be-208994628912" providerId="AD" clId="Web-{DCA510E0-5213-5A41-02F5-3EE3320C5B46}" dt="2024-06-14T18:59:06.299" v="5"/>
              <pc2:cmMkLst xmlns:pc2="http://schemas.microsoft.com/office/powerpoint/2019/9/main/command">
                <pc:docMk/>
                <pc:sldMk cId="2620634148" sldId="349"/>
                <pc2:cmMk id="{1443E124-4C39-42C9-9BA1-04C3BB6EF0B3}"/>
              </pc2:cmMkLst>
            </pc226:cmChg>
          </p:ext>
        </pc:extLst>
      </pc:sldChg>
      <pc:sldChg chg="addCm">
        <pc:chgData name="Yan, Yi-Hsin (ACL)" userId="S::yi-hsin.yan@acl.hhs.gov::4d426493-dd32-4f9b-a7be-208994628912" providerId="AD" clId="Web-{DCA510E0-5213-5A41-02F5-3EE3320C5B46}" dt="2024-06-14T19:00:50.706" v="6"/>
        <pc:sldMkLst>
          <pc:docMk/>
          <pc:sldMk cId="2845136667" sldId="350"/>
        </pc:sldMkLst>
        <pc:extLst>
          <p:ext xmlns:p="http://schemas.openxmlformats.org/presentationml/2006/main" uri="{D6D511B9-2390-475A-947B-AFAB55BFBCF1}">
            <pc226:cmChg xmlns:pc226="http://schemas.microsoft.com/office/powerpoint/2022/06/main/command" chg="add">
              <pc226:chgData name="Yan, Yi-Hsin (ACL)" userId="S::yi-hsin.yan@acl.hhs.gov::4d426493-dd32-4f9b-a7be-208994628912" providerId="AD" clId="Web-{DCA510E0-5213-5A41-02F5-3EE3320C5B46}" dt="2024-06-14T19:00:50.706" v="6"/>
              <pc2:cmMkLst xmlns:pc2="http://schemas.microsoft.com/office/powerpoint/2019/9/main/command">
                <pc:docMk/>
                <pc:sldMk cId="2845136667" sldId="350"/>
                <pc2:cmMk id="{C19A592A-F9B1-4919-9B5A-22C0F0B42D69}"/>
              </pc2:cmMkLst>
            </pc226:cmChg>
          </p:ext>
        </pc:extLst>
      </pc:sldChg>
      <pc:sldChg chg="addCm">
        <pc:chgData name="Yan, Yi-Hsin (ACL)" userId="S::yi-hsin.yan@acl.hhs.gov::4d426493-dd32-4f9b-a7be-208994628912" providerId="AD" clId="Web-{DCA510E0-5213-5A41-02F5-3EE3320C5B46}" dt="2024-06-14T19:12:58.784" v="7"/>
        <pc:sldMkLst>
          <pc:docMk/>
          <pc:sldMk cId="1530457124" sldId="353"/>
        </pc:sldMkLst>
        <pc:extLst>
          <p:ext xmlns:p="http://schemas.openxmlformats.org/presentationml/2006/main" uri="{D6D511B9-2390-475A-947B-AFAB55BFBCF1}">
            <pc226:cmChg xmlns:pc226="http://schemas.microsoft.com/office/powerpoint/2022/06/main/command" chg="add">
              <pc226:chgData name="Yan, Yi-Hsin (ACL)" userId="S::yi-hsin.yan@acl.hhs.gov::4d426493-dd32-4f9b-a7be-208994628912" providerId="AD" clId="Web-{DCA510E0-5213-5A41-02F5-3EE3320C5B46}" dt="2024-06-14T19:12:58.784" v="7"/>
              <pc2:cmMkLst xmlns:pc2="http://schemas.microsoft.com/office/powerpoint/2019/9/main/command">
                <pc:docMk/>
                <pc:sldMk cId="1530457124" sldId="353"/>
                <pc2:cmMk id="{F6FBF356-4C6E-4B66-B62E-F722D047270B}"/>
              </pc2:cmMkLst>
            </pc226:cmChg>
          </p:ext>
        </pc:extLst>
      </pc:sldChg>
      <pc:sldChg chg="addCm">
        <pc:chgData name="Yan, Yi-Hsin (ACL)" userId="S::yi-hsin.yan@acl.hhs.gov::4d426493-dd32-4f9b-a7be-208994628912" providerId="AD" clId="Web-{DCA510E0-5213-5A41-02F5-3EE3320C5B46}" dt="2024-06-14T18:50:22.862" v="1"/>
        <pc:sldMkLst>
          <pc:docMk/>
          <pc:sldMk cId="1298344247" sldId="355"/>
        </pc:sldMkLst>
        <pc:extLst>
          <p:ext xmlns:p="http://schemas.openxmlformats.org/presentationml/2006/main" uri="{D6D511B9-2390-475A-947B-AFAB55BFBCF1}">
            <pc226:cmChg xmlns:pc226="http://schemas.microsoft.com/office/powerpoint/2022/06/main/command" chg="add">
              <pc226:chgData name="Yan, Yi-Hsin (ACL)" userId="S::yi-hsin.yan@acl.hhs.gov::4d426493-dd32-4f9b-a7be-208994628912" providerId="AD" clId="Web-{DCA510E0-5213-5A41-02F5-3EE3320C5B46}" dt="2024-06-14T18:50:22.862" v="1"/>
              <pc2:cmMkLst xmlns:pc2="http://schemas.microsoft.com/office/powerpoint/2019/9/main/command">
                <pc:docMk/>
                <pc:sldMk cId="1298344247" sldId="355"/>
                <pc2:cmMk id="{9F46D1F5-DA00-400B-B499-589A99986176}"/>
              </pc2:cmMkLst>
            </pc226:cmChg>
          </p:ext>
        </pc:extLst>
      </pc:sldChg>
    </pc:docChg>
  </pc:docChgLst>
  <pc:docChgLst>
    <pc:chgData name="Wiatr-Rodriguez, Amy (ACL)" userId="S::amy.wiatr-rodriguez@acl.hhs.gov::c0cc0f9c-2144-4fff-96fa-b7fe924e9c14" providerId="AD" clId="Web-{A1BE43FC-6D8A-BC44-C1B6-7B4AC0C2BD3F}"/>
    <pc:docChg chg="mod">
      <pc:chgData name="Wiatr-Rodriguez, Amy (ACL)" userId="S::amy.wiatr-rodriguez@acl.hhs.gov::c0cc0f9c-2144-4fff-96fa-b7fe924e9c14" providerId="AD" clId="Web-{A1BE43FC-6D8A-BC44-C1B6-7B4AC0C2BD3F}" dt="2024-06-24T16:20:54.041" v="1"/>
      <pc:docMkLst>
        <pc:docMk/>
      </pc:docMkLst>
      <pc:sldChg chg="modCm">
        <pc:chgData name="Wiatr-Rodriguez, Amy (ACL)" userId="S::amy.wiatr-rodriguez@acl.hhs.gov::c0cc0f9c-2144-4fff-96fa-b7fe924e9c14" providerId="AD" clId="Web-{A1BE43FC-6D8A-BC44-C1B6-7B4AC0C2BD3F}" dt="2024-06-24T16:20:54.041" v="1"/>
        <pc:sldMkLst>
          <pc:docMk/>
          <pc:sldMk cId="2333488521" sldId="317"/>
        </pc:sldMkLst>
        <pc:extLst>
          <p:ext xmlns:p="http://schemas.openxmlformats.org/presentationml/2006/main" uri="{D6D511B9-2390-475A-947B-AFAB55BFBCF1}">
            <pc226:cmChg xmlns:pc226="http://schemas.microsoft.com/office/powerpoint/2022/06/main/command" chg="">
              <pc226:chgData name="Wiatr-Rodriguez, Amy (ACL)" userId="S::amy.wiatr-rodriguez@acl.hhs.gov::c0cc0f9c-2144-4fff-96fa-b7fe924e9c14" providerId="AD" clId="Web-{A1BE43FC-6D8A-BC44-C1B6-7B4AC0C2BD3F}" dt="2024-06-24T16:20:54.041" v="1"/>
              <pc2:cmMkLst xmlns:pc2="http://schemas.microsoft.com/office/powerpoint/2019/9/main/command">
                <pc:docMk/>
                <pc:sldMk cId="2333488521" sldId="317"/>
                <pc2:cmMk id="{25087B8E-4CF9-4700-8499-D2C76EE8A829}"/>
              </pc2:cmMkLst>
              <pc226:cmRplyChg chg="mod modRxn">
                <pc226:chgData name="Wiatr-Rodriguez, Amy (ACL)" userId="S::amy.wiatr-rodriguez@acl.hhs.gov::c0cc0f9c-2144-4fff-96fa-b7fe924e9c14" providerId="AD" clId="Web-{A1BE43FC-6D8A-BC44-C1B6-7B4AC0C2BD3F}" dt="2024-06-24T16:20:54.041" v="1"/>
                <pc2:cmRplyMkLst xmlns:pc2="http://schemas.microsoft.com/office/powerpoint/2019/9/main/command">
                  <pc:docMk/>
                  <pc:sldMk cId="2333488521" sldId="317"/>
                  <pc2:cmMk id="{25087B8E-4CF9-4700-8499-D2C76EE8A829}"/>
                  <pc2:cmRplyMk id="{2815C565-A898-4851-B8C8-DD01B289A577}"/>
                </pc2:cmRplyMkLst>
              </pc226:cmRplyChg>
            </pc226:cmChg>
          </p:ext>
        </pc:extLst>
      </pc:sldChg>
    </pc:docChg>
  </pc:docChgLst>
  <pc:docChgLst>
    <pc:chgData name="Brammeier, Cynthia (ACL)" userId="S::cynthia.brammeier@acl.hhs.gov::d5fe3239-33b2-4e4e-84eb-9f763d244366" providerId="AD" clId="Web-{A41BA82F-46EA-4DD1-A394-7731E3A4224F}"/>
    <pc:docChg chg="modSld">
      <pc:chgData name="Brammeier, Cynthia (ACL)" userId="S::cynthia.brammeier@acl.hhs.gov::d5fe3239-33b2-4e4e-84eb-9f763d244366" providerId="AD" clId="Web-{A41BA82F-46EA-4DD1-A394-7731E3A4224F}" dt="2024-06-27T01:15:14.921" v="35"/>
      <pc:docMkLst>
        <pc:docMk/>
      </pc:docMkLst>
      <pc:sldChg chg="modNotes">
        <pc:chgData name="Brammeier, Cynthia (ACL)" userId="S::cynthia.brammeier@acl.hhs.gov::d5fe3239-33b2-4e4e-84eb-9f763d244366" providerId="AD" clId="Web-{A41BA82F-46EA-4DD1-A394-7731E3A4224F}" dt="2024-06-27T01:15:14.921" v="35"/>
        <pc:sldMkLst>
          <pc:docMk/>
          <pc:sldMk cId="2722434814" sldId="331"/>
        </pc:sldMkLst>
      </pc:sldChg>
      <pc:sldChg chg="modNotes">
        <pc:chgData name="Brammeier, Cynthia (ACL)" userId="S::cynthia.brammeier@acl.hhs.gov::d5fe3239-33b2-4e4e-84eb-9f763d244366" providerId="AD" clId="Web-{A41BA82F-46EA-4DD1-A394-7731E3A4224F}" dt="2024-06-27T01:09:49.657" v="31"/>
        <pc:sldMkLst>
          <pc:docMk/>
          <pc:sldMk cId="3482243744" sldId="332"/>
        </pc:sldMkLst>
      </pc:sldChg>
      <pc:sldChg chg="modNotes">
        <pc:chgData name="Brammeier, Cynthia (ACL)" userId="S::cynthia.brammeier@acl.hhs.gov::d5fe3239-33b2-4e4e-84eb-9f763d244366" providerId="AD" clId="Web-{A41BA82F-46EA-4DD1-A394-7731E3A4224F}" dt="2024-06-27T00:57:36.076" v="18"/>
        <pc:sldMkLst>
          <pc:docMk/>
          <pc:sldMk cId="2759388024" sldId="337"/>
        </pc:sldMkLst>
      </pc:sldChg>
      <pc:sldChg chg="modNotes">
        <pc:chgData name="Brammeier, Cynthia (ACL)" userId="S::cynthia.brammeier@acl.hhs.gov::d5fe3239-33b2-4e4e-84eb-9f763d244366" providerId="AD" clId="Web-{A41BA82F-46EA-4DD1-A394-7731E3A4224F}" dt="2024-06-27T01:07:10.671" v="25"/>
        <pc:sldMkLst>
          <pc:docMk/>
          <pc:sldMk cId="1010617024" sldId="341"/>
        </pc:sldMkLst>
      </pc:sldChg>
    </pc:docChg>
  </pc:docChgLst>
  <pc:docChgLst>
    <pc:chgData name="Brammeier, Cynthia (ACL)" userId="d5fe3239-33b2-4e4e-84eb-9f763d244366" providerId="ADAL" clId="{EE7DD62C-5E02-4E42-A872-528DBDB8D041}"/>
    <pc:docChg chg="modSld">
      <pc:chgData name="Brammeier, Cynthia (ACL)" userId="d5fe3239-33b2-4e4e-84eb-9f763d244366" providerId="ADAL" clId="{EE7DD62C-5E02-4E42-A872-528DBDB8D041}" dt="2024-06-06T19:58:39.368" v="16" actId="20577"/>
      <pc:docMkLst>
        <pc:docMk/>
      </pc:docMkLst>
      <pc:sldChg chg="modNotesTx">
        <pc:chgData name="Brammeier, Cynthia (ACL)" userId="d5fe3239-33b2-4e4e-84eb-9f763d244366" providerId="ADAL" clId="{EE7DD62C-5E02-4E42-A872-528DBDB8D041}" dt="2024-06-06T19:54:13.696" v="15" actId="20577"/>
        <pc:sldMkLst>
          <pc:docMk/>
          <pc:sldMk cId="71027902" sldId="303"/>
        </pc:sldMkLst>
      </pc:sldChg>
      <pc:sldChg chg="modNotesTx">
        <pc:chgData name="Brammeier, Cynthia (ACL)" userId="d5fe3239-33b2-4e4e-84eb-9f763d244366" providerId="ADAL" clId="{EE7DD62C-5E02-4E42-A872-528DBDB8D041}" dt="2024-06-06T19:58:39.368" v="16" actId="20577"/>
        <pc:sldMkLst>
          <pc:docMk/>
          <pc:sldMk cId="1589824071" sldId="314"/>
        </pc:sldMkLst>
      </pc:sldChg>
    </pc:docChg>
  </pc:docChgLst>
  <pc:docChgLst>
    <pc:chgData name="Frank-Carr, Claire (ACL) (CTR)" userId="S::claire.frank-carr@acl.hhs.gov::023a24b7-4ee5-46bf-8a1c-3b2e4b8d21fb" providerId="AD" clId="Web-{D9192E16-F508-9074-E888-064A36266EFE}"/>
    <pc:docChg chg="modSld">
      <pc:chgData name="Frank-Carr, Claire (ACL) (CTR)" userId="S::claire.frank-carr@acl.hhs.gov::023a24b7-4ee5-46bf-8a1c-3b2e4b8d21fb" providerId="AD" clId="Web-{D9192E16-F508-9074-E888-064A36266EFE}" dt="2024-06-26T14:55:48.787" v="3"/>
      <pc:docMkLst>
        <pc:docMk/>
      </pc:docMkLst>
      <pc:sldChg chg="modCm modNotes">
        <pc:chgData name="Frank-Carr, Claire (ACL) (CTR)" userId="S::claire.frank-carr@acl.hhs.gov::023a24b7-4ee5-46bf-8a1c-3b2e4b8d21fb" providerId="AD" clId="Web-{D9192E16-F508-9074-E888-064A36266EFE}" dt="2024-06-26T14:55:48.787" v="3"/>
        <pc:sldMkLst>
          <pc:docMk/>
          <pc:sldMk cId="825309115" sldId="307"/>
        </pc:sldMkLst>
        <pc:extLst>
          <p:ext xmlns:p="http://schemas.openxmlformats.org/presentationml/2006/main" uri="{D6D511B9-2390-475A-947B-AFAB55BFBCF1}">
            <pc226:cmChg xmlns:pc226="http://schemas.microsoft.com/office/powerpoint/2022/06/main/command" chg="mod">
              <pc226:chgData name="Frank-Carr, Claire (ACL) (CTR)" userId="S::claire.frank-carr@acl.hhs.gov::023a24b7-4ee5-46bf-8a1c-3b2e4b8d21fb" providerId="AD" clId="Web-{D9192E16-F508-9074-E888-064A36266EFE}" dt="2024-06-26T14:55:48.787" v="3"/>
              <pc2:cmMkLst xmlns:pc2="http://schemas.microsoft.com/office/powerpoint/2019/9/main/command">
                <pc:docMk/>
                <pc:sldMk cId="825309115" sldId="307"/>
                <pc2:cmMk id="{34E1630A-E551-4DF1-A105-479609B2116C}"/>
              </pc2:cmMkLst>
              <pc226:cmRplyChg chg="mod modRxn">
                <pc226:chgData name="Frank-Carr, Claire (ACL) (CTR)" userId="S::claire.frank-carr@acl.hhs.gov::023a24b7-4ee5-46bf-8a1c-3b2e4b8d21fb" providerId="AD" clId="Web-{D9192E16-F508-9074-E888-064A36266EFE}" dt="2024-06-26T14:55:42.427" v="2"/>
                <pc2:cmRplyMkLst xmlns:pc2="http://schemas.microsoft.com/office/powerpoint/2019/9/main/command">
                  <pc:docMk/>
                  <pc:sldMk cId="825309115" sldId="307"/>
                  <pc2:cmMk id="{34E1630A-E551-4DF1-A105-479609B2116C}"/>
                  <pc2:cmRplyMk id="{BD35CE38-751F-4CB7-A635-610AC17F5B13}"/>
                </pc2:cmRplyMkLst>
              </pc226:cmRplyChg>
            </pc226:cmChg>
          </p:ext>
        </pc:extLst>
      </pc:sldChg>
    </pc:docChg>
  </pc:docChgLst>
  <pc:docChgLst>
    <pc:chgData name="Phillips, Christine (ACL)" userId="S::christine.phillips@acl.hhs.gov::a49825c3-fe1a-4788-9c55-d41e0f6a1a67" providerId="AD" clId="Web-{8C424B47-60DF-4E5E-EC4E-E54FEEF70A16}"/>
    <pc:docChg chg="modSld">
      <pc:chgData name="Phillips, Christine (ACL)" userId="S::christine.phillips@acl.hhs.gov::a49825c3-fe1a-4788-9c55-d41e0f6a1a67" providerId="AD" clId="Web-{8C424B47-60DF-4E5E-EC4E-E54FEEF70A16}" dt="2024-03-25T20:24:16.762" v="145" actId="20577"/>
      <pc:docMkLst>
        <pc:docMk/>
      </pc:docMkLst>
      <pc:sldChg chg="modSp">
        <pc:chgData name="Phillips, Christine (ACL)" userId="S::christine.phillips@acl.hhs.gov::a49825c3-fe1a-4788-9c55-d41e0f6a1a67" providerId="AD" clId="Web-{8C424B47-60DF-4E5E-EC4E-E54FEEF70A16}" dt="2024-03-25T20:24:16.762" v="145" actId="20577"/>
        <pc:sldMkLst>
          <pc:docMk/>
          <pc:sldMk cId="2241447357" sldId="287"/>
        </pc:sldMkLst>
        <pc:spChg chg="mod">
          <ac:chgData name="Phillips, Christine (ACL)" userId="S::christine.phillips@acl.hhs.gov::a49825c3-fe1a-4788-9c55-d41e0f6a1a67" providerId="AD" clId="Web-{8C424B47-60DF-4E5E-EC4E-E54FEEF70A16}" dt="2024-03-25T20:24:16.762" v="145" actId="20577"/>
          <ac:spMkLst>
            <pc:docMk/>
            <pc:sldMk cId="2241447357" sldId="287"/>
            <ac:spMk id="3" creationId="{CC5E3C29-6894-1724-CCC6-9CB9EF0D84B0}"/>
          </ac:spMkLst>
        </pc:spChg>
      </pc:sldChg>
    </pc:docChg>
  </pc:docChgLst>
  <pc:docChgLst>
    <pc:chgData name="Frank-Carr, Claire (ACL) (CTR)" userId="S::claire.frank-carr@acl.hhs.gov::023a24b7-4ee5-46bf-8a1c-3b2e4b8d21fb" providerId="AD" clId="Web-{8C1B8DF5-B5CA-A283-CCD5-BBD226741C64}"/>
    <pc:docChg chg="modSld">
      <pc:chgData name="Frank-Carr, Claire (ACL) (CTR)" userId="S::claire.frank-carr@acl.hhs.gov::023a24b7-4ee5-46bf-8a1c-3b2e4b8d21fb" providerId="AD" clId="Web-{8C1B8DF5-B5CA-A283-CCD5-BBD226741C64}" dt="2024-06-26T14:42:45.275" v="6"/>
      <pc:docMkLst>
        <pc:docMk/>
      </pc:docMkLst>
      <pc:sldChg chg="modCm modNotes">
        <pc:chgData name="Frank-Carr, Claire (ACL) (CTR)" userId="S::claire.frank-carr@acl.hhs.gov::023a24b7-4ee5-46bf-8a1c-3b2e4b8d21fb" providerId="AD" clId="Web-{8C1B8DF5-B5CA-A283-CCD5-BBD226741C64}" dt="2024-06-26T14:42:45.275" v="6"/>
        <pc:sldMkLst>
          <pc:docMk/>
          <pc:sldMk cId="2722434814" sldId="331"/>
        </pc:sldMkLst>
        <pc:extLst>
          <p:ext xmlns:p="http://schemas.openxmlformats.org/presentationml/2006/main" uri="{D6D511B9-2390-475A-947B-AFAB55BFBCF1}">
            <pc226:cmChg xmlns:pc226="http://schemas.microsoft.com/office/powerpoint/2022/06/main/command" chg="mod">
              <pc226:chgData name="Frank-Carr, Claire (ACL) (CTR)" userId="S::claire.frank-carr@acl.hhs.gov::023a24b7-4ee5-46bf-8a1c-3b2e4b8d21fb" providerId="AD" clId="Web-{8C1B8DF5-B5CA-A283-CCD5-BBD226741C64}" dt="2024-06-26T14:42:45.275" v="6"/>
              <pc2:cmMkLst xmlns:pc2="http://schemas.microsoft.com/office/powerpoint/2019/9/main/command">
                <pc:docMk/>
                <pc:sldMk cId="2722434814" sldId="331"/>
                <pc2:cmMk id="{782FDC3A-9EC8-415A-8C86-BF642BA18456}"/>
              </pc2:cmMkLst>
              <pc226:cmRplyChg chg="add">
                <pc226:chgData name="Frank-Carr, Claire (ACL) (CTR)" userId="S::claire.frank-carr@acl.hhs.gov::023a24b7-4ee5-46bf-8a1c-3b2e4b8d21fb" providerId="AD" clId="Web-{8C1B8DF5-B5CA-A283-CCD5-BBD226741C64}" dt="2024-06-26T14:42:31.728" v="0"/>
                <pc2:cmRplyMkLst xmlns:pc2="http://schemas.microsoft.com/office/powerpoint/2019/9/main/command">
                  <pc:docMk/>
                  <pc:sldMk cId="2722434814" sldId="331"/>
                  <pc2:cmMk id="{782FDC3A-9EC8-415A-8C86-BF642BA18456}"/>
                  <pc2:cmRplyMk id="{AFBD2272-0893-43F8-B64B-814E70F4C7C2}"/>
                </pc2:cmRplyMkLst>
              </pc226:cmRplyChg>
            </pc226:cmChg>
          </p:ext>
        </pc:extLst>
      </pc:sldChg>
    </pc:docChg>
  </pc:docChgLst>
  <pc:docChgLst>
    <pc:chgData name="Brammeier, Cynthia (ACL)" userId="S::cynthia.brammeier@acl.hhs.gov::d5fe3239-33b2-4e4e-84eb-9f763d244366" providerId="AD" clId="Web-{324DCE4E-1A41-0E12-FDB8-E0FB5CE3635A}"/>
    <pc:docChg chg="">
      <pc:chgData name="Brammeier, Cynthia (ACL)" userId="S::cynthia.brammeier@acl.hhs.gov::d5fe3239-33b2-4e4e-84eb-9f763d244366" providerId="AD" clId="Web-{324DCE4E-1A41-0E12-FDB8-E0FB5CE3635A}" dt="2024-06-26T14:41:52.625" v="0"/>
      <pc:docMkLst>
        <pc:docMk/>
      </pc:docMkLst>
      <pc:sldChg chg="modCm">
        <pc:chgData name="Brammeier, Cynthia (ACL)" userId="S::cynthia.brammeier@acl.hhs.gov::d5fe3239-33b2-4e4e-84eb-9f763d244366" providerId="AD" clId="Web-{324DCE4E-1A41-0E12-FDB8-E0FB5CE3635A}" dt="2024-06-26T14:41:52.625" v="0"/>
        <pc:sldMkLst>
          <pc:docMk/>
          <pc:sldMk cId="2993949629" sldId="336"/>
        </pc:sldMkLst>
        <pc:extLst>
          <p:ext xmlns:p="http://schemas.openxmlformats.org/presentationml/2006/main" uri="{D6D511B9-2390-475A-947B-AFAB55BFBCF1}">
            <pc226:cmChg xmlns:pc226="http://schemas.microsoft.com/office/powerpoint/2022/06/main/command" chg="">
              <pc226:chgData name="Brammeier, Cynthia (ACL)" userId="S::cynthia.brammeier@acl.hhs.gov::d5fe3239-33b2-4e4e-84eb-9f763d244366" providerId="AD" clId="Web-{324DCE4E-1A41-0E12-FDB8-E0FB5CE3635A}" dt="2024-06-26T14:41:52.625" v="0"/>
              <pc2:cmMkLst xmlns:pc2="http://schemas.microsoft.com/office/powerpoint/2019/9/main/command">
                <pc:docMk/>
                <pc:sldMk cId="2993949629" sldId="336"/>
                <pc2:cmMk id="{77F1E5D6-70A3-497B-B23C-13B8F41EA2BA}"/>
              </pc2:cmMkLst>
              <pc226:cmRplyChg chg="add">
                <pc226:chgData name="Brammeier, Cynthia (ACL)" userId="S::cynthia.brammeier@acl.hhs.gov::d5fe3239-33b2-4e4e-84eb-9f763d244366" providerId="AD" clId="Web-{324DCE4E-1A41-0E12-FDB8-E0FB5CE3635A}" dt="2024-06-26T14:41:52.625" v="0"/>
                <pc2:cmRplyMkLst xmlns:pc2="http://schemas.microsoft.com/office/powerpoint/2019/9/main/command">
                  <pc:docMk/>
                  <pc:sldMk cId="2993949629" sldId="336"/>
                  <pc2:cmMk id="{77F1E5D6-70A3-497B-B23C-13B8F41EA2BA}"/>
                  <pc2:cmRplyMk id="{8734B6DB-54C7-4F48-A961-82A4F96A87D5}"/>
                </pc2:cmRplyMkLst>
              </pc226:cmRplyChg>
            </pc226:cmChg>
          </p:ext>
        </pc:extLst>
      </pc:sldChg>
    </pc:docChg>
  </pc:docChgLst>
  <pc:docChgLst>
    <pc:chgData name="Achieng, Rose (ACL)" userId="S::rose.achieng@acl.hhs.gov::f520b440-34a1-4955-8ac7-627c7702dc4d" providerId="AD" clId="Web-{9AAC1658-70D5-9103-C64D-E236418DD246}"/>
    <pc:docChg chg="addSld delSld modSld">
      <pc:chgData name="Achieng, Rose (ACL)" userId="S::rose.achieng@acl.hhs.gov::f520b440-34a1-4955-8ac7-627c7702dc4d" providerId="AD" clId="Web-{9AAC1658-70D5-9103-C64D-E236418DD246}" dt="2024-06-17T15:25:38.437" v="97" actId="20577"/>
      <pc:docMkLst>
        <pc:docMk/>
      </pc:docMkLst>
      <pc:sldChg chg="modSp addCm delCm modCm">
        <pc:chgData name="Achieng, Rose (ACL)" userId="S::rose.achieng@acl.hhs.gov::f520b440-34a1-4955-8ac7-627c7702dc4d" providerId="AD" clId="Web-{9AAC1658-70D5-9103-C64D-E236418DD246}" dt="2024-06-17T15:23:28.953" v="69" actId="20577"/>
        <pc:sldMkLst>
          <pc:docMk/>
          <pc:sldMk cId="2354238127" sldId="347"/>
        </pc:sldMkLst>
        <pc:spChg chg="mod">
          <ac:chgData name="Achieng, Rose (ACL)" userId="S::rose.achieng@acl.hhs.gov::f520b440-34a1-4955-8ac7-627c7702dc4d" providerId="AD" clId="Web-{9AAC1658-70D5-9103-C64D-E236418DD246}" dt="2024-06-17T15:23:28.953" v="69" actId="20577"/>
          <ac:spMkLst>
            <pc:docMk/>
            <pc:sldMk cId="2354238127" sldId="347"/>
            <ac:spMk id="7" creationId="{307DD01B-7567-A5EC-F1C2-39B4EF495609}"/>
          </ac:spMkLst>
        </pc:spChg>
        <pc:extLst>
          <p:ext xmlns:p="http://schemas.openxmlformats.org/presentationml/2006/main" uri="{D6D511B9-2390-475A-947B-AFAB55BFBCF1}">
            <pc226:cmChg xmlns:pc226="http://schemas.microsoft.com/office/powerpoint/2022/06/main/command" chg="">
              <pc226:chgData name="Achieng, Rose (ACL)" userId="S::rose.achieng@acl.hhs.gov::f520b440-34a1-4955-8ac7-627c7702dc4d" providerId="AD" clId="Web-{9AAC1658-70D5-9103-C64D-E236418DD246}" dt="2024-06-17T15:09:33.816" v="18"/>
              <pc2:cmMkLst xmlns:pc2="http://schemas.microsoft.com/office/powerpoint/2019/9/main/command">
                <pc:docMk/>
                <pc:sldMk cId="2354238127" sldId="347"/>
                <pc2:cmMk id="{28758E55-3B49-4CFA-8216-22A8854AE9AC}"/>
              </pc2:cmMkLst>
              <pc226:cmRplyChg chg="add mod">
                <pc226:chgData name="Achieng, Rose (ACL)" userId="S::rose.achieng@acl.hhs.gov::f520b440-34a1-4955-8ac7-627c7702dc4d" providerId="AD" clId="Web-{9AAC1658-70D5-9103-C64D-E236418DD246}" dt="2024-06-17T15:09:33.816" v="18"/>
                <pc2:cmRplyMkLst xmlns:pc2="http://schemas.microsoft.com/office/powerpoint/2019/9/main/command">
                  <pc:docMk/>
                  <pc:sldMk cId="2354238127" sldId="347"/>
                  <pc2:cmMk id="{28758E55-3B49-4CFA-8216-22A8854AE9AC}"/>
                  <pc2:cmRplyMk id="{180ABFC2-E5EF-4659-B9FD-84F522AA90A0}"/>
                </pc2:cmRplyMkLst>
              </pc226:cmRplyChg>
              <pc226:cmRplyChg chg="del">
                <pc226:chgData name="Achieng, Rose (ACL)" userId="S::rose.achieng@acl.hhs.gov::f520b440-34a1-4955-8ac7-627c7702dc4d" providerId="AD" clId="Web-{9AAC1658-70D5-9103-C64D-E236418DD246}" dt="2024-06-17T15:02:06.318" v="0"/>
                <pc2:cmRplyMkLst xmlns:pc2="http://schemas.microsoft.com/office/powerpoint/2019/9/main/command">
                  <pc:docMk/>
                  <pc:sldMk cId="2354238127" sldId="347"/>
                  <pc2:cmMk id="{28758E55-3B49-4CFA-8216-22A8854AE9AC}"/>
                  <pc2:cmRplyMk id="{1D1596CC-F52B-487E-B3C8-E5B26D272C0F}"/>
                </pc2:cmRplyMkLst>
              </pc226:cmRplyChg>
            </pc226:cmChg>
            <pc226:cmChg xmlns:pc226="http://schemas.microsoft.com/office/powerpoint/2022/06/main/command" chg="mod">
              <pc226:chgData name="Achieng, Rose (ACL)" userId="S::rose.achieng@acl.hhs.gov::f520b440-34a1-4955-8ac7-627c7702dc4d" providerId="AD" clId="Web-{9AAC1658-70D5-9103-C64D-E236418DD246}" dt="2024-06-17T15:23:05.969" v="68" actId="20577"/>
              <pc2:cmMkLst xmlns:pc2="http://schemas.microsoft.com/office/powerpoint/2019/9/main/command">
                <pc:docMk/>
                <pc:sldMk cId="2354238127" sldId="347"/>
                <pc2:cmMk id="{4D228893-BF17-4490-84E2-F87A746DF571}"/>
              </pc2:cmMkLst>
            </pc226:cmChg>
            <pc226:cmChg xmlns:pc226="http://schemas.microsoft.com/office/powerpoint/2022/06/main/command" chg="add del">
              <pc226:chgData name="Achieng, Rose (ACL)" userId="S::rose.achieng@acl.hhs.gov::f520b440-34a1-4955-8ac7-627c7702dc4d" providerId="AD" clId="Web-{9AAC1658-70D5-9103-C64D-E236418DD246}" dt="2024-06-17T15:04:40.801" v="2"/>
              <pc2:cmMkLst xmlns:pc2="http://schemas.microsoft.com/office/powerpoint/2019/9/main/command">
                <pc:docMk/>
                <pc:sldMk cId="2354238127" sldId="347"/>
                <pc2:cmMk id="{8BA856AC-65A1-43BA-96B8-40F6E9713D18}"/>
              </pc2:cmMkLst>
            </pc226:cmChg>
          </p:ext>
        </pc:extLst>
      </pc:sldChg>
      <pc:sldChg chg="modSp modCm">
        <pc:chgData name="Achieng, Rose (ACL)" userId="S::rose.achieng@acl.hhs.gov::f520b440-34a1-4955-8ac7-627c7702dc4d" providerId="AD" clId="Web-{9AAC1658-70D5-9103-C64D-E236418DD246}" dt="2024-06-17T15:25:38.437" v="97" actId="20577"/>
        <pc:sldMkLst>
          <pc:docMk/>
          <pc:sldMk cId="2620634148" sldId="349"/>
        </pc:sldMkLst>
        <pc:spChg chg="mod">
          <ac:chgData name="Achieng, Rose (ACL)" userId="S::rose.achieng@acl.hhs.gov::f520b440-34a1-4955-8ac7-627c7702dc4d" providerId="AD" clId="Web-{9AAC1658-70D5-9103-C64D-E236418DD246}" dt="2024-06-17T15:25:38.437" v="97" actId="20577"/>
          <ac:spMkLst>
            <pc:docMk/>
            <pc:sldMk cId="2620634148" sldId="349"/>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Achieng, Rose (ACL)" userId="S::rose.achieng@acl.hhs.gov::f520b440-34a1-4955-8ac7-627c7702dc4d" providerId="AD" clId="Web-{9AAC1658-70D5-9103-C64D-E236418DD246}" dt="2024-06-17T15:25:25.593" v="96" actId="20577"/>
              <pc2:cmMkLst xmlns:pc2="http://schemas.microsoft.com/office/powerpoint/2019/9/main/command">
                <pc:docMk/>
                <pc:sldMk cId="2620634148" sldId="349"/>
                <pc2:cmMk id="{1443E124-4C39-42C9-9BA1-04C3BB6EF0B3}"/>
              </pc2:cmMkLst>
            </pc226:cmChg>
          </p:ext>
        </pc:extLst>
      </pc:sldChg>
      <pc:sldChg chg="addSp modSp add replId addCm">
        <pc:chgData name="Achieng, Rose (ACL)" userId="S::rose.achieng@acl.hhs.gov::f520b440-34a1-4955-8ac7-627c7702dc4d" providerId="AD" clId="Web-{9AAC1658-70D5-9103-C64D-E236418DD246}" dt="2024-06-17T15:10:18.910" v="19"/>
        <pc:sldMkLst>
          <pc:docMk/>
          <pc:sldMk cId="1139003813" sldId="359"/>
        </pc:sldMkLst>
        <pc:spChg chg="mod">
          <ac:chgData name="Achieng, Rose (ACL)" userId="S::rose.achieng@acl.hhs.gov::f520b440-34a1-4955-8ac7-627c7702dc4d" providerId="AD" clId="Web-{9AAC1658-70D5-9103-C64D-E236418DD246}" dt="2024-06-17T15:07:45.832" v="11" actId="20577"/>
          <ac:spMkLst>
            <pc:docMk/>
            <pc:sldMk cId="1139003813" sldId="359"/>
            <ac:spMk id="7" creationId="{307DD01B-7567-A5EC-F1C2-39B4EF495609}"/>
          </ac:spMkLst>
        </pc:spChg>
        <pc:picChg chg="add mod">
          <ac:chgData name="Achieng, Rose (ACL)" userId="S::rose.achieng@acl.hhs.gov::f520b440-34a1-4955-8ac7-627c7702dc4d" providerId="AD" clId="Web-{9AAC1658-70D5-9103-C64D-E236418DD246}" dt="2024-06-17T15:07:57.019" v="16" actId="14100"/>
          <ac:picMkLst>
            <pc:docMk/>
            <pc:sldMk cId="1139003813" sldId="359"/>
            <ac:picMk id="2" creationId="{6F4A9020-6ED2-AF37-08ED-8EF8233F83A4}"/>
          </ac:picMkLst>
        </pc:picChg>
        <pc:extLst>
          <p:ext xmlns:p="http://schemas.openxmlformats.org/presentationml/2006/main" uri="{D6D511B9-2390-475A-947B-AFAB55BFBCF1}">
            <pc226:cmChg xmlns:pc226="http://schemas.microsoft.com/office/powerpoint/2022/06/main/command" chg="add">
              <pc226:chgData name="Achieng, Rose (ACL)" userId="S::rose.achieng@acl.hhs.gov::f520b440-34a1-4955-8ac7-627c7702dc4d" providerId="AD" clId="Web-{9AAC1658-70D5-9103-C64D-E236418DD246}" dt="2024-06-17T15:10:18.910" v="19"/>
              <pc2:cmMkLst xmlns:pc2="http://schemas.microsoft.com/office/powerpoint/2019/9/main/command">
                <pc:docMk/>
                <pc:sldMk cId="1139003813" sldId="359"/>
                <pc2:cmMk id="{A0A32A61-65CC-45BF-8E4D-6021BCB0C032}"/>
              </pc2:cmMkLst>
            </pc226:cmChg>
          </p:ext>
        </pc:extLst>
      </pc:sldChg>
      <pc:sldChg chg="new del">
        <pc:chgData name="Achieng, Rose (ACL)" userId="S::rose.achieng@acl.hhs.gov::f520b440-34a1-4955-8ac7-627c7702dc4d" providerId="AD" clId="Web-{9AAC1658-70D5-9103-C64D-E236418DD246}" dt="2024-06-17T15:06:25.848" v="4"/>
        <pc:sldMkLst>
          <pc:docMk/>
          <pc:sldMk cId="1291091166" sldId="359"/>
        </pc:sldMkLst>
      </pc:sldChg>
    </pc:docChg>
  </pc:docChgLst>
  <pc:docChgLst>
    <pc:chgData name="Markel, Sarah (ACL)" userId="S::sarah.markel@acl.hhs.gov::934a4c8b-f354-416a-82a4-3ba6200b1911" providerId="AD" clId="Web-{A2A6E7D6-1B33-DF8D-ED81-9EC85CE1D31C}"/>
    <pc:docChg chg="modSld">
      <pc:chgData name="Markel, Sarah (ACL)" userId="S::sarah.markel@acl.hhs.gov::934a4c8b-f354-416a-82a4-3ba6200b1911" providerId="AD" clId="Web-{A2A6E7D6-1B33-DF8D-ED81-9EC85CE1D31C}" dt="2024-04-04T18:33:48.257" v="1" actId="20577"/>
      <pc:docMkLst>
        <pc:docMk/>
      </pc:docMkLst>
      <pc:sldChg chg="modSp">
        <pc:chgData name="Markel, Sarah (ACL)" userId="S::sarah.markel@acl.hhs.gov::934a4c8b-f354-416a-82a4-3ba6200b1911" providerId="AD" clId="Web-{A2A6E7D6-1B33-DF8D-ED81-9EC85CE1D31C}" dt="2024-04-04T18:33:48.257" v="1" actId="20577"/>
        <pc:sldMkLst>
          <pc:docMk/>
          <pc:sldMk cId="0" sldId="256"/>
        </pc:sldMkLst>
        <pc:spChg chg="mod">
          <ac:chgData name="Markel, Sarah (ACL)" userId="S::sarah.markel@acl.hhs.gov::934a4c8b-f354-416a-82a4-3ba6200b1911" providerId="AD" clId="Web-{A2A6E7D6-1B33-DF8D-ED81-9EC85CE1D31C}" dt="2024-04-04T18:33:48.257" v="1" actId="20577"/>
          <ac:spMkLst>
            <pc:docMk/>
            <pc:sldMk cId="0" sldId="256"/>
            <ac:spMk id="2" creationId="{ECFACE5B-ED08-894A-64AF-253DF0FE54CD}"/>
          </ac:spMkLst>
        </pc:spChg>
      </pc:sldChg>
    </pc:docChg>
  </pc:docChgLst>
  <pc:docChgLst>
    <pc:chgData name="Kelsey, Alice E (ACL)" userId="S::alice.kelsey@acl.hhs.gov::603999d2-ed56-403f-8777-20490e763fb9" providerId="AD" clId="Web-{DC089763-B6FF-4631-9F7A-6210203F34BF}"/>
    <pc:docChg chg="modSld">
      <pc:chgData name="Kelsey, Alice E (ACL)" userId="S::alice.kelsey@acl.hhs.gov::603999d2-ed56-403f-8777-20490e763fb9" providerId="AD" clId="Web-{DC089763-B6FF-4631-9F7A-6210203F34BF}" dt="2024-06-11T14:38:54.307" v="2" actId="20577"/>
      <pc:docMkLst>
        <pc:docMk/>
      </pc:docMkLst>
      <pc:sldChg chg="modSp">
        <pc:chgData name="Kelsey, Alice E (ACL)" userId="S::alice.kelsey@acl.hhs.gov::603999d2-ed56-403f-8777-20490e763fb9" providerId="AD" clId="Web-{DC089763-B6FF-4631-9F7A-6210203F34BF}" dt="2024-06-11T14:38:54.307" v="2" actId="20577"/>
        <pc:sldMkLst>
          <pc:docMk/>
          <pc:sldMk cId="3723947463" sldId="345"/>
        </pc:sldMkLst>
        <pc:spChg chg="mod">
          <ac:chgData name="Kelsey, Alice E (ACL)" userId="S::alice.kelsey@acl.hhs.gov::603999d2-ed56-403f-8777-20490e763fb9" providerId="AD" clId="Web-{DC089763-B6FF-4631-9F7A-6210203F34BF}" dt="2024-06-11T14:38:54.307" v="2" actId="20577"/>
          <ac:spMkLst>
            <pc:docMk/>
            <pc:sldMk cId="3723947463" sldId="345"/>
            <ac:spMk id="7" creationId="{307DD01B-7567-A5EC-F1C2-39B4EF495609}"/>
          </ac:spMkLst>
        </pc:spChg>
      </pc:sldChg>
    </pc:docChg>
  </pc:docChgLst>
  <pc:docChgLst>
    <pc:chgData name="Brammeier, Cynthia (ACL)" userId="S::cynthia.brammeier@acl.hhs.gov::d5fe3239-33b2-4e4e-84eb-9f763d244366" providerId="AD" clId="Web-{C8B3C42C-E801-05C3-4D26-E77A7E9C46D8}"/>
    <pc:docChg chg="mod addSld modSld sldOrd">
      <pc:chgData name="Brammeier, Cynthia (ACL)" userId="S::cynthia.brammeier@acl.hhs.gov::d5fe3239-33b2-4e4e-84eb-9f763d244366" providerId="AD" clId="Web-{C8B3C42C-E801-05C3-4D26-E77A7E9C46D8}" dt="2024-04-22T15:02:59.839" v="412" actId="20577"/>
      <pc:docMkLst>
        <pc:docMk/>
      </pc:docMkLst>
      <pc:sldChg chg="modSp ord addCm delCm modCm">
        <pc:chgData name="Brammeier, Cynthia (ACL)" userId="S::cynthia.brammeier@acl.hhs.gov::d5fe3239-33b2-4e4e-84eb-9f763d244366" providerId="AD" clId="Web-{C8B3C42C-E801-05C3-4D26-E77A7E9C46D8}" dt="2024-04-22T14:57:17.231" v="352"/>
        <pc:sldMkLst>
          <pc:docMk/>
          <pc:sldMk cId="596363296" sldId="297"/>
        </pc:sldMkLst>
        <pc:spChg chg="mod">
          <ac:chgData name="Brammeier, Cynthia (ACL)" userId="S::cynthia.brammeier@acl.hhs.gov::d5fe3239-33b2-4e4e-84eb-9f763d244366" providerId="AD" clId="Web-{C8B3C42C-E801-05C3-4D26-E77A7E9C46D8}" dt="2024-04-22T14:38:51.737" v="197" actId="20577"/>
          <ac:spMkLst>
            <pc:docMk/>
            <pc:sldMk cId="596363296" sldId="297"/>
            <ac:spMk id="7" creationId="{307DD01B-7567-A5EC-F1C2-39B4EF495609}"/>
          </ac:spMkLst>
        </pc:spChg>
      </pc:sldChg>
      <pc:sldChg chg="modSp">
        <pc:chgData name="Brammeier, Cynthia (ACL)" userId="S::cynthia.brammeier@acl.hhs.gov::d5fe3239-33b2-4e4e-84eb-9f763d244366" providerId="AD" clId="Web-{C8B3C42C-E801-05C3-4D26-E77A7E9C46D8}" dt="2024-04-22T14:18:31.430" v="4" actId="20577"/>
        <pc:sldMkLst>
          <pc:docMk/>
          <pc:sldMk cId="652185243" sldId="301"/>
        </pc:sldMkLst>
        <pc:spChg chg="mod">
          <ac:chgData name="Brammeier, Cynthia (ACL)" userId="S::cynthia.brammeier@acl.hhs.gov::d5fe3239-33b2-4e4e-84eb-9f763d244366" providerId="AD" clId="Web-{C8B3C42C-E801-05C3-4D26-E77A7E9C46D8}" dt="2024-04-22T14:18:31.430" v="4" actId="20577"/>
          <ac:spMkLst>
            <pc:docMk/>
            <pc:sldMk cId="652185243" sldId="301"/>
            <ac:spMk id="7" creationId="{307DD01B-7567-A5EC-F1C2-39B4EF495609}"/>
          </ac:spMkLst>
        </pc:spChg>
      </pc:sldChg>
      <pc:sldChg chg="modSp">
        <pc:chgData name="Brammeier, Cynthia (ACL)" userId="S::cynthia.brammeier@acl.hhs.gov::d5fe3239-33b2-4e4e-84eb-9f763d244366" providerId="AD" clId="Web-{C8B3C42C-E801-05C3-4D26-E77A7E9C46D8}" dt="2024-04-22T15:02:59.839" v="412" actId="20577"/>
        <pc:sldMkLst>
          <pc:docMk/>
          <pc:sldMk cId="71027902" sldId="303"/>
        </pc:sldMkLst>
        <pc:spChg chg="mod">
          <ac:chgData name="Brammeier, Cynthia (ACL)" userId="S::cynthia.brammeier@acl.hhs.gov::d5fe3239-33b2-4e4e-84eb-9f763d244366" providerId="AD" clId="Web-{C8B3C42C-E801-05C3-4D26-E77A7E9C46D8}" dt="2024-04-22T15:02:59.839" v="412" actId="20577"/>
          <ac:spMkLst>
            <pc:docMk/>
            <pc:sldMk cId="71027902" sldId="303"/>
            <ac:spMk id="7" creationId="{307DD01B-7567-A5EC-F1C2-39B4EF495609}"/>
          </ac:spMkLst>
        </pc:spChg>
      </pc:sldChg>
      <pc:sldChg chg="ord">
        <pc:chgData name="Brammeier, Cynthia (ACL)" userId="S::cynthia.brammeier@acl.hhs.gov::d5fe3239-33b2-4e4e-84eb-9f763d244366" providerId="AD" clId="Web-{C8B3C42C-E801-05C3-4D26-E77A7E9C46D8}" dt="2024-04-22T14:19:31.726" v="5"/>
        <pc:sldMkLst>
          <pc:docMk/>
          <pc:sldMk cId="1351614386" sldId="315"/>
        </pc:sldMkLst>
      </pc:sldChg>
      <pc:sldChg chg="modSp ord">
        <pc:chgData name="Brammeier, Cynthia (ACL)" userId="S::cynthia.brammeier@acl.hhs.gov::d5fe3239-33b2-4e4e-84eb-9f763d244366" providerId="AD" clId="Web-{C8B3C42C-E801-05C3-4D26-E77A7E9C46D8}" dt="2024-04-22T14:59:26.340" v="401" actId="20577"/>
        <pc:sldMkLst>
          <pc:docMk/>
          <pc:sldMk cId="30466304" sldId="316"/>
        </pc:sldMkLst>
        <pc:spChg chg="mod">
          <ac:chgData name="Brammeier, Cynthia (ACL)" userId="S::cynthia.brammeier@acl.hhs.gov::d5fe3239-33b2-4e4e-84eb-9f763d244366" providerId="AD" clId="Web-{C8B3C42C-E801-05C3-4D26-E77A7E9C46D8}" dt="2024-04-22T14:59:26.340" v="401" actId="20577"/>
          <ac:spMkLst>
            <pc:docMk/>
            <pc:sldMk cId="30466304" sldId="316"/>
            <ac:spMk id="7" creationId="{307DD01B-7567-A5EC-F1C2-39B4EF495609}"/>
          </ac:spMkLst>
        </pc:spChg>
        <pc:spChg chg="mod">
          <ac:chgData name="Brammeier, Cynthia (ACL)" userId="S::cynthia.brammeier@acl.hhs.gov::d5fe3239-33b2-4e4e-84eb-9f763d244366" providerId="AD" clId="Web-{C8B3C42C-E801-05C3-4D26-E77A7E9C46D8}" dt="2024-04-22T14:36:09.050" v="97" actId="20577"/>
          <ac:spMkLst>
            <pc:docMk/>
            <pc:sldMk cId="30466304" sldId="316"/>
            <ac:spMk id="9" creationId="{616548FE-0E5A-BC2E-050A-D8935EF967EE}"/>
          </ac:spMkLst>
        </pc:spChg>
      </pc:sldChg>
      <pc:sldChg chg="new">
        <pc:chgData name="Brammeier, Cynthia (ACL)" userId="S::cynthia.brammeier@acl.hhs.gov::d5fe3239-33b2-4e4e-84eb-9f763d244366" providerId="AD" clId="Web-{C8B3C42C-E801-05C3-4D26-E77A7E9C46D8}" dt="2024-04-22T14:39:23.393" v="199"/>
        <pc:sldMkLst>
          <pc:docMk/>
          <pc:sldMk cId="1356996048" sldId="319"/>
        </pc:sldMkLst>
      </pc:sldChg>
    </pc:docChg>
  </pc:docChgLst>
  <pc:docChgLst>
    <pc:chgData name="Frank-Carr, Claire (ACL) (CTR)" userId="S::claire.frank-carr@acl.hhs.gov::023a24b7-4ee5-46bf-8a1c-3b2e4b8d21fb" providerId="AD" clId="Web-{341F55FC-463F-4803-941B-1B856BCBBEE1}"/>
    <pc:docChg chg="mod">
      <pc:chgData name="Frank-Carr, Claire (ACL) (CTR)" userId="S::claire.frank-carr@acl.hhs.gov::023a24b7-4ee5-46bf-8a1c-3b2e4b8d21fb" providerId="AD" clId="Web-{341F55FC-463F-4803-941B-1B856BCBBEE1}" dt="2024-05-01T21:24:25.175" v="1"/>
      <pc:docMkLst>
        <pc:docMk/>
      </pc:docMkLst>
      <pc:sldChg chg="addCm">
        <pc:chgData name="Frank-Carr, Claire (ACL) (CTR)" userId="S::claire.frank-carr@acl.hhs.gov::023a24b7-4ee5-46bf-8a1c-3b2e4b8d21fb" providerId="AD" clId="Web-{341F55FC-463F-4803-941B-1B856BCBBEE1}" dt="2024-05-01T21:24:25.175" v="1"/>
        <pc:sldMkLst>
          <pc:docMk/>
          <pc:sldMk cId="825309115" sldId="307"/>
        </pc:sldMkLst>
        <pc:extLst>
          <p:ext xmlns:p="http://schemas.openxmlformats.org/presentationml/2006/main" uri="{D6D511B9-2390-475A-947B-AFAB55BFBCF1}">
            <pc226:cmChg xmlns:pc226="http://schemas.microsoft.com/office/powerpoint/2022/06/main/command" chg="add">
              <pc226:chgData name="Frank-Carr, Claire (ACL) (CTR)" userId="S::claire.frank-carr@acl.hhs.gov::023a24b7-4ee5-46bf-8a1c-3b2e4b8d21fb" providerId="AD" clId="Web-{341F55FC-463F-4803-941B-1B856BCBBEE1}" dt="2024-05-01T21:24:25.175" v="1"/>
              <pc2:cmMkLst xmlns:pc2="http://schemas.microsoft.com/office/powerpoint/2019/9/main/command">
                <pc:docMk/>
                <pc:sldMk cId="825309115" sldId="307"/>
                <pc2:cmMk id="{54781849-D4F7-4C74-8F30-4A51AF19A1C6}"/>
              </pc2:cmMkLst>
            </pc226:cmChg>
          </p:ext>
        </pc:extLst>
      </pc:sldChg>
    </pc:docChg>
  </pc:docChgLst>
  <pc:docChgLst>
    <pc:chgData name="Wiatr-Rodriguez, Amy (ACL)" userId="c0cc0f9c-2144-4fff-96fa-b7fe924e9c14" providerId="ADAL" clId="{1404AB70-8D2C-49B1-8C99-A7B039B07629}"/>
    <pc:docChg chg="custSel modSld">
      <pc:chgData name="Wiatr-Rodriguez, Amy (ACL)" userId="c0cc0f9c-2144-4fff-96fa-b7fe924e9c14" providerId="ADAL" clId="{1404AB70-8D2C-49B1-8C99-A7B039B07629}" dt="2024-06-27T16:37:03.527" v="1266" actId="20577"/>
      <pc:docMkLst>
        <pc:docMk/>
      </pc:docMkLst>
      <pc:sldChg chg="addCm">
        <pc:chgData name="Wiatr-Rodriguez, Amy (ACL)" userId="c0cc0f9c-2144-4fff-96fa-b7fe924e9c14" providerId="ADAL" clId="{1404AB70-8D2C-49B1-8C99-A7B039B07629}" dt="2024-06-26T14:41:39.184" v="1245"/>
        <pc:sldMkLst>
          <pc:docMk/>
          <pc:sldMk cId="401643183" sldId="305"/>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1404AB70-8D2C-49B1-8C99-A7B039B07629}" dt="2024-06-26T14:41:39.184" v="1245"/>
              <pc2:cmMkLst xmlns:pc2="http://schemas.microsoft.com/office/powerpoint/2019/9/main/command">
                <pc:docMk/>
                <pc:sldMk cId="401643183" sldId="305"/>
                <pc2:cmMk id="{63872FEB-D14C-4F87-8AA3-9B22325C82E6}"/>
              </pc2:cmMkLst>
            </pc226:cmChg>
          </p:ext>
        </pc:extLst>
      </pc:sldChg>
      <pc:sldChg chg="modSp mod addCm modCm modNotesTx">
        <pc:chgData name="Wiatr-Rodriguez, Amy (ACL)" userId="c0cc0f9c-2144-4fff-96fa-b7fe924e9c14" providerId="ADAL" clId="{1404AB70-8D2C-49B1-8C99-A7B039B07629}" dt="2024-06-27T16:37:03.527" v="1266" actId="20577"/>
        <pc:sldMkLst>
          <pc:docMk/>
          <pc:sldMk cId="825309115" sldId="307"/>
        </pc:sldMkLst>
        <pc:spChg chg="mod">
          <ac:chgData name="Wiatr-Rodriguez, Amy (ACL)" userId="c0cc0f9c-2144-4fff-96fa-b7fe924e9c14" providerId="ADAL" clId="{1404AB70-8D2C-49B1-8C99-A7B039B07629}" dt="2024-06-27T16:37:03.527" v="1266" actId="20577"/>
          <ac:spMkLst>
            <pc:docMk/>
            <pc:sldMk cId="825309115" sldId="307"/>
            <ac:spMk id="7" creationId="{307DD01B-7567-A5EC-F1C2-39B4EF495609}"/>
          </ac:spMkLst>
        </pc:spChg>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1404AB70-8D2C-49B1-8C99-A7B039B07629}" dt="2024-06-26T14:50:03.142" v="1247"/>
              <pc2:cmMkLst xmlns:pc2="http://schemas.microsoft.com/office/powerpoint/2019/9/main/command">
                <pc:docMk/>
                <pc:sldMk cId="825309115" sldId="307"/>
                <pc2:cmMk id="{34E1630A-E551-4DF1-A105-479609B2116C}"/>
              </pc2:cmMkLst>
              <pc226:cmRplyChg chg="add">
                <pc226:chgData name="Wiatr-Rodriguez, Amy (ACL)" userId="c0cc0f9c-2144-4fff-96fa-b7fe924e9c14" providerId="ADAL" clId="{1404AB70-8D2C-49B1-8C99-A7B039B07629}" dt="2024-06-26T14:50:03.142" v="1247"/>
                <pc2:cmRplyMkLst xmlns:pc2="http://schemas.microsoft.com/office/powerpoint/2019/9/main/command">
                  <pc:docMk/>
                  <pc:sldMk cId="825309115" sldId="307"/>
                  <pc2:cmMk id="{34E1630A-E551-4DF1-A105-479609B2116C}"/>
                  <pc2:cmRplyMk id="{BD35CE38-751F-4CB7-A635-610AC17F5B13}"/>
                </pc2:cmRplyMkLst>
              </pc226:cmRplyChg>
            </pc226:cmChg>
          </p:ext>
        </pc:extLst>
      </pc:sldChg>
      <pc:sldChg chg="modCm">
        <pc:chgData name="Wiatr-Rodriguez, Amy (ACL)" userId="c0cc0f9c-2144-4fff-96fa-b7fe924e9c14" providerId="ADAL" clId="{1404AB70-8D2C-49B1-8C99-A7B039B07629}" dt="2024-06-26T15:18:31.957" v="1264"/>
        <pc:sldMkLst>
          <pc:docMk/>
          <pc:sldMk cId="2941293756" sldId="323"/>
        </pc:sldMkLst>
        <pc:extLst>
          <p:ext xmlns:p="http://schemas.openxmlformats.org/presentationml/2006/main" uri="{D6D511B9-2390-475A-947B-AFAB55BFBCF1}">
            <pc226:cmChg xmlns:pc226="http://schemas.microsoft.com/office/powerpoint/2022/06/main/command" chg="">
              <pc226:chgData name="Wiatr-Rodriguez, Amy (ACL)" userId="c0cc0f9c-2144-4fff-96fa-b7fe924e9c14" providerId="ADAL" clId="{1404AB70-8D2C-49B1-8C99-A7B039B07629}" dt="2024-06-26T15:18:31.957" v="1264"/>
              <pc2:cmMkLst xmlns:pc2="http://schemas.microsoft.com/office/powerpoint/2019/9/main/command">
                <pc:docMk/>
                <pc:sldMk cId="2941293756" sldId="323"/>
                <pc2:cmMk id="{FA4B23DB-0788-4CB4-87B8-7662B022E689}"/>
              </pc2:cmMkLst>
              <pc226:cmRplyChg chg="add">
                <pc226:chgData name="Wiatr-Rodriguez, Amy (ACL)" userId="c0cc0f9c-2144-4fff-96fa-b7fe924e9c14" providerId="ADAL" clId="{1404AB70-8D2C-49B1-8C99-A7B039B07629}" dt="2024-06-26T15:18:31.957" v="1264"/>
                <pc2:cmRplyMkLst xmlns:pc2="http://schemas.microsoft.com/office/powerpoint/2019/9/main/command">
                  <pc:docMk/>
                  <pc:sldMk cId="2941293756" sldId="323"/>
                  <pc2:cmMk id="{FA4B23DB-0788-4CB4-87B8-7662B022E689}"/>
                  <pc2:cmRplyMk id="{51AB69E1-3880-4CD1-AFBB-F61FCF06CBB7}"/>
                </pc2:cmRplyMkLst>
              </pc226:cmRplyChg>
            </pc226:cmChg>
          </p:ext>
        </pc:extLst>
      </pc:sldChg>
      <pc:sldChg chg="modSp mod addCm modCm modNotesTx">
        <pc:chgData name="Wiatr-Rodriguez, Amy (ACL)" userId="c0cc0f9c-2144-4fff-96fa-b7fe924e9c14" providerId="ADAL" clId="{1404AB70-8D2C-49B1-8C99-A7B039B07629}" dt="2024-06-27T16:36:26.413" v="1265"/>
        <pc:sldMkLst>
          <pc:docMk/>
          <pc:sldMk cId="2545856619" sldId="326"/>
        </pc:sldMkLst>
        <pc:spChg chg="mod">
          <ac:chgData name="Wiatr-Rodriguez, Amy (ACL)" userId="c0cc0f9c-2144-4fff-96fa-b7fe924e9c14" providerId="ADAL" clId="{1404AB70-8D2C-49B1-8C99-A7B039B07629}" dt="2024-06-26T14:25:54.055" v="1230" actId="20577"/>
          <ac:spMkLst>
            <pc:docMk/>
            <pc:sldMk cId="2545856619" sldId="326"/>
            <ac:spMk id="7" creationId="{307DD01B-7567-A5EC-F1C2-39B4EF495609}"/>
          </ac:spMkLst>
        </pc:spChg>
        <pc:extLst>
          <p:ext xmlns:p="http://schemas.openxmlformats.org/presentationml/2006/main" uri="{D6D511B9-2390-475A-947B-AFAB55BFBCF1}">
            <pc226:cmChg xmlns:pc226="http://schemas.microsoft.com/office/powerpoint/2022/06/main/command" chg="add mod">
              <pc226:chgData name="Wiatr-Rodriguez, Amy (ACL)" userId="c0cc0f9c-2144-4fff-96fa-b7fe924e9c14" providerId="ADAL" clId="{1404AB70-8D2C-49B1-8C99-A7B039B07629}" dt="2024-06-27T16:36:26.413" v="1265"/>
              <pc2:cmMkLst xmlns:pc2="http://schemas.microsoft.com/office/powerpoint/2019/9/main/command">
                <pc:docMk/>
                <pc:sldMk cId="2545856619" sldId="326"/>
                <pc2:cmMk id="{B89E3B81-B3F8-4EED-A3A4-48A10F80B456}"/>
              </pc2:cmMkLst>
            </pc226:cmChg>
          </p:ext>
        </pc:extLst>
      </pc:sldChg>
      <pc:sldChg chg="addCm">
        <pc:chgData name="Wiatr-Rodriguez, Amy (ACL)" userId="c0cc0f9c-2144-4fff-96fa-b7fe924e9c14" providerId="ADAL" clId="{1404AB70-8D2C-49B1-8C99-A7B039B07629}" dt="2024-06-26T14:35:07.163" v="1234"/>
        <pc:sldMkLst>
          <pc:docMk/>
          <pc:sldMk cId="2722434814" sldId="331"/>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1404AB70-8D2C-49B1-8C99-A7B039B07629}" dt="2024-06-26T14:35:07.163" v="1234"/>
              <pc2:cmMkLst xmlns:pc2="http://schemas.microsoft.com/office/powerpoint/2019/9/main/command">
                <pc:docMk/>
                <pc:sldMk cId="2722434814" sldId="331"/>
                <pc2:cmMk id="{782FDC3A-9EC8-415A-8C86-BF642BA18456}"/>
              </pc2:cmMkLst>
            </pc226:cmChg>
          </p:ext>
        </pc:extLst>
      </pc:sldChg>
      <pc:sldChg chg="addCm">
        <pc:chgData name="Wiatr-Rodriguez, Amy (ACL)" userId="c0cc0f9c-2144-4fff-96fa-b7fe924e9c14" providerId="ADAL" clId="{1404AB70-8D2C-49B1-8C99-A7B039B07629}" dt="2024-06-26T14:30:03.249" v="1232"/>
        <pc:sldMkLst>
          <pc:docMk/>
          <pc:sldMk cId="4248212191" sldId="335"/>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1404AB70-8D2C-49B1-8C99-A7B039B07629}" dt="2024-06-26T14:30:03.249" v="1232"/>
              <pc2:cmMkLst xmlns:pc2="http://schemas.microsoft.com/office/powerpoint/2019/9/main/command">
                <pc:docMk/>
                <pc:sldMk cId="4248212191" sldId="335"/>
                <pc2:cmMk id="{54525BEE-0B4A-4D2B-813D-610E0FF996AB}"/>
              </pc2:cmMkLst>
            </pc226:cmChg>
          </p:ext>
        </pc:extLst>
      </pc:sldChg>
      <pc:sldChg chg="modCm modNotesTx">
        <pc:chgData name="Wiatr-Rodriguez, Amy (ACL)" userId="c0cc0f9c-2144-4fff-96fa-b7fe924e9c14" providerId="ADAL" clId="{1404AB70-8D2C-49B1-8C99-A7B039B07629}" dt="2024-06-26T14:33:25.026" v="1233"/>
        <pc:sldMkLst>
          <pc:docMk/>
          <pc:sldMk cId="2993949629" sldId="336"/>
        </pc:sldMkLst>
        <pc:extLst>
          <p:ext xmlns:p="http://schemas.openxmlformats.org/presentationml/2006/main" uri="{D6D511B9-2390-475A-947B-AFAB55BFBCF1}">
            <pc226:cmChg xmlns:pc226="http://schemas.microsoft.com/office/powerpoint/2022/06/main/command" chg="">
              <pc226:chgData name="Wiatr-Rodriguez, Amy (ACL)" userId="c0cc0f9c-2144-4fff-96fa-b7fe924e9c14" providerId="ADAL" clId="{1404AB70-8D2C-49B1-8C99-A7B039B07629}" dt="2024-06-26T14:33:25.026" v="1233"/>
              <pc2:cmMkLst xmlns:pc2="http://schemas.microsoft.com/office/powerpoint/2019/9/main/command">
                <pc:docMk/>
                <pc:sldMk cId="2993949629" sldId="336"/>
                <pc2:cmMk id="{77F1E5D6-70A3-497B-B23C-13B8F41EA2BA}"/>
              </pc2:cmMkLst>
              <pc226:cmRplyChg chg="add">
                <pc226:chgData name="Wiatr-Rodriguez, Amy (ACL)" userId="c0cc0f9c-2144-4fff-96fa-b7fe924e9c14" providerId="ADAL" clId="{1404AB70-8D2C-49B1-8C99-A7B039B07629}" dt="2024-06-26T14:33:25.026" v="1233"/>
                <pc2:cmRplyMkLst xmlns:pc2="http://schemas.microsoft.com/office/powerpoint/2019/9/main/command">
                  <pc:docMk/>
                  <pc:sldMk cId="2993949629" sldId="336"/>
                  <pc2:cmMk id="{77F1E5D6-70A3-497B-B23C-13B8F41EA2BA}"/>
                  <pc2:cmRplyMk id="{BB428C13-BF20-4A99-92F2-E974DA65A672}"/>
                </pc2:cmRplyMkLst>
              </pc226:cmRplyChg>
            </pc226:cmChg>
          </p:ext>
        </pc:extLst>
      </pc:sldChg>
      <pc:sldChg chg="modNotesTx">
        <pc:chgData name="Wiatr-Rodriguez, Amy (ACL)" userId="c0cc0f9c-2144-4fff-96fa-b7fe924e9c14" providerId="ADAL" clId="{1404AB70-8D2C-49B1-8C99-A7B039B07629}" dt="2024-06-26T14:35:37.702" v="1240" actId="20577"/>
        <pc:sldMkLst>
          <pc:docMk/>
          <pc:sldMk cId="3723947463" sldId="345"/>
        </pc:sldMkLst>
      </pc:sldChg>
      <pc:sldChg chg="modNotesTx">
        <pc:chgData name="Wiatr-Rodriguez, Amy (ACL)" userId="c0cc0f9c-2144-4fff-96fa-b7fe924e9c14" providerId="ADAL" clId="{1404AB70-8D2C-49B1-8C99-A7B039B07629}" dt="2024-06-26T14:37:31.871" v="1244" actId="20577"/>
        <pc:sldMkLst>
          <pc:docMk/>
          <pc:sldMk cId="852945638" sldId="348"/>
        </pc:sldMkLst>
      </pc:sldChg>
    </pc:docChg>
  </pc:docChgLst>
  <pc:docChgLst>
    <pc:chgData name="Kennedy, Elliot (ACL)" userId="27ff92e8-ef68-4dbe-9b48-b26e362d2aed" providerId="ADAL" clId="{997222D9-F124-4401-9893-3E3D66089F4D}"/>
    <pc:docChg chg="modSld">
      <pc:chgData name="Kennedy, Elliot (ACL)" userId="27ff92e8-ef68-4dbe-9b48-b26e362d2aed" providerId="ADAL" clId="{997222D9-F124-4401-9893-3E3D66089F4D}" dt="2024-06-17T20:46:51.908" v="50" actId="20577"/>
      <pc:docMkLst>
        <pc:docMk/>
      </pc:docMkLst>
      <pc:sldChg chg="modSp mod modCm">
        <pc:chgData name="Kennedy, Elliot (ACL)" userId="27ff92e8-ef68-4dbe-9b48-b26e362d2aed" providerId="ADAL" clId="{997222D9-F124-4401-9893-3E3D66089F4D}" dt="2024-06-17T20:45:09.035" v="25" actId="20577"/>
        <pc:sldMkLst>
          <pc:docMk/>
          <pc:sldMk cId="2354238127" sldId="347"/>
        </pc:sldMkLst>
        <pc:spChg chg="mod">
          <ac:chgData name="Kennedy, Elliot (ACL)" userId="27ff92e8-ef68-4dbe-9b48-b26e362d2aed" providerId="ADAL" clId="{997222D9-F124-4401-9893-3E3D66089F4D}" dt="2024-06-17T20:45:09.035" v="25" actId="20577"/>
          <ac:spMkLst>
            <pc:docMk/>
            <pc:sldMk cId="2354238127" sldId="347"/>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Kennedy, Elliot (ACL)" userId="27ff92e8-ef68-4dbe-9b48-b26e362d2aed" providerId="ADAL" clId="{997222D9-F124-4401-9893-3E3D66089F4D}" dt="2024-06-17T20:45:09.035" v="25" actId="20577"/>
              <pc2:cmMkLst xmlns:pc2="http://schemas.microsoft.com/office/powerpoint/2019/9/main/command">
                <pc:docMk/>
                <pc:sldMk cId="2354238127" sldId="347"/>
                <pc2:cmMk id="{4D228893-BF17-4490-84E2-F87A746DF571}"/>
              </pc2:cmMkLst>
            </pc226:cmChg>
          </p:ext>
        </pc:extLst>
      </pc:sldChg>
      <pc:sldChg chg="modSp mod modCm">
        <pc:chgData name="Kennedy, Elliot (ACL)" userId="27ff92e8-ef68-4dbe-9b48-b26e362d2aed" providerId="ADAL" clId="{997222D9-F124-4401-9893-3E3D66089F4D}" dt="2024-06-17T20:36:54.156" v="2" actId="20577"/>
        <pc:sldMkLst>
          <pc:docMk/>
          <pc:sldMk cId="852945638" sldId="348"/>
        </pc:sldMkLst>
        <pc:spChg chg="mod">
          <ac:chgData name="Kennedy, Elliot (ACL)" userId="27ff92e8-ef68-4dbe-9b48-b26e362d2aed" providerId="ADAL" clId="{997222D9-F124-4401-9893-3E3D66089F4D}" dt="2024-06-17T20:36:54.156" v="2" actId="20577"/>
          <ac:spMkLst>
            <pc:docMk/>
            <pc:sldMk cId="852945638" sldId="348"/>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Kennedy, Elliot (ACL)" userId="27ff92e8-ef68-4dbe-9b48-b26e362d2aed" providerId="ADAL" clId="{997222D9-F124-4401-9893-3E3D66089F4D}" dt="2024-06-17T20:36:54.156" v="2" actId="20577"/>
              <pc2:cmMkLst xmlns:pc2="http://schemas.microsoft.com/office/powerpoint/2019/9/main/command">
                <pc:docMk/>
                <pc:sldMk cId="852945638" sldId="348"/>
                <pc2:cmMk id="{2A35ED9C-CF71-4C02-AF24-4545614CFBCD}"/>
              </pc2:cmMkLst>
            </pc226:cmChg>
            <pc226:cmChg xmlns:pc226="http://schemas.microsoft.com/office/powerpoint/2022/06/main/command" chg="mod">
              <pc226:chgData name="Kennedy, Elliot (ACL)" userId="27ff92e8-ef68-4dbe-9b48-b26e362d2aed" providerId="ADAL" clId="{997222D9-F124-4401-9893-3E3D66089F4D}" dt="2024-06-17T20:36:54.156" v="2" actId="20577"/>
              <pc2:cmMkLst xmlns:pc2="http://schemas.microsoft.com/office/powerpoint/2019/9/main/command">
                <pc:docMk/>
                <pc:sldMk cId="852945638" sldId="348"/>
                <pc2:cmMk id="{669680B0-C4B9-4831-81E3-07F9B669DE7B}"/>
              </pc2:cmMkLst>
            </pc226:cmChg>
          </p:ext>
        </pc:extLst>
      </pc:sldChg>
      <pc:sldChg chg="modSp mod modCm">
        <pc:chgData name="Kennedy, Elliot (ACL)" userId="27ff92e8-ef68-4dbe-9b48-b26e362d2aed" providerId="ADAL" clId="{997222D9-F124-4401-9893-3E3D66089F4D}" dt="2024-06-17T20:46:51.908" v="50" actId="20577"/>
        <pc:sldMkLst>
          <pc:docMk/>
          <pc:sldMk cId="2620634148" sldId="349"/>
        </pc:sldMkLst>
        <pc:spChg chg="mod">
          <ac:chgData name="Kennedy, Elliot (ACL)" userId="27ff92e8-ef68-4dbe-9b48-b26e362d2aed" providerId="ADAL" clId="{997222D9-F124-4401-9893-3E3D66089F4D}" dt="2024-06-17T20:46:51.908" v="50" actId="20577"/>
          <ac:spMkLst>
            <pc:docMk/>
            <pc:sldMk cId="2620634148" sldId="349"/>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Kennedy, Elliot (ACL)" userId="27ff92e8-ef68-4dbe-9b48-b26e362d2aed" providerId="ADAL" clId="{997222D9-F124-4401-9893-3E3D66089F4D}" dt="2024-06-17T20:46:51.908" v="50" actId="20577"/>
              <pc2:cmMkLst xmlns:pc2="http://schemas.microsoft.com/office/powerpoint/2019/9/main/command">
                <pc:docMk/>
                <pc:sldMk cId="2620634148" sldId="349"/>
                <pc2:cmMk id="{1443E124-4C39-42C9-9BA1-04C3BB6EF0B3}"/>
              </pc2:cmMkLst>
            </pc226:cmChg>
          </p:ext>
        </pc:extLst>
      </pc:sldChg>
    </pc:docChg>
  </pc:docChgLst>
  <pc:docChgLst>
    <pc:chgData name="Frank-Carr, Claire (ACL) (CTR)" userId="023a24b7-4ee5-46bf-8a1c-3b2e4b8d21fb" providerId="ADAL" clId="{63D57A1B-FE1E-4048-B998-79FF8018DEF2}"/>
    <pc:docChg chg="undo redo custSel addSld delSld modSld sldOrd">
      <pc:chgData name="Frank-Carr, Claire (ACL) (CTR)" userId="023a24b7-4ee5-46bf-8a1c-3b2e4b8d21fb" providerId="ADAL" clId="{63D57A1B-FE1E-4048-B998-79FF8018DEF2}" dt="2024-06-25T16:49:26.961" v="41097"/>
      <pc:docMkLst>
        <pc:docMk/>
      </pc:docMkLst>
      <pc:sldChg chg="addSp delSp modSp mod addCm delCm modCm modNotesTx">
        <pc:chgData name="Frank-Carr, Claire (ACL) (CTR)" userId="023a24b7-4ee5-46bf-8a1c-3b2e4b8d21fb" providerId="ADAL" clId="{63D57A1B-FE1E-4048-B998-79FF8018DEF2}" dt="2024-06-18T18:53:31.909" v="39989"/>
        <pc:sldMkLst>
          <pc:docMk/>
          <pc:sldMk cId="0" sldId="256"/>
        </pc:sldMkLst>
        <pc:spChg chg="mod">
          <ac:chgData name="Frank-Carr, Claire (ACL) (CTR)" userId="023a24b7-4ee5-46bf-8a1c-3b2e4b8d21fb" providerId="ADAL" clId="{63D57A1B-FE1E-4048-B998-79FF8018DEF2}" dt="2024-06-10T16:08:59.430" v="30911" actId="1076"/>
          <ac:spMkLst>
            <pc:docMk/>
            <pc:sldMk cId="0" sldId="256"/>
            <ac:spMk id="2" creationId="{ECFACE5B-ED08-894A-64AF-253DF0FE54CD}"/>
          </ac:spMkLst>
        </pc:spChg>
        <pc:spChg chg="mod">
          <ac:chgData name="Frank-Carr, Claire (ACL) (CTR)" userId="023a24b7-4ee5-46bf-8a1c-3b2e4b8d21fb" providerId="ADAL" clId="{63D57A1B-FE1E-4048-B998-79FF8018DEF2}" dt="2024-06-06T19:47:32.399" v="30499" actId="14100"/>
          <ac:spMkLst>
            <pc:docMk/>
            <pc:sldMk cId="0" sldId="256"/>
            <ac:spMk id="3" creationId="{ABE3A34F-DF11-4EFC-A8AE-8CB74B3F2EB5}"/>
          </ac:spMkLst>
        </pc:spChg>
        <pc:spChg chg="add del mod ord">
          <ac:chgData name="Frank-Carr, Claire (ACL) (CTR)" userId="023a24b7-4ee5-46bf-8a1c-3b2e4b8d21fb" providerId="ADAL" clId="{63D57A1B-FE1E-4048-B998-79FF8018DEF2}" dt="2024-06-05T04:49:56.550" v="27925" actId="478"/>
          <ac:spMkLst>
            <pc:docMk/>
            <pc:sldMk cId="0" sldId="256"/>
            <ac:spMk id="4" creationId="{BA4EA5AB-8DEC-C5A8-90B7-7F640EC447EB}"/>
          </ac:spMkLst>
        </pc:spChg>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63D57A1B-FE1E-4048-B998-79FF8018DEF2}" dt="2024-06-14T21:12:30.069" v="33787"/>
              <pc2:cmMkLst xmlns:pc2="http://schemas.microsoft.com/office/powerpoint/2019/9/main/command">
                <pc:docMk/>
                <pc:sldMk cId="0" sldId="256"/>
                <pc2:cmMk id="{1B82A52E-54F3-40F6-846A-52C1F6AB1219}"/>
              </pc2:cmMkLst>
            </pc226:cmChg>
            <pc226:cmChg xmlns:pc226="http://schemas.microsoft.com/office/powerpoint/2022/06/main/command" chg="add del mod">
              <pc226:chgData name="Frank-Carr, Claire (ACL) (CTR)" userId="023a24b7-4ee5-46bf-8a1c-3b2e4b8d21fb" providerId="ADAL" clId="{63D57A1B-FE1E-4048-B998-79FF8018DEF2}" dt="2024-06-06T19:26:34.600" v="29997"/>
              <pc2:cmMkLst xmlns:pc2="http://schemas.microsoft.com/office/powerpoint/2019/9/main/command">
                <pc:docMk/>
                <pc:sldMk cId="0" sldId="256"/>
                <pc2:cmMk id="{2DE35741-438C-4755-BDB8-7DE0F6C0EF16}"/>
              </pc2:cmMkLst>
            </pc226:cmChg>
            <pc226:cmChg xmlns:pc226="http://schemas.microsoft.com/office/powerpoint/2022/06/main/command" chg="add mod">
              <pc226:chgData name="Frank-Carr, Claire (ACL) (CTR)" userId="023a24b7-4ee5-46bf-8a1c-3b2e4b8d21fb" providerId="ADAL" clId="{63D57A1B-FE1E-4048-B998-79FF8018DEF2}" dt="2024-06-18T18:53:31.909" v="39989"/>
              <pc2:cmMkLst xmlns:pc2="http://schemas.microsoft.com/office/powerpoint/2019/9/main/command">
                <pc:docMk/>
                <pc:sldMk cId="0" sldId="256"/>
                <pc2:cmMk id="{A67321AE-9DB9-407C-88EE-95C962DED336}"/>
              </pc2:cmMkLst>
            </pc226:cmChg>
            <pc226:cmChg xmlns:pc226="http://schemas.microsoft.com/office/powerpoint/2022/06/main/command" chg="del">
              <pc226:chgData name="Frank-Carr, Claire (ACL) (CTR)" userId="023a24b7-4ee5-46bf-8a1c-3b2e4b8d21fb" providerId="ADAL" clId="{63D57A1B-FE1E-4048-B998-79FF8018DEF2}" dt="2024-06-06T19:55:57.908" v="30502"/>
              <pc2:cmMkLst xmlns:pc2="http://schemas.microsoft.com/office/powerpoint/2019/9/main/command">
                <pc:docMk/>
                <pc:sldMk cId="0" sldId="256"/>
                <pc2:cmMk id="{AD4EB4D2-C8F1-474D-9A37-5CAC61F6B248}"/>
              </pc2:cmMkLst>
              <pc226:cmRplyChg chg="add">
                <pc226:chgData name="Frank-Carr, Claire (ACL) (CTR)" userId="023a24b7-4ee5-46bf-8a1c-3b2e4b8d21fb" providerId="ADAL" clId="{63D57A1B-FE1E-4048-B998-79FF8018DEF2}" dt="2024-06-05T04:14:08.674" v="23794"/>
                <pc2:cmRplyMkLst xmlns:pc2="http://schemas.microsoft.com/office/powerpoint/2019/9/main/command">
                  <pc:docMk/>
                  <pc:sldMk cId="0" sldId="256"/>
                  <pc2:cmMk id="{AD4EB4D2-C8F1-474D-9A37-5CAC61F6B248}"/>
                  <pc2:cmRplyMk id="{22AE5007-6AC8-4DB3-AD37-9122A4DA8769}"/>
                </pc2:cmRplyMkLst>
              </pc226:cmRplyChg>
            </pc226:cmChg>
          </p:ext>
        </pc:extLst>
      </pc:sldChg>
      <pc:sldChg chg="addSp delSp modSp mod modNotesTx">
        <pc:chgData name="Frank-Carr, Claire (ACL) (CTR)" userId="023a24b7-4ee5-46bf-8a1c-3b2e4b8d21fb" providerId="ADAL" clId="{63D57A1B-FE1E-4048-B998-79FF8018DEF2}" dt="2024-06-20T21:28:03.836" v="40078" actId="20577"/>
        <pc:sldMkLst>
          <pc:docMk/>
          <pc:sldMk cId="0" sldId="257"/>
        </pc:sldMkLst>
        <pc:spChg chg="mod">
          <ac:chgData name="Frank-Carr, Claire (ACL) (CTR)" userId="023a24b7-4ee5-46bf-8a1c-3b2e4b8d21fb" providerId="ADAL" clId="{63D57A1B-FE1E-4048-B998-79FF8018DEF2}" dt="2024-06-05T04:54:56.168" v="27951" actId="1076"/>
          <ac:spMkLst>
            <pc:docMk/>
            <pc:sldMk cId="0" sldId="257"/>
            <ac:spMk id="2" creationId="{131AEC11-92B0-E481-F052-325FF71809DA}"/>
          </ac:spMkLst>
        </pc:spChg>
        <pc:spChg chg="add del mod">
          <ac:chgData name="Frank-Carr, Claire (ACL) (CTR)" userId="023a24b7-4ee5-46bf-8a1c-3b2e4b8d21fb" providerId="ADAL" clId="{63D57A1B-FE1E-4048-B998-79FF8018DEF2}" dt="2024-06-05T04:49:53.746" v="27924" actId="478"/>
          <ac:spMkLst>
            <pc:docMk/>
            <pc:sldMk cId="0" sldId="257"/>
            <ac:spMk id="3" creationId="{84AA2DEA-63A0-B5E6-3101-6901E0FC0C99}"/>
          </ac:spMkLst>
        </pc:spChg>
        <pc:spChg chg="mod">
          <ac:chgData name="Frank-Carr, Claire (ACL) (CTR)" userId="023a24b7-4ee5-46bf-8a1c-3b2e4b8d21fb" providerId="ADAL" clId="{63D57A1B-FE1E-4048-B998-79FF8018DEF2}" dt="2024-06-06T19:31:34.586" v="30156" actId="14100"/>
          <ac:spMkLst>
            <pc:docMk/>
            <pc:sldMk cId="0" sldId="257"/>
            <ac:spMk id="4" creationId="{AAFB11B3-AEA9-BED7-265C-3C638144ABC5}"/>
          </ac:spMkLst>
        </pc:spChg>
      </pc:sldChg>
      <pc:sldChg chg="addSp delSp modSp mod delCm modCm modNotesTx">
        <pc:chgData name="Frank-Carr, Claire (ACL) (CTR)" userId="023a24b7-4ee5-46bf-8a1c-3b2e4b8d21fb" providerId="ADAL" clId="{63D57A1B-FE1E-4048-B998-79FF8018DEF2}" dt="2024-06-18T17:58:07.903" v="38318" actId="20577"/>
        <pc:sldMkLst>
          <pc:docMk/>
          <pc:sldMk cId="0" sldId="261"/>
        </pc:sldMkLst>
        <pc:spChg chg="mod ord">
          <ac:chgData name="Frank-Carr, Claire (ACL) (CTR)" userId="023a24b7-4ee5-46bf-8a1c-3b2e4b8d21fb" providerId="ADAL" clId="{63D57A1B-FE1E-4048-B998-79FF8018DEF2}" dt="2024-06-05T04:53:32.758" v="27927" actId="13244"/>
          <ac:spMkLst>
            <pc:docMk/>
            <pc:sldMk cId="0" sldId="261"/>
            <ac:spMk id="2" creationId="{5563B6C2-7702-61B0-BAD8-1344E45063B5}"/>
          </ac:spMkLst>
        </pc:spChg>
        <pc:spChg chg="add del mod">
          <ac:chgData name="Frank-Carr, Claire (ACL) (CTR)" userId="023a24b7-4ee5-46bf-8a1c-3b2e4b8d21fb" providerId="ADAL" clId="{63D57A1B-FE1E-4048-B998-79FF8018DEF2}" dt="2024-05-30T18:21:57.030" v="805" actId="478"/>
          <ac:spMkLst>
            <pc:docMk/>
            <pc:sldMk cId="0" sldId="261"/>
            <ac:spMk id="4" creationId="{BE0397EC-2840-D6FB-DDD4-4E1D8C3245BA}"/>
          </ac:spMkLst>
        </pc:spChg>
        <pc:spChg chg="add del mod">
          <ac:chgData name="Frank-Carr, Claire (ACL) (CTR)" userId="023a24b7-4ee5-46bf-8a1c-3b2e4b8d21fb" providerId="ADAL" clId="{63D57A1B-FE1E-4048-B998-79FF8018DEF2}" dt="2024-05-30T18:21:57.982" v="806" actId="478"/>
          <ac:spMkLst>
            <pc:docMk/>
            <pc:sldMk cId="0" sldId="261"/>
            <ac:spMk id="6" creationId="{565A6BCD-EC8A-911F-3B33-55634F2F918C}"/>
          </ac:spMkLst>
        </pc:spChg>
        <pc:spChg chg="mod">
          <ac:chgData name="Frank-Carr, Claire (ACL) (CTR)" userId="023a24b7-4ee5-46bf-8a1c-3b2e4b8d21fb" providerId="ADAL" clId="{63D57A1B-FE1E-4048-B998-79FF8018DEF2}" dt="2024-05-30T16:26:19.197" v="26" actId="1076"/>
          <ac:spMkLst>
            <pc:docMk/>
            <pc:sldMk cId="0" sldId="261"/>
            <ac:spMk id="8" creationId="{7A269973-5B86-D2F3-28A4-50DC08E8AA5A}"/>
          </ac:spMkLst>
        </pc:spChg>
        <pc:spChg chg="del">
          <ac:chgData name="Frank-Carr, Claire (ACL) (CTR)" userId="023a24b7-4ee5-46bf-8a1c-3b2e4b8d21fb" providerId="ADAL" clId="{63D57A1B-FE1E-4048-B998-79FF8018DEF2}" dt="2024-05-30T18:21:53.477" v="803" actId="478"/>
          <ac:spMkLst>
            <pc:docMk/>
            <pc:sldMk cId="0" sldId="261"/>
            <ac:spMk id="9" creationId="{FC516E3C-D491-E6B0-E260-B8A4C53C7A1C}"/>
          </ac:spMkLst>
        </pc:spChg>
        <pc:spChg chg="del">
          <ac:chgData name="Frank-Carr, Claire (ACL) (CTR)" userId="023a24b7-4ee5-46bf-8a1c-3b2e4b8d21fb" providerId="ADAL" clId="{63D57A1B-FE1E-4048-B998-79FF8018DEF2}" dt="2024-05-30T18:21:55.176" v="804" actId="478"/>
          <ac:spMkLst>
            <pc:docMk/>
            <pc:sldMk cId="0" sldId="261"/>
            <ac:spMk id="10" creationId="{6B4ECC1F-5652-35F3-FE48-7F3F38E13DA2}"/>
          </ac:spMkLst>
        </pc:spChg>
        <pc:spChg chg="del">
          <ac:chgData name="Frank-Carr, Claire (ACL) (CTR)" userId="023a24b7-4ee5-46bf-8a1c-3b2e4b8d21fb" providerId="ADAL" clId="{63D57A1B-FE1E-4048-B998-79FF8018DEF2}" dt="2024-05-30T18:21:59.658" v="807" actId="478"/>
          <ac:spMkLst>
            <pc:docMk/>
            <pc:sldMk cId="0" sldId="261"/>
            <ac:spMk id="11" creationId="{0B46B721-FA11-4449-3AB0-D24DE089354A}"/>
          </ac:spMkLst>
        </pc:spChg>
        <pc:spChg chg="add del mod">
          <ac:chgData name="Frank-Carr, Claire (ACL) (CTR)" userId="023a24b7-4ee5-46bf-8a1c-3b2e4b8d21fb" providerId="ADAL" clId="{63D57A1B-FE1E-4048-B998-79FF8018DEF2}" dt="2024-05-30T18:22:01.990" v="809" actId="478"/>
          <ac:spMkLst>
            <pc:docMk/>
            <pc:sldMk cId="0" sldId="261"/>
            <ac:spMk id="12" creationId="{B81544A5-4B2E-DEBE-045B-3B05FFB823E2}"/>
          </ac:spMkLst>
        </pc:spChg>
        <pc:spChg chg="mod">
          <ac:chgData name="Frank-Carr, Claire (ACL) (CTR)" userId="023a24b7-4ee5-46bf-8a1c-3b2e4b8d21fb" providerId="ADAL" clId="{63D57A1B-FE1E-4048-B998-79FF8018DEF2}" dt="2024-06-14T23:34:38.906" v="35104" actId="20577"/>
          <ac:spMkLst>
            <pc:docMk/>
            <pc:sldMk cId="0" sldId="261"/>
            <ac:spMk id="13" creationId="{7C1F7C64-EE37-CAC6-D797-3F9709F6902A}"/>
          </ac:spMkLst>
        </pc:spChg>
        <pc:extLst>
          <p:ext xmlns:p="http://schemas.openxmlformats.org/presentationml/2006/main" uri="{D6D511B9-2390-475A-947B-AFAB55BFBCF1}">
            <pc226:cmChg xmlns:pc226="http://schemas.microsoft.com/office/powerpoint/2022/06/main/command" chg="del mod">
              <pc226:chgData name="Frank-Carr, Claire (ACL) (CTR)" userId="023a24b7-4ee5-46bf-8a1c-3b2e4b8d21fb" providerId="ADAL" clId="{63D57A1B-FE1E-4048-B998-79FF8018DEF2}" dt="2024-05-30T18:40:07.986" v="817"/>
              <pc2:cmMkLst xmlns:pc2="http://schemas.microsoft.com/office/powerpoint/2019/9/main/command">
                <pc:docMk/>
                <pc:sldMk cId="0" sldId="261"/>
                <pc2:cmMk id="{12F5B14D-5F30-4E80-B488-C3542D288820}"/>
              </pc2:cmMkLst>
            </pc226:cmChg>
            <pc226:cmChg xmlns:pc226="http://schemas.microsoft.com/office/powerpoint/2022/06/main/command" chg="del">
              <pc226:chgData name="Frank-Carr, Claire (ACL) (CTR)" userId="023a24b7-4ee5-46bf-8a1c-3b2e4b8d21fb" providerId="ADAL" clId="{63D57A1B-FE1E-4048-B998-79FF8018DEF2}" dt="2024-05-30T18:40:12.345" v="818"/>
              <pc2:cmMkLst xmlns:pc2="http://schemas.microsoft.com/office/powerpoint/2019/9/main/command">
                <pc:docMk/>
                <pc:sldMk cId="0" sldId="261"/>
                <pc2:cmMk id="{ACDFBFAA-73ED-4231-9743-03C8AB1AAA42}"/>
              </pc2:cmMkLst>
            </pc226:cmChg>
          </p:ext>
        </pc:extLst>
      </pc:sldChg>
      <pc:sldChg chg="delSp mod modNotesTx">
        <pc:chgData name="Frank-Carr, Claire (ACL) (CTR)" userId="023a24b7-4ee5-46bf-8a1c-3b2e4b8d21fb" providerId="ADAL" clId="{63D57A1B-FE1E-4048-B998-79FF8018DEF2}" dt="2024-06-18T18:41:54.141" v="39879" actId="20577"/>
        <pc:sldMkLst>
          <pc:docMk/>
          <pc:sldMk cId="0" sldId="279"/>
        </pc:sldMkLst>
        <pc:spChg chg="del">
          <ac:chgData name="Frank-Carr, Claire (ACL) (CTR)" userId="023a24b7-4ee5-46bf-8a1c-3b2e4b8d21fb" providerId="ADAL" clId="{63D57A1B-FE1E-4048-B998-79FF8018DEF2}" dt="2024-05-30T17:03:00.351" v="570" actId="478"/>
          <ac:spMkLst>
            <pc:docMk/>
            <pc:sldMk cId="0" sldId="279"/>
            <ac:spMk id="12" creationId="{30590BDD-C89E-9B45-5A3C-8A262745985A}"/>
          </ac:spMkLst>
        </pc:spChg>
        <pc:spChg chg="del">
          <ac:chgData name="Frank-Carr, Claire (ACL) (CTR)" userId="023a24b7-4ee5-46bf-8a1c-3b2e4b8d21fb" providerId="ADAL" clId="{63D57A1B-FE1E-4048-B998-79FF8018DEF2}" dt="2024-05-30T17:02:58.251" v="569" actId="478"/>
          <ac:spMkLst>
            <pc:docMk/>
            <pc:sldMk cId="0" sldId="279"/>
            <ac:spMk id="13" creationId="{28F72A20-9788-118D-59DF-653E9B96F6B3}"/>
          </ac:spMkLst>
        </pc:spChg>
      </pc:sldChg>
      <pc:sldChg chg="modSp add del mod modNotesTx">
        <pc:chgData name="Frank-Carr, Claire (ACL) (CTR)" userId="023a24b7-4ee5-46bf-8a1c-3b2e4b8d21fb" providerId="ADAL" clId="{63D57A1B-FE1E-4048-B998-79FF8018DEF2}" dt="2024-06-06T15:14:28.222" v="28173" actId="2696"/>
        <pc:sldMkLst>
          <pc:docMk/>
          <pc:sldMk cId="2241447357" sldId="287"/>
        </pc:sldMkLst>
        <pc:spChg chg="mod">
          <ac:chgData name="Frank-Carr, Claire (ACL) (CTR)" userId="023a24b7-4ee5-46bf-8a1c-3b2e4b8d21fb" providerId="ADAL" clId="{63D57A1B-FE1E-4048-B998-79FF8018DEF2}" dt="2024-06-06T15:13:28.218" v="28138" actId="1076"/>
          <ac:spMkLst>
            <pc:docMk/>
            <pc:sldMk cId="2241447357" sldId="287"/>
            <ac:spMk id="6" creationId="{A4A90311-02F8-389A-B0CF-AE0C2D4BD4AE}"/>
          </ac:spMkLst>
        </pc:spChg>
        <pc:spChg chg="mod">
          <ac:chgData name="Frank-Carr, Claire (ACL) (CTR)" userId="023a24b7-4ee5-46bf-8a1c-3b2e4b8d21fb" providerId="ADAL" clId="{63D57A1B-FE1E-4048-B998-79FF8018DEF2}" dt="2024-06-06T15:07:07.647" v="28012" actId="404"/>
          <ac:spMkLst>
            <pc:docMk/>
            <pc:sldMk cId="2241447357" sldId="287"/>
            <ac:spMk id="7" creationId="{9885FE43-763B-9AAC-CFF4-5F6276D1E2B3}"/>
          </ac:spMkLst>
        </pc:spChg>
      </pc:sldChg>
      <pc:sldChg chg="modSp mod modNotesTx">
        <pc:chgData name="Frank-Carr, Claire (ACL) (CTR)" userId="023a24b7-4ee5-46bf-8a1c-3b2e4b8d21fb" providerId="ADAL" clId="{63D57A1B-FE1E-4048-B998-79FF8018DEF2}" dt="2024-06-05T04:57:41.111" v="28005" actId="1076"/>
        <pc:sldMkLst>
          <pc:docMk/>
          <pc:sldMk cId="270268475" sldId="293"/>
        </pc:sldMkLst>
        <pc:spChg chg="mod">
          <ac:chgData name="Frank-Carr, Claire (ACL) (CTR)" userId="023a24b7-4ee5-46bf-8a1c-3b2e4b8d21fb" providerId="ADAL" clId="{63D57A1B-FE1E-4048-B998-79FF8018DEF2}" dt="2024-06-05T04:57:29.813" v="28003" actId="1076"/>
          <ac:spMkLst>
            <pc:docMk/>
            <pc:sldMk cId="270268475" sldId="293"/>
            <ac:spMk id="2" creationId="{258DB7BE-0702-EB85-D110-E1300E65795B}"/>
          </ac:spMkLst>
        </pc:spChg>
        <pc:spChg chg="mod">
          <ac:chgData name="Frank-Carr, Claire (ACL) (CTR)" userId="023a24b7-4ee5-46bf-8a1c-3b2e4b8d21fb" providerId="ADAL" clId="{63D57A1B-FE1E-4048-B998-79FF8018DEF2}" dt="2024-06-05T04:57:41.111" v="28005" actId="1076"/>
          <ac:spMkLst>
            <pc:docMk/>
            <pc:sldMk cId="270268475" sldId="293"/>
            <ac:spMk id="3" creationId="{810233F4-CA36-0CFC-02F7-7898A7698023}"/>
          </ac:spMkLst>
        </pc:spChg>
      </pc:sldChg>
      <pc:sldChg chg="modNotesTx">
        <pc:chgData name="Frank-Carr, Claire (ACL) (CTR)" userId="023a24b7-4ee5-46bf-8a1c-3b2e4b8d21fb" providerId="ADAL" clId="{63D57A1B-FE1E-4048-B998-79FF8018DEF2}" dt="2024-06-18T18:40:53.095" v="39768" actId="20577"/>
        <pc:sldMkLst>
          <pc:docMk/>
          <pc:sldMk cId="3468349836" sldId="294"/>
        </pc:sldMkLst>
      </pc:sldChg>
      <pc:sldChg chg="modSp mod addCm delCm modCm modNotesTx">
        <pc:chgData name="Frank-Carr, Claire (ACL) (CTR)" userId="023a24b7-4ee5-46bf-8a1c-3b2e4b8d21fb" providerId="ADAL" clId="{63D57A1B-FE1E-4048-B998-79FF8018DEF2}" dt="2024-06-18T18:18:28.096" v="38518" actId="20577"/>
        <pc:sldMkLst>
          <pc:docMk/>
          <pc:sldMk cId="2415035927" sldId="295"/>
        </pc:sldMkLst>
        <pc:spChg chg="mod">
          <ac:chgData name="Frank-Carr, Claire (ACL) (CTR)" userId="023a24b7-4ee5-46bf-8a1c-3b2e4b8d21fb" providerId="ADAL" clId="{63D57A1B-FE1E-4048-B998-79FF8018DEF2}" dt="2024-06-14T22:32:06.417" v="34034" actId="1036"/>
          <ac:spMkLst>
            <pc:docMk/>
            <pc:sldMk cId="2415035927" sldId="295"/>
            <ac:spMk id="7" creationId="{307DD01B-7567-A5EC-F1C2-39B4EF495609}"/>
          </ac:spMkLst>
        </pc:spChg>
        <pc:spChg chg="mod">
          <ac:chgData name="Frank-Carr, Claire (ACL) (CTR)" userId="023a24b7-4ee5-46bf-8a1c-3b2e4b8d21fb" providerId="ADAL" clId="{63D57A1B-FE1E-4048-B998-79FF8018DEF2}" dt="2024-05-30T16:23:35.742" v="0" actId="207"/>
          <ac:spMkLst>
            <pc:docMk/>
            <pc:sldMk cId="2415035927" sldId="295"/>
            <ac:spMk id="9" creationId="{616548FE-0E5A-BC2E-050A-D8935EF967EE}"/>
          </ac:spMkLst>
        </pc:spChg>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63D57A1B-FE1E-4048-B998-79FF8018DEF2}" dt="2024-06-14T22:32:10.886" v="34036"/>
              <pc2:cmMkLst xmlns:pc2="http://schemas.microsoft.com/office/powerpoint/2019/9/main/command">
                <pc:docMk/>
                <pc:sldMk cId="2415035927" sldId="295"/>
                <pc2:cmMk id="{2A37A3A8-B94D-4CE9-9487-5241DD2B8FE6}"/>
              </pc2:cmMkLst>
            </pc226:cmChg>
            <pc226:cmChg xmlns:pc226="http://schemas.microsoft.com/office/powerpoint/2022/06/main/command" chg="add del">
              <pc226:chgData name="Frank-Carr, Claire (ACL) (CTR)" userId="023a24b7-4ee5-46bf-8a1c-3b2e4b8d21fb" providerId="ADAL" clId="{63D57A1B-FE1E-4048-B998-79FF8018DEF2}" dt="2024-06-06T19:29:38.918" v="30099"/>
              <pc2:cmMkLst xmlns:pc2="http://schemas.microsoft.com/office/powerpoint/2019/9/main/command">
                <pc:docMk/>
                <pc:sldMk cId="2415035927" sldId="295"/>
                <pc2:cmMk id="{9EACCFE8-1C75-4B2A-BC7D-39932302C071}"/>
              </pc2:cmMkLst>
            </pc226:cmChg>
            <pc226:cmChg xmlns:pc226="http://schemas.microsoft.com/office/powerpoint/2022/06/main/command" chg="add mod">
              <pc226:chgData name="Frank-Carr, Claire (ACL) (CTR)" userId="023a24b7-4ee5-46bf-8a1c-3b2e4b8d21fb" providerId="ADAL" clId="{63D57A1B-FE1E-4048-B998-79FF8018DEF2}" dt="2024-06-14T22:25:30.399" v="34009"/>
              <pc2:cmMkLst xmlns:pc2="http://schemas.microsoft.com/office/powerpoint/2019/9/main/command">
                <pc:docMk/>
                <pc:sldMk cId="2415035927" sldId="295"/>
                <pc2:cmMk id="{3251F8F2-BB9B-4EDD-8B25-B6A08D82F0B7}"/>
              </pc2:cmMkLst>
            </pc226:cmChg>
          </p:ext>
        </pc:extLst>
      </pc:sldChg>
      <pc:sldChg chg="modNotesTx">
        <pc:chgData name="Frank-Carr, Claire (ACL) (CTR)" userId="023a24b7-4ee5-46bf-8a1c-3b2e4b8d21fb" providerId="ADAL" clId="{63D57A1B-FE1E-4048-B998-79FF8018DEF2}" dt="2024-06-18T18:18:32.360" v="38520" actId="20577"/>
        <pc:sldMkLst>
          <pc:docMk/>
          <pc:sldMk cId="193302233" sldId="298"/>
        </pc:sldMkLst>
      </pc:sldChg>
      <pc:sldChg chg="addCm delCm modCm modNotesTx">
        <pc:chgData name="Frank-Carr, Claire (ACL) (CTR)" userId="023a24b7-4ee5-46bf-8a1c-3b2e4b8d21fb" providerId="ADAL" clId="{63D57A1B-FE1E-4048-B998-79FF8018DEF2}" dt="2024-06-18T18:46:11.220" v="39899" actId="20577"/>
        <pc:sldMkLst>
          <pc:docMk/>
          <pc:sldMk cId="2936578380" sldId="299"/>
        </pc:sldMkLst>
        <pc:extLst>
          <p:ext xmlns:p="http://schemas.openxmlformats.org/presentationml/2006/main" uri="{D6D511B9-2390-475A-947B-AFAB55BFBCF1}">
            <pc226:cmChg xmlns:pc226="http://schemas.microsoft.com/office/powerpoint/2022/06/main/command" chg="add del mod">
              <pc226:chgData name="Frank-Carr, Claire (ACL) (CTR)" userId="023a24b7-4ee5-46bf-8a1c-3b2e4b8d21fb" providerId="ADAL" clId="{63D57A1B-FE1E-4048-B998-79FF8018DEF2}" dt="2024-06-18T17:37:39.171" v="37807"/>
              <pc2:cmMkLst xmlns:pc2="http://schemas.microsoft.com/office/powerpoint/2019/9/main/command">
                <pc:docMk/>
                <pc:sldMk cId="2936578380" sldId="299"/>
                <pc2:cmMk id="{66AA1E2B-B079-48BB-BFD8-AB8DBBD9262F}"/>
              </pc2:cmMkLst>
            </pc226:cmChg>
          </p:ext>
        </pc:extLst>
      </pc:sldChg>
      <pc:sldChg chg="modSp del mod addCm modNotesTx">
        <pc:chgData name="Frank-Carr, Claire (ACL) (CTR)" userId="023a24b7-4ee5-46bf-8a1c-3b2e4b8d21fb" providerId="ADAL" clId="{63D57A1B-FE1E-4048-B998-79FF8018DEF2}" dt="2024-06-06T20:24:19.909" v="30816" actId="47"/>
        <pc:sldMkLst>
          <pc:docMk/>
          <pc:sldMk cId="3284780943" sldId="300"/>
        </pc:sldMkLst>
        <pc:spChg chg="mod">
          <ac:chgData name="Frank-Carr, Claire (ACL) (CTR)" userId="023a24b7-4ee5-46bf-8a1c-3b2e4b8d21fb" providerId="ADAL" clId="{63D57A1B-FE1E-4048-B998-79FF8018DEF2}" dt="2024-06-04T18:39:05.818" v="20482" actId="20577"/>
          <ac:spMkLst>
            <pc:docMk/>
            <pc:sldMk cId="3284780943" sldId="300"/>
            <ac:spMk id="7" creationId="{307DD01B-7567-A5EC-F1C2-39B4EF495609}"/>
          </ac:spMkLst>
        </pc:spChg>
        <pc:spChg chg="mod">
          <ac:chgData name="Frank-Carr, Claire (ACL) (CTR)" userId="023a24b7-4ee5-46bf-8a1c-3b2e4b8d21fb" providerId="ADAL" clId="{63D57A1B-FE1E-4048-B998-79FF8018DEF2}" dt="2024-05-30T16:23:43.260" v="1" actId="207"/>
          <ac:spMkLst>
            <pc:docMk/>
            <pc:sldMk cId="3284780943" sldId="300"/>
            <ac:spMk id="9" creationId="{616548FE-0E5A-BC2E-050A-D8935EF967EE}"/>
          </ac:spMkLst>
        </pc:spChg>
        <pc:extLst>
          <p:ext xmlns:p="http://schemas.openxmlformats.org/presentationml/2006/main" uri="{D6D511B9-2390-475A-947B-AFAB55BFBCF1}">
            <pc226:cmChg xmlns:pc226="http://schemas.microsoft.com/office/powerpoint/2022/06/main/command" chg="add">
              <pc226:chgData name="Frank-Carr, Claire (ACL) (CTR)" userId="023a24b7-4ee5-46bf-8a1c-3b2e4b8d21fb" providerId="ADAL" clId="{63D57A1B-FE1E-4048-B998-79FF8018DEF2}" dt="2024-06-06T19:30:15.603" v="30101"/>
              <pc2:cmMkLst xmlns:pc2="http://schemas.microsoft.com/office/powerpoint/2019/9/main/command">
                <pc:docMk/>
                <pc:sldMk cId="3284780943" sldId="300"/>
                <pc2:cmMk id="{AA69B7EF-F0A6-45EC-8C26-4CFA1DFC2909}"/>
              </pc2:cmMkLst>
            </pc226:cmChg>
          </p:ext>
        </pc:extLst>
      </pc:sldChg>
      <pc:sldChg chg="del">
        <pc:chgData name="Frank-Carr, Claire (ACL) (CTR)" userId="023a24b7-4ee5-46bf-8a1c-3b2e4b8d21fb" providerId="ADAL" clId="{63D57A1B-FE1E-4048-B998-79FF8018DEF2}" dt="2024-05-30T16:24:51.503" v="10" actId="2696"/>
        <pc:sldMkLst>
          <pc:docMk/>
          <pc:sldMk cId="652185243" sldId="301"/>
        </pc:sldMkLst>
      </pc:sldChg>
      <pc:sldChg chg="modSp mod modNotesTx">
        <pc:chgData name="Frank-Carr, Claire (ACL) (CTR)" userId="023a24b7-4ee5-46bf-8a1c-3b2e4b8d21fb" providerId="ADAL" clId="{63D57A1B-FE1E-4048-B998-79FF8018DEF2}" dt="2024-06-03T17:50:20.286" v="4230" actId="20577"/>
        <pc:sldMkLst>
          <pc:docMk/>
          <pc:sldMk cId="422086280" sldId="302"/>
        </pc:sldMkLst>
        <pc:spChg chg="mod">
          <ac:chgData name="Frank-Carr, Claire (ACL) (CTR)" userId="023a24b7-4ee5-46bf-8a1c-3b2e4b8d21fb" providerId="ADAL" clId="{63D57A1B-FE1E-4048-B998-79FF8018DEF2}" dt="2024-05-30T16:24:02.791" v="3" actId="207"/>
          <ac:spMkLst>
            <pc:docMk/>
            <pc:sldMk cId="422086280" sldId="302"/>
            <ac:spMk id="9" creationId="{616548FE-0E5A-BC2E-050A-D8935EF967EE}"/>
          </ac:spMkLst>
        </pc:spChg>
      </pc:sldChg>
      <pc:sldChg chg="modSp mod addCm modCm modNotesTx">
        <pc:chgData name="Frank-Carr, Claire (ACL) (CTR)" userId="023a24b7-4ee5-46bf-8a1c-3b2e4b8d21fb" providerId="ADAL" clId="{63D57A1B-FE1E-4048-B998-79FF8018DEF2}" dt="2024-06-14T23:22:44.942" v="34945" actId="20577"/>
        <pc:sldMkLst>
          <pc:docMk/>
          <pc:sldMk cId="71027902" sldId="303"/>
        </pc:sldMkLst>
        <pc:spChg chg="mod">
          <ac:chgData name="Frank-Carr, Claire (ACL) (CTR)" userId="023a24b7-4ee5-46bf-8a1c-3b2e4b8d21fb" providerId="ADAL" clId="{63D57A1B-FE1E-4048-B998-79FF8018DEF2}" dt="2024-06-14T23:15:15.203" v="34417" actId="313"/>
          <ac:spMkLst>
            <pc:docMk/>
            <pc:sldMk cId="71027902" sldId="303"/>
            <ac:spMk id="7" creationId="{307DD01B-7567-A5EC-F1C2-39B4EF495609}"/>
          </ac:spMkLst>
        </pc:spChg>
        <pc:spChg chg="mod">
          <ac:chgData name="Frank-Carr, Claire (ACL) (CTR)" userId="023a24b7-4ee5-46bf-8a1c-3b2e4b8d21fb" providerId="ADAL" clId="{63D57A1B-FE1E-4048-B998-79FF8018DEF2}" dt="2024-05-30T16:24:37.613" v="9" actId="14100"/>
          <ac:spMkLst>
            <pc:docMk/>
            <pc:sldMk cId="71027902" sldId="303"/>
            <ac:spMk id="9" creationId="{616548FE-0E5A-BC2E-050A-D8935EF967EE}"/>
          </ac:spMkLst>
        </pc:spChg>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63D57A1B-FE1E-4048-B998-79FF8018DEF2}" dt="2024-06-14T23:16:37.601" v="34418"/>
              <pc2:cmMkLst xmlns:pc2="http://schemas.microsoft.com/office/powerpoint/2019/9/main/command">
                <pc:docMk/>
                <pc:sldMk cId="71027902" sldId="303"/>
                <pc2:cmMk id="{74FEBB39-FC49-486E-9245-3CF28F55ED19}"/>
              </pc2:cmMkLst>
            </pc226:cmChg>
          </p:ext>
        </pc:extLst>
      </pc:sldChg>
      <pc:sldChg chg="modSp del mod modNotesTx">
        <pc:chgData name="Frank-Carr, Claire (ACL) (CTR)" userId="023a24b7-4ee5-46bf-8a1c-3b2e4b8d21fb" providerId="ADAL" clId="{63D57A1B-FE1E-4048-B998-79FF8018DEF2}" dt="2024-06-04T18:16:17.571" v="20210" actId="47"/>
        <pc:sldMkLst>
          <pc:docMk/>
          <pc:sldMk cId="3669957641" sldId="304"/>
        </pc:sldMkLst>
        <pc:spChg chg="mod">
          <ac:chgData name="Frank-Carr, Claire (ACL) (CTR)" userId="023a24b7-4ee5-46bf-8a1c-3b2e4b8d21fb" providerId="ADAL" clId="{63D57A1B-FE1E-4048-B998-79FF8018DEF2}" dt="2024-05-30T16:25:01.055" v="11" actId="207"/>
          <ac:spMkLst>
            <pc:docMk/>
            <pc:sldMk cId="3669957641" sldId="304"/>
            <ac:spMk id="2" creationId="{6322D8B3-C150-AE0A-8B6C-333F70FA009F}"/>
          </ac:spMkLst>
        </pc:spChg>
        <pc:graphicFrameChg chg="modGraphic">
          <ac:chgData name="Frank-Carr, Claire (ACL) (CTR)" userId="023a24b7-4ee5-46bf-8a1c-3b2e4b8d21fb" providerId="ADAL" clId="{63D57A1B-FE1E-4048-B998-79FF8018DEF2}" dt="2024-06-04T04:47:29.835" v="14173" actId="20577"/>
          <ac:graphicFrameMkLst>
            <pc:docMk/>
            <pc:sldMk cId="3669957641" sldId="304"/>
            <ac:graphicFrameMk id="387" creationId="{00000000-0000-0000-0000-000000000000}"/>
          </ac:graphicFrameMkLst>
        </pc:graphicFrameChg>
      </pc:sldChg>
      <pc:sldChg chg="modSp mod modNotesTx">
        <pc:chgData name="Frank-Carr, Claire (ACL) (CTR)" userId="023a24b7-4ee5-46bf-8a1c-3b2e4b8d21fb" providerId="ADAL" clId="{63D57A1B-FE1E-4048-B998-79FF8018DEF2}" dt="2024-06-18T18:41:09.161" v="39774" actId="20577"/>
        <pc:sldMkLst>
          <pc:docMk/>
          <pc:sldMk cId="401643183" sldId="305"/>
        </pc:sldMkLst>
        <pc:spChg chg="mod">
          <ac:chgData name="Frank-Carr, Claire (ACL) (CTR)" userId="023a24b7-4ee5-46bf-8a1c-3b2e4b8d21fb" providerId="ADAL" clId="{63D57A1B-FE1E-4048-B998-79FF8018DEF2}" dt="2024-06-04T18:47:07.738" v="20741" actId="20577"/>
          <ac:spMkLst>
            <pc:docMk/>
            <pc:sldMk cId="401643183" sldId="305"/>
            <ac:spMk id="7" creationId="{307DD01B-7567-A5EC-F1C2-39B4EF495609}"/>
          </ac:spMkLst>
        </pc:spChg>
        <pc:spChg chg="mod">
          <ac:chgData name="Frank-Carr, Claire (ACL) (CTR)" userId="023a24b7-4ee5-46bf-8a1c-3b2e4b8d21fb" providerId="ADAL" clId="{63D57A1B-FE1E-4048-B998-79FF8018DEF2}" dt="2024-05-30T16:36:41.155" v="113" actId="207"/>
          <ac:spMkLst>
            <pc:docMk/>
            <pc:sldMk cId="401643183" sldId="305"/>
            <ac:spMk id="9" creationId="{616548FE-0E5A-BC2E-050A-D8935EF967EE}"/>
          </ac:spMkLst>
        </pc:spChg>
      </pc:sldChg>
      <pc:sldChg chg="modSp mod modNotesTx">
        <pc:chgData name="Frank-Carr, Claire (ACL) (CTR)" userId="023a24b7-4ee5-46bf-8a1c-3b2e4b8d21fb" providerId="ADAL" clId="{63D57A1B-FE1E-4048-B998-79FF8018DEF2}" dt="2024-06-20T22:05:02.619" v="40082" actId="20577"/>
        <pc:sldMkLst>
          <pc:docMk/>
          <pc:sldMk cId="3732273727" sldId="306"/>
        </pc:sldMkLst>
        <pc:spChg chg="mod">
          <ac:chgData name="Frank-Carr, Claire (ACL) (CTR)" userId="023a24b7-4ee5-46bf-8a1c-3b2e4b8d21fb" providerId="ADAL" clId="{63D57A1B-FE1E-4048-B998-79FF8018DEF2}" dt="2024-06-13T19:31:58.972" v="32267" actId="114"/>
          <ac:spMkLst>
            <pc:docMk/>
            <pc:sldMk cId="3732273727" sldId="306"/>
            <ac:spMk id="7" creationId="{307DD01B-7567-A5EC-F1C2-39B4EF495609}"/>
          </ac:spMkLst>
        </pc:spChg>
        <pc:spChg chg="mod">
          <ac:chgData name="Frank-Carr, Claire (ACL) (CTR)" userId="023a24b7-4ee5-46bf-8a1c-3b2e4b8d21fb" providerId="ADAL" clId="{63D57A1B-FE1E-4048-B998-79FF8018DEF2}" dt="2024-05-30T16:36:45.949" v="114" actId="207"/>
          <ac:spMkLst>
            <pc:docMk/>
            <pc:sldMk cId="3732273727" sldId="306"/>
            <ac:spMk id="9" creationId="{616548FE-0E5A-BC2E-050A-D8935EF967EE}"/>
          </ac:spMkLst>
        </pc:spChg>
      </pc:sldChg>
      <pc:sldChg chg="modSp mod addCm delCm modCm modNotesTx">
        <pc:chgData name="Frank-Carr, Claire (ACL) (CTR)" userId="023a24b7-4ee5-46bf-8a1c-3b2e4b8d21fb" providerId="ADAL" clId="{63D57A1B-FE1E-4048-B998-79FF8018DEF2}" dt="2024-06-20T14:26:15.136" v="40077" actId="114"/>
        <pc:sldMkLst>
          <pc:docMk/>
          <pc:sldMk cId="825309115" sldId="307"/>
        </pc:sldMkLst>
        <pc:spChg chg="mod">
          <ac:chgData name="Frank-Carr, Claire (ACL) (CTR)" userId="023a24b7-4ee5-46bf-8a1c-3b2e4b8d21fb" providerId="ADAL" clId="{63D57A1B-FE1E-4048-B998-79FF8018DEF2}" dt="2024-06-06T18:59:51.727" v="29972" actId="20577"/>
          <ac:spMkLst>
            <pc:docMk/>
            <pc:sldMk cId="825309115" sldId="307"/>
            <ac:spMk id="7" creationId="{307DD01B-7567-A5EC-F1C2-39B4EF495609}"/>
          </ac:spMkLst>
        </pc:spChg>
        <pc:spChg chg="mod">
          <ac:chgData name="Frank-Carr, Claire (ACL) (CTR)" userId="023a24b7-4ee5-46bf-8a1c-3b2e4b8d21fb" providerId="ADAL" clId="{63D57A1B-FE1E-4048-B998-79FF8018DEF2}" dt="2024-05-30T16:36:52.650" v="115" actId="207"/>
          <ac:spMkLst>
            <pc:docMk/>
            <pc:sldMk cId="825309115" sldId="307"/>
            <ac:spMk id="9" creationId="{616548FE-0E5A-BC2E-050A-D8935EF967EE}"/>
          </ac:spMkLst>
        </pc:spChg>
        <pc:extLst>
          <p:ext xmlns:p="http://schemas.openxmlformats.org/presentationml/2006/main" uri="{D6D511B9-2390-475A-947B-AFAB55BFBCF1}">
            <pc226:cmChg xmlns:pc226="http://schemas.microsoft.com/office/powerpoint/2022/06/main/command" chg="add del mod">
              <pc226:chgData name="Frank-Carr, Claire (ACL) (CTR)" userId="023a24b7-4ee5-46bf-8a1c-3b2e4b8d21fb" providerId="ADAL" clId="{63D57A1B-FE1E-4048-B998-79FF8018DEF2}" dt="2024-06-06T17:47:54.634" v="28708"/>
              <pc2:cmMkLst xmlns:pc2="http://schemas.microsoft.com/office/powerpoint/2019/9/main/command">
                <pc:docMk/>
                <pc:sldMk cId="825309115" sldId="307"/>
                <pc2:cmMk id="{E8C82A1B-66E4-4B42-B4A8-EA6F1CDF98B7}"/>
              </pc2:cmMkLst>
            </pc226:cmChg>
            <pc226:cmChg xmlns:pc226="http://schemas.microsoft.com/office/powerpoint/2022/06/main/command" chg="del mod">
              <pc226:chgData name="Frank-Carr, Claire (ACL) (CTR)" userId="023a24b7-4ee5-46bf-8a1c-3b2e4b8d21fb" providerId="ADAL" clId="{63D57A1B-FE1E-4048-B998-79FF8018DEF2}" dt="2024-05-30T19:33:21.243" v="1243"/>
              <pc2:cmMkLst xmlns:pc2="http://schemas.microsoft.com/office/powerpoint/2019/9/main/command">
                <pc:docMk/>
                <pc:sldMk cId="825309115" sldId="307"/>
                <pc2:cmMk id="{54781849-D4F7-4C74-8F30-4A51AF19A1C6}"/>
              </pc2:cmMkLst>
            </pc226:cmChg>
            <pc226:cmChg xmlns:pc226="http://schemas.microsoft.com/office/powerpoint/2022/06/main/command" chg="add">
              <pc226:chgData name="Frank-Carr, Claire (ACL) (CTR)" userId="023a24b7-4ee5-46bf-8a1c-3b2e4b8d21fb" providerId="ADAL" clId="{63D57A1B-FE1E-4048-B998-79FF8018DEF2}" dt="2024-06-06T20:35:05.876" v="30873"/>
              <pc2:cmMkLst xmlns:pc2="http://schemas.microsoft.com/office/powerpoint/2019/9/main/command">
                <pc:docMk/>
                <pc:sldMk cId="825309115" sldId="307"/>
                <pc2:cmMk id="{6F34DC4E-D88C-4079-A5F6-E88781F6E137}"/>
              </pc2:cmMkLst>
            </pc226:cmChg>
            <pc226:cmChg xmlns:pc226="http://schemas.microsoft.com/office/powerpoint/2022/06/main/command" chg="add del mod">
              <pc226:chgData name="Frank-Carr, Claire (ACL) (CTR)" userId="023a24b7-4ee5-46bf-8a1c-3b2e4b8d21fb" providerId="ADAL" clId="{63D57A1B-FE1E-4048-B998-79FF8018DEF2}" dt="2024-05-30T19:53:45.011" v="1445"/>
              <pc2:cmMkLst xmlns:pc2="http://schemas.microsoft.com/office/powerpoint/2019/9/main/command">
                <pc:docMk/>
                <pc:sldMk cId="825309115" sldId="307"/>
                <pc2:cmMk id="{BE2DACD7-6DCB-4CB5-ACE6-596EFA712873}"/>
              </pc2:cmMkLst>
            </pc226:cmChg>
          </p:ext>
        </pc:extLst>
      </pc:sldChg>
      <pc:sldChg chg="modSp del mod modCm modNotesTx">
        <pc:chgData name="Frank-Carr, Claire (ACL) (CTR)" userId="023a24b7-4ee5-46bf-8a1c-3b2e4b8d21fb" providerId="ADAL" clId="{63D57A1B-FE1E-4048-B998-79FF8018DEF2}" dt="2024-06-24T21:07:50.833" v="41031" actId="47"/>
        <pc:sldMkLst>
          <pc:docMk/>
          <pc:sldMk cId="2633791314" sldId="308"/>
        </pc:sldMkLst>
        <pc:spChg chg="mod">
          <ac:chgData name="Frank-Carr, Claire (ACL) (CTR)" userId="023a24b7-4ee5-46bf-8a1c-3b2e4b8d21fb" providerId="ADAL" clId="{63D57A1B-FE1E-4048-B998-79FF8018DEF2}" dt="2024-05-30T17:02:49.489" v="567" actId="207"/>
          <ac:spMkLst>
            <pc:docMk/>
            <pc:sldMk cId="2633791314" sldId="308"/>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63D57A1B-FE1E-4048-B998-79FF8018DEF2}" dt="2024-06-24T21:07:47.889" v="41030"/>
              <pc2:cmMkLst xmlns:pc2="http://schemas.microsoft.com/office/powerpoint/2019/9/main/command">
                <pc:docMk/>
                <pc:sldMk cId="2633791314" sldId="308"/>
                <pc2:cmMk id="{70182C10-3473-4192-B138-9A685ADD2202}"/>
              </pc2:cmMkLst>
              <pc226:cmRplyChg chg="add">
                <pc226:chgData name="Frank-Carr, Claire (ACL) (CTR)" userId="023a24b7-4ee5-46bf-8a1c-3b2e4b8d21fb" providerId="ADAL" clId="{63D57A1B-FE1E-4048-B998-79FF8018DEF2}" dt="2024-06-24T21:07:45.525" v="41029"/>
                <pc2:cmRplyMkLst xmlns:pc2="http://schemas.microsoft.com/office/powerpoint/2019/9/main/command">
                  <pc:docMk/>
                  <pc:sldMk cId="2633791314" sldId="308"/>
                  <pc2:cmMk id="{70182C10-3473-4192-B138-9A685ADD2202}"/>
                  <pc2:cmRplyMk id="{F7F897F1-93A5-41B3-BEA0-EB408AA7A05C}"/>
                </pc2:cmRplyMkLst>
              </pc226:cmRplyChg>
            </pc226:cmChg>
          </p:ext>
        </pc:extLst>
      </pc:sldChg>
      <pc:sldChg chg="modSp mod modNotesTx">
        <pc:chgData name="Frank-Carr, Claire (ACL) (CTR)" userId="023a24b7-4ee5-46bf-8a1c-3b2e4b8d21fb" providerId="ADAL" clId="{63D57A1B-FE1E-4048-B998-79FF8018DEF2}" dt="2024-06-18T18:46:26.932" v="39918" actId="20577"/>
        <pc:sldMkLst>
          <pc:docMk/>
          <pc:sldMk cId="1323994241" sldId="309"/>
        </pc:sldMkLst>
        <pc:spChg chg="mod">
          <ac:chgData name="Frank-Carr, Claire (ACL) (CTR)" userId="023a24b7-4ee5-46bf-8a1c-3b2e4b8d21fb" providerId="ADAL" clId="{63D57A1B-FE1E-4048-B998-79FF8018DEF2}" dt="2024-06-06T20:26:01.114" v="30859" actId="20577"/>
          <ac:spMkLst>
            <pc:docMk/>
            <pc:sldMk cId="1323994241" sldId="309"/>
            <ac:spMk id="7" creationId="{307DD01B-7567-A5EC-F1C2-39B4EF495609}"/>
          </ac:spMkLst>
        </pc:spChg>
        <pc:spChg chg="mod">
          <ac:chgData name="Frank-Carr, Claire (ACL) (CTR)" userId="023a24b7-4ee5-46bf-8a1c-3b2e4b8d21fb" providerId="ADAL" clId="{63D57A1B-FE1E-4048-B998-79FF8018DEF2}" dt="2024-06-06T20:24:58.337" v="30820" actId="1076"/>
          <ac:spMkLst>
            <pc:docMk/>
            <pc:sldMk cId="1323994241" sldId="309"/>
            <ac:spMk id="9" creationId="{616548FE-0E5A-BC2E-050A-D8935EF967EE}"/>
          </ac:spMkLst>
        </pc:spChg>
      </pc:sldChg>
      <pc:sldChg chg="modSp add del mod modNotesTx">
        <pc:chgData name="Frank-Carr, Claire (ACL) (CTR)" userId="023a24b7-4ee5-46bf-8a1c-3b2e4b8d21fb" providerId="ADAL" clId="{63D57A1B-FE1E-4048-B998-79FF8018DEF2}" dt="2024-06-04T18:16:28.123" v="20213" actId="47"/>
        <pc:sldMkLst>
          <pc:docMk/>
          <pc:sldMk cId="3418751546" sldId="310"/>
        </pc:sldMkLst>
        <pc:spChg chg="mod">
          <ac:chgData name="Frank-Carr, Claire (ACL) (CTR)" userId="023a24b7-4ee5-46bf-8a1c-3b2e4b8d21fb" providerId="ADAL" clId="{63D57A1B-FE1E-4048-B998-79FF8018DEF2}" dt="2024-05-30T16:25:07.035" v="12" actId="207"/>
          <ac:spMkLst>
            <pc:docMk/>
            <pc:sldMk cId="3418751546" sldId="310"/>
            <ac:spMk id="2" creationId="{6322D8B3-C150-AE0A-8B6C-333F70FA009F}"/>
          </ac:spMkLst>
        </pc:spChg>
        <pc:graphicFrameChg chg="modGraphic">
          <ac:chgData name="Frank-Carr, Claire (ACL) (CTR)" userId="023a24b7-4ee5-46bf-8a1c-3b2e4b8d21fb" providerId="ADAL" clId="{63D57A1B-FE1E-4048-B998-79FF8018DEF2}" dt="2024-06-03T19:36:29.760" v="6909" actId="20577"/>
          <ac:graphicFrameMkLst>
            <pc:docMk/>
            <pc:sldMk cId="3418751546" sldId="310"/>
            <ac:graphicFrameMk id="387" creationId="{00000000-0000-0000-0000-000000000000}"/>
          </ac:graphicFrameMkLst>
        </pc:graphicFrameChg>
      </pc:sldChg>
      <pc:sldChg chg="modSp del mod modNotesTx">
        <pc:chgData name="Frank-Carr, Claire (ACL) (CTR)" userId="023a24b7-4ee5-46bf-8a1c-3b2e4b8d21fb" providerId="ADAL" clId="{63D57A1B-FE1E-4048-B998-79FF8018DEF2}" dt="2024-06-04T18:16:32.781" v="20214" actId="47"/>
        <pc:sldMkLst>
          <pc:docMk/>
          <pc:sldMk cId="140632799" sldId="311"/>
        </pc:sldMkLst>
        <pc:spChg chg="mod">
          <ac:chgData name="Frank-Carr, Claire (ACL) (CTR)" userId="023a24b7-4ee5-46bf-8a1c-3b2e4b8d21fb" providerId="ADAL" clId="{63D57A1B-FE1E-4048-B998-79FF8018DEF2}" dt="2024-05-30T16:25:11.898" v="13" actId="207"/>
          <ac:spMkLst>
            <pc:docMk/>
            <pc:sldMk cId="140632799" sldId="311"/>
            <ac:spMk id="2" creationId="{6322D8B3-C150-AE0A-8B6C-333F70FA009F}"/>
          </ac:spMkLst>
        </pc:spChg>
      </pc:sldChg>
      <pc:sldChg chg="modSp del mod modNotesTx">
        <pc:chgData name="Frank-Carr, Claire (ACL) (CTR)" userId="023a24b7-4ee5-46bf-8a1c-3b2e4b8d21fb" providerId="ADAL" clId="{63D57A1B-FE1E-4048-B998-79FF8018DEF2}" dt="2024-06-04T18:16:41.093" v="20215" actId="47"/>
        <pc:sldMkLst>
          <pc:docMk/>
          <pc:sldMk cId="3112397374" sldId="312"/>
        </pc:sldMkLst>
        <pc:spChg chg="mod">
          <ac:chgData name="Frank-Carr, Claire (ACL) (CTR)" userId="023a24b7-4ee5-46bf-8a1c-3b2e4b8d21fb" providerId="ADAL" clId="{63D57A1B-FE1E-4048-B998-79FF8018DEF2}" dt="2024-05-30T16:25:18.826" v="14" actId="207"/>
          <ac:spMkLst>
            <pc:docMk/>
            <pc:sldMk cId="3112397374" sldId="312"/>
            <ac:spMk id="2" creationId="{6322D8B3-C150-AE0A-8B6C-333F70FA009F}"/>
          </ac:spMkLst>
        </pc:spChg>
        <pc:graphicFrameChg chg="modGraphic">
          <ac:chgData name="Frank-Carr, Claire (ACL) (CTR)" userId="023a24b7-4ee5-46bf-8a1c-3b2e4b8d21fb" providerId="ADAL" clId="{63D57A1B-FE1E-4048-B998-79FF8018DEF2}" dt="2024-06-03T19:38:26.256" v="6968" actId="20577"/>
          <ac:graphicFrameMkLst>
            <pc:docMk/>
            <pc:sldMk cId="3112397374" sldId="312"/>
            <ac:graphicFrameMk id="387" creationId="{00000000-0000-0000-0000-000000000000}"/>
          </ac:graphicFrameMkLst>
        </pc:graphicFrameChg>
      </pc:sldChg>
      <pc:sldChg chg="modSp del mod modNotesTx">
        <pc:chgData name="Frank-Carr, Claire (ACL) (CTR)" userId="023a24b7-4ee5-46bf-8a1c-3b2e4b8d21fb" providerId="ADAL" clId="{63D57A1B-FE1E-4048-B998-79FF8018DEF2}" dt="2024-06-04T18:16:49.256" v="20216" actId="47"/>
        <pc:sldMkLst>
          <pc:docMk/>
          <pc:sldMk cId="1201653440" sldId="313"/>
        </pc:sldMkLst>
        <pc:spChg chg="mod">
          <ac:chgData name="Frank-Carr, Claire (ACL) (CTR)" userId="023a24b7-4ee5-46bf-8a1c-3b2e4b8d21fb" providerId="ADAL" clId="{63D57A1B-FE1E-4048-B998-79FF8018DEF2}" dt="2024-05-30T16:25:22.941" v="15" actId="207"/>
          <ac:spMkLst>
            <pc:docMk/>
            <pc:sldMk cId="1201653440" sldId="313"/>
            <ac:spMk id="2" creationId="{6322D8B3-C150-AE0A-8B6C-333F70FA009F}"/>
          </ac:spMkLst>
        </pc:spChg>
        <pc:graphicFrameChg chg="modGraphic">
          <ac:chgData name="Frank-Carr, Claire (ACL) (CTR)" userId="023a24b7-4ee5-46bf-8a1c-3b2e4b8d21fb" providerId="ADAL" clId="{63D57A1B-FE1E-4048-B998-79FF8018DEF2}" dt="2024-06-03T19:39:15.496" v="6981" actId="20577"/>
          <ac:graphicFrameMkLst>
            <pc:docMk/>
            <pc:sldMk cId="1201653440" sldId="313"/>
            <ac:graphicFrameMk id="387" creationId="{00000000-0000-0000-0000-000000000000}"/>
          </ac:graphicFrameMkLst>
        </pc:graphicFrameChg>
      </pc:sldChg>
      <pc:sldChg chg="modSp mod modNotesTx">
        <pc:chgData name="Frank-Carr, Claire (ACL) (CTR)" userId="023a24b7-4ee5-46bf-8a1c-3b2e4b8d21fb" providerId="ADAL" clId="{63D57A1B-FE1E-4048-B998-79FF8018DEF2}" dt="2024-06-18T17:58:17.578" v="38329" actId="20577"/>
        <pc:sldMkLst>
          <pc:docMk/>
          <pc:sldMk cId="1589824071" sldId="314"/>
        </pc:sldMkLst>
        <pc:spChg chg="mod">
          <ac:chgData name="Frank-Carr, Claire (ACL) (CTR)" userId="023a24b7-4ee5-46bf-8a1c-3b2e4b8d21fb" providerId="ADAL" clId="{63D57A1B-FE1E-4048-B998-79FF8018DEF2}" dt="2024-06-04T18:40:18.786" v="20500" actId="20577"/>
          <ac:spMkLst>
            <pc:docMk/>
            <pc:sldMk cId="1589824071" sldId="314"/>
            <ac:spMk id="7" creationId="{307DD01B-7567-A5EC-F1C2-39B4EF495609}"/>
          </ac:spMkLst>
        </pc:spChg>
        <pc:spChg chg="mod">
          <ac:chgData name="Frank-Carr, Claire (ACL) (CTR)" userId="023a24b7-4ee5-46bf-8a1c-3b2e4b8d21fb" providerId="ADAL" clId="{63D57A1B-FE1E-4048-B998-79FF8018DEF2}" dt="2024-05-30T16:26:55.232" v="27" actId="207"/>
          <ac:spMkLst>
            <pc:docMk/>
            <pc:sldMk cId="1589824071" sldId="314"/>
            <ac:spMk id="9" creationId="{616548FE-0E5A-BC2E-050A-D8935EF967EE}"/>
          </ac:spMkLst>
        </pc:spChg>
      </pc:sldChg>
      <pc:sldChg chg="modSp mod modNotesTx">
        <pc:chgData name="Frank-Carr, Claire (ACL) (CTR)" userId="023a24b7-4ee5-46bf-8a1c-3b2e4b8d21fb" providerId="ADAL" clId="{63D57A1B-FE1E-4048-B998-79FF8018DEF2}" dt="2024-06-24T16:01:02.471" v="40087" actId="20577"/>
        <pc:sldMkLst>
          <pc:docMk/>
          <pc:sldMk cId="1351614386" sldId="315"/>
        </pc:sldMkLst>
        <pc:spChg chg="mod">
          <ac:chgData name="Frank-Carr, Claire (ACL) (CTR)" userId="023a24b7-4ee5-46bf-8a1c-3b2e4b8d21fb" providerId="ADAL" clId="{63D57A1B-FE1E-4048-B998-79FF8018DEF2}" dt="2024-06-04T18:40:26.530" v="20506" actId="20577"/>
          <ac:spMkLst>
            <pc:docMk/>
            <pc:sldMk cId="1351614386" sldId="315"/>
            <ac:spMk id="7" creationId="{307DD01B-7567-A5EC-F1C2-39B4EF495609}"/>
          </ac:spMkLst>
        </pc:spChg>
        <pc:spChg chg="mod">
          <ac:chgData name="Frank-Carr, Claire (ACL) (CTR)" userId="023a24b7-4ee5-46bf-8a1c-3b2e4b8d21fb" providerId="ADAL" clId="{63D57A1B-FE1E-4048-B998-79FF8018DEF2}" dt="2024-05-30T16:26:59.734" v="28" actId="207"/>
          <ac:spMkLst>
            <pc:docMk/>
            <pc:sldMk cId="1351614386" sldId="315"/>
            <ac:spMk id="9" creationId="{616548FE-0E5A-BC2E-050A-D8935EF967EE}"/>
          </ac:spMkLst>
        </pc:spChg>
      </pc:sldChg>
      <pc:sldChg chg="modSp mod modCm modNotesTx">
        <pc:chgData name="Frank-Carr, Claire (ACL) (CTR)" userId="023a24b7-4ee5-46bf-8a1c-3b2e4b8d21fb" providerId="ADAL" clId="{63D57A1B-FE1E-4048-B998-79FF8018DEF2}" dt="2024-06-24T16:07:19.190" v="40088"/>
        <pc:sldMkLst>
          <pc:docMk/>
          <pc:sldMk cId="2333488521" sldId="317"/>
        </pc:sldMkLst>
        <pc:spChg chg="mod">
          <ac:chgData name="Frank-Carr, Claire (ACL) (CTR)" userId="023a24b7-4ee5-46bf-8a1c-3b2e4b8d21fb" providerId="ADAL" clId="{63D57A1B-FE1E-4048-B998-79FF8018DEF2}" dt="2024-06-10T21:46:16.573" v="31165" actId="255"/>
          <ac:spMkLst>
            <pc:docMk/>
            <pc:sldMk cId="2333488521" sldId="317"/>
            <ac:spMk id="7" creationId="{307DD01B-7567-A5EC-F1C2-39B4EF495609}"/>
          </ac:spMkLst>
        </pc:spChg>
        <pc:spChg chg="mod">
          <ac:chgData name="Frank-Carr, Claire (ACL) (CTR)" userId="023a24b7-4ee5-46bf-8a1c-3b2e4b8d21fb" providerId="ADAL" clId="{63D57A1B-FE1E-4048-B998-79FF8018DEF2}" dt="2024-06-04T19:41:30.867" v="21100" actId="207"/>
          <ac:spMkLst>
            <pc:docMk/>
            <pc:sldMk cId="2333488521" sldId="317"/>
            <ac:spMk id="9" creationId="{616548FE-0E5A-BC2E-050A-D8935EF967EE}"/>
          </ac:spMkLst>
        </pc:sp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63D57A1B-FE1E-4048-B998-79FF8018DEF2}" dt="2024-06-10T21:46:49.710" v="31168"/>
              <pc2:cmMkLst xmlns:pc2="http://schemas.microsoft.com/office/powerpoint/2019/9/main/command">
                <pc:docMk/>
                <pc:sldMk cId="2333488521" sldId="317"/>
                <pc2:cmMk id="{E1DE3F27-F559-489F-95EB-2000BD843919}"/>
              </pc2:cmMkLst>
              <pc226:cmRplyChg chg="add">
                <pc226:chgData name="Frank-Carr, Claire (ACL) (CTR)" userId="023a24b7-4ee5-46bf-8a1c-3b2e4b8d21fb" providerId="ADAL" clId="{63D57A1B-FE1E-4048-B998-79FF8018DEF2}" dt="2024-06-10T21:46:49.710" v="31168"/>
                <pc2:cmRplyMkLst xmlns:pc2="http://schemas.microsoft.com/office/powerpoint/2019/9/main/command">
                  <pc:docMk/>
                  <pc:sldMk cId="2333488521" sldId="317"/>
                  <pc2:cmMk id="{E1DE3F27-F559-489F-95EB-2000BD843919}"/>
                  <pc2:cmRplyMk id="{A7D623B7-A232-4ED4-83EE-CF9FB127B910}"/>
                </pc2:cmRplyMkLst>
              </pc226:cmRplyChg>
            </pc226:cmChg>
            <pc226:cmChg xmlns:pc226="http://schemas.microsoft.com/office/powerpoint/2022/06/main/command" chg="">
              <pc226:chgData name="Frank-Carr, Claire (ACL) (CTR)" userId="023a24b7-4ee5-46bf-8a1c-3b2e4b8d21fb" providerId="ADAL" clId="{63D57A1B-FE1E-4048-B998-79FF8018DEF2}" dt="2024-06-24T16:07:19.190" v="40088"/>
              <pc2:cmMkLst xmlns:pc2="http://schemas.microsoft.com/office/powerpoint/2019/9/main/command">
                <pc:docMk/>
                <pc:sldMk cId="2333488521" sldId="317"/>
                <pc2:cmMk id="{25087B8E-4CF9-4700-8499-D2C76EE8A829}"/>
              </pc2:cmMkLst>
              <pc226:cmRplyChg chg="add">
                <pc226:chgData name="Frank-Carr, Claire (ACL) (CTR)" userId="023a24b7-4ee5-46bf-8a1c-3b2e4b8d21fb" providerId="ADAL" clId="{63D57A1B-FE1E-4048-B998-79FF8018DEF2}" dt="2024-06-24T16:07:19.190" v="40088"/>
                <pc2:cmRplyMkLst xmlns:pc2="http://schemas.microsoft.com/office/powerpoint/2019/9/main/command">
                  <pc:docMk/>
                  <pc:sldMk cId="2333488521" sldId="317"/>
                  <pc2:cmMk id="{25087B8E-4CF9-4700-8499-D2C76EE8A829}"/>
                  <pc2:cmRplyMk id="{2815C565-A898-4851-B8C8-DD01B289A577}"/>
                </pc2:cmRplyMkLst>
              </pc226:cmRplyChg>
            </pc226:cmChg>
          </p:ext>
        </pc:extLst>
      </pc:sldChg>
      <pc:sldChg chg="modSp mod modNotesTx">
        <pc:chgData name="Frank-Carr, Claire (ACL) (CTR)" userId="023a24b7-4ee5-46bf-8a1c-3b2e4b8d21fb" providerId="ADAL" clId="{63D57A1B-FE1E-4048-B998-79FF8018DEF2}" dt="2024-06-18T18:48:03.788" v="39925" actId="20577"/>
        <pc:sldMkLst>
          <pc:docMk/>
          <pc:sldMk cId="2472616536" sldId="318"/>
        </pc:sldMkLst>
        <pc:spChg chg="mod">
          <ac:chgData name="Frank-Carr, Claire (ACL) (CTR)" userId="023a24b7-4ee5-46bf-8a1c-3b2e4b8d21fb" providerId="ADAL" clId="{63D57A1B-FE1E-4048-B998-79FF8018DEF2}" dt="2024-06-04T18:40:43.735" v="20508" actId="20577"/>
          <ac:spMkLst>
            <pc:docMk/>
            <pc:sldMk cId="2472616536" sldId="318"/>
            <ac:spMk id="7" creationId="{307DD01B-7567-A5EC-F1C2-39B4EF495609}"/>
          </ac:spMkLst>
        </pc:spChg>
        <pc:spChg chg="mod">
          <ac:chgData name="Frank-Carr, Claire (ACL) (CTR)" userId="023a24b7-4ee5-46bf-8a1c-3b2e4b8d21fb" providerId="ADAL" clId="{63D57A1B-FE1E-4048-B998-79FF8018DEF2}" dt="2024-05-30T16:27:19.270" v="32" actId="207"/>
          <ac:spMkLst>
            <pc:docMk/>
            <pc:sldMk cId="2472616536" sldId="318"/>
            <ac:spMk id="9" creationId="{616548FE-0E5A-BC2E-050A-D8935EF967EE}"/>
          </ac:spMkLst>
        </pc:spChg>
      </pc:sldChg>
      <pc:sldChg chg="modSp mod modCm modNotesTx">
        <pc:chgData name="Frank-Carr, Claire (ACL) (CTR)" userId="023a24b7-4ee5-46bf-8a1c-3b2e4b8d21fb" providerId="ADAL" clId="{63D57A1B-FE1E-4048-B998-79FF8018DEF2}" dt="2024-06-24T19:06:40.051" v="40509" actId="20577"/>
        <pc:sldMkLst>
          <pc:docMk/>
          <pc:sldMk cId="186183740" sldId="319"/>
        </pc:sldMkLst>
        <pc:spChg chg="mod">
          <ac:chgData name="Frank-Carr, Claire (ACL) (CTR)" userId="023a24b7-4ee5-46bf-8a1c-3b2e4b8d21fb" providerId="ADAL" clId="{63D57A1B-FE1E-4048-B998-79FF8018DEF2}" dt="2024-06-24T19:05:18.991" v="40502" actId="20577"/>
          <ac:spMkLst>
            <pc:docMk/>
            <pc:sldMk cId="186183740" sldId="319"/>
            <ac:spMk id="7" creationId="{307DD01B-7567-A5EC-F1C2-39B4EF495609}"/>
          </ac:spMkLst>
        </pc:spChg>
        <pc:spChg chg="mod">
          <ac:chgData name="Frank-Carr, Claire (ACL) (CTR)" userId="023a24b7-4ee5-46bf-8a1c-3b2e4b8d21fb" providerId="ADAL" clId="{63D57A1B-FE1E-4048-B998-79FF8018DEF2}" dt="2024-05-30T16:27:25.629" v="33" actId="207"/>
          <ac:spMkLst>
            <pc:docMk/>
            <pc:sldMk cId="186183740" sldId="319"/>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63D57A1B-FE1E-4048-B998-79FF8018DEF2}" dt="2024-06-24T19:05:18.991" v="40502" actId="20577"/>
              <pc2:cmMkLst xmlns:pc2="http://schemas.microsoft.com/office/powerpoint/2019/9/main/command">
                <pc:docMk/>
                <pc:sldMk cId="186183740" sldId="319"/>
                <pc2:cmMk id="{8958410B-3EA1-4790-8E7F-480AAD175898}"/>
              </pc2:cmMkLst>
              <pc226:cmRplyChg chg="add">
                <pc226:chgData name="Frank-Carr, Claire (ACL) (CTR)" userId="023a24b7-4ee5-46bf-8a1c-3b2e4b8d21fb" providerId="ADAL" clId="{63D57A1B-FE1E-4048-B998-79FF8018DEF2}" dt="2024-06-24T19:04:38.971" v="40500"/>
                <pc2:cmRplyMkLst xmlns:pc2="http://schemas.microsoft.com/office/powerpoint/2019/9/main/command">
                  <pc:docMk/>
                  <pc:sldMk cId="186183740" sldId="319"/>
                  <pc2:cmMk id="{8958410B-3EA1-4790-8E7F-480AAD175898}"/>
                  <pc2:cmRplyMk id="{E2C59A32-80D2-4FC7-AE8E-DB5E3C165B07}"/>
                </pc2:cmRplyMkLst>
              </pc226:cmRplyChg>
            </pc226:cmChg>
            <pc226:cmChg xmlns:pc226="http://schemas.microsoft.com/office/powerpoint/2022/06/main/command" chg="mod">
              <pc226:chgData name="Frank-Carr, Claire (ACL) (CTR)" userId="023a24b7-4ee5-46bf-8a1c-3b2e4b8d21fb" providerId="ADAL" clId="{63D57A1B-FE1E-4048-B998-79FF8018DEF2}" dt="2024-06-04T22:07:45.297" v="22803"/>
              <pc2:cmMkLst xmlns:pc2="http://schemas.microsoft.com/office/powerpoint/2019/9/main/command">
                <pc:docMk/>
                <pc:sldMk cId="186183740" sldId="319"/>
                <pc2:cmMk id="{0FA33C22-20E9-4B19-BD88-29A4BF9F4234}"/>
              </pc2:cmMkLst>
            </pc226:cmChg>
            <pc226:cmChg xmlns:pc226="http://schemas.microsoft.com/office/powerpoint/2022/06/main/command" chg="mod">
              <pc226:chgData name="Frank-Carr, Claire (ACL) (CTR)" userId="023a24b7-4ee5-46bf-8a1c-3b2e4b8d21fb" providerId="ADAL" clId="{63D57A1B-FE1E-4048-B998-79FF8018DEF2}" dt="2024-06-10T21:47:54.256" v="31174" actId="20577"/>
              <pc2:cmMkLst xmlns:pc2="http://schemas.microsoft.com/office/powerpoint/2019/9/main/command">
                <pc:docMk/>
                <pc:sldMk cId="186183740" sldId="319"/>
                <pc2:cmMk id="{8DD72F5D-DB0B-40FE-BB97-DDFEFFF114EA}"/>
              </pc2:cmMkLst>
            </pc226:cmChg>
            <pc226:cmChg xmlns:pc226="http://schemas.microsoft.com/office/powerpoint/2022/06/main/command" chg="mod">
              <pc226:chgData name="Frank-Carr, Claire (ACL) (CTR)" userId="023a24b7-4ee5-46bf-8a1c-3b2e4b8d21fb" providerId="ADAL" clId="{63D57A1B-FE1E-4048-B998-79FF8018DEF2}" dt="2024-06-24T19:05:18.991" v="40502" actId="20577"/>
              <pc2:cmMkLst xmlns:pc2="http://schemas.microsoft.com/office/powerpoint/2019/9/main/command">
                <pc:docMk/>
                <pc:sldMk cId="186183740" sldId="319"/>
                <pc2:cmMk id="{4C6BABAC-A672-4681-827D-4E952A8C27B1}"/>
              </pc2:cmMkLst>
            </pc226:cmChg>
          </p:ext>
        </pc:extLst>
      </pc:sldChg>
      <pc:sldChg chg="addSp delSp modSp mod addCm modCm modNotesTx">
        <pc:chgData name="Frank-Carr, Claire (ACL) (CTR)" userId="023a24b7-4ee5-46bf-8a1c-3b2e4b8d21fb" providerId="ADAL" clId="{63D57A1B-FE1E-4048-B998-79FF8018DEF2}" dt="2024-06-24T19:03:50.838" v="40499"/>
        <pc:sldMkLst>
          <pc:docMk/>
          <pc:sldMk cId="1494421006" sldId="321"/>
        </pc:sldMkLst>
        <pc:spChg chg="del mod">
          <ac:chgData name="Frank-Carr, Claire (ACL) (CTR)" userId="023a24b7-4ee5-46bf-8a1c-3b2e4b8d21fb" providerId="ADAL" clId="{63D57A1B-FE1E-4048-B998-79FF8018DEF2}" dt="2024-06-14T22:44:46.248" v="34159" actId="478"/>
          <ac:spMkLst>
            <pc:docMk/>
            <pc:sldMk cId="1494421006" sldId="321"/>
            <ac:spMk id="7" creationId="{307DD01B-7567-A5EC-F1C2-39B4EF495609}"/>
          </ac:spMkLst>
        </pc:spChg>
        <pc:spChg chg="mod">
          <ac:chgData name="Frank-Carr, Claire (ACL) (CTR)" userId="023a24b7-4ee5-46bf-8a1c-3b2e4b8d21fb" providerId="ADAL" clId="{63D57A1B-FE1E-4048-B998-79FF8018DEF2}" dt="2024-06-14T22:54:00.485" v="34321" actId="20577"/>
          <ac:spMkLst>
            <pc:docMk/>
            <pc:sldMk cId="1494421006" sldId="321"/>
            <ac:spMk id="9" creationId="{616548FE-0E5A-BC2E-050A-D8935EF967EE}"/>
          </ac:spMkLst>
        </pc:spChg>
        <pc:graphicFrameChg chg="add mod modGraphic">
          <ac:chgData name="Frank-Carr, Claire (ACL) (CTR)" userId="023a24b7-4ee5-46bf-8a1c-3b2e4b8d21fb" providerId="ADAL" clId="{63D57A1B-FE1E-4048-B998-79FF8018DEF2}" dt="2024-06-14T22:53:45.794" v="34312" actId="113"/>
          <ac:graphicFrameMkLst>
            <pc:docMk/>
            <pc:sldMk cId="1494421006" sldId="321"/>
            <ac:graphicFrameMk id="2" creationId="{0BA79CC0-4BA6-C36A-B541-A4DF58187613}"/>
          </ac:graphicFrameMkLst>
        </pc:graphicFrameChg>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63D57A1B-FE1E-4048-B998-79FF8018DEF2}" dt="2024-06-14T22:55:28.037" v="34332"/>
              <pc2:cmMkLst xmlns:pc2="http://schemas.microsoft.com/office/powerpoint/2019/9/main/command">
                <pc:docMk/>
                <pc:sldMk cId="1494421006" sldId="321"/>
                <pc2:cmMk id="{9161FF03-4C93-4FE0-90EC-1FB05918BA2F}"/>
              </pc2:cmMkLst>
            </pc226:cmChg>
            <pc226:cmChg xmlns:pc226="http://schemas.microsoft.com/office/powerpoint/2022/06/main/command" chg="mod">
              <pc226:chgData name="Frank-Carr, Claire (ACL) (CTR)" userId="023a24b7-4ee5-46bf-8a1c-3b2e4b8d21fb" providerId="ADAL" clId="{63D57A1B-FE1E-4048-B998-79FF8018DEF2}" dt="2024-06-04T22:15:40.314" v="22982"/>
              <pc2:cmMkLst xmlns:pc2="http://schemas.microsoft.com/office/powerpoint/2019/9/main/command">
                <pc:docMk/>
                <pc:sldMk cId="1494421006" sldId="321"/>
                <pc2:cmMk id="{CE130806-69F1-403A-B7F4-C58C60EFF808}"/>
              </pc2:cmMkLst>
              <pc226:cmRplyChg chg="add">
                <pc226:chgData name="Frank-Carr, Claire (ACL) (CTR)" userId="023a24b7-4ee5-46bf-8a1c-3b2e4b8d21fb" providerId="ADAL" clId="{63D57A1B-FE1E-4048-B998-79FF8018DEF2}" dt="2024-06-04T22:15:37.288" v="22981"/>
                <pc2:cmRplyMkLst xmlns:pc2="http://schemas.microsoft.com/office/powerpoint/2019/9/main/command">
                  <pc:docMk/>
                  <pc:sldMk cId="1494421006" sldId="321"/>
                  <pc2:cmMk id="{CE130806-69F1-403A-B7F4-C58C60EFF808}"/>
                  <pc2:cmRplyMk id="{B2FAC1E5-8F26-4F46-8193-1B81F3B898B1}"/>
                </pc2:cmRplyMkLst>
              </pc226:cmRplyChg>
            </pc226:cmChg>
            <pc226:cmChg xmlns:pc226="http://schemas.microsoft.com/office/powerpoint/2022/06/main/command" chg="mod">
              <pc226:chgData name="Frank-Carr, Claire (ACL) (CTR)" userId="023a24b7-4ee5-46bf-8a1c-3b2e4b8d21fb" providerId="ADAL" clId="{63D57A1B-FE1E-4048-B998-79FF8018DEF2}" dt="2024-06-24T19:03:50.838" v="40499"/>
              <pc2:cmMkLst xmlns:pc2="http://schemas.microsoft.com/office/powerpoint/2019/9/main/command">
                <pc:docMk/>
                <pc:sldMk cId="1494421006" sldId="321"/>
                <pc2:cmMk id="{BE94A130-F9DF-424B-A3C8-7BB7F51E6520}"/>
              </pc2:cmMkLst>
              <pc226:cmRplyChg chg="add">
                <pc226:chgData name="Frank-Carr, Claire (ACL) (CTR)" userId="023a24b7-4ee5-46bf-8a1c-3b2e4b8d21fb" providerId="ADAL" clId="{63D57A1B-FE1E-4048-B998-79FF8018DEF2}" dt="2024-06-14T22:55:19.754" v="34331"/>
                <pc2:cmRplyMkLst xmlns:pc2="http://schemas.microsoft.com/office/powerpoint/2019/9/main/command">
                  <pc:docMk/>
                  <pc:sldMk cId="1494421006" sldId="321"/>
                  <pc2:cmMk id="{BE94A130-F9DF-424B-A3C8-7BB7F51E6520}"/>
                  <pc2:cmRplyMk id="{D35A8691-F3E0-4F9D-A642-C94E8FA45B01}"/>
                </pc2:cmRplyMkLst>
              </pc226:cmRplyChg>
            </pc226:cmChg>
          </p:ext>
        </pc:extLst>
      </pc:sldChg>
      <pc:sldChg chg="modSp mod modCm modNotesTx">
        <pc:chgData name="Frank-Carr, Claire (ACL) (CTR)" userId="023a24b7-4ee5-46bf-8a1c-3b2e4b8d21fb" providerId="ADAL" clId="{63D57A1B-FE1E-4048-B998-79FF8018DEF2}" dt="2024-06-18T18:15:25.869" v="38429" actId="20577"/>
        <pc:sldMkLst>
          <pc:docMk/>
          <pc:sldMk cId="4115599183" sldId="322"/>
        </pc:sldMkLst>
        <pc:spChg chg="mod">
          <ac:chgData name="Frank-Carr, Claire (ACL) (CTR)" userId="023a24b7-4ee5-46bf-8a1c-3b2e4b8d21fb" providerId="ADAL" clId="{63D57A1B-FE1E-4048-B998-79FF8018DEF2}" dt="2024-06-04T05:42:02.609" v="15214" actId="14100"/>
          <ac:spMkLst>
            <pc:docMk/>
            <pc:sldMk cId="4115599183" sldId="322"/>
            <ac:spMk id="7" creationId="{307DD01B-7567-A5EC-F1C2-39B4EF495609}"/>
          </ac:spMkLst>
        </pc:spChg>
        <pc:spChg chg="mod">
          <ac:chgData name="Frank-Carr, Claire (ACL) (CTR)" userId="023a24b7-4ee5-46bf-8a1c-3b2e4b8d21fb" providerId="ADAL" clId="{63D57A1B-FE1E-4048-B998-79FF8018DEF2}" dt="2024-05-30T16:28:11.606" v="39" actId="207"/>
          <ac:spMkLst>
            <pc:docMk/>
            <pc:sldMk cId="4115599183" sldId="322"/>
            <ac:spMk id="9" creationId="{616548FE-0E5A-BC2E-050A-D8935EF967EE}"/>
          </ac:spMkLst>
        </pc:sp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63D57A1B-FE1E-4048-B998-79FF8018DEF2}" dt="2024-06-10T21:57:59.083" v="31184"/>
              <pc2:cmMkLst xmlns:pc2="http://schemas.microsoft.com/office/powerpoint/2019/9/main/command">
                <pc:docMk/>
                <pc:sldMk cId="4115599183" sldId="322"/>
                <pc2:cmMk id="{0C28A981-A63D-40BF-B729-9145BDE50FDF}"/>
              </pc2:cmMkLst>
              <pc226:cmRplyChg chg="add">
                <pc226:chgData name="Frank-Carr, Claire (ACL) (CTR)" userId="023a24b7-4ee5-46bf-8a1c-3b2e4b8d21fb" providerId="ADAL" clId="{63D57A1B-FE1E-4048-B998-79FF8018DEF2}" dt="2024-06-10T21:57:59.083" v="31184"/>
                <pc2:cmRplyMkLst xmlns:pc2="http://schemas.microsoft.com/office/powerpoint/2019/9/main/command">
                  <pc:docMk/>
                  <pc:sldMk cId="4115599183" sldId="322"/>
                  <pc2:cmMk id="{0C28A981-A63D-40BF-B729-9145BDE50FDF}"/>
                  <pc2:cmRplyMk id="{5209AD61-15B2-4D75-9465-107911382A36}"/>
                </pc2:cmRplyMkLst>
              </pc226:cmRplyChg>
            </pc226:cmChg>
          </p:ext>
        </pc:extLst>
      </pc:sldChg>
      <pc:sldChg chg="modSp mod modCm modNotesTx">
        <pc:chgData name="Frank-Carr, Claire (ACL) (CTR)" userId="023a24b7-4ee5-46bf-8a1c-3b2e4b8d21fb" providerId="ADAL" clId="{63D57A1B-FE1E-4048-B998-79FF8018DEF2}" dt="2024-06-24T19:17:22.073" v="40513" actId="20577"/>
        <pc:sldMkLst>
          <pc:docMk/>
          <pc:sldMk cId="2941293756" sldId="323"/>
        </pc:sldMkLst>
        <pc:spChg chg="mod">
          <ac:chgData name="Frank-Carr, Claire (ACL) (CTR)" userId="023a24b7-4ee5-46bf-8a1c-3b2e4b8d21fb" providerId="ADAL" clId="{63D57A1B-FE1E-4048-B998-79FF8018DEF2}" dt="2024-06-24T19:16:29.675" v="40511" actId="20577"/>
          <ac:spMkLst>
            <pc:docMk/>
            <pc:sldMk cId="2941293756" sldId="323"/>
            <ac:spMk id="7" creationId="{307DD01B-7567-A5EC-F1C2-39B4EF495609}"/>
          </ac:spMkLst>
        </pc:spChg>
        <pc:spChg chg="mod">
          <ac:chgData name="Frank-Carr, Claire (ACL) (CTR)" userId="023a24b7-4ee5-46bf-8a1c-3b2e4b8d21fb" providerId="ADAL" clId="{63D57A1B-FE1E-4048-B998-79FF8018DEF2}" dt="2024-06-04T21:19:35.882" v="21497" actId="207"/>
          <ac:spMkLst>
            <pc:docMk/>
            <pc:sldMk cId="2941293756" sldId="323"/>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63D57A1B-FE1E-4048-B998-79FF8018DEF2}" dt="2024-06-24T19:16:29.675" v="40511" actId="20577"/>
              <pc2:cmMkLst xmlns:pc2="http://schemas.microsoft.com/office/powerpoint/2019/9/main/command">
                <pc:docMk/>
                <pc:sldMk cId="2941293756" sldId="323"/>
                <pc2:cmMk id="{26CFBF23-8B84-4844-B94D-2488F16837DE}"/>
              </pc2:cmMkLst>
            </pc226:cmChg>
          </p:ext>
        </pc:extLst>
      </pc:sldChg>
      <pc:sldChg chg="modSp mod modCm modNotesTx">
        <pc:chgData name="Frank-Carr, Claire (ACL) (CTR)" userId="023a24b7-4ee5-46bf-8a1c-3b2e4b8d21fb" providerId="ADAL" clId="{63D57A1B-FE1E-4048-B998-79FF8018DEF2}" dt="2024-06-18T18:16:35.851" v="38477" actId="20577"/>
        <pc:sldMkLst>
          <pc:docMk/>
          <pc:sldMk cId="478776048" sldId="324"/>
        </pc:sldMkLst>
        <pc:spChg chg="mod">
          <ac:chgData name="Frank-Carr, Claire (ACL) (CTR)" userId="023a24b7-4ee5-46bf-8a1c-3b2e4b8d21fb" providerId="ADAL" clId="{63D57A1B-FE1E-4048-B998-79FF8018DEF2}" dt="2024-06-13T20:00:17.564" v="33174" actId="20577"/>
          <ac:spMkLst>
            <pc:docMk/>
            <pc:sldMk cId="478776048" sldId="324"/>
            <ac:spMk id="7" creationId="{307DD01B-7567-A5EC-F1C2-39B4EF495609}"/>
          </ac:spMkLst>
        </pc:spChg>
        <pc:spChg chg="mod">
          <ac:chgData name="Frank-Carr, Claire (ACL) (CTR)" userId="023a24b7-4ee5-46bf-8a1c-3b2e4b8d21fb" providerId="ADAL" clId="{63D57A1B-FE1E-4048-B998-79FF8018DEF2}" dt="2024-06-04T21:25:05.212" v="21629" actId="207"/>
          <ac:spMkLst>
            <pc:docMk/>
            <pc:sldMk cId="478776048" sldId="324"/>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63D57A1B-FE1E-4048-B998-79FF8018DEF2}" dt="2024-06-13T20:01:49.643" v="33175"/>
              <pc2:cmMkLst xmlns:pc2="http://schemas.microsoft.com/office/powerpoint/2019/9/main/command">
                <pc:docMk/>
                <pc:sldMk cId="478776048" sldId="324"/>
                <pc2:cmMk id="{0C781202-BBF8-4C7B-80E8-84D7CABAF873}"/>
              </pc2:cmMkLst>
              <pc226:cmRplyChg chg="add">
                <pc226:chgData name="Frank-Carr, Claire (ACL) (CTR)" userId="023a24b7-4ee5-46bf-8a1c-3b2e4b8d21fb" providerId="ADAL" clId="{63D57A1B-FE1E-4048-B998-79FF8018DEF2}" dt="2024-06-13T20:01:49.643" v="33175"/>
                <pc2:cmRplyMkLst xmlns:pc2="http://schemas.microsoft.com/office/powerpoint/2019/9/main/command">
                  <pc:docMk/>
                  <pc:sldMk cId="478776048" sldId="324"/>
                  <pc2:cmMk id="{0C781202-BBF8-4C7B-80E8-84D7CABAF873}"/>
                  <pc2:cmRplyMk id="{88963523-BB41-4999-ABBD-74645EA4F273}"/>
                </pc2:cmRplyMkLst>
              </pc226:cmRplyChg>
              <pc226:cmRplyChg chg="add mod">
                <pc226:chgData name="Frank-Carr, Claire (ACL) (CTR)" userId="023a24b7-4ee5-46bf-8a1c-3b2e4b8d21fb" providerId="ADAL" clId="{63D57A1B-FE1E-4048-B998-79FF8018DEF2}" dt="2024-06-13T15:25:15.863" v="31968"/>
                <pc2:cmRplyMkLst xmlns:pc2="http://schemas.microsoft.com/office/powerpoint/2019/9/main/command">
                  <pc:docMk/>
                  <pc:sldMk cId="478776048" sldId="324"/>
                  <pc2:cmMk id="{0C781202-BBF8-4C7B-80E8-84D7CABAF873}"/>
                  <pc2:cmRplyMk id="{C3C9B838-225A-4161-AEF5-BE20162B1D6A}"/>
                </pc2:cmRplyMkLst>
              </pc226:cmRplyChg>
              <pc226:cmRplyChg chg="add mod">
                <pc226:chgData name="Frank-Carr, Claire (ACL) (CTR)" userId="023a24b7-4ee5-46bf-8a1c-3b2e4b8d21fb" providerId="ADAL" clId="{63D57A1B-FE1E-4048-B998-79FF8018DEF2}" dt="2024-06-13T15:16:01.066" v="31926"/>
                <pc2:cmRplyMkLst xmlns:pc2="http://schemas.microsoft.com/office/powerpoint/2019/9/main/command">
                  <pc:docMk/>
                  <pc:sldMk cId="478776048" sldId="324"/>
                  <pc2:cmMk id="{0C781202-BBF8-4C7B-80E8-84D7CABAF873}"/>
                  <pc2:cmRplyMk id="{0FC1EADC-D175-489A-8BC9-5E2BDBE22DCD}"/>
                </pc2:cmRplyMkLst>
              </pc226:cmRplyChg>
            </pc226:cmChg>
          </p:ext>
        </pc:extLst>
      </pc:sldChg>
      <pc:sldChg chg="addSp modSp mod modCm modNotesTx">
        <pc:chgData name="Frank-Carr, Claire (ACL) (CTR)" userId="023a24b7-4ee5-46bf-8a1c-3b2e4b8d21fb" providerId="ADAL" clId="{63D57A1B-FE1E-4048-B998-79FF8018DEF2}" dt="2024-06-24T19:23:56.141" v="40568"/>
        <pc:sldMkLst>
          <pc:docMk/>
          <pc:sldMk cId="2717789145" sldId="325"/>
        </pc:sldMkLst>
        <pc:spChg chg="mod">
          <ac:chgData name="Frank-Carr, Claire (ACL) (CTR)" userId="023a24b7-4ee5-46bf-8a1c-3b2e4b8d21fb" providerId="ADAL" clId="{63D57A1B-FE1E-4048-B998-79FF8018DEF2}" dt="2024-06-04T04:26:07.721" v="13255" actId="14100"/>
          <ac:spMkLst>
            <pc:docMk/>
            <pc:sldMk cId="2717789145" sldId="325"/>
            <ac:spMk id="7" creationId="{307DD01B-7567-A5EC-F1C2-39B4EF495609}"/>
          </ac:spMkLst>
        </pc:spChg>
        <pc:spChg chg="mod">
          <ac:chgData name="Frank-Carr, Claire (ACL) (CTR)" userId="023a24b7-4ee5-46bf-8a1c-3b2e4b8d21fb" providerId="ADAL" clId="{63D57A1B-FE1E-4048-B998-79FF8018DEF2}" dt="2024-06-04T21:25:53.467" v="21671" actId="207"/>
          <ac:spMkLst>
            <pc:docMk/>
            <pc:sldMk cId="2717789145" sldId="325"/>
            <ac:spMk id="9" creationId="{616548FE-0E5A-BC2E-050A-D8935EF967EE}"/>
          </ac:spMkLst>
        </pc:spChg>
        <pc:graphicFrameChg chg="add mod modGraphic">
          <ac:chgData name="Frank-Carr, Claire (ACL) (CTR)" userId="023a24b7-4ee5-46bf-8a1c-3b2e4b8d21fb" providerId="ADAL" clId="{63D57A1B-FE1E-4048-B998-79FF8018DEF2}" dt="2024-06-04T18:42:47.551" v="20588" actId="20577"/>
          <ac:graphicFrameMkLst>
            <pc:docMk/>
            <pc:sldMk cId="2717789145" sldId="325"/>
            <ac:graphicFrameMk id="2" creationId="{604158EB-612E-987C-3366-1DC3394ED82F}"/>
          </ac:graphicFrameMkLst>
        </pc:graphicFrame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63D57A1B-FE1E-4048-B998-79FF8018DEF2}" dt="2024-06-24T19:23:56.141" v="40568"/>
              <pc2:cmMkLst xmlns:pc2="http://schemas.microsoft.com/office/powerpoint/2019/9/main/command">
                <pc:docMk/>
                <pc:sldMk cId="2717789145" sldId="325"/>
                <pc2:cmMk id="{08E58524-7D4F-4030-85A2-75DB9CF39722}"/>
              </pc2:cmMkLst>
              <pc226:cmRplyChg chg="add">
                <pc226:chgData name="Frank-Carr, Claire (ACL) (CTR)" userId="023a24b7-4ee5-46bf-8a1c-3b2e4b8d21fb" providerId="ADAL" clId="{63D57A1B-FE1E-4048-B998-79FF8018DEF2}" dt="2024-06-24T19:23:56.141" v="40568"/>
                <pc2:cmRplyMkLst xmlns:pc2="http://schemas.microsoft.com/office/powerpoint/2019/9/main/command">
                  <pc:docMk/>
                  <pc:sldMk cId="2717789145" sldId="325"/>
                  <pc2:cmMk id="{08E58524-7D4F-4030-85A2-75DB9CF39722}"/>
                  <pc2:cmRplyMk id="{4BF83ED7-A336-48EF-814C-C7498EF6CD49}"/>
                </pc2:cmRplyMkLst>
              </pc226:cmRplyChg>
            </pc226:cmChg>
          </p:ext>
        </pc:extLst>
      </pc:sldChg>
      <pc:sldChg chg="modSp mod modCm modNotesTx">
        <pc:chgData name="Frank-Carr, Claire (ACL) (CTR)" userId="023a24b7-4ee5-46bf-8a1c-3b2e4b8d21fb" providerId="ADAL" clId="{63D57A1B-FE1E-4048-B998-79FF8018DEF2}" dt="2024-06-18T18:16:48.176" v="38488" actId="20577"/>
        <pc:sldMkLst>
          <pc:docMk/>
          <pc:sldMk cId="2545856619" sldId="326"/>
        </pc:sldMkLst>
        <pc:spChg chg="mod">
          <ac:chgData name="Frank-Carr, Claire (ACL) (CTR)" userId="023a24b7-4ee5-46bf-8a1c-3b2e4b8d21fb" providerId="ADAL" clId="{63D57A1B-FE1E-4048-B998-79FF8018DEF2}" dt="2024-06-04T04:33:34.338" v="13997" actId="1076"/>
          <ac:spMkLst>
            <pc:docMk/>
            <pc:sldMk cId="2545856619" sldId="326"/>
            <ac:spMk id="7" creationId="{307DD01B-7567-A5EC-F1C2-39B4EF495609}"/>
          </ac:spMkLst>
        </pc:spChg>
        <pc:spChg chg="mod">
          <ac:chgData name="Frank-Carr, Claire (ACL) (CTR)" userId="023a24b7-4ee5-46bf-8a1c-3b2e4b8d21fb" providerId="ADAL" clId="{63D57A1B-FE1E-4048-B998-79FF8018DEF2}" dt="2024-06-04T21:27:29.440" v="21722" actId="207"/>
          <ac:spMkLst>
            <pc:docMk/>
            <pc:sldMk cId="2545856619" sldId="326"/>
            <ac:spMk id="9" creationId="{616548FE-0E5A-BC2E-050A-D8935EF967EE}"/>
          </ac:spMkLst>
        </pc:sp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63D57A1B-FE1E-4048-B998-79FF8018DEF2}" dt="2024-06-10T22:08:47.529" v="31392"/>
              <pc2:cmMkLst xmlns:pc2="http://schemas.microsoft.com/office/powerpoint/2019/9/main/command">
                <pc:docMk/>
                <pc:sldMk cId="2545856619" sldId="326"/>
                <pc2:cmMk id="{40FE7F56-2518-42DA-AA6B-081FBF28DA39}"/>
              </pc2:cmMkLst>
              <pc226:cmRplyChg chg="add">
                <pc226:chgData name="Frank-Carr, Claire (ACL) (CTR)" userId="023a24b7-4ee5-46bf-8a1c-3b2e4b8d21fb" providerId="ADAL" clId="{63D57A1B-FE1E-4048-B998-79FF8018DEF2}" dt="2024-06-10T22:08:47.529" v="31392"/>
                <pc2:cmRplyMkLst xmlns:pc2="http://schemas.microsoft.com/office/powerpoint/2019/9/main/command">
                  <pc:docMk/>
                  <pc:sldMk cId="2545856619" sldId="326"/>
                  <pc2:cmMk id="{40FE7F56-2518-42DA-AA6B-081FBF28DA39}"/>
                  <pc2:cmRplyMk id="{2A54875D-9006-4B8E-AF53-707D22A99AB2}"/>
                </pc2:cmRplyMkLst>
              </pc226:cmRplyChg>
            </pc226:cmChg>
          </p:ext>
        </pc:extLst>
      </pc:sldChg>
      <pc:sldChg chg="modSp mod modCm modNotesTx">
        <pc:chgData name="Frank-Carr, Claire (ACL) (CTR)" userId="023a24b7-4ee5-46bf-8a1c-3b2e4b8d21fb" providerId="ADAL" clId="{63D57A1B-FE1E-4048-B998-79FF8018DEF2}" dt="2024-06-18T18:17:17.259" v="38501" actId="20577"/>
        <pc:sldMkLst>
          <pc:docMk/>
          <pc:sldMk cId="3774910605" sldId="327"/>
        </pc:sldMkLst>
        <pc:spChg chg="mod">
          <ac:chgData name="Frank-Carr, Claire (ACL) (CTR)" userId="023a24b7-4ee5-46bf-8a1c-3b2e4b8d21fb" providerId="ADAL" clId="{63D57A1B-FE1E-4048-B998-79FF8018DEF2}" dt="2024-06-04T04:54:19.101" v="14286" actId="20577"/>
          <ac:spMkLst>
            <pc:docMk/>
            <pc:sldMk cId="3774910605" sldId="327"/>
            <ac:spMk id="7" creationId="{307DD01B-7567-A5EC-F1C2-39B4EF495609}"/>
          </ac:spMkLst>
        </pc:spChg>
        <pc:spChg chg="mod">
          <ac:chgData name="Frank-Carr, Claire (ACL) (CTR)" userId="023a24b7-4ee5-46bf-8a1c-3b2e4b8d21fb" providerId="ADAL" clId="{63D57A1B-FE1E-4048-B998-79FF8018DEF2}" dt="2024-05-30T16:28:45.541" v="45" actId="207"/>
          <ac:spMkLst>
            <pc:docMk/>
            <pc:sldMk cId="3774910605" sldId="327"/>
            <ac:spMk id="9" creationId="{616548FE-0E5A-BC2E-050A-D8935EF967EE}"/>
          </ac:spMkLst>
        </pc:sp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63D57A1B-FE1E-4048-B998-79FF8018DEF2}" dt="2024-06-13T20:02:16.518" v="33176"/>
              <pc2:cmMkLst xmlns:pc2="http://schemas.microsoft.com/office/powerpoint/2019/9/main/command">
                <pc:docMk/>
                <pc:sldMk cId="3774910605" sldId="327"/>
                <pc2:cmMk id="{D8BF94E6-BFFC-437E-8B03-A910995B4C7F}"/>
              </pc2:cmMkLst>
              <pc226:cmRplyChg chg="add">
                <pc226:chgData name="Frank-Carr, Claire (ACL) (CTR)" userId="023a24b7-4ee5-46bf-8a1c-3b2e4b8d21fb" providerId="ADAL" clId="{63D57A1B-FE1E-4048-B998-79FF8018DEF2}" dt="2024-06-13T20:02:16.518" v="33176"/>
                <pc2:cmRplyMkLst xmlns:pc2="http://schemas.microsoft.com/office/powerpoint/2019/9/main/command">
                  <pc:docMk/>
                  <pc:sldMk cId="3774910605" sldId="327"/>
                  <pc2:cmMk id="{D8BF94E6-BFFC-437E-8B03-A910995B4C7F}"/>
                  <pc2:cmRplyMk id="{E612B97A-B2D4-460E-9DED-62F429B1AFFE}"/>
                </pc2:cmRplyMkLst>
              </pc226:cmRplyChg>
            </pc226:cmChg>
          </p:ext>
        </pc:extLst>
      </pc:sldChg>
      <pc:sldChg chg="modSp mod modNotesTx">
        <pc:chgData name="Frank-Carr, Claire (ACL) (CTR)" userId="023a24b7-4ee5-46bf-8a1c-3b2e4b8d21fb" providerId="ADAL" clId="{63D57A1B-FE1E-4048-B998-79FF8018DEF2}" dt="2024-06-18T18:33:48.796" v="39138" actId="20577"/>
        <pc:sldMkLst>
          <pc:docMk/>
          <pc:sldMk cId="3381028750" sldId="328"/>
        </pc:sldMkLst>
        <pc:spChg chg="mod">
          <ac:chgData name="Frank-Carr, Claire (ACL) (CTR)" userId="023a24b7-4ee5-46bf-8a1c-3b2e4b8d21fb" providerId="ADAL" clId="{63D57A1B-FE1E-4048-B998-79FF8018DEF2}" dt="2024-06-04T06:19:57.956" v="16722" actId="20577"/>
          <ac:spMkLst>
            <pc:docMk/>
            <pc:sldMk cId="3381028750" sldId="328"/>
            <ac:spMk id="7" creationId="{307DD01B-7567-A5EC-F1C2-39B4EF495609}"/>
          </ac:spMkLst>
        </pc:spChg>
        <pc:spChg chg="mod">
          <ac:chgData name="Frank-Carr, Claire (ACL) (CTR)" userId="023a24b7-4ee5-46bf-8a1c-3b2e4b8d21fb" providerId="ADAL" clId="{63D57A1B-FE1E-4048-B998-79FF8018DEF2}" dt="2024-06-04T21:36:08.055" v="21885" actId="207"/>
          <ac:spMkLst>
            <pc:docMk/>
            <pc:sldMk cId="3381028750" sldId="328"/>
            <ac:spMk id="9" creationId="{616548FE-0E5A-BC2E-050A-D8935EF967EE}"/>
          </ac:spMkLst>
        </pc:spChg>
      </pc:sldChg>
      <pc:sldChg chg="modSp mod modNotesTx">
        <pc:chgData name="Frank-Carr, Claire (ACL) (CTR)" userId="023a24b7-4ee5-46bf-8a1c-3b2e4b8d21fb" providerId="ADAL" clId="{63D57A1B-FE1E-4048-B998-79FF8018DEF2}" dt="2024-06-18T18:51:37.968" v="39988" actId="20577"/>
        <pc:sldMkLst>
          <pc:docMk/>
          <pc:sldMk cId="4149659963" sldId="329"/>
        </pc:sldMkLst>
        <pc:spChg chg="mod">
          <ac:chgData name="Frank-Carr, Claire (ACL) (CTR)" userId="023a24b7-4ee5-46bf-8a1c-3b2e4b8d21fb" providerId="ADAL" clId="{63D57A1B-FE1E-4048-B998-79FF8018DEF2}" dt="2024-06-04T06:57:49.903" v="17162" actId="20577"/>
          <ac:spMkLst>
            <pc:docMk/>
            <pc:sldMk cId="4149659963" sldId="329"/>
            <ac:spMk id="7" creationId="{307DD01B-7567-A5EC-F1C2-39B4EF495609}"/>
          </ac:spMkLst>
        </pc:spChg>
        <pc:spChg chg="mod">
          <ac:chgData name="Frank-Carr, Claire (ACL) (CTR)" userId="023a24b7-4ee5-46bf-8a1c-3b2e4b8d21fb" providerId="ADAL" clId="{63D57A1B-FE1E-4048-B998-79FF8018DEF2}" dt="2024-06-04T21:50:23.854" v="22238" actId="207"/>
          <ac:spMkLst>
            <pc:docMk/>
            <pc:sldMk cId="4149659963" sldId="329"/>
            <ac:spMk id="9" creationId="{616548FE-0E5A-BC2E-050A-D8935EF967EE}"/>
          </ac:spMkLst>
        </pc:spChg>
      </pc:sldChg>
      <pc:sldChg chg="modSp mod modNotesTx">
        <pc:chgData name="Frank-Carr, Claire (ACL) (CTR)" userId="023a24b7-4ee5-46bf-8a1c-3b2e4b8d21fb" providerId="ADAL" clId="{63D57A1B-FE1E-4048-B998-79FF8018DEF2}" dt="2024-06-24T19:34:28.024" v="40644" actId="14100"/>
        <pc:sldMkLst>
          <pc:docMk/>
          <pc:sldMk cId="2284779883" sldId="330"/>
        </pc:sldMkLst>
        <pc:spChg chg="mod">
          <ac:chgData name="Frank-Carr, Claire (ACL) (CTR)" userId="023a24b7-4ee5-46bf-8a1c-3b2e4b8d21fb" providerId="ADAL" clId="{63D57A1B-FE1E-4048-B998-79FF8018DEF2}" dt="2024-06-24T19:34:28.024" v="40644" actId="14100"/>
          <ac:spMkLst>
            <pc:docMk/>
            <pc:sldMk cId="2284779883" sldId="330"/>
            <ac:spMk id="7" creationId="{307DD01B-7567-A5EC-F1C2-39B4EF495609}"/>
          </ac:spMkLst>
        </pc:spChg>
        <pc:spChg chg="mod">
          <ac:chgData name="Frank-Carr, Claire (ACL) (CTR)" userId="023a24b7-4ee5-46bf-8a1c-3b2e4b8d21fb" providerId="ADAL" clId="{63D57A1B-FE1E-4048-B998-79FF8018DEF2}" dt="2024-06-24T19:34:08.965" v="40642" actId="1076"/>
          <ac:spMkLst>
            <pc:docMk/>
            <pc:sldMk cId="2284779883" sldId="330"/>
            <ac:spMk id="9" creationId="{616548FE-0E5A-BC2E-050A-D8935EF967EE}"/>
          </ac:spMkLst>
        </pc:spChg>
      </pc:sldChg>
      <pc:sldChg chg="modSp mod modCm modNotesTx">
        <pc:chgData name="Frank-Carr, Claire (ACL) (CTR)" userId="023a24b7-4ee5-46bf-8a1c-3b2e4b8d21fb" providerId="ADAL" clId="{63D57A1B-FE1E-4048-B998-79FF8018DEF2}" dt="2024-06-24T19:56:21.714" v="40669" actId="114"/>
        <pc:sldMkLst>
          <pc:docMk/>
          <pc:sldMk cId="2722434814" sldId="331"/>
        </pc:sldMkLst>
        <pc:spChg chg="mod">
          <ac:chgData name="Frank-Carr, Claire (ACL) (CTR)" userId="023a24b7-4ee5-46bf-8a1c-3b2e4b8d21fb" providerId="ADAL" clId="{63D57A1B-FE1E-4048-B998-79FF8018DEF2}" dt="2024-06-04T18:45:35.505" v="20655" actId="20577"/>
          <ac:spMkLst>
            <pc:docMk/>
            <pc:sldMk cId="2722434814" sldId="331"/>
            <ac:spMk id="7" creationId="{307DD01B-7567-A5EC-F1C2-39B4EF495609}"/>
          </ac:spMkLst>
        </pc:spChg>
        <pc:spChg chg="mod">
          <ac:chgData name="Frank-Carr, Claire (ACL) (CTR)" userId="023a24b7-4ee5-46bf-8a1c-3b2e4b8d21fb" providerId="ADAL" clId="{63D57A1B-FE1E-4048-B998-79FF8018DEF2}" dt="2024-05-30T16:36:12.924" v="106" actId="207"/>
          <ac:spMkLst>
            <pc:docMk/>
            <pc:sldMk cId="2722434814" sldId="331"/>
            <ac:spMk id="9" creationId="{616548FE-0E5A-BC2E-050A-D8935EF967EE}"/>
          </ac:spMkLst>
        </pc:sp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63D57A1B-FE1E-4048-B998-79FF8018DEF2}" dt="2024-06-10T22:13:45.194" v="31633"/>
              <pc2:cmMkLst xmlns:pc2="http://schemas.microsoft.com/office/powerpoint/2019/9/main/command">
                <pc:docMk/>
                <pc:sldMk cId="2722434814" sldId="331"/>
                <pc2:cmMk id="{D2E4A880-35DF-411D-A46E-7039BB69255C}"/>
              </pc2:cmMkLst>
              <pc226:cmRplyChg chg="add">
                <pc226:chgData name="Frank-Carr, Claire (ACL) (CTR)" userId="023a24b7-4ee5-46bf-8a1c-3b2e4b8d21fb" providerId="ADAL" clId="{63D57A1B-FE1E-4048-B998-79FF8018DEF2}" dt="2024-06-10T22:13:45.194" v="31633"/>
                <pc2:cmRplyMkLst xmlns:pc2="http://schemas.microsoft.com/office/powerpoint/2019/9/main/command">
                  <pc:docMk/>
                  <pc:sldMk cId="2722434814" sldId="331"/>
                  <pc2:cmMk id="{D2E4A880-35DF-411D-A46E-7039BB69255C}"/>
                  <pc2:cmRplyMk id="{83943425-5DD7-4742-A535-F4EA37075F3A}"/>
                </pc2:cmRplyMkLst>
              </pc226:cmRplyChg>
            </pc226:cmChg>
            <pc226:cmChg xmlns:pc226="http://schemas.microsoft.com/office/powerpoint/2022/06/main/command" chg="">
              <pc226:chgData name="Frank-Carr, Claire (ACL) (CTR)" userId="023a24b7-4ee5-46bf-8a1c-3b2e4b8d21fb" providerId="ADAL" clId="{63D57A1B-FE1E-4048-B998-79FF8018DEF2}" dt="2024-06-13T20:04:21.223" v="33178"/>
              <pc2:cmMkLst xmlns:pc2="http://schemas.microsoft.com/office/powerpoint/2019/9/main/command">
                <pc:docMk/>
                <pc:sldMk cId="2722434814" sldId="331"/>
                <pc2:cmMk id="{117990CC-1F15-4359-9E6A-3BA626DC16F4}"/>
              </pc2:cmMkLst>
              <pc226:cmRplyChg chg="add">
                <pc226:chgData name="Frank-Carr, Claire (ACL) (CTR)" userId="023a24b7-4ee5-46bf-8a1c-3b2e4b8d21fb" providerId="ADAL" clId="{63D57A1B-FE1E-4048-B998-79FF8018DEF2}" dt="2024-06-13T20:04:21.223" v="33178"/>
                <pc2:cmRplyMkLst xmlns:pc2="http://schemas.microsoft.com/office/powerpoint/2019/9/main/command">
                  <pc:docMk/>
                  <pc:sldMk cId="2722434814" sldId="331"/>
                  <pc2:cmMk id="{117990CC-1F15-4359-9E6A-3BA626DC16F4}"/>
                  <pc2:cmRplyMk id="{25E39751-C729-43E5-AB2C-7E0939632C40}"/>
                </pc2:cmRplyMkLst>
              </pc226:cmRplyChg>
            </pc226:cmChg>
          </p:ext>
        </pc:extLst>
      </pc:sldChg>
      <pc:sldChg chg="modSp mod modCm modNotesTx">
        <pc:chgData name="Frank-Carr, Claire (ACL) (CTR)" userId="023a24b7-4ee5-46bf-8a1c-3b2e4b8d21fb" providerId="ADAL" clId="{63D57A1B-FE1E-4048-B998-79FF8018DEF2}" dt="2024-06-25T16:49:26.961" v="41097"/>
        <pc:sldMkLst>
          <pc:docMk/>
          <pc:sldMk cId="3482243744" sldId="332"/>
        </pc:sldMkLst>
        <pc:spChg chg="mod">
          <ac:chgData name="Frank-Carr, Claire (ACL) (CTR)" userId="023a24b7-4ee5-46bf-8a1c-3b2e4b8d21fb" providerId="ADAL" clId="{63D57A1B-FE1E-4048-B998-79FF8018DEF2}" dt="2024-06-25T16:49:01.567" v="41096" actId="20577"/>
          <ac:spMkLst>
            <pc:docMk/>
            <pc:sldMk cId="3482243744" sldId="332"/>
            <ac:spMk id="7" creationId="{307DD01B-7567-A5EC-F1C2-39B4EF495609}"/>
          </ac:spMkLst>
        </pc:spChg>
        <pc:spChg chg="mod">
          <ac:chgData name="Frank-Carr, Claire (ACL) (CTR)" userId="023a24b7-4ee5-46bf-8a1c-3b2e4b8d21fb" providerId="ADAL" clId="{63D57A1B-FE1E-4048-B998-79FF8018DEF2}" dt="2024-05-30T16:36:02.249" v="104" actId="207"/>
          <ac:spMkLst>
            <pc:docMk/>
            <pc:sldMk cId="3482243744" sldId="332"/>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63D57A1B-FE1E-4048-B998-79FF8018DEF2}" dt="2024-06-25T16:49:26.961" v="41097"/>
              <pc2:cmMkLst xmlns:pc2="http://schemas.microsoft.com/office/powerpoint/2019/9/main/command">
                <pc:docMk/>
                <pc:sldMk cId="3482243744" sldId="332"/>
                <pc2:cmMk id="{C01CEF75-6022-4627-94CE-FAA17A2BCEC7}"/>
              </pc2:cmMkLst>
            </pc226:cmChg>
            <pc226:cmChg xmlns:pc226="http://schemas.microsoft.com/office/powerpoint/2022/06/main/command" chg="mod">
              <pc226:chgData name="Frank-Carr, Claire (ACL) (CTR)" userId="023a24b7-4ee5-46bf-8a1c-3b2e4b8d21fb" providerId="ADAL" clId="{63D57A1B-FE1E-4048-B998-79FF8018DEF2}" dt="2024-06-25T16:49:01.567" v="41096" actId="20577"/>
              <pc2:cmMkLst xmlns:pc2="http://schemas.microsoft.com/office/powerpoint/2019/9/main/command">
                <pc:docMk/>
                <pc:sldMk cId="3482243744" sldId="332"/>
                <pc2:cmMk id="{4BC083CE-A733-4DF3-BBED-2E39525F82B0}"/>
              </pc2:cmMkLst>
            </pc226:cmChg>
          </p:ext>
        </pc:extLst>
      </pc:sldChg>
      <pc:sldChg chg="modSp mod modCm modNotesTx">
        <pc:chgData name="Frank-Carr, Claire (ACL) (CTR)" userId="023a24b7-4ee5-46bf-8a1c-3b2e4b8d21fb" providerId="ADAL" clId="{63D57A1B-FE1E-4048-B998-79FF8018DEF2}" dt="2024-06-24T19:59:47.828" v="40675"/>
        <pc:sldMkLst>
          <pc:docMk/>
          <pc:sldMk cId="3882675831" sldId="333"/>
        </pc:sldMkLst>
        <pc:spChg chg="mod">
          <ac:chgData name="Frank-Carr, Claire (ACL) (CTR)" userId="023a24b7-4ee5-46bf-8a1c-3b2e4b8d21fb" providerId="ADAL" clId="{63D57A1B-FE1E-4048-B998-79FF8018DEF2}" dt="2024-06-04T18:46:05.567" v="20663" actId="20577"/>
          <ac:spMkLst>
            <pc:docMk/>
            <pc:sldMk cId="3882675831" sldId="333"/>
            <ac:spMk id="7" creationId="{307DD01B-7567-A5EC-F1C2-39B4EF495609}"/>
          </ac:spMkLst>
        </pc:spChg>
        <pc:spChg chg="mod">
          <ac:chgData name="Frank-Carr, Claire (ACL) (CTR)" userId="023a24b7-4ee5-46bf-8a1c-3b2e4b8d21fb" providerId="ADAL" clId="{63D57A1B-FE1E-4048-B998-79FF8018DEF2}" dt="2024-06-04T22:04:43.848" v="22526" actId="207"/>
          <ac:spMkLst>
            <pc:docMk/>
            <pc:sldMk cId="3882675831" sldId="333"/>
            <ac:spMk id="9" creationId="{616548FE-0E5A-BC2E-050A-D8935EF967EE}"/>
          </ac:spMkLst>
        </pc:sp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63D57A1B-FE1E-4048-B998-79FF8018DEF2}" dt="2024-06-24T19:59:47.828" v="40675"/>
              <pc2:cmMkLst xmlns:pc2="http://schemas.microsoft.com/office/powerpoint/2019/9/main/command">
                <pc:docMk/>
                <pc:sldMk cId="3882675831" sldId="333"/>
                <pc2:cmMk id="{23BD1208-B85A-4201-9159-82142E9F0DC1}"/>
              </pc2:cmMkLst>
              <pc226:cmRplyChg chg="add">
                <pc226:chgData name="Frank-Carr, Claire (ACL) (CTR)" userId="023a24b7-4ee5-46bf-8a1c-3b2e4b8d21fb" providerId="ADAL" clId="{63D57A1B-FE1E-4048-B998-79FF8018DEF2}" dt="2024-06-24T19:59:47.828" v="40675"/>
                <pc2:cmRplyMkLst xmlns:pc2="http://schemas.microsoft.com/office/powerpoint/2019/9/main/command">
                  <pc:docMk/>
                  <pc:sldMk cId="3882675831" sldId="333"/>
                  <pc2:cmMk id="{23BD1208-B85A-4201-9159-82142E9F0DC1}"/>
                  <pc2:cmRplyMk id="{C33A9F65-E88B-42C0-9E69-117AEC51F965}"/>
                </pc2:cmRplyMkLst>
              </pc226:cmRplyChg>
            </pc226:cmChg>
            <pc226:cmChg xmlns:pc226="http://schemas.microsoft.com/office/powerpoint/2022/06/main/command" chg="mod">
              <pc226:chgData name="Frank-Carr, Claire (ACL) (CTR)" userId="023a24b7-4ee5-46bf-8a1c-3b2e4b8d21fb" providerId="ADAL" clId="{63D57A1B-FE1E-4048-B998-79FF8018DEF2}" dt="2024-06-24T19:58:45.673" v="40672"/>
              <pc2:cmMkLst xmlns:pc2="http://schemas.microsoft.com/office/powerpoint/2019/9/main/command">
                <pc:docMk/>
                <pc:sldMk cId="3882675831" sldId="333"/>
                <pc2:cmMk id="{00954C5D-5C30-41F6-98CE-7BE9C042F48B}"/>
              </pc2:cmMkLst>
            </pc226:cmChg>
          </p:ext>
        </pc:extLst>
      </pc:sldChg>
      <pc:sldChg chg="modSp del mod modNotesTx">
        <pc:chgData name="Frank-Carr, Claire (ACL) (CTR)" userId="023a24b7-4ee5-46bf-8a1c-3b2e4b8d21fb" providerId="ADAL" clId="{63D57A1B-FE1E-4048-B998-79FF8018DEF2}" dt="2024-06-14T22:55:03.358" v="34330" actId="47"/>
        <pc:sldMkLst>
          <pc:docMk/>
          <pc:sldMk cId="2154917699" sldId="334"/>
        </pc:sldMkLst>
        <pc:spChg chg="mod">
          <ac:chgData name="Frank-Carr, Claire (ACL) (CTR)" userId="023a24b7-4ee5-46bf-8a1c-3b2e4b8d21fb" providerId="ADAL" clId="{63D57A1B-FE1E-4048-B998-79FF8018DEF2}" dt="2024-06-04T18:41:22.071" v="20555" actId="20577"/>
          <ac:spMkLst>
            <pc:docMk/>
            <pc:sldMk cId="2154917699" sldId="334"/>
            <ac:spMk id="7" creationId="{307DD01B-7567-A5EC-F1C2-39B4EF495609}"/>
          </ac:spMkLst>
        </pc:spChg>
        <pc:spChg chg="mod">
          <ac:chgData name="Frank-Carr, Claire (ACL) (CTR)" userId="023a24b7-4ee5-46bf-8a1c-3b2e4b8d21fb" providerId="ADAL" clId="{63D57A1B-FE1E-4048-B998-79FF8018DEF2}" dt="2024-05-30T16:27:59.980" v="38" actId="207"/>
          <ac:spMkLst>
            <pc:docMk/>
            <pc:sldMk cId="2154917699" sldId="334"/>
            <ac:spMk id="9" creationId="{616548FE-0E5A-BC2E-050A-D8935EF967EE}"/>
          </ac:spMkLst>
        </pc:spChg>
      </pc:sldChg>
      <pc:sldChg chg="modSp mod addCm modCm modNotesTx">
        <pc:chgData name="Frank-Carr, Claire (ACL) (CTR)" userId="023a24b7-4ee5-46bf-8a1c-3b2e4b8d21fb" providerId="ADAL" clId="{63D57A1B-FE1E-4048-B998-79FF8018DEF2}" dt="2024-06-24T19:30:21.184" v="40632" actId="255"/>
        <pc:sldMkLst>
          <pc:docMk/>
          <pc:sldMk cId="4248212191" sldId="335"/>
        </pc:sldMkLst>
        <pc:spChg chg="mod">
          <ac:chgData name="Frank-Carr, Claire (ACL) (CTR)" userId="023a24b7-4ee5-46bf-8a1c-3b2e4b8d21fb" providerId="ADAL" clId="{63D57A1B-FE1E-4048-B998-79FF8018DEF2}" dt="2024-06-24T19:30:21.184" v="40632" actId="255"/>
          <ac:spMkLst>
            <pc:docMk/>
            <pc:sldMk cId="4248212191" sldId="335"/>
            <ac:spMk id="7" creationId="{307DD01B-7567-A5EC-F1C2-39B4EF495609}"/>
          </ac:spMkLst>
        </pc:spChg>
        <pc:spChg chg="mod">
          <ac:chgData name="Frank-Carr, Claire (ACL) (CTR)" userId="023a24b7-4ee5-46bf-8a1c-3b2e4b8d21fb" providerId="ADAL" clId="{63D57A1B-FE1E-4048-B998-79FF8018DEF2}" dt="2024-06-24T19:29:51.995" v="40629" actId="1076"/>
          <ac:spMkLst>
            <pc:docMk/>
            <pc:sldMk cId="4248212191" sldId="335"/>
            <ac:spMk id="9" creationId="{616548FE-0E5A-BC2E-050A-D8935EF967EE}"/>
          </ac:spMkLst>
        </pc:spChg>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63D57A1B-FE1E-4048-B998-79FF8018DEF2}" dt="2024-06-14T23:09:22.441" v="34337"/>
              <pc2:cmMkLst xmlns:pc2="http://schemas.microsoft.com/office/powerpoint/2019/9/main/command">
                <pc:docMk/>
                <pc:sldMk cId="4248212191" sldId="335"/>
                <pc2:cmMk id="{128B426A-EE1C-42EC-B755-DE3A1C30E376}"/>
              </pc2:cmMkLst>
            </pc226:cmChg>
          </p:ext>
        </pc:extLst>
      </pc:sldChg>
      <pc:sldChg chg="modSp mod modCm modNotesTx">
        <pc:chgData name="Frank-Carr, Claire (ACL) (CTR)" userId="023a24b7-4ee5-46bf-8a1c-3b2e4b8d21fb" providerId="ADAL" clId="{63D57A1B-FE1E-4048-B998-79FF8018DEF2}" dt="2024-06-18T18:18:56.848" v="38538" actId="20577"/>
        <pc:sldMkLst>
          <pc:docMk/>
          <pc:sldMk cId="2993949629" sldId="336"/>
        </pc:sldMkLst>
        <pc:spChg chg="mod">
          <ac:chgData name="Frank-Carr, Claire (ACL) (CTR)" userId="023a24b7-4ee5-46bf-8a1c-3b2e4b8d21fb" providerId="ADAL" clId="{63D57A1B-FE1E-4048-B998-79FF8018DEF2}" dt="2024-06-04T21:46:19.956" v="22089" actId="20577"/>
          <ac:spMkLst>
            <pc:docMk/>
            <pc:sldMk cId="2993949629" sldId="336"/>
            <ac:spMk id="7" creationId="{307DD01B-7567-A5EC-F1C2-39B4EF495609}"/>
          </ac:spMkLst>
        </pc:spChg>
        <pc:spChg chg="mod">
          <ac:chgData name="Frank-Carr, Claire (ACL) (CTR)" userId="023a24b7-4ee5-46bf-8a1c-3b2e4b8d21fb" providerId="ADAL" clId="{63D57A1B-FE1E-4048-B998-79FF8018DEF2}" dt="2024-06-04T21:47:08.222" v="22133" actId="207"/>
          <ac:spMkLst>
            <pc:docMk/>
            <pc:sldMk cId="2993949629" sldId="336"/>
            <ac:spMk id="9" creationId="{616548FE-0E5A-BC2E-050A-D8935EF967EE}"/>
          </ac:spMkLst>
        </pc:sp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63D57A1B-FE1E-4048-B998-79FF8018DEF2}" dt="2024-06-13T20:04:02.112" v="33177"/>
              <pc2:cmMkLst xmlns:pc2="http://schemas.microsoft.com/office/powerpoint/2019/9/main/command">
                <pc:docMk/>
                <pc:sldMk cId="2993949629" sldId="336"/>
                <pc2:cmMk id="{8CE5D006-D77D-4AC1-AF0E-D70562D185AB}"/>
              </pc2:cmMkLst>
              <pc226:cmRplyChg chg="add">
                <pc226:chgData name="Frank-Carr, Claire (ACL) (CTR)" userId="023a24b7-4ee5-46bf-8a1c-3b2e4b8d21fb" providerId="ADAL" clId="{63D57A1B-FE1E-4048-B998-79FF8018DEF2}" dt="2024-06-13T20:04:02.112" v="33177"/>
                <pc2:cmRplyMkLst xmlns:pc2="http://schemas.microsoft.com/office/powerpoint/2019/9/main/command">
                  <pc:docMk/>
                  <pc:sldMk cId="2993949629" sldId="336"/>
                  <pc2:cmMk id="{8CE5D006-D77D-4AC1-AF0E-D70562D185AB}"/>
                  <pc2:cmRplyMk id="{C69BECD2-D264-44F4-9DFF-A687BDC6FCE4}"/>
                </pc2:cmRplyMkLst>
              </pc226:cmRplyChg>
            </pc226:cmChg>
          </p:ext>
        </pc:extLst>
      </pc:sldChg>
      <pc:sldChg chg="modSp mod modCm modNotesTx">
        <pc:chgData name="Frank-Carr, Claire (ACL) (CTR)" userId="023a24b7-4ee5-46bf-8a1c-3b2e4b8d21fb" providerId="ADAL" clId="{63D57A1B-FE1E-4048-B998-79FF8018DEF2}" dt="2024-06-24T19:32:53.648" v="40639" actId="20577"/>
        <pc:sldMkLst>
          <pc:docMk/>
          <pc:sldMk cId="2759388024" sldId="337"/>
        </pc:sldMkLst>
        <pc:spChg chg="mod">
          <ac:chgData name="Frank-Carr, Claire (ACL) (CTR)" userId="023a24b7-4ee5-46bf-8a1c-3b2e4b8d21fb" providerId="ADAL" clId="{63D57A1B-FE1E-4048-B998-79FF8018DEF2}" dt="2024-06-24T19:32:28.437" v="40633" actId="14100"/>
          <ac:spMkLst>
            <pc:docMk/>
            <pc:sldMk cId="2759388024" sldId="337"/>
            <ac:spMk id="7" creationId="{307DD01B-7567-A5EC-F1C2-39B4EF495609}"/>
          </ac:spMkLst>
        </pc:spChg>
        <pc:spChg chg="mod">
          <ac:chgData name="Frank-Carr, Claire (ACL) (CTR)" userId="023a24b7-4ee5-46bf-8a1c-3b2e4b8d21fb" providerId="ADAL" clId="{63D57A1B-FE1E-4048-B998-79FF8018DEF2}" dt="2024-06-04T21:48:48.401" v="22139" actId="207"/>
          <ac:spMkLst>
            <pc:docMk/>
            <pc:sldMk cId="2759388024" sldId="337"/>
            <ac:spMk id="9" creationId="{616548FE-0E5A-BC2E-050A-D8935EF967EE}"/>
          </ac:spMkLst>
        </pc:sp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63D57A1B-FE1E-4048-B998-79FF8018DEF2}" dt="2024-06-10T22:09:47.510" v="31399"/>
              <pc2:cmMkLst xmlns:pc2="http://schemas.microsoft.com/office/powerpoint/2019/9/main/command">
                <pc:docMk/>
                <pc:sldMk cId="2759388024" sldId="337"/>
                <pc2:cmMk id="{0F38594B-3264-4F0F-A8C6-0BB3B2AD6B8D}"/>
              </pc2:cmMkLst>
              <pc226:cmRplyChg chg="add mod">
                <pc226:chgData name="Frank-Carr, Claire (ACL) (CTR)" userId="023a24b7-4ee5-46bf-8a1c-3b2e4b8d21fb" providerId="ADAL" clId="{63D57A1B-FE1E-4048-B998-79FF8018DEF2}" dt="2024-06-10T22:09:47.510" v="31399"/>
                <pc2:cmRplyMkLst xmlns:pc2="http://schemas.microsoft.com/office/powerpoint/2019/9/main/command">
                  <pc:docMk/>
                  <pc:sldMk cId="2759388024" sldId="337"/>
                  <pc2:cmMk id="{0F38594B-3264-4F0F-A8C6-0BB3B2AD6B8D}"/>
                  <pc2:cmRplyMk id="{82FF7426-13E1-49F9-B032-E91F14EAD605}"/>
                </pc2:cmRplyMkLst>
              </pc226:cmRplyChg>
            </pc226:cmChg>
          </p:ext>
        </pc:extLst>
      </pc:sldChg>
      <pc:sldChg chg="modSp mod modNotesTx">
        <pc:chgData name="Frank-Carr, Claire (ACL) (CTR)" userId="023a24b7-4ee5-46bf-8a1c-3b2e4b8d21fb" providerId="ADAL" clId="{63D57A1B-FE1E-4048-B998-79FF8018DEF2}" dt="2024-06-18T18:19:05.752" v="38552" actId="20577"/>
        <pc:sldMkLst>
          <pc:docMk/>
          <pc:sldMk cId="2323424404" sldId="338"/>
        </pc:sldMkLst>
        <pc:spChg chg="mod">
          <ac:chgData name="Frank-Carr, Claire (ACL) (CTR)" userId="023a24b7-4ee5-46bf-8a1c-3b2e4b8d21fb" providerId="ADAL" clId="{63D57A1B-FE1E-4048-B998-79FF8018DEF2}" dt="2024-06-04T21:41:29.159" v="21985" actId="20577"/>
          <ac:spMkLst>
            <pc:docMk/>
            <pc:sldMk cId="2323424404" sldId="338"/>
            <ac:spMk id="7" creationId="{307DD01B-7567-A5EC-F1C2-39B4EF495609}"/>
          </ac:spMkLst>
        </pc:spChg>
        <pc:spChg chg="mod">
          <ac:chgData name="Frank-Carr, Claire (ACL) (CTR)" userId="023a24b7-4ee5-46bf-8a1c-3b2e4b8d21fb" providerId="ADAL" clId="{63D57A1B-FE1E-4048-B998-79FF8018DEF2}" dt="2024-06-04T21:47:59.279" v="22136" actId="207"/>
          <ac:spMkLst>
            <pc:docMk/>
            <pc:sldMk cId="2323424404" sldId="338"/>
            <ac:spMk id="9" creationId="{616548FE-0E5A-BC2E-050A-D8935EF967EE}"/>
          </ac:spMkLst>
        </pc:spChg>
      </pc:sldChg>
      <pc:sldChg chg="modSp mod modNotesTx">
        <pc:chgData name="Frank-Carr, Claire (ACL) (CTR)" userId="023a24b7-4ee5-46bf-8a1c-3b2e4b8d21fb" providerId="ADAL" clId="{63D57A1B-FE1E-4048-B998-79FF8018DEF2}" dt="2024-06-18T18:19:17.907" v="38580" actId="20577"/>
        <pc:sldMkLst>
          <pc:docMk/>
          <pc:sldMk cId="3730015768" sldId="339"/>
        </pc:sldMkLst>
        <pc:spChg chg="mod">
          <ac:chgData name="Frank-Carr, Claire (ACL) (CTR)" userId="023a24b7-4ee5-46bf-8a1c-3b2e4b8d21fb" providerId="ADAL" clId="{63D57A1B-FE1E-4048-B998-79FF8018DEF2}" dt="2024-06-04T06:21:53.747" v="16773" actId="14100"/>
          <ac:spMkLst>
            <pc:docMk/>
            <pc:sldMk cId="3730015768" sldId="339"/>
            <ac:spMk id="7" creationId="{307DD01B-7567-A5EC-F1C2-39B4EF495609}"/>
          </ac:spMkLst>
        </pc:spChg>
        <pc:spChg chg="mod">
          <ac:chgData name="Frank-Carr, Claire (ACL) (CTR)" userId="023a24b7-4ee5-46bf-8a1c-3b2e4b8d21fb" providerId="ADAL" clId="{63D57A1B-FE1E-4048-B998-79FF8018DEF2}" dt="2024-06-04T21:49:15.266" v="22186" actId="207"/>
          <ac:spMkLst>
            <pc:docMk/>
            <pc:sldMk cId="3730015768" sldId="339"/>
            <ac:spMk id="9" creationId="{616548FE-0E5A-BC2E-050A-D8935EF967EE}"/>
          </ac:spMkLst>
        </pc:spChg>
      </pc:sldChg>
      <pc:sldChg chg="modSp mod modNotesTx">
        <pc:chgData name="Frank-Carr, Claire (ACL) (CTR)" userId="023a24b7-4ee5-46bf-8a1c-3b2e4b8d21fb" providerId="ADAL" clId="{63D57A1B-FE1E-4048-B998-79FF8018DEF2}" dt="2024-06-24T19:36:09.785" v="40653" actId="20577"/>
        <pc:sldMkLst>
          <pc:docMk/>
          <pc:sldMk cId="3928384912" sldId="340"/>
        </pc:sldMkLst>
        <pc:spChg chg="mod">
          <ac:chgData name="Frank-Carr, Claire (ACL) (CTR)" userId="023a24b7-4ee5-46bf-8a1c-3b2e4b8d21fb" providerId="ADAL" clId="{63D57A1B-FE1E-4048-B998-79FF8018DEF2}" dt="2024-06-04T07:13:15.104" v="17535" actId="20577"/>
          <ac:spMkLst>
            <pc:docMk/>
            <pc:sldMk cId="3928384912" sldId="340"/>
            <ac:spMk id="7" creationId="{307DD01B-7567-A5EC-F1C2-39B4EF495609}"/>
          </ac:spMkLst>
        </pc:spChg>
        <pc:spChg chg="mod">
          <ac:chgData name="Frank-Carr, Claire (ACL) (CTR)" userId="023a24b7-4ee5-46bf-8a1c-3b2e4b8d21fb" providerId="ADAL" clId="{63D57A1B-FE1E-4048-B998-79FF8018DEF2}" dt="2024-06-04T21:59:13.769" v="22385" actId="207"/>
          <ac:spMkLst>
            <pc:docMk/>
            <pc:sldMk cId="3928384912" sldId="340"/>
            <ac:spMk id="9" creationId="{616548FE-0E5A-BC2E-050A-D8935EF967EE}"/>
          </ac:spMkLst>
        </pc:spChg>
      </pc:sldChg>
      <pc:sldChg chg="modSp mod modCm modNotesTx">
        <pc:chgData name="Frank-Carr, Claire (ACL) (CTR)" userId="023a24b7-4ee5-46bf-8a1c-3b2e4b8d21fb" providerId="ADAL" clId="{63D57A1B-FE1E-4048-B998-79FF8018DEF2}" dt="2024-06-18T18:20:15.718" v="38622" actId="20577"/>
        <pc:sldMkLst>
          <pc:docMk/>
          <pc:sldMk cId="1010617024" sldId="341"/>
        </pc:sldMkLst>
        <pc:spChg chg="mod">
          <ac:chgData name="Frank-Carr, Claire (ACL) (CTR)" userId="023a24b7-4ee5-46bf-8a1c-3b2e4b8d21fb" providerId="ADAL" clId="{63D57A1B-FE1E-4048-B998-79FF8018DEF2}" dt="2024-06-04T21:57:15.783" v="22380" actId="27636"/>
          <ac:spMkLst>
            <pc:docMk/>
            <pc:sldMk cId="1010617024" sldId="341"/>
            <ac:spMk id="7" creationId="{307DD01B-7567-A5EC-F1C2-39B4EF495609}"/>
          </ac:spMkLst>
        </pc:spChg>
        <pc:spChg chg="mod">
          <ac:chgData name="Frank-Carr, Claire (ACL) (CTR)" userId="023a24b7-4ee5-46bf-8a1c-3b2e4b8d21fb" providerId="ADAL" clId="{63D57A1B-FE1E-4048-B998-79FF8018DEF2}" dt="2024-06-04T21:52:54.121" v="22326" actId="207"/>
          <ac:spMkLst>
            <pc:docMk/>
            <pc:sldMk cId="1010617024" sldId="341"/>
            <ac:spMk id="9" creationId="{616548FE-0E5A-BC2E-050A-D8935EF967EE}"/>
          </ac:spMkLst>
        </pc:sp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63D57A1B-FE1E-4048-B998-79FF8018DEF2}" dt="2024-06-10T22:10:45.922" v="31484"/>
              <pc2:cmMkLst xmlns:pc2="http://schemas.microsoft.com/office/powerpoint/2019/9/main/command">
                <pc:docMk/>
                <pc:sldMk cId="1010617024" sldId="341"/>
                <pc2:cmMk id="{03C3C107-2948-40CF-9427-79A983894342}"/>
              </pc2:cmMkLst>
              <pc226:cmRplyChg chg="add">
                <pc226:chgData name="Frank-Carr, Claire (ACL) (CTR)" userId="023a24b7-4ee5-46bf-8a1c-3b2e4b8d21fb" providerId="ADAL" clId="{63D57A1B-FE1E-4048-B998-79FF8018DEF2}" dt="2024-06-10T22:10:45.922" v="31484"/>
                <pc2:cmRplyMkLst xmlns:pc2="http://schemas.microsoft.com/office/powerpoint/2019/9/main/command">
                  <pc:docMk/>
                  <pc:sldMk cId="1010617024" sldId="341"/>
                  <pc2:cmMk id="{03C3C107-2948-40CF-9427-79A983894342}"/>
                  <pc2:cmRplyMk id="{8FB21C17-8F54-443E-8519-A169D67F78CA}"/>
                </pc2:cmRplyMkLst>
              </pc226:cmRplyChg>
            </pc226:cmChg>
          </p:ext>
        </pc:extLst>
      </pc:sldChg>
      <pc:sldChg chg="modSp add mod addCm delCm modNotesTx">
        <pc:chgData name="Frank-Carr, Claire (ACL) (CTR)" userId="023a24b7-4ee5-46bf-8a1c-3b2e4b8d21fb" providerId="ADAL" clId="{63D57A1B-FE1E-4048-B998-79FF8018DEF2}" dt="2024-06-21T16:48:01.025" v="40085"/>
        <pc:sldMkLst>
          <pc:docMk/>
          <pc:sldMk cId="1710503667" sldId="342"/>
        </pc:sldMkLst>
        <pc:spChg chg="mod">
          <ac:chgData name="Frank-Carr, Claire (ACL) (CTR)" userId="023a24b7-4ee5-46bf-8a1c-3b2e4b8d21fb" providerId="ADAL" clId="{63D57A1B-FE1E-4048-B998-79FF8018DEF2}" dt="2024-06-04T21:23:46.559" v="21628" actId="20577"/>
          <ac:spMkLst>
            <pc:docMk/>
            <pc:sldMk cId="1710503667" sldId="342"/>
            <ac:spMk id="7" creationId="{307DD01B-7567-A5EC-F1C2-39B4EF495609}"/>
          </ac:spMkLst>
        </pc:spChg>
        <pc:spChg chg="mod">
          <ac:chgData name="Frank-Carr, Claire (ACL) (CTR)" userId="023a24b7-4ee5-46bf-8a1c-3b2e4b8d21fb" providerId="ADAL" clId="{63D57A1B-FE1E-4048-B998-79FF8018DEF2}" dt="2024-06-04T21:20:02.947" v="21541" actId="207"/>
          <ac:spMkLst>
            <pc:docMk/>
            <pc:sldMk cId="1710503667" sldId="342"/>
            <ac:spMk id="9" creationId="{616548FE-0E5A-BC2E-050A-D8935EF967EE}"/>
          </ac:spMkLst>
        </pc:spChg>
        <pc:extLst>
          <p:ext xmlns:p="http://schemas.openxmlformats.org/presentationml/2006/main" uri="{D6D511B9-2390-475A-947B-AFAB55BFBCF1}">
            <pc226:cmChg xmlns:pc226="http://schemas.microsoft.com/office/powerpoint/2022/06/main/command" chg="add del">
              <pc226:chgData name="Frank-Carr, Claire (ACL) (CTR)" userId="023a24b7-4ee5-46bf-8a1c-3b2e4b8d21fb" providerId="ADAL" clId="{63D57A1B-FE1E-4048-B998-79FF8018DEF2}" dt="2024-06-21T16:48:01.025" v="40085"/>
              <pc2:cmMkLst xmlns:pc2="http://schemas.microsoft.com/office/powerpoint/2019/9/main/command">
                <pc:docMk/>
                <pc:sldMk cId="1710503667" sldId="342"/>
                <pc2:cmMk id="{4AD1A42E-540E-4D6C-A34B-2C04F2FF48CE}"/>
              </pc2:cmMkLst>
            </pc226:cmChg>
          </p:ext>
        </pc:extLst>
      </pc:sldChg>
      <pc:sldChg chg="addSp delSp modSp new del mod setBg modShow addCm modNotesTx">
        <pc:chgData name="Frank-Carr, Claire (ACL) (CTR)" userId="023a24b7-4ee5-46bf-8a1c-3b2e4b8d21fb" providerId="ADAL" clId="{63D57A1B-FE1E-4048-B998-79FF8018DEF2}" dt="2024-06-18T18:44:09.741" v="39880" actId="47"/>
        <pc:sldMkLst>
          <pc:docMk/>
          <pc:sldMk cId="4294655270" sldId="343"/>
        </pc:sldMkLst>
        <pc:spChg chg="del">
          <ac:chgData name="Frank-Carr, Claire (ACL) (CTR)" userId="023a24b7-4ee5-46bf-8a1c-3b2e4b8d21fb" providerId="ADAL" clId="{63D57A1B-FE1E-4048-B998-79FF8018DEF2}" dt="2024-06-05T03:56:53.099" v="23379" actId="478"/>
          <ac:spMkLst>
            <pc:docMk/>
            <pc:sldMk cId="4294655270" sldId="343"/>
            <ac:spMk id="2" creationId="{B55A2375-3B77-2664-6A64-D60E74F27D25}"/>
          </ac:spMkLst>
        </pc:spChg>
        <pc:spChg chg="del">
          <ac:chgData name="Frank-Carr, Claire (ACL) (CTR)" userId="023a24b7-4ee5-46bf-8a1c-3b2e4b8d21fb" providerId="ADAL" clId="{63D57A1B-FE1E-4048-B998-79FF8018DEF2}" dt="2024-06-05T03:56:55.028" v="23380" actId="478"/>
          <ac:spMkLst>
            <pc:docMk/>
            <pc:sldMk cId="4294655270" sldId="343"/>
            <ac:spMk id="3" creationId="{047850E2-1ADF-6CDE-0C85-0C3C15E8CF76}"/>
          </ac:spMkLst>
        </pc:spChg>
        <pc:spChg chg="add del">
          <ac:chgData name="Frank-Carr, Claire (ACL) (CTR)" userId="023a24b7-4ee5-46bf-8a1c-3b2e4b8d21fb" providerId="ADAL" clId="{63D57A1B-FE1E-4048-B998-79FF8018DEF2}" dt="2024-06-05T03:57:22.656" v="23386" actId="26606"/>
          <ac:spMkLst>
            <pc:docMk/>
            <pc:sldMk cId="4294655270" sldId="343"/>
            <ac:spMk id="10" creationId="{42A4FC2C-047E-45A5-965D-8E1E3BF09BC6}"/>
          </ac:spMkLst>
        </pc:spChg>
        <pc:spChg chg="add mod">
          <ac:chgData name="Frank-Carr, Claire (ACL) (CTR)" userId="023a24b7-4ee5-46bf-8a1c-3b2e4b8d21fb" providerId="ADAL" clId="{63D57A1B-FE1E-4048-B998-79FF8018DEF2}" dt="2024-06-05T04:44:51.876" v="27915" actId="13244"/>
          <ac:spMkLst>
            <pc:docMk/>
            <pc:sldMk cId="4294655270" sldId="343"/>
            <ac:spMk id="11" creationId="{65BD3D44-45C6-1F12-9E4E-1B4F03752DBF}"/>
          </ac:spMkLst>
        </pc:spChg>
        <pc:picChg chg="add del mod">
          <ac:chgData name="Frank-Carr, Claire (ACL) (CTR)" userId="023a24b7-4ee5-46bf-8a1c-3b2e4b8d21fb" providerId="ADAL" clId="{63D57A1B-FE1E-4048-B998-79FF8018DEF2}" dt="2024-06-05T03:59:38.635" v="23390" actId="478"/>
          <ac:picMkLst>
            <pc:docMk/>
            <pc:sldMk cId="4294655270" sldId="343"/>
            <ac:picMk id="5" creationId="{B08D4CF8-AD7C-8E13-7B82-08B3CFC250EF}"/>
          </ac:picMkLst>
        </pc:picChg>
        <pc:picChg chg="add del mod">
          <ac:chgData name="Frank-Carr, Claire (ACL) (CTR)" userId="023a24b7-4ee5-46bf-8a1c-3b2e4b8d21fb" providerId="ADAL" clId="{63D57A1B-FE1E-4048-B998-79FF8018DEF2}" dt="2024-06-05T04:10:12.027" v="23787" actId="478"/>
          <ac:picMkLst>
            <pc:docMk/>
            <pc:sldMk cId="4294655270" sldId="343"/>
            <ac:picMk id="7" creationId="{39A1061C-5978-53D9-8909-6E5AD8B7D064}"/>
          </ac:picMkLst>
        </pc:picChg>
        <pc:picChg chg="add mod">
          <ac:chgData name="Frank-Carr, Claire (ACL) (CTR)" userId="023a24b7-4ee5-46bf-8a1c-3b2e4b8d21fb" providerId="ADAL" clId="{63D57A1B-FE1E-4048-B998-79FF8018DEF2}" dt="2024-06-05T04:44:11.313" v="27911" actId="1076"/>
          <ac:picMkLst>
            <pc:docMk/>
            <pc:sldMk cId="4294655270" sldId="343"/>
            <ac:picMk id="9" creationId="{74C1FBC6-8B54-CDDA-6302-D455B00DDB60}"/>
          </ac:picMkLst>
        </pc:picChg>
        <pc:extLst>
          <p:ext xmlns:p="http://schemas.openxmlformats.org/presentationml/2006/main" uri="{D6D511B9-2390-475A-947B-AFAB55BFBCF1}">
            <pc226:cmChg xmlns:pc226="http://schemas.microsoft.com/office/powerpoint/2022/06/main/command" chg="add">
              <pc226:chgData name="Frank-Carr, Claire (ACL) (CTR)" userId="023a24b7-4ee5-46bf-8a1c-3b2e4b8d21fb" providerId="ADAL" clId="{63D57A1B-FE1E-4048-B998-79FF8018DEF2}" dt="2024-06-06T19:23:43.156" v="29976"/>
              <pc2:cmMkLst xmlns:pc2="http://schemas.microsoft.com/office/powerpoint/2019/9/main/command">
                <pc:docMk/>
                <pc:sldMk cId="4294655270" sldId="343"/>
                <pc2:cmMk id="{3363826B-9EA2-4791-A452-EDA6EE83E86D}"/>
              </pc2:cmMkLst>
            </pc226:cmChg>
          </p:ext>
        </pc:extLst>
      </pc:sldChg>
      <pc:sldChg chg="delSp modSp add mod ord modCm modNotesTx">
        <pc:chgData name="Frank-Carr, Claire (ACL) (CTR)" userId="023a24b7-4ee5-46bf-8a1c-3b2e4b8d21fb" providerId="ADAL" clId="{63D57A1B-FE1E-4048-B998-79FF8018DEF2}" dt="2024-06-18T18:18:19.288" v="38514" actId="20577"/>
        <pc:sldMkLst>
          <pc:docMk/>
          <pc:sldMk cId="3911390851" sldId="344"/>
        </pc:sldMkLst>
        <pc:spChg chg="del">
          <ac:chgData name="Frank-Carr, Claire (ACL) (CTR)" userId="023a24b7-4ee5-46bf-8a1c-3b2e4b8d21fb" providerId="ADAL" clId="{63D57A1B-FE1E-4048-B998-79FF8018DEF2}" dt="2024-06-06T15:14:34.864" v="28174" actId="478"/>
          <ac:spMkLst>
            <pc:docMk/>
            <pc:sldMk cId="3911390851" sldId="344"/>
            <ac:spMk id="2" creationId="{17474985-C8AB-5EB4-2AC3-D5FDDCB7040E}"/>
          </ac:spMkLst>
        </pc:spChg>
        <pc:spChg chg="mod">
          <ac:chgData name="Frank-Carr, Claire (ACL) (CTR)" userId="023a24b7-4ee5-46bf-8a1c-3b2e4b8d21fb" providerId="ADAL" clId="{63D57A1B-FE1E-4048-B998-79FF8018DEF2}" dt="2024-06-06T19:24:02.187" v="29996" actId="20577"/>
          <ac:spMkLst>
            <pc:docMk/>
            <pc:sldMk cId="3911390851" sldId="344"/>
            <ac:spMk id="7" creationId="{307DD01B-7567-A5EC-F1C2-39B4EF495609}"/>
          </ac:spMkLst>
        </pc:spChg>
        <pc:spChg chg="mod">
          <ac:chgData name="Frank-Carr, Claire (ACL) (CTR)" userId="023a24b7-4ee5-46bf-8a1c-3b2e4b8d21fb" providerId="ADAL" clId="{63D57A1B-FE1E-4048-B998-79FF8018DEF2}" dt="2024-06-06T15:20:34.599" v="28277" actId="1076"/>
          <ac:spMkLst>
            <pc:docMk/>
            <pc:sldMk cId="3911390851" sldId="344"/>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63D57A1B-FE1E-4048-B998-79FF8018DEF2}" dt="2024-06-18T17:37:13.601" v="37806"/>
              <pc2:cmMkLst xmlns:pc2="http://schemas.microsoft.com/office/powerpoint/2019/9/main/command">
                <pc:docMk/>
                <pc:sldMk cId="3911390851" sldId="344"/>
                <pc2:cmMk id="{A8BBD61C-DAB1-4A86-8BE0-C354D5FAC442}"/>
              </pc2:cmMkLst>
            </pc226:cmChg>
          </p:ext>
        </pc:extLst>
      </pc:sldChg>
      <pc:sldChg chg="modSp mod addCm modCm modNotesTx">
        <pc:chgData name="Frank-Carr, Claire (ACL) (CTR)" userId="023a24b7-4ee5-46bf-8a1c-3b2e4b8d21fb" providerId="ADAL" clId="{63D57A1B-FE1E-4048-B998-79FF8018DEF2}" dt="2024-06-18T18:38:50.941" v="39622" actId="20577"/>
        <pc:sldMkLst>
          <pc:docMk/>
          <pc:sldMk cId="3723947463" sldId="345"/>
        </pc:sldMkLst>
        <pc:spChg chg="mod">
          <ac:chgData name="Frank-Carr, Claire (ACL) (CTR)" userId="023a24b7-4ee5-46bf-8a1c-3b2e4b8d21fb" providerId="ADAL" clId="{63D57A1B-FE1E-4048-B998-79FF8018DEF2}" dt="2024-06-14T21:03:59.318" v="33405" actId="20577"/>
          <ac:spMkLst>
            <pc:docMk/>
            <pc:sldMk cId="3723947463" sldId="345"/>
            <ac:spMk id="7" creationId="{307DD01B-7567-A5EC-F1C2-39B4EF495609}"/>
          </ac:spMkLst>
        </pc:spChg>
        <pc:spChg chg="mod">
          <ac:chgData name="Frank-Carr, Claire (ACL) (CTR)" userId="023a24b7-4ee5-46bf-8a1c-3b2e4b8d21fb" providerId="ADAL" clId="{63D57A1B-FE1E-4048-B998-79FF8018DEF2}" dt="2024-06-14T21:00:06.028" v="33242" actId="1076"/>
          <ac:spMkLst>
            <pc:docMk/>
            <pc:sldMk cId="3723947463" sldId="345"/>
            <ac:spMk id="9" creationId="{616548FE-0E5A-BC2E-050A-D8935EF967EE}"/>
          </ac:spMkLst>
        </pc:spChg>
        <pc:extLst>
          <p:ext xmlns:p="http://schemas.openxmlformats.org/presentationml/2006/main" uri="{D6D511B9-2390-475A-947B-AFAB55BFBCF1}">
            <pc226:cmChg xmlns:pc226="http://schemas.microsoft.com/office/powerpoint/2022/06/main/command" chg="add">
              <pc226:chgData name="Frank-Carr, Claire (ACL) (CTR)" userId="023a24b7-4ee5-46bf-8a1c-3b2e4b8d21fb" providerId="ADAL" clId="{63D57A1B-FE1E-4048-B998-79FF8018DEF2}" dt="2024-06-13T15:20:37.918" v="31947"/>
              <pc2:cmMkLst xmlns:pc2="http://schemas.microsoft.com/office/powerpoint/2019/9/main/command">
                <pc:docMk/>
                <pc:sldMk cId="3723947463" sldId="345"/>
                <pc2:cmMk id="{0841DC2D-6B02-4D35-9C3A-EB4AF6AEE0B7}"/>
              </pc2:cmMkLst>
            </pc226:cmChg>
            <pc226:cmChg xmlns:pc226="http://schemas.microsoft.com/office/powerpoint/2022/06/main/command" chg="add">
              <pc226:chgData name="Frank-Carr, Claire (ACL) (CTR)" userId="023a24b7-4ee5-46bf-8a1c-3b2e4b8d21fb" providerId="ADAL" clId="{63D57A1B-FE1E-4048-B998-79FF8018DEF2}" dt="2024-06-14T21:31:07.719" v="34008"/>
              <pc2:cmMkLst xmlns:pc2="http://schemas.microsoft.com/office/powerpoint/2019/9/main/command">
                <pc:docMk/>
                <pc:sldMk cId="3723947463" sldId="345"/>
                <pc2:cmMk id="{8EA8B2EF-8286-4467-A3E5-2F722FB9DCFB}"/>
              </pc2:cmMkLst>
              <pc226:cmRplyChg chg="add">
                <pc226:chgData name="Frank-Carr, Claire (ACL) (CTR)" userId="023a24b7-4ee5-46bf-8a1c-3b2e4b8d21fb" providerId="ADAL" clId="{63D57A1B-FE1E-4048-B998-79FF8018DEF2}" dt="2024-06-14T21:31:07.719" v="34008"/>
                <pc2:cmRplyMkLst xmlns:pc2="http://schemas.microsoft.com/office/powerpoint/2019/9/main/command">
                  <pc:docMk/>
                  <pc:sldMk cId="3723947463" sldId="345"/>
                  <pc2:cmMk id="{8EA8B2EF-8286-4467-A3E5-2F722FB9DCFB}"/>
                  <pc2:cmRplyMk id="{7993C39C-8186-4A93-83B1-6E2F24D5FA65}"/>
                </pc2:cmRplyMkLst>
              </pc226:cmRplyChg>
            </pc226:cmChg>
          </p:ext>
        </pc:extLst>
      </pc:sldChg>
      <pc:sldChg chg="modSp mod modCm modNotesTx">
        <pc:chgData name="Frank-Carr, Claire (ACL) (CTR)" userId="023a24b7-4ee5-46bf-8a1c-3b2e4b8d21fb" providerId="ADAL" clId="{63D57A1B-FE1E-4048-B998-79FF8018DEF2}" dt="2024-06-24T21:03:08.124" v="41016" actId="20577"/>
        <pc:sldMkLst>
          <pc:docMk/>
          <pc:sldMk cId="2354238127" sldId="347"/>
        </pc:sldMkLst>
        <pc:spChg chg="mod">
          <ac:chgData name="Frank-Carr, Claire (ACL) (CTR)" userId="023a24b7-4ee5-46bf-8a1c-3b2e4b8d21fb" providerId="ADAL" clId="{63D57A1B-FE1E-4048-B998-79FF8018DEF2}" dt="2024-06-24T21:03:08.124" v="41016" actId="20577"/>
          <ac:spMkLst>
            <pc:docMk/>
            <pc:sldMk cId="2354238127" sldId="347"/>
            <ac:spMk id="7" creationId="{307DD01B-7567-A5EC-F1C2-39B4EF495609}"/>
          </ac:spMkLst>
        </pc:spChg>
        <pc:spChg chg="mod">
          <ac:chgData name="Frank-Carr, Claire (ACL) (CTR)" userId="023a24b7-4ee5-46bf-8a1c-3b2e4b8d21fb" providerId="ADAL" clId="{63D57A1B-FE1E-4048-B998-79FF8018DEF2}" dt="2024-06-14T20:57:56.578" v="33226" actId="1076"/>
          <ac:spMkLst>
            <pc:docMk/>
            <pc:sldMk cId="2354238127" sldId="347"/>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63D57A1B-FE1E-4048-B998-79FF8018DEF2}" dt="2024-06-24T21:03:08.124" v="41016" actId="20577"/>
              <pc2:cmMkLst xmlns:pc2="http://schemas.microsoft.com/office/powerpoint/2019/9/main/command">
                <pc:docMk/>
                <pc:sldMk cId="2354238127" sldId="347"/>
                <pc2:cmMk id="{4D228893-BF17-4490-84E2-F87A746DF571}"/>
              </pc2:cmMkLst>
            </pc226:cmChg>
            <pc226:cmChg xmlns:pc226="http://schemas.microsoft.com/office/powerpoint/2022/06/main/command" chg="mod">
              <pc226:chgData name="Frank-Carr, Claire (ACL) (CTR)" userId="023a24b7-4ee5-46bf-8a1c-3b2e4b8d21fb" providerId="ADAL" clId="{63D57A1B-FE1E-4048-B998-79FF8018DEF2}" dt="2024-06-24T21:03:08.124" v="41016" actId="20577"/>
              <pc2:cmMkLst xmlns:pc2="http://schemas.microsoft.com/office/powerpoint/2019/9/main/command">
                <pc:docMk/>
                <pc:sldMk cId="2354238127" sldId="347"/>
                <pc2:cmMk id="{D4BA61BC-08B4-4C79-B0FE-214EDB9DBF18}"/>
              </pc2:cmMkLst>
            </pc226:cmChg>
          </p:ext>
        </pc:extLst>
      </pc:sldChg>
      <pc:sldChg chg="modSp mod modCm modNotesTx">
        <pc:chgData name="Frank-Carr, Claire (ACL) (CTR)" userId="023a24b7-4ee5-46bf-8a1c-3b2e4b8d21fb" providerId="ADAL" clId="{63D57A1B-FE1E-4048-B998-79FF8018DEF2}" dt="2024-06-18T18:39:00.739" v="39636" actId="20577"/>
        <pc:sldMkLst>
          <pc:docMk/>
          <pc:sldMk cId="852945638" sldId="348"/>
        </pc:sldMkLst>
        <pc:spChg chg="mod">
          <ac:chgData name="Frank-Carr, Claire (ACL) (CTR)" userId="023a24b7-4ee5-46bf-8a1c-3b2e4b8d21fb" providerId="ADAL" clId="{63D57A1B-FE1E-4048-B998-79FF8018DEF2}" dt="2024-06-14T21:04:18.231" v="33407" actId="20577"/>
          <ac:spMkLst>
            <pc:docMk/>
            <pc:sldMk cId="852945638" sldId="348"/>
            <ac:spMk id="7" creationId="{307DD01B-7567-A5EC-F1C2-39B4EF495609}"/>
          </ac:spMkLst>
        </pc:spChg>
        <pc:spChg chg="mod">
          <ac:chgData name="Frank-Carr, Claire (ACL) (CTR)" userId="023a24b7-4ee5-46bf-8a1c-3b2e4b8d21fb" providerId="ADAL" clId="{63D57A1B-FE1E-4048-B998-79FF8018DEF2}" dt="2024-06-14T20:59:28.972" v="33238" actId="1076"/>
          <ac:spMkLst>
            <pc:docMk/>
            <pc:sldMk cId="852945638" sldId="348"/>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63D57A1B-FE1E-4048-B998-79FF8018DEF2}" dt="2024-06-14T21:04:18.231" v="33407" actId="20577"/>
              <pc2:cmMkLst xmlns:pc2="http://schemas.microsoft.com/office/powerpoint/2019/9/main/command">
                <pc:docMk/>
                <pc:sldMk cId="852945638" sldId="348"/>
                <pc2:cmMk id="{2A35ED9C-CF71-4C02-AF24-4545614CFBCD}"/>
              </pc2:cmMkLst>
            </pc226:cmChg>
            <pc226:cmChg xmlns:pc226="http://schemas.microsoft.com/office/powerpoint/2022/06/main/command" chg="mod">
              <pc226:chgData name="Frank-Carr, Claire (ACL) (CTR)" userId="023a24b7-4ee5-46bf-8a1c-3b2e4b8d21fb" providerId="ADAL" clId="{63D57A1B-FE1E-4048-B998-79FF8018DEF2}" dt="2024-06-14T21:04:18.231" v="33407" actId="20577"/>
              <pc2:cmMkLst xmlns:pc2="http://schemas.microsoft.com/office/powerpoint/2019/9/main/command">
                <pc:docMk/>
                <pc:sldMk cId="852945638" sldId="348"/>
                <pc2:cmMk id="{669680B0-C4B9-4831-81E3-07F9B669DE7B}"/>
              </pc2:cmMkLst>
            </pc226:cmChg>
          </p:ext>
        </pc:extLst>
      </pc:sldChg>
      <pc:sldChg chg="modSp mod modCm modNotesTx">
        <pc:chgData name="Frank-Carr, Claire (ACL) (CTR)" userId="023a24b7-4ee5-46bf-8a1c-3b2e4b8d21fb" providerId="ADAL" clId="{63D57A1B-FE1E-4048-B998-79FF8018DEF2}" dt="2024-06-24T20:58:32.144" v="41011" actId="20577"/>
        <pc:sldMkLst>
          <pc:docMk/>
          <pc:sldMk cId="2620634148" sldId="349"/>
        </pc:sldMkLst>
        <pc:spChg chg="mod">
          <ac:chgData name="Frank-Carr, Claire (ACL) (CTR)" userId="023a24b7-4ee5-46bf-8a1c-3b2e4b8d21fb" providerId="ADAL" clId="{63D57A1B-FE1E-4048-B998-79FF8018DEF2}" dt="2024-06-24T20:58:32.144" v="41011" actId="20577"/>
          <ac:spMkLst>
            <pc:docMk/>
            <pc:sldMk cId="2620634148" sldId="349"/>
            <ac:spMk id="7" creationId="{307DD01B-7567-A5EC-F1C2-39B4EF495609}"/>
          </ac:spMkLst>
        </pc:spChg>
        <pc:spChg chg="mod">
          <ac:chgData name="Frank-Carr, Claire (ACL) (CTR)" userId="023a24b7-4ee5-46bf-8a1c-3b2e4b8d21fb" providerId="ADAL" clId="{63D57A1B-FE1E-4048-B998-79FF8018DEF2}" dt="2024-06-14T21:14:20.980" v="33793" actId="20577"/>
          <ac:spMkLst>
            <pc:docMk/>
            <pc:sldMk cId="2620634148" sldId="349"/>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63D57A1B-FE1E-4048-B998-79FF8018DEF2}" dt="2024-06-24T20:58:32.144" v="41011" actId="20577"/>
              <pc2:cmMkLst xmlns:pc2="http://schemas.microsoft.com/office/powerpoint/2019/9/main/command">
                <pc:docMk/>
                <pc:sldMk cId="2620634148" sldId="349"/>
                <pc2:cmMk id="{1443E124-4C39-42C9-9BA1-04C3BB6EF0B3}"/>
              </pc2:cmMkLst>
            </pc226:cmChg>
          </p:ext>
        </pc:extLst>
      </pc:sldChg>
      <pc:sldChg chg="modSp mod modCm modNotesTx">
        <pc:chgData name="Frank-Carr, Claire (ACL) (CTR)" userId="023a24b7-4ee5-46bf-8a1c-3b2e4b8d21fb" providerId="ADAL" clId="{63D57A1B-FE1E-4048-B998-79FF8018DEF2}" dt="2024-06-24T21:04:18.840" v="41019"/>
        <pc:sldMkLst>
          <pc:docMk/>
          <pc:sldMk cId="2845136667" sldId="350"/>
        </pc:sldMkLst>
        <pc:spChg chg="mod">
          <ac:chgData name="Frank-Carr, Claire (ACL) (CTR)" userId="023a24b7-4ee5-46bf-8a1c-3b2e4b8d21fb" providerId="ADAL" clId="{63D57A1B-FE1E-4048-B998-79FF8018DEF2}" dt="2024-06-24T21:03:20.397" v="41018" actId="20577"/>
          <ac:spMkLst>
            <pc:docMk/>
            <pc:sldMk cId="2845136667" sldId="350"/>
            <ac:spMk id="7" creationId="{307DD01B-7567-A5EC-F1C2-39B4EF495609}"/>
          </ac:spMkLst>
        </pc:spChg>
        <pc:spChg chg="mod">
          <ac:chgData name="Frank-Carr, Claire (ACL) (CTR)" userId="023a24b7-4ee5-46bf-8a1c-3b2e4b8d21fb" providerId="ADAL" clId="{63D57A1B-FE1E-4048-B998-79FF8018DEF2}" dt="2024-06-14T20:58:10.099" v="33227" actId="1076"/>
          <ac:spMkLst>
            <pc:docMk/>
            <pc:sldMk cId="2845136667" sldId="350"/>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63D57A1B-FE1E-4048-B998-79FF8018DEF2}" dt="2024-06-24T21:04:18.840" v="41019"/>
              <pc2:cmMkLst xmlns:pc2="http://schemas.microsoft.com/office/powerpoint/2019/9/main/command">
                <pc:docMk/>
                <pc:sldMk cId="2845136667" sldId="350"/>
                <pc2:cmMk id="{C19A592A-F9B1-4919-9B5A-22C0F0B42D69}"/>
              </pc2:cmMkLst>
            </pc226:cmChg>
          </p:ext>
        </pc:extLst>
      </pc:sldChg>
      <pc:sldChg chg="modSp mod modNotesTx">
        <pc:chgData name="Frank-Carr, Claire (ACL) (CTR)" userId="023a24b7-4ee5-46bf-8a1c-3b2e4b8d21fb" providerId="ADAL" clId="{63D57A1B-FE1E-4048-B998-79FF8018DEF2}" dt="2024-06-24T21:04:36.331" v="41021" actId="20577"/>
        <pc:sldMkLst>
          <pc:docMk/>
          <pc:sldMk cId="499155025" sldId="351"/>
        </pc:sldMkLst>
        <pc:spChg chg="mod">
          <ac:chgData name="Frank-Carr, Claire (ACL) (CTR)" userId="023a24b7-4ee5-46bf-8a1c-3b2e4b8d21fb" providerId="ADAL" clId="{63D57A1B-FE1E-4048-B998-79FF8018DEF2}" dt="2024-06-24T21:04:36.331" v="41021" actId="20577"/>
          <ac:spMkLst>
            <pc:docMk/>
            <pc:sldMk cId="499155025" sldId="351"/>
            <ac:spMk id="7" creationId="{307DD01B-7567-A5EC-F1C2-39B4EF495609}"/>
          </ac:spMkLst>
        </pc:spChg>
        <pc:spChg chg="mod">
          <ac:chgData name="Frank-Carr, Claire (ACL) (CTR)" userId="023a24b7-4ee5-46bf-8a1c-3b2e4b8d21fb" providerId="ADAL" clId="{63D57A1B-FE1E-4048-B998-79FF8018DEF2}" dt="2024-06-14T20:58:58.606" v="33236" actId="1076"/>
          <ac:spMkLst>
            <pc:docMk/>
            <pc:sldMk cId="499155025" sldId="351"/>
            <ac:spMk id="9" creationId="{616548FE-0E5A-BC2E-050A-D8935EF967EE}"/>
          </ac:spMkLst>
        </pc:spChg>
      </pc:sldChg>
      <pc:sldChg chg="modSp mod modCm modNotesTx">
        <pc:chgData name="Frank-Carr, Claire (ACL) (CTR)" userId="023a24b7-4ee5-46bf-8a1c-3b2e4b8d21fb" providerId="ADAL" clId="{63D57A1B-FE1E-4048-B998-79FF8018DEF2}" dt="2024-06-24T21:11:15.279" v="41067" actId="20577"/>
        <pc:sldMkLst>
          <pc:docMk/>
          <pc:sldMk cId="1957103001" sldId="352"/>
        </pc:sldMkLst>
        <pc:spChg chg="mod">
          <ac:chgData name="Frank-Carr, Claire (ACL) (CTR)" userId="023a24b7-4ee5-46bf-8a1c-3b2e4b8d21fb" providerId="ADAL" clId="{63D57A1B-FE1E-4048-B998-79FF8018DEF2}" dt="2024-06-24T21:11:15.279" v="41067" actId="20577"/>
          <ac:spMkLst>
            <pc:docMk/>
            <pc:sldMk cId="1957103001" sldId="352"/>
            <ac:spMk id="7" creationId="{307DD01B-7567-A5EC-F1C2-39B4EF495609}"/>
          </ac:spMkLst>
        </pc:spChg>
        <pc:spChg chg="mod">
          <ac:chgData name="Frank-Carr, Claire (ACL) (CTR)" userId="023a24b7-4ee5-46bf-8a1c-3b2e4b8d21fb" providerId="ADAL" clId="{63D57A1B-FE1E-4048-B998-79FF8018DEF2}" dt="2024-06-14T20:58:45.419" v="33233" actId="1076"/>
          <ac:spMkLst>
            <pc:docMk/>
            <pc:sldMk cId="1957103001" sldId="352"/>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63D57A1B-FE1E-4048-B998-79FF8018DEF2}" dt="2024-06-24T21:11:15.279" v="41067" actId="20577"/>
              <pc2:cmMkLst xmlns:pc2="http://schemas.microsoft.com/office/powerpoint/2019/9/main/command">
                <pc:docMk/>
                <pc:sldMk cId="1957103001" sldId="352"/>
                <pc2:cmMk id="{63584A89-5B5E-4179-95BF-229752764D3A}"/>
              </pc2:cmMkLst>
            </pc226:cmChg>
          </p:ext>
        </pc:extLst>
      </pc:sldChg>
      <pc:sldChg chg="modSp mod modNotesTx">
        <pc:chgData name="Frank-Carr, Claire (ACL) (CTR)" userId="023a24b7-4ee5-46bf-8a1c-3b2e4b8d21fb" providerId="ADAL" clId="{63D57A1B-FE1E-4048-B998-79FF8018DEF2}" dt="2024-06-24T21:05:19.264" v="41026" actId="20577"/>
        <pc:sldMkLst>
          <pc:docMk/>
          <pc:sldMk cId="1530457124" sldId="353"/>
        </pc:sldMkLst>
        <pc:spChg chg="mod">
          <ac:chgData name="Frank-Carr, Claire (ACL) (CTR)" userId="023a24b7-4ee5-46bf-8a1c-3b2e4b8d21fb" providerId="ADAL" clId="{63D57A1B-FE1E-4048-B998-79FF8018DEF2}" dt="2024-06-24T21:05:19.264" v="41026" actId="20577"/>
          <ac:spMkLst>
            <pc:docMk/>
            <pc:sldMk cId="1530457124" sldId="353"/>
            <ac:spMk id="7" creationId="{307DD01B-7567-A5EC-F1C2-39B4EF495609}"/>
          </ac:spMkLst>
        </pc:spChg>
        <pc:spChg chg="mod">
          <ac:chgData name="Frank-Carr, Claire (ACL) (CTR)" userId="023a24b7-4ee5-46bf-8a1c-3b2e4b8d21fb" providerId="ADAL" clId="{63D57A1B-FE1E-4048-B998-79FF8018DEF2}" dt="2024-06-14T21:07:48.880" v="33567" actId="14100"/>
          <ac:spMkLst>
            <pc:docMk/>
            <pc:sldMk cId="1530457124" sldId="353"/>
            <ac:spMk id="9" creationId="{616548FE-0E5A-BC2E-050A-D8935EF967EE}"/>
          </ac:spMkLst>
        </pc:spChg>
      </pc:sldChg>
      <pc:sldChg chg="modSp mod modNotesTx">
        <pc:chgData name="Frank-Carr, Claire (ACL) (CTR)" userId="023a24b7-4ee5-46bf-8a1c-3b2e4b8d21fb" providerId="ADAL" clId="{63D57A1B-FE1E-4048-B998-79FF8018DEF2}" dt="2024-06-18T18:38:55.778" v="39629" actId="20577"/>
        <pc:sldMkLst>
          <pc:docMk/>
          <pc:sldMk cId="1298344247" sldId="355"/>
        </pc:sldMkLst>
        <pc:spChg chg="mod">
          <ac:chgData name="Frank-Carr, Claire (ACL) (CTR)" userId="023a24b7-4ee5-46bf-8a1c-3b2e4b8d21fb" providerId="ADAL" clId="{63D57A1B-FE1E-4048-B998-79FF8018DEF2}" dt="2024-06-14T20:59:54.770" v="33240" actId="1076"/>
          <ac:spMkLst>
            <pc:docMk/>
            <pc:sldMk cId="1298344247" sldId="355"/>
            <ac:spMk id="9" creationId="{616548FE-0E5A-BC2E-050A-D8935EF967EE}"/>
          </ac:spMkLst>
        </pc:spChg>
      </pc:sldChg>
      <pc:sldChg chg="modSp add mod modCm modNotesTx">
        <pc:chgData name="Frank-Carr, Claire (ACL) (CTR)" userId="023a24b7-4ee5-46bf-8a1c-3b2e4b8d21fb" providerId="ADAL" clId="{63D57A1B-FE1E-4048-B998-79FF8018DEF2}" dt="2024-06-24T21:02:23.124" v="41014"/>
        <pc:sldMkLst>
          <pc:docMk/>
          <pc:sldMk cId="868346981" sldId="356"/>
        </pc:sldMkLst>
        <pc:spChg chg="mod">
          <ac:chgData name="Frank-Carr, Claire (ACL) (CTR)" userId="023a24b7-4ee5-46bf-8a1c-3b2e4b8d21fb" providerId="ADAL" clId="{63D57A1B-FE1E-4048-B998-79FF8018DEF2}" dt="2024-06-14T21:18:39.247" v="33856" actId="14100"/>
          <ac:spMkLst>
            <pc:docMk/>
            <pc:sldMk cId="868346981" sldId="356"/>
            <ac:spMk id="7" creationId="{307DD01B-7567-A5EC-F1C2-39B4EF495609}"/>
          </ac:spMkLst>
        </pc:spChg>
        <pc:spChg chg="mod">
          <ac:chgData name="Frank-Carr, Claire (ACL) (CTR)" userId="023a24b7-4ee5-46bf-8a1c-3b2e4b8d21fb" providerId="ADAL" clId="{63D57A1B-FE1E-4048-B998-79FF8018DEF2}" dt="2024-06-14T21:18:46.919" v="33857" actId="1076"/>
          <ac:spMkLst>
            <pc:docMk/>
            <pc:sldMk cId="868346981" sldId="356"/>
            <ac:spMk id="9" creationId="{616548FE-0E5A-BC2E-050A-D8935EF967EE}"/>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63D57A1B-FE1E-4048-B998-79FF8018DEF2}" dt="2024-06-24T21:02:23.124" v="41014"/>
              <pc2:cmMkLst xmlns:pc2="http://schemas.microsoft.com/office/powerpoint/2019/9/main/command">
                <pc:docMk/>
                <pc:sldMk cId="868346981" sldId="356"/>
                <pc2:cmMk id="{B31885A1-EC2B-43C9-BF6D-33E52223CD3B}"/>
              </pc2:cmMkLst>
            </pc226:cmChg>
          </p:ext>
        </pc:extLst>
      </pc:sldChg>
      <pc:sldChg chg="modSp add mod modNotesTx">
        <pc:chgData name="Frank-Carr, Claire (ACL) (CTR)" userId="023a24b7-4ee5-46bf-8a1c-3b2e4b8d21fb" providerId="ADAL" clId="{63D57A1B-FE1E-4048-B998-79FF8018DEF2}" dt="2024-06-18T18:40:17.814" v="39708" actId="20577"/>
        <pc:sldMkLst>
          <pc:docMk/>
          <pc:sldMk cId="2685649122" sldId="357"/>
        </pc:sldMkLst>
        <pc:spChg chg="mod">
          <ac:chgData name="Frank-Carr, Claire (ACL) (CTR)" userId="023a24b7-4ee5-46bf-8a1c-3b2e4b8d21fb" providerId="ADAL" clId="{63D57A1B-FE1E-4048-B998-79FF8018DEF2}" dt="2024-06-14T21:22:53.417" v="33915" actId="11"/>
          <ac:spMkLst>
            <pc:docMk/>
            <pc:sldMk cId="2685649122" sldId="357"/>
            <ac:spMk id="7" creationId="{307DD01B-7567-A5EC-F1C2-39B4EF495609}"/>
          </ac:spMkLst>
        </pc:spChg>
        <pc:spChg chg="mod">
          <ac:chgData name="Frank-Carr, Claire (ACL) (CTR)" userId="023a24b7-4ee5-46bf-8a1c-3b2e4b8d21fb" providerId="ADAL" clId="{63D57A1B-FE1E-4048-B998-79FF8018DEF2}" dt="2024-06-14T21:22:01.443" v="33909" actId="1076"/>
          <ac:spMkLst>
            <pc:docMk/>
            <pc:sldMk cId="2685649122" sldId="357"/>
            <ac:spMk id="9" creationId="{616548FE-0E5A-BC2E-050A-D8935EF967EE}"/>
          </ac:spMkLst>
        </pc:spChg>
      </pc:sldChg>
      <pc:sldChg chg="modSp add mod modNotesTx">
        <pc:chgData name="Frank-Carr, Claire (ACL) (CTR)" userId="023a24b7-4ee5-46bf-8a1c-3b2e4b8d21fb" providerId="ADAL" clId="{63D57A1B-FE1E-4048-B998-79FF8018DEF2}" dt="2024-06-18T18:40:47.331" v="39756" actId="20577"/>
        <pc:sldMkLst>
          <pc:docMk/>
          <pc:sldMk cId="4247444582" sldId="358"/>
        </pc:sldMkLst>
        <pc:spChg chg="mod">
          <ac:chgData name="Frank-Carr, Claire (ACL) (CTR)" userId="023a24b7-4ee5-46bf-8a1c-3b2e4b8d21fb" providerId="ADAL" clId="{63D57A1B-FE1E-4048-B998-79FF8018DEF2}" dt="2024-06-14T21:30:28.919" v="34007" actId="948"/>
          <ac:spMkLst>
            <pc:docMk/>
            <pc:sldMk cId="4247444582" sldId="358"/>
            <ac:spMk id="7" creationId="{307DD01B-7567-A5EC-F1C2-39B4EF495609}"/>
          </ac:spMkLst>
        </pc:spChg>
        <pc:spChg chg="mod">
          <ac:chgData name="Frank-Carr, Claire (ACL) (CTR)" userId="023a24b7-4ee5-46bf-8a1c-3b2e4b8d21fb" providerId="ADAL" clId="{63D57A1B-FE1E-4048-B998-79FF8018DEF2}" dt="2024-06-14T21:26:11.480" v="33954" actId="20577"/>
          <ac:spMkLst>
            <pc:docMk/>
            <pc:sldMk cId="4247444582" sldId="358"/>
            <ac:spMk id="9" creationId="{616548FE-0E5A-BC2E-050A-D8935EF967EE}"/>
          </ac:spMkLst>
        </pc:spChg>
      </pc:sldChg>
      <pc:sldChg chg="delSp modSp mod modNotesTx">
        <pc:chgData name="Frank-Carr, Claire (ACL) (CTR)" userId="023a24b7-4ee5-46bf-8a1c-3b2e4b8d21fb" providerId="ADAL" clId="{63D57A1B-FE1E-4048-B998-79FF8018DEF2}" dt="2024-06-24T20:59:05.055" v="41012" actId="20577"/>
        <pc:sldMkLst>
          <pc:docMk/>
          <pc:sldMk cId="1139003813" sldId="359"/>
        </pc:sldMkLst>
        <pc:spChg chg="del">
          <ac:chgData name="Frank-Carr, Claire (ACL) (CTR)" userId="023a24b7-4ee5-46bf-8a1c-3b2e4b8d21fb" providerId="ADAL" clId="{63D57A1B-FE1E-4048-B998-79FF8018DEF2}" dt="2024-06-18T00:20:32.851" v="35432" actId="478"/>
          <ac:spMkLst>
            <pc:docMk/>
            <pc:sldMk cId="1139003813" sldId="359"/>
            <ac:spMk id="7" creationId="{307DD01B-7567-A5EC-F1C2-39B4EF495609}"/>
          </ac:spMkLst>
        </pc:spChg>
        <pc:spChg chg="mod">
          <ac:chgData name="Frank-Carr, Claire (ACL) (CTR)" userId="023a24b7-4ee5-46bf-8a1c-3b2e4b8d21fb" providerId="ADAL" clId="{63D57A1B-FE1E-4048-B998-79FF8018DEF2}" dt="2024-06-18T00:22:55.237" v="35457" actId="20577"/>
          <ac:spMkLst>
            <pc:docMk/>
            <pc:sldMk cId="1139003813" sldId="359"/>
            <ac:spMk id="9" creationId="{616548FE-0E5A-BC2E-050A-D8935EF967EE}"/>
          </ac:spMkLst>
        </pc:spChg>
        <pc:picChg chg="mod">
          <ac:chgData name="Frank-Carr, Claire (ACL) (CTR)" userId="023a24b7-4ee5-46bf-8a1c-3b2e4b8d21fb" providerId="ADAL" clId="{63D57A1B-FE1E-4048-B998-79FF8018DEF2}" dt="2024-06-18T00:31:52.422" v="37805" actId="962"/>
          <ac:picMkLst>
            <pc:docMk/>
            <pc:sldMk cId="1139003813" sldId="359"/>
            <ac:picMk id="2" creationId="{6F4A9020-6ED2-AF37-08ED-8EF8233F83A4}"/>
          </ac:picMkLst>
        </pc:picChg>
      </pc:sldChg>
      <pc:sldChg chg="add del">
        <pc:chgData name="Frank-Carr, Claire (ACL) (CTR)" userId="023a24b7-4ee5-46bf-8a1c-3b2e4b8d21fb" providerId="ADAL" clId="{63D57A1B-FE1E-4048-B998-79FF8018DEF2}" dt="2024-06-14T22:34:29.039" v="34038"/>
        <pc:sldMkLst>
          <pc:docMk/>
          <pc:sldMk cId="3238172450" sldId="359"/>
        </pc:sldMkLst>
      </pc:sldChg>
      <pc:sldChg chg="modSp add mod ord modNotesTx">
        <pc:chgData name="Frank-Carr, Claire (ACL) (CTR)" userId="023a24b7-4ee5-46bf-8a1c-3b2e4b8d21fb" providerId="ADAL" clId="{63D57A1B-FE1E-4048-B998-79FF8018DEF2}" dt="2024-06-18T18:38:32.964" v="39615" actId="20577"/>
        <pc:sldMkLst>
          <pc:docMk/>
          <pc:sldMk cId="1833736736" sldId="360"/>
        </pc:sldMkLst>
        <pc:spChg chg="mod">
          <ac:chgData name="Frank-Carr, Claire (ACL) (CTR)" userId="023a24b7-4ee5-46bf-8a1c-3b2e4b8d21fb" providerId="ADAL" clId="{63D57A1B-FE1E-4048-B998-79FF8018DEF2}" dt="2024-06-18T17:39:41.917" v="37961"/>
          <ac:spMkLst>
            <pc:docMk/>
            <pc:sldMk cId="1833736736" sldId="360"/>
            <ac:spMk id="2" creationId="{25CA6593-E77C-13BA-A904-238F547543B5}"/>
          </ac:spMkLst>
        </pc:spChg>
      </pc:sldChg>
      <pc:sldChg chg="addSp delSp modSp mod">
        <pc:chgData name="Frank-Carr, Claire (ACL) (CTR)" userId="023a24b7-4ee5-46bf-8a1c-3b2e4b8d21fb" providerId="ADAL" clId="{63D57A1B-FE1E-4048-B998-79FF8018DEF2}" dt="2024-06-25T15:54:48.733" v="41072" actId="478"/>
        <pc:sldMkLst>
          <pc:docMk/>
          <pc:sldMk cId="1416803427" sldId="361"/>
        </pc:sldMkLst>
        <pc:spChg chg="mod">
          <ac:chgData name="Frank-Carr, Claire (ACL) (CTR)" userId="023a24b7-4ee5-46bf-8a1c-3b2e4b8d21fb" providerId="ADAL" clId="{63D57A1B-FE1E-4048-B998-79FF8018DEF2}" dt="2024-06-24T20:49:48.436" v="40981" actId="1076"/>
          <ac:spMkLst>
            <pc:docMk/>
            <pc:sldMk cId="1416803427" sldId="361"/>
            <ac:spMk id="4" creationId="{67BDA99E-DDDC-05A6-6D34-B8591D1318A4}"/>
          </ac:spMkLst>
        </pc:spChg>
        <pc:spChg chg="add mod">
          <ac:chgData name="Frank-Carr, Claire (ACL) (CTR)" userId="023a24b7-4ee5-46bf-8a1c-3b2e4b8d21fb" providerId="ADAL" clId="{63D57A1B-FE1E-4048-B998-79FF8018DEF2}" dt="2024-06-25T15:54:48.733" v="41072" actId="478"/>
          <ac:spMkLst>
            <pc:docMk/>
            <pc:sldMk cId="1416803427" sldId="361"/>
            <ac:spMk id="5" creationId="{659DAB7E-52BA-9B1D-D69D-0FBCE089C8B7}"/>
          </ac:spMkLst>
        </pc:spChg>
        <pc:spChg chg="del">
          <ac:chgData name="Frank-Carr, Claire (ACL) (CTR)" userId="023a24b7-4ee5-46bf-8a1c-3b2e4b8d21fb" providerId="ADAL" clId="{63D57A1B-FE1E-4048-B998-79FF8018DEF2}" dt="2024-06-25T15:54:48.733" v="41072" actId="478"/>
          <ac:spMkLst>
            <pc:docMk/>
            <pc:sldMk cId="1416803427" sldId="361"/>
            <ac:spMk id="7" creationId="{307DD01B-7567-A5EC-F1C2-39B4EF495609}"/>
          </ac:spMkLst>
        </pc:spChg>
        <pc:picChg chg="mod">
          <ac:chgData name="Frank-Carr, Claire (ACL) (CTR)" userId="023a24b7-4ee5-46bf-8a1c-3b2e4b8d21fb" providerId="ADAL" clId="{63D57A1B-FE1E-4048-B998-79FF8018DEF2}" dt="2024-06-24T20:49:36.707" v="40980" actId="1076"/>
          <ac:picMkLst>
            <pc:docMk/>
            <pc:sldMk cId="1416803427" sldId="361"/>
            <ac:picMk id="2" creationId="{564BFB1C-4D63-8798-8AF4-BF682760C5E0}"/>
          </ac:picMkLst>
        </pc:picChg>
      </pc:sldChg>
      <pc:sldChg chg="addSp delSp modSp mod addCm modCm">
        <pc:chgData name="Frank-Carr, Claire (ACL) (CTR)" userId="023a24b7-4ee5-46bf-8a1c-3b2e4b8d21fb" providerId="ADAL" clId="{63D57A1B-FE1E-4048-B998-79FF8018DEF2}" dt="2024-06-25T15:54:32.535" v="41071" actId="478"/>
        <pc:sldMkLst>
          <pc:docMk/>
          <pc:sldMk cId="3379688697" sldId="363"/>
        </pc:sldMkLst>
        <pc:spChg chg="mod">
          <ac:chgData name="Frank-Carr, Claire (ACL) (CTR)" userId="023a24b7-4ee5-46bf-8a1c-3b2e4b8d21fb" providerId="ADAL" clId="{63D57A1B-FE1E-4048-B998-79FF8018DEF2}" dt="2024-06-24T20:47:10.085" v="40972" actId="14100"/>
          <ac:spMkLst>
            <pc:docMk/>
            <pc:sldMk cId="3379688697" sldId="363"/>
            <ac:spMk id="4" creationId="{67BDA99E-DDDC-05A6-6D34-B8591D1318A4}"/>
          </ac:spMkLst>
        </pc:spChg>
        <pc:spChg chg="add del mod">
          <ac:chgData name="Frank-Carr, Claire (ACL) (CTR)" userId="023a24b7-4ee5-46bf-8a1c-3b2e4b8d21fb" providerId="ADAL" clId="{63D57A1B-FE1E-4048-B998-79FF8018DEF2}" dt="2024-06-25T15:54:32.535" v="41071" actId="478"/>
          <ac:spMkLst>
            <pc:docMk/>
            <pc:sldMk cId="3379688697" sldId="363"/>
            <ac:spMk id="5" creationId="{8499F237-470B-2203-2D14-694FB4ADFEC5}"/>
          </ac:spMkLst>
        </pc:spChg>
        <pc:spChg chg="del">
          <ac:chgData name="Frank-Carr, Claire (ACL) (CTR)" userId="023a24b7-4ee5-46bf-8a1c-3b2e4b8d21fb" providerId="ADAL" clId="{63D57A1B-FE1E-4048-B998-79FF8018DEF2}" dt="2024-06-25T15:54:22.316" v="41069" actId="478"/>
          <ac:spMkLst>
            <pc:docMk/>
            <pc:sldMk cId="3379688697" sldId="363"/>
            <ac:spMk id="7" creationId="{307DD01B-7567-A5EC-F1C2-39B4EF495609}"/>
          </ac:spMkLst>
        </pc:spChg>
        <pc:spChg chg="mod">
          <ac:chgData name="Frank-Carr, Claire (ACL) (CTR)" userId="023a24b7-4ee5-46bf-8a1c-3b2e4b8d21fb" providerId="ADAL" clId="{63D57A1B-FE1E-4048-B998-79FF8018DEF2}" dt="2024-06-24T20:03:40.825" v="40677" actId="1076"/>
          <ac:spMkLst>
            <pc:docMk/>
            <pc:sldMk cId="3379688697" sldId="363"/>
            <ac:spMk id="9" creationId="{616548FE-0E5A-BC2E-050A-D8935EF967EE}"/>
          </ac:spMkLst>
        </pc:spChg>
        <pc:picChg chg="mod">
          <ac:chgData name="Frank-Carr, Claire (ACL) (CTR)" userId="023a24b7-4ee5-46bf-8a1c-3b2e4b8d21fb" providerId="ADAL" clId="{63D57A1B-FE1E-4048-B998-79FF8018DEF2}" dt="2024-06-24T20:47:37.723" v="40977" actId="1076"/>
          <ac:picMkLst>
            <pc:docMk/>
            <pc:sldMk cId="3379688697" sldId="363"/>
            <ac:picMk id="2" creationId="{564BFB1C-4D63-8798-8AF4-BF682760C5E0}"/>
          </ac:picMkLst>
        </pc:pic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63D57A1B-FE1E-4048-B998-79FF8018DEF2}" dt="2024-06-24T20:46:52.854" v="40971"/>
              <pc2:cmMkLst xmlns:pc2="http://schemas.microsoft.com/office/powerpoint/2019/9/main/command">
                <pc:docMk/>
                <pc:sldMk cId="3379688697" sldId="363"/>
                <pc2:cmMk id="{C9F1E54E-78D4-486B-827D-F3FBAC94A878}"/>
              </pc2:cmMkLst>
            </pc226:cmChg>
            <pc226:cmChg xmlns:pc226="http://schemas.microsoft.com/office/powerpoint/2022/06/main/command" chg="add mod">
              <pc226:chgData name="Frank-Carr, Claire (ACL) (CTR)" userId="023a24b7-4ee5-46bf-8a1c-3b2e4b8d21fb" providerId="ADAL" clId="{63D57A1B-FE1E-4048-B998-79FF8018DEF2}" dt="2024-06-24T21:16:50.954" v="41068"/>
              <pc2:cmMkLst xmlns:pc2="http://schemas.microsoft.com/office/powerpoint/2019/9/main/command">
                <pc:docMk/>
                <pc:sldMk cId="3379688697" sldId="363"/>
                <pc2:cmMk id="{E77DF365-692A-4C18-9BDB-BA24070E9D68}"/>
              </pc2:cmMkLst>
            </pc226:cmChg>
          </p:ext>
        </pc:extLst>
      </pc:sldChg>
    </pc:docChg>
  </pc:docChgLst>
  <pc:docChgLst>
    <pc:chgData name="Frank-Carr, Claire (ACL) (CTR)" userId="S::claire.frank-carr@acl.hhs.gov::023a24b7-4ee5-46bf-8a1c-3b2e4b8d21fb" providerId="AD" clId="Web-{6F292CD9-F52F-4512-BF49-50D806B12E9A}"/>
    <pc:docChg chg="">
      <pc:chgData name="Frank-Carr, Claire (ACL) (CTR)" userId="S::claire.frank-carr@acl.hhs.gov::023a24b7-4ee5-46bf-8a1c-3b2e4b8d21fb" providerId="AD" clId="Web-{6F292CD9-F52F-4512-BF49-50D806B12E9A}" dt="2024-05-30T21:12:20.063" v="0"/>
      <pc:docMkLst>
        <pc:docMk/>
      </pc:docMkLst>
      <pc:sldChg chg="addCm">
        <pc:chgData name="Frank-Carr, Claire (ACL) (CTR)" userId="S::claire.frank-carr@acl.hhs.gov::023a24b7-4ee5-46bf-8a1c-3b2e4b8d21fb" providerId="AD" clId="Web-{6F292CD9-F52F-4512-BF49-50D806B12E9A}" dt="2024-05-30T21:12:20.063" v="0"/>
        <pc:sldMkLst>
          <pc:docMk/>
          <pc:sldMk cId="0" sldId="256"/>
        </pc:sldMkLst>
        <pc:extLst>
          <p:ext xmlns:p="http://schemas.openxmlformats.org/presentationml/2006/main" uri="{D6D511B9-2390-475A-947B-AFAB55BFBCF1}">
            <pc226:cmChg xmlns:pc226="http://schemas.microsoft.com/office/powerpoint/2022/06/main/command" chg="add">
              <pc226:chgData name="Frank-Carr, Claire (ACL) (CTR)" userId="S::claire.frank-carr@acl.hhs.gov::023a24b7-4ee5-46bf-8a1c-3b2e4b8d21fb" providerId="AD" clId="Web-{6F292CD9-F52F-4512-BF49-50D806B12E9A}" dt="2024-05-30T21:12:20.063" v="0"/>
              <pc2:cmMkLst xmlns:pc2="http://schemas.microsoft.com/office/powerpoint/2019/9/main/command">
                <pc:docMk/>
                <pc:sldMk cId="0" sldId="256"/>
                <pc2:cmMk id="{AD4EB4D2-C8F1-474D-9A37-5CAC61F6B248}"/>
              </pc2:cmMkLst>
            </pc226:cmChg>
          </p:ext>
        </pc:extLst>
      </pc:sldChg>
    </pc:docChg>
  </pc:docChgLst>
  <pc:docChgLst>
    <pc:chgData name="Brammeier, Cynthia (ACL)" userId="d5fe3239-33b2-4e4e-84eb-9f763d244366" providerId="ADAL" clId="{4B50AA42-AB00-4516-9BC9-3572ED42D65F}"/>
    <pc:docChg chg="custSel modSld">
      <pc:chgData name="Brammeier, Cynthia (ACL)" userId="d5fe3239-33b2-4e4e-84eb-9f763d244366" providerId="ADAL" clId="{4B50AA42-AB00-4516-9BC9-3572ED42D65F}" dt="2024-04-19T13:42:00.200" v="695" actId="27636"/>
      <pc:docMkLst>
        <pc:docMk/>
      </pc:docMkLst>
      <pc:sldChg chg="modSp mod">
        <pc:chgData name="Brammeier, Cynthia (ACL)" userId="d5fe3239-33b2-4e4e-84eb-9f763d244366" providerId="ADAL" clId="{4B50AA42-AB00-4516-9BC9-3572ED42D65F}" dt="2024-04-19T13:42:00.200" v="695" actId="27636"/>
        <pc:sldMkLst>
          <pc:docMk/>
          <pc:sldMk cId="652185243" sldId="301"/>
        </pc:sldMkLst>
        <pc:spChg chg="mod">
          <ac:chgData name="Brammeier, Cynthia (ACL)" userId="d5fe3239-33b2-4e4e-84eb-9f763d244366" providerId="ADAL" clId="{4B50AA42-AB00-4516-9BC9-3572ED42D65F}" dt="2024-04-19T13:42:00.200" v="695" actId="27636"/>
          <ac:spMkLst>
            <pc:docMk/>
            <pc:sldMk cId="652185243" sldId="301"/>
            <ac:spMk id="7" creationId="{307DD01B-7567-A5EC-F1C2-39B4EF495609}"/>
          </ac:spMkLst>
        </pc:spChg>
        <pc:spChg chg="mod">
          <ac:chgData name="Brammeier, Cynthia (ACL)" userId="d5fe3239-33b2-4e4e-84eb-9f763d244366" providerId="ADAL" clId="{4B50AA42-AB00-4516-9BC9-3572ED42D65F}" dt="2024-04-19T13:36:23.845" v="7" actId="20577"/>
          <ac:spMkLst>
            <pc:docMk/>
            <pc:sldMk cId="652185243" sldId="301"/>
            <ac:spMk id="9" creationId="{616548FE-0E5A-BC2E-050A-D8935EF967EE}"/>
          </ac:spMkLst>
        </pc:spChg>
      </pc:sldChg>
    </pc:docChg>
  </pc:docChgLst>
  <pc:docChgLst>
    <pc:chgData name="Upton, Rachel (ACL)" userId="S::rachel.upton@acl.hhs.gov::4c5da175-fa05-47d7-8803-5ae261734610" providerId="AD" clId="Web-{13F6172B-84CC-C007-686A-4A4E4681A397}"/>
    <pc:docChg chg="addSld delSld modSld">
      <pc:chgData name="Upton, Rachel (ACL)" userId="S::rachel.upton@acl.hhs.gov::4c5da175-fa05-47d7-8803-5ae261734610" providerId="AD" clId="Web-{13F6172B-84CC-C007-686A-4A4E4681A397}" dt="2024-06-21T20:20:37.298" v="1972" actId="20577"/>
      <pc:docMkLst>
        <pc:docMk/>
      </pc:docMkLst>
      <pc:sldChg chg="addSp delSp modSp">
        <pc:chgData name="Upton, Rachel (ACL)" userId="S::rachel.upton@acl.hhs.gov::4c5da175-fa05-47d7-8803-5ae261734610" providerId="AD" clId="Web-{13F6172B-84CC-C007-686A-4A4E4681A397}" dt="2024-06-21T20:14:05.095" v="1868" actId="20577"/>
        <pc:sldMkLst>
          <pc:docMk/>
          <pc:sldMk cId="1416803427" sldId="361"/>
        </pc:sldMkLst>
        <pc:spChg chg="add del mod">
          <ac:chgData name="Upton, Rachel (ACL)" userId="S::rachel.upton@acl.hhs.gov::4c5da175-fa05-47d7-8803-5ae261734610" providerId="AD" clId="Web-{13F6172B-84CC-C007-686A-4A4E4681A397}" dt="2024-06-21T18:58:20.297" v="507"/>
          <ac:spMkLst>
            <pc:docMk/>
            <pc:sldMk cId="1416803427" sldId="361"/>
            <ac:spMk id="2" creationId="{30AD568C-75F9-4F77-F8E1-DD43A3AA769F}"/>
          </ac:spMkLst>
        </pc:spChg>
        <pc:spChg chg="add del mod">
          <ac:chgData name="Upton, Rachel (ACL)" userId="S::rachel.upton@acl.hhs.gov::4c5da175-fa05-47d7-8803-5ae261734610" providerId="AD" clId="Web-{13F6172B-84CC-C007-686A-4A4E4681A397}" dt="2024-06-21T20:14:05.095" v="1868" actId="20577"/>
          <ac:spMkLst>
            <pc:docMk/>
            <pc:sldMk cId="1416803427" sldId="361"/>
            <ac:spMk id="4" creationId="{67BDA99E-DDDC-05A6-6D34-B8591D1318A4}"/>
          </ac:spMkLst>
        </pc:spChg>
        <pc:picChg chg="add mod">
          <ac:chgData name="Upton, Rachel (ACL)" userId="S::rachel.upton@acl.hhs.gov::4c5da175-fa05-47d7-8803-5ae261734610" providerId="AD" clId="Web-{13F6172B-84CC-C007-686A-4A4E4681A397}" dt="2024-06-21T19:44:14.771" v="1028" actId="1076"/>
          <ac:picMkLst>
            <pc:docMk/>
            <pc:sldMk cId="1416803427" sldId="361"/>
            <ac:picMk id="2" creationId="{564BFB1C-4D63-8798-8AF4-BF682760C5E0}"/>
          </ac:picMkLst>
        </pc:picChg>
        <pc:picChg chg="add del mod">
          <ac:chgData name="Upton, Rachel (ACL)" userId="S::rachel.upton@acl.hhs.gov::4c5da175-fa05-47d7-8803-5ae261734610" providerId="AD" clId="Web-{13F6172B-84CC-C007-686A-4A4E4681A397}" dt="2024-06-21T16:57:49.359" v="5"/>
          <ac:picMkLst>
            <pc:docMk/>
            <pc:sldMk cId="1416803427" sldId="361"/>
            <ac:picMk id="2" creationId="{E31B9734-F53B-D4DE-640C-9A1615325231}"/>
          </ac:picMkLst>
        </pc:picChg>
        <pc:picChg chg="add del mod">
          <ac:chgData name="Upton, Rachel (ACL)" userId="S::rachel.upton@acl.hhs.gov::4c5da175-fa05-47d7-8803-5ae261734610" providerId="AD" clId="Web-{13F6172B-84CC-C007-686A-4A4E4681A397}" dt="2024-06-21T19:43:29.146" v="1022"/>
          <ac:picMkLst>
            <pc:docMk/>
            <pc:sldMk cId="1416803427" sldId="361"/>
            <ac:picMk id="3" creationId="{9A83ED6B-C27F-448F-B1E4-49AFD5CB88BC}"/>
          </ac:picMkLst>
        </pc:picChg>
        <pc:picChg chg="del">
          <ac:chgData name="Upton, Rachel (ACL)" userId="S::rachel.upton@acl.hhs.gov::4c5da175-fa05-47d7-8803-5ae261734610" providerId="AD" clId="Web-{13F6172B-84CC-C007-686A-4A4E4681A397}" dt="2024-06-21T16:52:36.658" v="0"/>
          <ac:picMkLst>
            <pc:docMk/>
            <pc:sldMk cId="1416803427" sldId="361"/>
            <ac:picMk id="5" creationId="{FED8F06E-FC4D-9A29-4511-B2EAC13A8733}"/>
          </ac:picMkLst>
        </pc:picChg>
      </pc:sldChg>
      <pc:sldChg chg="addSp delSp modSp add del replId">
        <pc:chgData name="Upton, Rachel (ACL)" userId="S::rachel.upton@acl.hhs.gov::4c5da175-fa05-47d7-8803-5ae261734610" providerId="AD" clId="Web-{13F6172B-84CC-C007-686A-4A4E4681A397}" dt="2024-06-21T17:00:54.529" v="18"/>
        <pc:sldMkLst>
          <pc:docMk/>
          <pc:sldMk cId="747518126" sldId="362"/>
        </pc:sldMkLst>
        <pc:spChg chg="add mod">
          <ac:chgData name="Upton, Rachel (ACL)" userId="S::rachel.upton@acl.hhs.gov::4c5da175-fa05-47d7-8803-5ae261734610" providerId="AD" clId="Web-{13F6172B-84CC-C007-686A-4A4E4681A397}" dt="2024-06-21T17:00:35.388" v="13" actId="1076"/>
          <ac:spMkLst>
            <pc:docMk/>
            <pc:sldMk cId="747518126" sldId="362"/>
            <ac:spMk id="2" creationId="{5FDBADFE-6EC0-4CDD-1016-F90351681823}"/>
          </ac:spMkLst>
        </pc:spChg>
        <pc:picChg chg="del">
          <ac:chgData name="Upton, Rachel (ACL)" userId="S::rachel.upton@acl.hhs.gov::4c5da175-fa05-47d7-8803-5ae261734610" providerId="AD" clId="Web-{13F6172B-84CC-C007-686A-4A4E4681A397}" dt="2024-06-21T17:00:13.998" v="10"/>
          <ac:picMkLst>
            <pc:docMk/>
            <pc:sldMk cId="747518126" sldId="362"/>
            <ac:picMk id="3" creationId="{9A83ED6B-C27F-448F-B1E4-49AFD5CB88BC}"/>
          </ac:picMkLst>
        </pc:picChg>
      </pc:sldChg>
      <pc:sldChg chg="addSp delSp modSp add del replId">
        <pc:chgData name="Upton, Rachel (ACL)" userId="S::rachel.upton@acl.hhs.gov::4c5da175-fa05-47d7-8803-5ae261734610" providerId="AD" clId="Web-{13F6172B-84CC-C007-686A-4A4E4681A397}" dt="2024-06-21T20:11:56.189" v="1799"/>
        <pc:sldMkLst>
          <pc:docMk/>
          <pc:sldMk cId="2346520323" sldId="362"/>
        </pc:sldMkLst>
        <pc:spChg chg="mod">
          <ac:chgData name="Upton, Rachel (ACL)" userId="S::rachel.upton@acl.hhs.gov::4c5da175-fa05-47d7-8803-5ae261734610" providerId="AD" clId="Web-{13F6172B-84CC-C007-686A-4A4E4681A397}" dt="2024-06-21T19:43:27.787" v="1021" actId="20577"/>
          <ac:spMkLst>
            <pc:docMk/>
            <pc:sldMk cId="2346520323" sldId="362"/>
            <ac:spMk id="4" creationId="{67BDA99E-DDDC-05A6-6D34-B8591D1318A4}"/>
          </ac:spMkLst>
        </pc:spChg>
        <pc:picChg chg="del">
          <ac:chgData name="Upton, Rachel (ACL)" userId="S::rachel.upton@acl.hhs.gov::4c5da175-fa05-47d7-8803-5ae261734610" providerId="AD" clId="Web-{13F6172B-84CC-C007-686A-4A4E4681A397}" dt="2024-06-21T19:44:19.881" v="1029"/>
          <ac:picMkLst>
            <pc:docMk/>
            <pc:sldMk cId="2346520323" sldId="362"/>
            <ac:picMk id="3" creationId="{9A83ED6B-C27F-448F-B1E4-49AFD5CB88BC}"/>
          </ac:picMkLst>
        </pc:picChg>
        <pc:picChg chg="add">
          <ac:chgData name="Upton, Rachel (ACL)" userId="S::rachel.upton@acl.hhs.gov::4c5da175-fa05-47d7-8803-5ae261734610" providerId="AD" clId="Web-{13F6172B-84CC-C007-686A-4A4E4681A397}" dt="2024-06-21T19:44:20.881" v="1030"/>
          <ac:picMkLst>
            <pc:docMk/>
            <pc:sldMk cId="2346520323" sldId="362"/>
            <ac:picMk id="5" creationId="{DBB83994-DA15-4202-1501-3FEDFB8D050B}"/>
          </ac:picMkLst>
        </pc:picChg>
      </pc:sldChg>
      <pc:sldChg chg="delSp modSp add del replId">
        <pc:chgData name="Upton, Rachel (ACL)" userId="S::rachel.upton@acl.hhs.gov::4c5da175-fa05-47d7-8803-5ae261734610" providerId="AD" clId="Web-{13F6172B-84CC-C007-686A-4A4E4681A397}" dt="2024-06-21T19:00:39.221" v="552"/>
        <pc:sldMkLst>
          <pc:docMk/>
          <pc:sldMk cId="4237256762" sldId="362"/>
        </pc:sldMkLst>
        <pc:spChg chg="del mod">
          <ac:chgData name="Upton, Rachel (ACL)" userId="S::rachel.upton@acl.hhs.gov::4c5da175-fa05-47d7-8803-5ae261734610" providerId="AD" clId="Web-{13F6172B-84CC-C007-686A-4A4E4681A397}" dt="2024-06-21T18:58:45.219" v="511"/>
          <ac:spMkLst>
            <pc:docMk/>
            <pc:sldMk cId="4237256762" sldId="362"/>
            <ac:spMk id="4" creationId="{67BDA99E-DDDC-05A6-6D34-B8591D1318A4}"/>
          </ac:spMkLst>
        </pc:spChg>
      </pc:sldChg>
      <pc:sldChg chg="new del">
        <pc:chgData name="Upton, Rachel (ACL)" userId="S::rachel.upton@acl.hhs.gov::4c5da175-fa05-47d7-8803-5ae261734610" providerId="AD" clId="Web-{13F6172B-84CC-C007-686A-4A4E4681A397}" dt="2024-06-21T19:00:37.815" v="551"/>
        <pc:sldMkLst>
          <pc:docMk/>
          <pc:sldMk cId="3291633278" sldId="363"/>
        </pc:sldMkLst>
      </pc:sldChg>
      <pc:sldChg chg="modSp add replId">
        <pc:chgData name="Upton, Rachel (ACL)" userId="S::rachel.upton@acl.hhs.gov::4c5da175-fa05-47d7-8803-5ae261734610" providerId="AD" clId="Web-{13F6172B-84CC-C007-686A-4A4E4681A397}" dt="2024-06-21T20:20:37.298" v="1972" actId="20577"/>
        <pc:sldMkLst>
          <pc:docMk/>
          <pc:sldMk cId="3379688697" sldId="363"/>
        </pc:sldMkLst>
        <pc:spChg chg="mod">
          <ac:chgData name="Upton, Rachel (ACL)" userId="S::rachel.upton@acl.hhs.gov::4c5da175-fa05-47d7-8803-5ae261734610" providerId="AD" clId="Web-{13F6172B-84CC-C007-686A-4A4E4681A397}" dt="2024-06-21T20:20:37.298" v="1972" actId="20577"/>
          <ac:spMkLst>
            <pc:docMk/>
            <pc:sldMk cId="3379688697" sldId="363"/>
            <ac:spMk id="4" creationId="{67BDA99E-DDDC-05A6-6D34-B8591D1318A4}"/>
          </ac:spMkLst>
        </pc:spChg>
        <pc:picChg chg="mod">
          <ac:chgData name="Upton, Rachel (ACL)" userId="S::rachel.upton@acl.hhs.gov::4c5da175-fa05-47d7-8803-5ae261734610" providerId="AD" clId="Web-{13F6172B-84CC-C007-686A-4A4E4681A397}" dt="2024-06-21T20:03:29.956" v="1643" actId="1076"/>
          <ac:picMkLst>
            <pc:docMk/>
            <pc:sldMk cId="3379688697" sldId="363"/>
            <ac:picMk id="2" creationId="{564BFB1C-4D63-8798-8AF4-BF682760C5E0}"/>
          </ac:picMkLst>
        </pc:picChg>
      </pc:sldChg>
    </pc:docChg>
  </pc:docChgLst>
  <pc:docChgLst>
    <pc:chgData name="Kelsey, Alice E (ACL)" userId="603999d2-ed56-403f-8777-20490e763fb9" providerId="ADAL" clId="{F92AE697-BC32-48A5-916D-2ED6884DE950}"/>
    <pc:docChg chg="custSel modSld">
      <pc:chgData name="Kelsey, Alice E (ACL)" userId="603999d2-ed56-403f-8777-20490e763fb9" providerId="ADAL" clId="{F92AE697-BC32-48A5-916D-2ED6884DE950}" dt="2024-06-27T16:11:24.534" v="494"/>
      <pc:docMkLst>
        <pc:docMk/>
      </pc:docMkLst>
      <pc:sldChg chg="modCm">
        <pc:chgData name="Kelsey, Alice E (ACL)" userId="603999d2-ed56-403f-8777-20490e763fb9" providerId="ADAL" clId="{F92AE697-BC32-48A5-916D-2ED6884DE950}" dt="2024-06-27T16:11:24.534" v="494"/>
        <pc:sldMkLst>
          <pc:docMk/>
          <pc:sldMk cId="401643183" sldId="305"/>
        </pc:sldMkLst>
        <pc:extLst>
          <p:ext xmlns:p="http://schemas.openxmlformats.org/presentationml/2006/main" uri="{D6D511B9-2390-475A-947B-AFAB55BFBCF1}">
            <pc226:cmChg xmlns:pc226="http://schemas.microsoft.com/office/powerpoint/2022/06/main/command" chg="mod">
              <pc226:chgData name="Kelsey, Alice E (ACL)" userId="603999d2-ed56-403f-8777-20490e763fb9" providerId="ADAL" clId="{F92AE697-BC32-48A5-916D-2ED6884DE950}" dt="2024-06-27T16:11:24.534" v="494"/>
              <pc2:cmMkLst xmlns:pc2="http://schemas.microsoft.com/office/powerpoint/2019/9/main/command">
                <pc:docMk/>
                <pc:sldMk cId="401643183" sldId="305"/>
                <pc2:cmMk id="{63872FEB-D14C-4F87-8AA3-9B22325C82E6}"/>
              </pc2:cmMkLst>
              <pc226:cmRplyChg chg="add">
                <pc226:chgData name="Kelsey, Alice E (ACL)" userId="603999d2-ed56-403f-8777-20490e763fb9" providerId="ADAL" clId="{F92AE697-BC32-48A5-916D-2ED6884DE950}" dt="2024-06-26T14:52:35.980" v="0"/>
                <pc2:cmRplyMkLst xmlns:pc2="http://schemas.microsoft.com/office/powerpoint/2019/9/main/command">
                  <pc:docMk/>
                  <pc:sldMk cId="401643183" sldId="305"/>
                  <pc2:cmMk id="{63872FEB-D14C-4F87-8AA3-9B22325C82E6}"/>
                  <pc2:cmRplyMk id="{7A68F8D8-D342-4B5A-AEC3-18BD5154A91A}"/>
                </pc2:cmRplyMkLst>
              </pc226:cmRplyChg>
            </pc226:cmChg>
          </p:ext>
        </pc:extLst>
      </pc:sldChg>
      <pc:sldChg chg="modSp mod modNotesTx">
        <pc:chgData name="Kelsey, Alice E (ACL)" userId="603999d2-ed56-403f-8777-20490e763fb9" providerId="ADAL" clId="{F92AE697-BC32-48A5-916D-2ED6884DE950}" dt="2024-06-27T13:19:01.109" v="212" actId="6549"/>
        <pc:sldMkLst>
          <pc:docMk/>
          <pc:sldMk cId="825309115" sldId="307"/>
        </pc:sldMkLst>
        <pc:spChg chg="mod">
          <ac:chgData name="Kelsey, Alice E (ACL)" userId="603999d2-ed56-403f-8777-20490e763fb9" providerId="ADAL" clId="{F92AE697-BC32-48A5-916D-2ED6884DE950}" dt="2024-06-27T11:47:34.171" v="49" actId="27636"/>
          <ac:spMkLst>
            <pc:docMk/>
            <pc:sldMk cId="825309115" sldId="307"/>
            <ac:spMk id="7" creationId="{307DD01B-7567-A5EC-F1C2-39B4EF495609}"/>
          </ac:spMkLst>
        </pc:spChg>
      </pc:sldChg>
      <pc:sldChg chg="modCm">
        <pc:chgData name="Kelsey, Alice E (ACL)" userId="603999d2-ed56-403f-8777-20490e763fb9" providerId="ADAL" clId="{F92AE697-BC32-48A5-916D-2ED6884DE950}" dt="2024-06-26T15:22:51.763" v="1"/>
        <pc:sldMkLst>
          <pc:docMk/>
          <pc:sldMk cId="2993949629" sldId="336"/>
        </pc:sldMkLst>
        <pc:extLst>
          <p:ext xmlns:p="http://schemas.openxmlformats.org/presentationml/2006/main" uri="{D6D511B9-2390-475A-947B-AFAB55BFBCF1}">
            <pc226:cmChg xmlns:pc226="http://schemas.microsoft.com/office/powerpoint/2022/06/main/command" chg="">
              <pc226:chgData name="Kelsey, Alice E (ACL)" userId="603999d2-ed56-403f-8777-20490e763fb9" providerId="ADAL" clId="{F92AE697-BC32-48A5-916D-2ED6884DE950}" dt="2024-06-26T15:22:51.763" v="1"/>
              <pc2:cmMkLst xmlns:pc2="http://schemas.microsoft.com/office/powerpoint/2019/9/main/command">
                <pc:docMk/>
                <pc:sldMk cId="2993949629" sldId="336"/>
                <pc2:cmMk id="{77F1E5D6-70A3-497B-B23C-13B8F41EA2BA}"/>
              </pc2:cmMkLst>
              <pc226:cmRplyChg chg="add">
                <pc226:chgData name="Kelsey, Alice E (ACL)" userId="603999d2-ed56-403f-8777-20490e763fb9" providerId="ADAL" clId="{F92AE697-BC32-48A5-916D-2ED6884DE950}" dt="2024-06-26T15:22:51.763" v="1"/>
                <pc2:cmRplyMkLst xmlns:pc2="http://schemas.microsoft.com/office/powerpoint/2019/9/main/command">
                  <pc:docMk/>
                  <pc:sldMk cId="2993949629" sldId="336"/>
                  <pc2:cmMk id="{77F1E5D6-70A3-497B-B23C-13B8F41EA2BA}"/>
                  <pc2:cmRplyMk id="{3EEF0E89-0903-46B6-B987-F36BBC3061A2}"/>
                </pc2:cmRplyMkLst>
              </pc226:cmRplyChg>
            </pc226:cmChg>
          </p:ext>
        </pc:extLst>
      </pc:sldChg>
      <pc:sldChg chg="modNotesTx">
        <pc:chgData name="Kelsey, Alice E (ACL)" userId="603999d2-ed56-403f-8777-20490e763fb9" providerId="ADAL" clId="{F92AE697-BC32-48A5-916D-2ED6884DE950}" dt="2024-06-27T15:55:37.342" v="451" actId="20577"/>
        <pc:sldMkLst>
          <pc:docMk/>
          <pc:sldMk cId="3723947463" sldId="345"/>
        </pc:sldMkLst>
      </pc:sldChg>
      <pc:sldChg chg="modNotesTx">
        <pc:chgData name="Kelsey, Alice E (ACL)" userId="603999d2-ed56-403f-8777-20490e763fb9" providerId="ADAL" clId="{F92AE697-BC32-48A5-916D-2ED6884DE950}" dt="2024-06-27T13:23:53.894" v="322" actId="20577"/>
        <pc:sldMkLst>
          <pc:docMk/>
          <pc:sldMk cId="852945638" sldId="348"/>
        </pc:sldMkLst>
      </pc:sldChg>
      <pc:sldChg chg="modNotesTx">
        <pc:chgData name="Kelsey, Alice E (ACL)" userId="603999d2-ed56-403f-8777-20490e763fb9" providerId="ADAL" clId="{F92AE697-BC32-48A5-916D-2ED6884DE950}" dt="2024-06-27T16:08:03.591" v="493" actId="20577"/>
        <pc:sldMkLst>
          <pc:docMk/>
          <pc:sldMk cId="1530457124" sldId="353"/>
        </pc:sldMkLst>
      </pc:sldChg>
      <pc:sldChg chg="modNotesTx">
        <pc:chgData name="Kelsey, Alice E (ACL)" userId="603999d2-ed56-403f-8777-20490e763fb9" providerId="ADAL" clId="{F92AE697-BC32-48A5-916D-2ED6884DE950}" dt="2024-06-27T13:22:57.307" v="319" actId="20577"/>
        <pc:sldMkLst>
          <pc:docMk/>
          <pc:sldMk cId="1298344247" sldId="355"/>
        </pc:sldMkLst>
      </pc:sldChg>
      <pc:sldChg chg="modNotesTx">
        <pc:chgData name="Kelsey, Alice E (ACL)" userId="603999d2-ed56-403f-8777-20490e763fb9" providerId="ADAL" clId="{F92AE697-BC32-48A5-916D-2ED6884DE950}" dt="2024-06-27T16:01:48.121" v="455" actId="20577"/>
        <pc:sldMkLst>
          <pc:docMk/>
          <pc:sldMk cId="868346981" sldId="356"/>
        </pc:sldMkLst>
      </pc:sldChg>
      <pc:sldChg chg="modNotesTx">
        <pc:chgData name="Kelsey, Alice E (ACL)" userId="603999d2-ed56-403f-8777-20490e763fb9" providerId="ADAL" clId="{F92AE697-BC32-48A5-916D-2ED6884DE950}" dt="2024-06-27T13:25:47.433" v="426" actId="20577"/>
        <pc:sldMkLst>
          <pc:docMk/>
          <pc:sldMk cId="1139003813" sldId="359"/>
        </pc:sldMkLst>
      </pc:sldChg>
    </pc:docChg>
  </pc:docChgLst>
  <pc:docChgLst>
    <pc:chgData name="Becerra, Nicole (ACL)" userId="S::nicole.becerra@acl.hhs.gov::aad039dc-73cb-47a4-8ff4-a01e143eb7de" providerId="AD" clId="Web-{BE976275-1336-59F1-75AE-8521F2CB07EB}"/>
    <pc:docChg chg="modSld">
      <pc:chgData name="Becerra, Nicole (ACL)" userId="S::nicole.becerra@acl.hhs.gov::aad039dc-73cb-47a4-8ff4-a01e143eb7de" providerId="AD" clId="Web-{BE976275-1336-59F1-75AE-8521F2CB07EB}" dt="2024-06-10T18:06:13.265" v="0" actId="20577"/>
      <pc:docMkLst>
        <pc:docMk/>
      </pc:docMkLst>
      <pc:sldChg chg="modSp">
        <pc:chgData name="Becerra, Nicole (ACL)" userId="S::nicole.becerra@acl.hhs.gov::aad039dc-73cb-47a4-8ff4-a01e143eb7de" providerId="AD" clId="Web-{BE976275-1336-59F1-75AE-8521F2CB07EB}" dt="2024-06-10T18:06:13.265" v="0" actId="20577"/>
        <pc:sldMkLst>
          <pc:docMk/>
          <pc:sldMk cId="3911390851" sldId="344"/>
        </pc:sldMkLst>
        <pc:spChg chg="mod">
          <ac:chgData name="Becerra, Nicole (ACL)" userId="S::nicole.becerra@acl.hhs.gov::aad039dc-73cb-47a4-8ff4-a01e143eb7de" providerId="AD" clId="Web-{BE976275-1336-59F1-75AE-8521F2CB07EB}" dt="2024-06-10T18:06:13.265" v="0" actId="20577"/>
          <ac:spMkLst>
            <pc:docMk/>
            <pc:sldMk cId="3911390851" sldId="344"/>
            <ac:spMk id="7" creationId="{307DD01B-7567-A5EC-F1C2-39B4EF495609}"/>
          </ac:spMkLst>
        </pc:spChg>
      </pc:sldChg>
    </pc:docChg>
  </pc:docChgLst>
  <pc:docChgLst>
    <pc:chgData name="Brammeier, Cynthia (ACL)" userId="S::cynthia.brammeier@acl.hhs.gov::d5fe3239-33b2-4e4e-84eb-9f763d244366" providerId="AD" clId="Web-{730A18B1-9E03-40E7-A764-5A2928C8FA69}"/>
    <pc:docChg chg="modSld">
      <pc:chgData name="Brammeier, Cynthia (ACL)" userId="S::cynthia.brammeier@acl.hhs.gov::d5fe3239-33b2-4e4e-84eb-9f763d244366" providerId="AD" clId="Web-{730A18B1-9E03-40E7-A764-5A2928C8FA69}" dt="2024-06-18T19:54:30.595" v="431"/>
      <pc:docMkLst>
        <pc:docMk/>
      </pc:docMkLst>
      <pc:sldChg chg="modNotes">
        <pc:chgData name="Brammeier, Cynthia (ACL)" userId="S::cynthia.brammeier@acl.hhs.gov::d5fe3239-33b2-4e4e-84eb-9f763d244366" providerId="AD" clId="Web-{730A18B1-9E03-40E7-A764-5A2928C8FA69}" dt="2024-06-18T19:29:43.496" v="411"/>
        <pc:sldMkLst>
          <pc:docMk/>
          <pc:sldMk cId="3381028750" sldId="328"/>
        </pc:sldMkLst>
      </pc:sldChg>
      <pc:sldChg chg="modNotes">
        <pc:chgData name="Brammeier, Cynthia (ACL)" userId="S::cynthia.brammeier@acl.hhs.gov::d5fe3239-33b2-4e4e-84eb-9f763d244366" providerId="AD" clId="Web-{730A18B1-9E03-40E7-A764-5A2928C8FA69}" dt="2024-06-18T19:52:38.985" v="421"/>
        <pc:sldMkLst>
          <pc:docMk/>
          <pc:sldMk cId="2722434814" sldId="331"/>
        </pc:sldMkLst>
      </pc:sldChg>
      <pc:sldChg chg="modNotes">
        <pc:chgData name="Brammeier, Cynthia (ACL)" userId="S::cynthia.brammeier@acl.hhs.gov::d5fe3239-33b2-4e4e-84eb-9f763d244366" providerId="AD" clId="Web-{730A18B1-9E03-40E7-A764-5A2928C8FA69}" dt="2024-06-18T19:54:30.595" v="431"/>
        <pc:sldMkLst>
          <pc:docMk/>
          <pc:sldMk cId="3882675831" sldId="333"/>
        </pc:sldMkLst>
      </pc:sldChg>
      <pc:sldChg chg="modNotes">
        <pc:chgData name="Brammeier, Cynthia (ACL)" userId="S::cynthia.brammeier@acl.hhs.gov::d5fe3239-33b2-4e4e-84eb-9f763d244366" providerId="AD" clId="Web-{730A18B1-9E03-40E7-A764-5A2928C8FA69}" dt="2024-06-18T19:44:38.468" v="416"/>
        <pc:sldMkLst>
          <pc:docMk/>
          <pc:sldMk cId="1010617024" sldId="341"/>
        </pc:sldMkLst>
      </pc:sldChg>
    </pc:docChg>
  </pc:docChgLst>
  <pc:docChgLst>
    <pc:chgData name="Frank-Carr, Claire (ACL) (CTR)" userId="023a24b7-4ee5-46bf-8a1c-3b2e4b8d21fb" providerId="ADAL" clId="{00D4F26B-4732-4F04-8435-8A0625B6265E}"/>
    <pc:docChg chg="modSld">
      <pc:chgData name="Frank-Carr, Claire (ACL) (CTR)" userId="023a24b7-4ee5-46bf-8a1c-3b2e4b8d21fb" providerId="ADAL" clId="{00D4F26B-4732-4F04-8435-8A0625B6265E}" dt="2024-06-27T16:36:25.823" v="577"/>
      <pc:docMkLst>
        <pc:docMk/>
      </pc:docMkLst>
      <pc:sldChg chg="addSp modSp mod modCm">
        <pc:chgData name="Frank-Carr, Claire (ACL) (CTR)" userId="023a24b7-4ee5-46bf-8a1c-3b2e4b8d21fb" providerId="ADAL" clId="{00D4F26B-4732-4F04-8435-8A0625B6265E}" dt="2024-06-27T15:14:07.181" v="576"/>
        <pc:sldMkLst>
          <pc:docMk/>
          <pc:sldMk cId="0" sldId="256"/>
        </pc:sldMkLst>
        <pc:spChg chg="add mod ord">
          <ac:chgData name="Frank-Carr, Claire (ACL) (CTR)" userId="023a24b7-4ee5-46bf-8a1c-3b2e4b8d21fb" providerId="ADAL" clId="{00D4F26B-4732-4F04-8435-8A0625B6265E}" dt="2024-06-26T22:54:14.691" v="515" actId="13244"/>
          <ac:spMkLst>
            <pc:docMk/>
            <pc:sldMk cId="0" sldId="256"/>
            <ac:spMk id="4" creationId="{A7764C7B-CF15-59C2-3E17-F7B388761964}"/>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00D4F26B-4732-4F04-8435-8A0625B6265E}" dt="2024-06-27T15:14:07.181" v="576"/>
              <pc2:cmMkLst xmlns:pc2="http://schemas.microsoft.com/office/powerpoint/2019/9/main/command">
                <pc:docMk/>
                <pc:sldMk cId="0" sldId="256"/>
                <pc2:cmMk id="{1B82A52E-54F3-40F6-846A-52C1F6AB1219}"/>
              </pc2:cmMkLst>
            </pc226:cmChg>
          </p:ext>
        </pc:extLst>
      </pc:sldChg>
      <pc:sldChg chg="addSp modSp mod">
        <pc:chgData name="Frank-Carr, Claire (ACL) (CTR)" userId="023a24b7-4ee5-46bf-8a1c-3b2e4b8d21fb" providerId="ADAL" clId="{00D4F26B-4732-4F04-8435-8A0625B6265E}" dt="2024-06-26T22:54:26.114" v="517" actId="13244"/>
        <pc:sldMkLst>
          <pc:docMk/>
          <pc:sldMk cId="0" sldId="257"/>
        </pc:sldMkLst>
        <pc:spChg chg="add mod ord">
          <ac:chgData name="Frank-Carr, Claire (ACL) (CTR)" userId="023a24b7-4ee5-46bf-8a1c-3b2e4b8d21fb" providerId="ADAL" clId="{00D4F26B-4732-4F04-8435-8A0625B6265E}" dt="2024-06-26T22:54:26.114" v="517" actId="13244"/>
          <ac:spMkLst>
            <pc:docMk/>
            <pc:sldMk cId="0" sldId="257"/>
            <ac:spMk id="3" creationId="{1016DA3C-A297-DC5A-7955-61F54D3FCBDC}"/>
          </ac:spMkLst>
        </pc:spChg>
      </pc:sldChg>
      <pc:sldChg chg="addSp modSp mod modNotesTx">
        <pc:chgData name="Frank-Carr, Claire (ACL) (CTR)" userId="023a24b7-4ee5-46bf-8a1c-3b2e4b8d21fb" providerId="ADAL" clId="{00D4F26B-4732-4F04-8435-8A0625B6265E}" dt="2024-06-26T22:55:16.329" v="525" actId="13244"/>
        <pc:sldMkLst>
          <pc:docMk/>
          <pc:sldMk cId="0" sldId="261"/>
        </pc:sldMkLst>
        <pc:spChg chg="add mod ord">
          <ac:chgData name="Frank-Carr, Claire (ACL) (CTR)" userId="023a24b7-4ee5-46bf-8a1c-3b2e4b8d21fb" providerId="ADAL" clId="{00D4F26B-4732-4F04-8435-8A0625B6265E}" dt="2024-06-26T22:55:16.329" v="525" actId="13244"/>
          <ac:spMkLst>
            <pc:docMk/>
            <pc:sldMk cId="0" sldId="261"/>
            <ac:spMk id="3" creationId="{7C2828BD-BCC4-DD20-7A10-68C248B2CB3A}"/>
          </ac:spMkLst>
        </pc:spChg>
      </pc:sldChg>
      <pc:sldChg chg="addSp modSp mod">
        <pc:chgData name="Frank-Carr, Claire (ACL) (CTR)" userId="023a24b7-4ee5-46bf-8a1c-3b2e4b8d21fb" providerId="ADAL" clId="{00D4F26B-4732-4F04-8435-8A0625B6265E}" dt="2024-06-26T22:58:57.436" v="571" actId="13244"/>
        <pc:sldMkLst>
          <pc:docMk/>
          <pc:sldMk cId="0" sldId="279"/>
        </pc:sldMkLst>
        <pc:spChg chg="add mod ord">
          <ac:chgData name="Frank-Carr, Claire (ACL) (CTR)" userId="023a24b7-4ee5-46bf-8a1c-3b2e4b8d21fb" providerId="ADAL" clId="{00D4F26B-4732-4F04-8435-8A0625B6265E}" dt="2024-06-26T22:58:57.436" v="571" actId="13244"/>
          <ac:spMkLst>
            <pc:docMk/>
            <pc:sldMk cId="0" sldId="279"/>
            <ac:spMk id="2" creationId="{CD8A3804-5219-24B5-06CC-C57AACBE827A}"/>
          </ac:spMkLst>
        </pc:spChg>
      </pc:sldChg>
      <pc:sldChg chg="addSp modSp mod">
        <pc:chgData name="Frank-Carr, Claire (ACL) (CTR)" userId="023a24b7-4ee5-46bf-8a1c-3b2e4b8d21fb" providerId="ADAL" clId="{00D4F26B-4732-4F04-8435-8A0625B6265E}" dt="2024-06-26T22:55:11.090" v="524" actId="13244"/>
        <pc:sldMkLst>
          <pc:docMk/>
          <pc:sldMk cId="270268475" sldId="293"/>
        </pc:sldMkLst>
        <pc:spChg chg="add mod ord">
          <ac:chgData name="Frank-Carr, Claire (ACL) (CTR)" userId="023a24b7-4ee5-46bf-8a1c-3b2e4b8d21fb" providerId="ADAL" clId="{00D4F26B-4732-4F04-8435-8A0625B6265E}" dt="2024-06-26T22:55:11.090" v="524" actId="13244"/>
          <ac:spMkLst>
            <pc:docMk/>
            <pc:sldMk cId="270268475" sldId="293"/>
            <ac:spMk id="4" creationId="{D4187BA6-6601-D345-6D90-D288F4780D1C}"/>
          </ac:spMkLst>
        </pc:spChg>
      </pc:sldChg>
      <pc:sldChg chg="addSp modSp mod">
        <pc:chgData name="Frank-Carr, Claire (ACL) (CTR)" userId="023a24b7-4ee5-46bf-8a1c-3b2e4b8d21fb" providerId="ADAL" clId="{00D4F26B-4732-4F04-8435-8A0625B6265E}" dt="2024-06-26T22:58:41.593" v="567" actId="13244"/>
        <pc:sldMkLst>
          <pc:docMk/>
          <pc:sldMk cId="3468349836" sldId="294"/>
        </pc:sldMkLst>
        <pc:spChg chg="add mod ord">
          <ac:chgData name="Frank-Carr, Claire (ACL) (CTR)" userId="023a24b7-4ee5-46bf-8a1c-3b2e4b8d21fb" providerId="ADAL" clId="{00D4F26B-4732-4F04-8435-8A0625B6265E}" dt="2024-06-26T22:58:41.593" v="567" actId="13244"/>
          <ac:spMkLst>
            <pc:docMk/>
            <pc:sldMk cId="3468349836" sldId="294"/>
            <ac:spMk id="3" creationId="{915DF960-1E67-0978-3511-2DD8293F14C4}"/>
          </ac:spMkLst>
        </pc:spChg>
      </pc:sldChg>
      <pc:sldChg chg="addSp modSp mod modNotesTx">
        <pc:chgData name="Frank-Carr, Claire (ACL) (CTR)" userId="023a24b7-4ee5-46bf-8a1c-3b2e4b8d21fb" providerId="ADAL" clId="{00D4F26B-4732-4F04-8435-8A0625B6265E}" dt="2024-06-26T22:54:31.508" v="518" actId="13244"/>
        <pc:sldMkLst>
          <pc:docMk/>
          <pc:sldMk cId="2415035927" sldId="295"/>
        </pc:sldMkLst>
        <pc:spChg chg="add mod ord">
          <ac:chgData name="Frank-Carr, Claire (ACL) (CTR)" userId="023a24b7-4ee5-46bf-8a1c-3b2e4b8d21fb" providerId="ADAL" clId="{00D4F26B-4732-4F04-8435-8A0625B6265E}" dt="2024-06-26T22:54:31.508" v="518" actId="13244"/>
          <ac:spMkLst>
            <pc:docMk/>
            <pc:sldMk cId="2415035927" sldId="295"/>
            <ac:spMk id="3" creationId="{5B08FDDB-0811-36ED-EAF8-8825B528BD88}"/>
          </ac:spMkLst>
        </pc:spChg>
      </pc:sldChg>
      <pc:sldChg chg="addSp modSp mod">
        <pc:chgData name="Frank-Carr, Claire (ACL) (CTR)" userId="023a24b7-4ee5-46bf-8a1c-3b2e4b8d21fb" providerId="ADAL" clId="{00D4F26B-4732-4F04-8435-8A0625B6265E}" dt="2024-06-26T22:54:36.340" v="519" actId="13244"/>
        <pc:sldMkLst>
          <pc:docMk/>
          <pc:sldMk cId="193302233" sldId="298"/>
        </pc:sldMkLst>
        <pc:spChg chg="add mod ord">
          <ac:chgData name="Frank-Carr, Claire (ACL) (CTR)" userId="023a24b7-4ee5-46bf-8a1c-3b2e4b8d21fb" providerId="ADAL" clId="{00D4F26B-4732-4F04-8435-8A0625B6265E}" dt="2024-06-26T22:54:36.340" v="519" actId="13244"/>
          <ac:spMkLst>
            <pc:docMk/>
            <pc:sldMk cId="193302233" sldId="298"/>
            <ac:spMk id="3" creationId="{DDBC3B03-A743-3540-A55A-D29AB9CE1F7C}"/>
          </ac:spMkLst>
        </pc:spChg>
      </pc:sldChg>
      <pc:sldChg chg="addSp modSp mod">
        <pc:chgData name="Frank-Carr, Claire (ACL) (CTR)" userId="023a24b7-4ee5-46bf-8a1c-3b2e4b8d21fb" providerId="ADAL" clId="{00D4F26B-4732-4F04-8435-8A0625B6265E}" dt="2024-06-26T22:54:52.438" v="521" actId="13244"/>
        <pc:sldMkLst>
          <pc:docMk/>
          <pc:sldMk cId="2936578380" sldId="299"/>
        </pc:sldMkLst>
        <pc:spChg chg="add mod ord">
          <ac:chgData name="Frank-Carr, Claire (ACL) (CTR)" userId="023a24b7-4ee5-46bf-8a1c-3b2e4b8d21fb" providerId="ADAL" clId="{00D4F26B-4732-4F04-8435-8A0625B6265E}" dt="2024-06-26T22:54:52.438" v="521" actId="13244"/>
          <ac:spMkLst>
            <pc:docMk/>
            <pc:sldMk cId="2936578380" sldId="299"/>
            <ac:spMk id="3" creationId="{9B27BCAD-C3E7-D482-FA18-F90E60DA0DC7}"/>
          </ac:spMkLst>
        </pc:spChg>
      </pc:sldChg>
      <pc:sldChg chg="addSp modSp mod">
        <pc:chgData name="Frank-Carr, Claire (ACL) (CTR)" userId="023a24b7-4ee5-46bf-8a1c-3b2e4b8d21fb" providerId="ADAL" clId="{00D4F26B-4732-4F04-8435-8A0625B6265E}" dt="2024-06-26T22:54:59.029" v="522" actId="13244"/>
        <pc:sldMkLst>
          <pc:docMk/>
          <pc:sldMk cId="422086280" sldId="302"/>
        </pc:sldMkLst>
        <pc:spChg chg="add mod ord">
          <ac:chgData name="Frank-Carr, Claire (ACL) (CTR)" userId="023a24b7-4ee5-46bf-8a1c-3b2e4b8d21fb" providerId="ADAL" clId="{00D4F26B-4732-4F04-8435-8A0625B6265E}" dt="2024-06-26T22:54:59.029" v="522" actId="13244"/>
          <ac:spMkLst>
            <pc:docMk/>
            <pc:sldMk cId="422086280" sldId="302"/>
            <ac:spMk id="2" creationId="{4232D46B-60CA-7891-39B7-4A2458AEB1B1}"/>
          </ac:spMkLst>
        </pc:spChg>
      </pc:sldChg>
      <pc:sldChg chg="addSp modSp mod">
        <pc:chgData name="Frank-Carr, Claire (ACL) (CTR)" userId="023a24b7-4ee5-46bf-8a1c-3b2e4b8d21fb" providerId="ADAL" clId="{00D4F26B-4732-4F04-8435-8A0625B6265E}" dt="2024-06-26T22:55:03.372" v="523" actId="13244"/>
        <pc:sldMkLst>
          <pc:docMk/>
          <pc:sldMk cId="71027902" sldId="303"/>
        </pc:sldMkLst>
        <pc:spChg chg="add mod ord">
          <ac:chgData name="Frank-Carr, Claire (ACL) (CTR)" userId="023a24b7-4ee5-46bf-8a1c-3b2e4b8d21fb" providerId="ADAL" clId="{00D4F26B-4732-4F04-8435-8A0625B6265E}" dt="2024-06-26T22:55:03.372" v="523" actId="13244"/>
          <ac:spMkLst>
            <pc:docMk/>
            <pc:sldMk cId="71027902" sldId="303"/>
            <ac:spMk id="2" creationId="{A5FEB87F-F927-A7A5-4F36-2E1FCA525B87}"/>
          </ac:spMkLst>
        </pc:spChg>
      </pc:sldChg>
      <pc:sldChg chg="addSp modSp mod modCm">
        <pc:chgData name="Frank-Carr, Claire (ACL) (CTR)" userId="023a24b7-4ee5-46bf-8a1c-3b2e4b8d21fb" providerId="ADAL" clId="{00D4F26B-4732-4F04-8435-8A0625B6265E}" dt="2024-06-27T15:13:53.992" v="575"/>
        <pc:sldMkLst>
          <pc:docMk/>
          <pc:sldMk cId="401643183" sldId="305"/>
        </pc:sldMkLst>
        <pc:spChg chg="add mod ord">
          <ac:chgData name="Frank-Carr, Claire (ACL) (CTR)" userId="023a24b7-4ee5-46bf-8a1c-3b2e4b8d21fb" providerId="ADAL" clId="{00D4F26B-4732-4F04-8435-8A0625B6265E}" dt="2024-06-26T22:58:45.801" v="568" actId="13244"/>
          <ac:spMkLst>
            <pc:docMk/>
            <pc:sldMk cId="401643183" sldId="305"/>
            <ac:spMk id="2" creationId="{FC696CCE-3926-F448-E987-EFFBAC094AE3}"/>
          </ac:spMkLst>
        </pc:sp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00D4F26B-4732-4F04-8435-8A0625B6265E}" dt="2024-06-27T15:13:53.992" v="575"/>
              <pc2:cmMkLst xmlns:pc2="http://schemas.microsoft.com/office/powerpoint/2019/9/main/command">
                <pc:docMk/>
                <pc:sldMk cId="401643183" sldId="305"/>
                <pc2:cmMk id="{63872FEB-D14C-4F87-8AA3-9B22325C82E6}"/>
              </pc2:cmMkLst>
              <pc226:cmRplyChg chg="add">
                <pc226:chgData name="Frank-Carr, Claire (ACL) (CTR)" userId="023a24b7-4ee5-46bf-8a1c-3b2e4b8d21fb" providerId="ADAL" clId="{00D4F26B-4732-4F04-8435-8A0625B6265E}" dt="2024-06-27T15:13:53.992" v="575"/>
                <pc2:cmRplyMkLst xmlns:pc2="http://schemas.microsoft.com/office/powerpoint/2019/9/main/command">
                  <pc:docMk/>
                  <pc:sldMk cId="401643183" sldId="305"/>
                  <pc2:cmMk id="{63872FEB-D14C-4F87-8AA3-9B22325C82E6}"/>
                  <pc2:cmRplyMk id="{E4723625-F1A5-448E-881E-B79CE330DB73}"/>
                </pc2:cmRplyMkLst>
              </pc226:cmRplyChg>
            </pc226:cmChg>
          </p:ext>
        </pc:extLst>
      </pc:sldChg>
      <pc:sldChg chg="addSp modSp mod">
        <pc:chgData name="Frank-Carr, Claire (ACL) (CTR)" userId="023a24b7-4ee5-46bf-8a1c-3b2e4b8d21fb" providerId="ADAL" clId="{00D4F26B-4732-4F04-8435-8A0625B6265E}" dt="2024-06-26T22:58:49.255" v="569" actId="13244"/>
        <pc:sldMkLst>
          <pc:docMk/>
          <pc:sldMk cId="3732273727" sldId="306"/>
        </pc:sldMkLst>
        <pc:spChg chg="add mod ord">
          <ac:chgData name="Frank-Carr, Claire (ACL) (CTR)" userId="023a24b7-4ee5-46bf-8a1c-3b2e4b8d21fb" providerId="ADAL" clId="{00D4F26B-4732-4F04-8435-8A0625B6265E}" dt="2024-06-26T22:58:49.255" v="569" actId="13244"/>
          <ac:spMkLst>
            <pc:docMk/>
            <pc:sldMk cId="3732273727" sldId="306"/>
            <ac:spMk id="2" creationId="{4D73F5E6-7791-CA78-1313-2649A3E58679}"/>
          </ac:spMkLst>
        </pc:spChg>
      </pc:sldChg>
      <pc:sldChg chg="addSp modSp mod modCm">
        <pc:chgData name="Frank-Carr, Claire (ACL) (CTR)" userId="023a24b7-4ee5-46bf-8a1c-3b2e4b8d21fb" providerId="ADAL" clId="{00D4F26B-4732-4F04-8435-8A0625B6265E}" dt="2024-06-26T22:58:53.436" v="570" actId="13244"/>
        <pc:sldMkLst>
          <pc:docMk/>
          <pc:sldMk cId="825309115" sldId="307"/>
        </pc:sldMkLst>
        <pc:spChg chg="add mod ord">
          <ac:chgData name="Frank-Carr, Claire (ACL) (CTR)" userId="023a24b7-4ee5-46bf-8a1c-3b2e4b8d21fb" providerId="ADAL" clId="{00D4F26B-4732-4F04-8435-8A0625B6265E}" dt="2024-06-26T22:58:53.436" v="570" actId="13244"/>
          <ac:spMkLst>
            <pc:docMk/>
            <pc:sldMk cId="825309115" sldId="307"/>
            <ac:spMk id="2" creationId="{55D94FCF-C6E8-3861-E3C5-A8C94244ED97}"/>
          </ac:spMkLst>
        </pc:sp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00D4F26B-4732-4F04-8435-8A0625B6265E}" dt="2024-06-26T14:46:03.413" v="231"/>
              <pc2:cmMkLst xmlns:pc2="http://schemas.microsoft.com/office/powerpoint/2019/9/main/command">
                <pc:docMk/>
                <pc:sldMk cId="825309115" sldId="307"/>
                <pc2:cmMk id="{34E1630A-E551-4DF1-A105-479609B2116C}"/>
              </pc2:cmMkLst>
              <pc226:cmRplyChg chg="add">
                <pc226:chgData name="Frank-Carr, Claire (ACL) (CTR)" userId="023a24b7-4ee5-46bf-8a1c-3b2e4b8d21fb" providerId="ADAL" clId="{00D4F26B-4732-4F04-8435-8A0625B6265E}" dt="2024-06-26T14:46:03.413" v="231"/>
                <pc2:cmRplyMkLst xmlns:pc2="http://schemas.microsoft.com/office/powerpoint/2019/9/main/command">
                  <pc:docMk/>
                  <pc:sldMk cId="825309115" sldId="307"/>
                  <pc2:cmMk id="{34E1630A-E551-4DF1-A105-479609B2116C}"/>
                  <pc2:cmRplyMk id="{9CBA2575-E6D7-449F-ABB7-A14EAFDA4258}"/>
                </pc2:cmRplyMkLst>
              </pc226:cmRplyChg>
            </pc226:cmChg>
          </p:ext>
        </pc:extLst>
      </pc:sldChg>
      <pc:sldChg chg="addSp modSp mod">
        <pc:chgData name="Frank-Carr, Claire (ACL) (CTR)" userId="023a24b7-4ee5-46bf-8a1c-3b2e4b8d21fb" providerId="ADAL" clId="{00D4F26B-4732-4F04-8435-8A0625B6265E}" dt="2024-06-26T22:54:41.156" v="520" actId="13244"/>
        <pc:sldMkLst>
          <pc:docMk/>
          <pc:sldMk cId="1323994241" sldId="309"/>
        </pc:sldMkLst>
        <pc:spChg chg="add mod ord">
          <ac:chgData name="Frank-Carr, Claire (ACL) (CTR)" userId="023a24b7-4ee5-46bf-8a1c-3b2e4b8d21fb" providerId="ADAL" clId="{00D4F26B-4732-4F04-8435-8A0625B6265E}" dt="2024-06-26T22:54:41.156" v="520" actId="13244"/>
          <ac:spMkLst>
            <pc:docMk/>
            <pc:sldMk cId="1323994241" sldId="309"/>
            <ac:spMk id="2" creationId="{2B5E4D40-FA7A-4535-68DE-559F98D328BA}"/>
          </ac:spMkLst>
        </pc:spChg>
      </pc:sldChg>
      <pc:sldChg chg="addSp modSp mod modNotesTx">
        <pc:chgData name="Frank-Carr, Claire (ACL) (CTR)" userId="023a24b7-4ee5-46bf-8a1c-3b2e4b8d21fb" providerId="ADAL" clId="{00D4F26B-4732-4F04-8435-8A0625B6265E}" dt="2024-06-26T22:55:26.121" v="526" actId="13244"/>
        <pc:sldMkLst>
          <pc:docMk/>
          <pc:sldMk cId="1589824071" sldId="314"/>
        </pc:sldMkLst>
        <pc:spChg chg="add mod ord">
          <ac:chgData name="Frank-Carr, Claire (ACL) (CTR)" userId="023a24b7-4ee5-46bf-8a1c-3b2e4b8d21fb" providerId="ADAL" clId="{00D4F26B-4732-4F04-8435-8A0625B6265E}" dt="2024-06-26T22:55:26.121" v="526" actId="13244"/>
          <ac:spMkLst>
            <pc:docMk/>
            <pc:sldMk cId="1589824071" sldId="314"/>
            <ac:spMk id="2" creationId="{5B76DBA5-0774-925A-2C1B-75424D9EA9BA}"/>
          </ac:spMkLst>
        </pc:spChg>
      </pc:sldChg>
      <pc:sldChg chg="addSp modSp mod">
        <pc:chgData name="Frank-Carr, Claire (ACL) (CTR)" userId="023a24b7-4ee5-46bf-8a1c-3b2e4b8d21fb" providerId="ADAL" clId="{00D4F26B-4732-4F04-8435-8A0625B6265E}" dt="2024-06-26T22:55:29.708" v="527" actId="13244"/>
        <pc:sldMkLst>
          <pc:docMk/>
          <pc:sldMk cId="1351614386" sldId="315"/>
        </pc:sldMkLst>
        <pc:spChg chg="add mod ord">
          <ac:chgData name="Frank-Carr, Claire (ACL) (CTR)" userId="023a24b7-4ee5-46bf-8a1c-3b2e4b8d21fb" providerId="ADAL" clId="{00D4F26B-4732-4F04-8435-8A0625B6265E}" dt="2024-06-26T22:55:29.708" v="527" actId="13244"/>
          <ac:spMkLst>
            <pc:docMk/>
            <pc:sldMk cId="1351614386" sldId="315"/>
            <ac:spMk id="2" creationId="{BB130508-F7CE-4B7E-4A9E-122486DF845A}"/>
          </ac:spMkLst>
        </pc:spChg>
      </pc:sldChg>
      <pc:sldChg chg="addSp modSp mod">
        <pc:chgData name="Frank-Carr, Claire (ACL) (CTR)" userId="023a24b7-4ee5-46bf-8a1c-3b2e4b8d21fb" providerId="ADAL" clId="{00D4F26B-4732-4F04-8435-8A0625B6265E}" dt="2024-06-26T22:55:34.189" v="528" actId="13244"/>
        <pc:sldMkLst>
          <pc:docMk/>
          <pc:sldMk cId="2333488521" sldId="317"/>
        </pc:sldMkLst>
        <pc:spChg chg="add mod ord">
          <ac:chgData name="Frank-Carr, Claire (ACL) (CTR)" userId="023a24b7-4ee5-46bf-8a1c-3b2e4b8d21fb" providerId="ADAL" clId="{00D4F26B-4732-4F04-8435-8A0625B6265E}" dt="2024-06-26T22:55:34.189" v="528" actId="13244"/>
          <ac:spMkLst>
            <pc:docMk/>
            <pc:sldMk cId="2333488521" sldId="317"/>
            <ac:spMk id="2" creationId="{699EBCAD-C3E7-2C44-96DF-0E2ABC465CF7}"/>
          </ac:spMkLst>
        </pc:spChg>
      </pc:sldChg>
      <pc:sldChg chg="addSp modSp mod">
        <pc:chgData name="Frank-Carr, Claire (ACL) (CTR)" userId="023a24b7-4ee5-46bf-8a1c-3b2e4b8d21fb" providerId="ADAL" clId="{00D4F26B-4732-4F04-8435-8A0625B6265E}" dt="2024-06-26T22:55:39.867" v="529" actId="13244"/>
        <pc:sldMkLst>
          <pc:docMk/>
          <pc:sldMk cId="2472616536" sldId="318"/>
        </pc:sldMkLst>
        <pc:spChg chg="add mod ord">
          <ac:chgData name="Frank-Carr, Claire (ACL) (CTR)" userId="023a24b7-4ee5-46bf-8a1c-3b2e4b8d21fb" providerId="ADAL" clId="{00D4F26B-4732-4F04-8435-8A0625B6265E}" dt="2024-06-26T22:55:39.867" v="529" actId="13244"/>
          <ac:spMkLst>
            <pc:docMk/>
            <pc:sldMk cId="2472616536" sldId="318"/>
            <ac:spMk id="2" creationId="{EA8DEB8E-9FFE-C401-9BD4-27931A375CDF}"/>
          </ac:spMkLst>
        </pc:spChg>
      </pc:sldChg>
      <pc:sldChg chg="addSp modSp mod addCm modCm modNotesTx">
        <pc:chgData name="Frank-Carr, Claire (ACL) (CTR)" userId="023a24b7-4ee5-46bf-8a1c-3b2e4b8d21fb" providerId="ADAL" clId="{00D4F26B-4732-4F04-8435-8A0625B6265E}" dt="2024-06-26T22:55:44.468" v="530" actId="13244"/>
        <pc:sldMkLst>
          <pc:docMk/>
          <pc:sldMk cId="186183740" sldId="319"/>
        </pc:sldMkLst>
        <pc:spChg chg="add mod ord">
          <ac:chgData name="Frank-Carr, Claire (ACL) (CTR)" userId="023a24b7-4ee5-46bf-8a1c-3b2e4b8d21fb" providerId="ADAL" clId="{00D4F26B-4732-4F04-8435-8A0625B6265E}" dt="2024-06-26T22:55:44.468" v="530" actId="13244"/>
          <ac:spMkLst>
            <pc:docMk/>
            <pc:sldMk cId="186183740" sldId="319"/>
            <ac:spMk id="2" creationId="{ADC09E8F-4F0D-D273-A4DF-28FF7063D679}"/>
          </ac:spMkLst>
        </pc:spChg>
        <pc:extLst>
          <p:ext xmlns:p="http://schemas.openxmlformats.org/presentationml/2006/main" uri="{D6D511B9-2390-475A-947B-AFAB55BFBCF1}">
            <pc226:cmChg xmlns:pc226="http://schemas.microsoft.com/office/powerpoint/2022/06/main/command" chg="add mod">
              <pc226:chgData name="Frank-Carr, Claire (ACL) (CTR)" userId="023a24b7-4ee5-46bf-8a1c-3b2e4b8d21fb" providerId="ADAL" clId="{00D4F26B-4732-4F04-8435-8A0625B6265E}" dt="2024-06-26T15:50:07.078" v="514"/>
              <pc2:cmMkLst xmlns:pc2="http://schemas.microsoft.com/office/powerpoint/2019/9/main/command">
                <pc:docMk/>
                <pc:sldMk cId="186183740" sldId="319"/>
                <pc2:cmMk id="{B9DE59D7-D85B-4778-AF19-DC482AFCD60E}"/>
              </pc2:cmMkLst>
            </pc226:cmChg>
          </p:ext>
        </pc:extLst>
      </pc:sldChg>
      <pc:sldChg chg="addSp modSp mod modNotesTx">
        <pc:chgData name="Frank-Carr, Claire (ACL) (CTR)" userId="023a24b7-4ee5-46bf-8a1c-3b2e4b8d21fb" providerId="ADAL" clId="{00D4F26B-4732-4F04-8435-8A0625B6265E}" dt="2024-06-26T22:55:49.659" v="531" actId="13244"/>
        <pc:sldMkLst>
          <pc:docMk/>
          <pc:sldMk cId="1494421006" sldId="321"/>
        </pc:sldMkLst>
        <pc:spChg chg="add mod ord">
          <ac:chgData name="Frank-Carr, Claire (ACL) (CTR)" userId="023a24b7-4ee5-46bf-8a1c-3b2e4b8d21fb" providerId="ADAL" clId="{00D4F26B-4732-4F04-8435-8A0625B6265E}" dt="2024-06-26T22:55:49.659" v="531" actId="13244"/>
          <ac:spMkLst>
            <pc:docMk/>
            <pc:sldMk cId="1494421006" sldId="321"/>
            <ac:spMk id="3" creationId="{AF3DB07C-5DB6-AECD-406F-3755130B6EF9}"/>
          </ac:spMkLst>
        </pc:spChg>
        <pc:graphicFrameChg chg="mod">
          <ac:chgData name="Frank-Carr, Claire (ACL) (CTR)" userId="023a24b7-4ee5-46bf-8a1c-3b2e4b8d21fb" providerId="ADAL" clId="{00D4F26B-4732-4F04-8435-8A0625B6265E}" dt="2024-06-26T13:18:43.012" v="0" actId="1076"/>
          <ac:graphicFrameMkLst>
            <pc:docMk/>
            <pc:sldMk cId="1494421006" sldId="321"/>
            <ac:graphicFrameMk id="2" creationId="{0BA79CC0-4BA6-C36A-B541-A4DF58187613}"/>
          </ac:graphicFrameMkLst>
        </pc:graphicFrameChg>
      </pc:sldChg>
      <pc:sldChg chg="addSp modSp mod">
        <pc:chgData name="Frank-Carr, Claire (ACL) (CTR)" userId="023a24b7-4ee5-46bf-8a1c-3b2e4b8d21fb" providerId="ADAL" clId="{00D4F26B-4732-4F04-8435-8A0625B6265E}" dt="2024-06-26T22:55:56.739" v="532" actId="13244"/>
        <pc:sldMkLst>
          <pc:docMk/>
          <pc:sldMk cId="4115599183" sldId="322"/>
        </pc:sldMkLst>
        <pc:spChg chg="add mod ord">
          <ac:chgData name="Frank-Carr, Claire (ACL) (CTR)" userId="023a24b7-4ee5-46bf-8a1c-3b2e4b8d21fb" providerId="ADAL" clId="{00D4F26B-4732-4F04-8435-8A0625B6265E}" dt="2024-06-26T22:55:56.739" v="532" actId="13244"/>
          <ac:spMkLst>
            <pc:docMk/>
            <pc:sldMk cId="4115599183" sldId="322"/>
            <ac:spMk id="2" creationId="{B60279D5-BCFC-60FB-13BF-74C7247C7A58}"/>
          </ac:spMkLst>
        </pc:spChg>
        <pc:spChg chg="mod">
          <ac:chgData name="Frank-Carr, Claire (ACL) (CTR)" userId="023a24b7-4ee5-46bf-8a1c-3b2e4b8d21fb" providerId="ADAL" clId="{00D4F26B-4732-4F04-8435-8A0625B6265E}" dt="2024-06-26T15:24:22.802" v="370" actId="20577"/>
          <ac:spMkLst>
            <pc:docMk/>
            <pc:sldMk cId="4115599183" sldId="322"/>
            <ac:spMk id="7" creationId="{307DD01B-7567-A5EC-F1C2-39B4EF495609}"/>
          </ac:spMkLst>
        </pc:spChg>
      </pc:sldChg>
      <pc:sldChg chg="addSp modSp mod modCm modNotesTx">
        <pc:chgData name="Frank-Carr, Claire (ACL) (CTR)" userId="023a24b7-4ee5-46bf-8a1c-3b2e4b8d21fb" providerId="ADAL" clId="{00D4F26B-4732-4F04-8435-8A0625B6265E}" dt="2024-06-26T22:56:03.721" v="534" actId="13244"/>
        <pc:sldMkLst>
          <pc:docMk/>
          <pc:sldMk cId="2941293756" sldId="323"/>
        </pc:sldMkLst>
        <pc:spChg chg="add mod ord">
          <ac:chgData name="Frank-Carr, Claire (ACL) (CTR)" userId="023a24b7-4ee5-46bf-8a1c-3b2e4b8d21fb" providerId="ADAL" clId="{00D4F26B-4732-4F04-8435-8A0625B6265E}" dt="2024-06-26T22:56:03.721" v="534" actId="13244"/>
          <ac:spMkLst>
            <pc:docMk/>
            <pc:sldMk cId="2941293756" sldId="323"/>
            <ac:spMk id="2" creationId="{AF6B7FEC-31A4-2632-D349-25E1167955A7}"/>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00D4F26B-4732-4F04-8435-8A0625B6265E}" dt="2024-06-26T15:21:44.744" v="330"/>
              <pc2:cmMkLst xmlns:pc2="http://schemas.microsoft.com/office/powerpoint/2019/9/main/command">
                <pc:docMk/>
                <pc:sldMk cId="2941293756" sldId="323"/>
                <pc2:cmMk id="{FA4B23DB-0788-4CB4-87B8-7662B022E689}"/>
              </pc2:cmMkLst>
              <pc226:cmRplyChg chg="add">
                <pc226:chgData name="Frank-Carr, Claire (ACL) (CTR)" userId="023a24b7-4ee5-46bf-8a1c-3b2e4b8d21fb" providerId="ADAL" clId="{00D4F26B-4732-4F04-8435-8A0625B6265E}" dt="2024-06-26T15:21:36.611" v="329"/>
                <pc2:cmRplyMkLst xmlns:pc2="http://schemas.microsoft.com/office/powerpoint/2019/9/main/command">
                  <pc:docMk/>
                  <pc:sldMk cId="2941293756" sldId="323"/>
                  <pc2:cmMk id="{FA4B23DB-0788-4CB4-87B8-7662B022E689}"/>
                  <pc2:cmRplyMk id="{21069A9D-1630-407C-83A6-9BD557856286}"/>
                </pc2:cmRplyMkLst>
              </pc226:cmRplyChg>
              <pc226:cmRplyChg chg="add">
                <pc226:chgData name="Frank-Carr, Claire (ACL) (CTR)" userId="023a24b7-4ee5-46bf-8a1c-3b2e4b8d21fb" providerId="ADAL" clId="{00D4F26B-4732-4F04-8435-8A0625B6265E}" dt="2024-06-26T15:12:00.994" v="235"/>
                <pc2:cmRplyMkLst xmlns:pc2="http://schemas.microsoft.com/office/powerpoint/2019/9/main/command">
                  <pc:docMk/>
                  <pc:sldMk cId="2941293756" sldId="323"/>
                  <pc2:cmMk id="{FA4B23DB-0788-4CB4-87B8-7662B022E689}"/>
                  <pc2:cmRplyMk id="{71792ADC-A501-4AD2-AA48-88C118F28F52}"/>
                </pc2:cmRplyMkLst>
              </pc226:cmRplyChg>
            </pc226:cmChg>
          </p:ext>
        </pc:extLst>
      </pc:sldChg>
      <pc:sldChg chg="addSp modSp mod">
        <pc:chgData name="Frank-Carr, Claire (ACL) (CTR)" userId="023a24b7-4ee5-46bf-8a1c-3b2e4b8d21fb" providerId="ADAL" clId="{00D4F26B-4732-4F04-8435-8A0625B6265E}" dt="2024-06-26T22:56:14.822" v="536" actId="13244"/>
        <pc:sldMkLst>
          <pc:docMk/>
          <pc:sldMk cId="478776048" sldId="324"/>
        </pc:sldMkLst>
        <pc:spChg chg="add mod ord">
          <ac:chgData name="Frank-Carr, Claire (ACL) (CTR)" userId="023a24b7-4ee5-46bf-8a1c-3b2e4b8d21fb" providerId="ADAL" clId="{00D4F26B-4732-4F04-8435-8A0625B6265E}" dt="2024-06-26T22:56:14.822" v="536" actId="13244"/>
          <ac:spMkLst>
            <pc:docMk/>
            <pc:sldMk cId="478776048" sldId="324"/>
            <ac:spMk id="2" creationId="{E3EC9F14-B513-69C4-27F0-CD1DBEE123AA}"/>
          </ac:spMkLst>
        </pc:spChg>
        <pc:spChg chg="mod">
          <ac:chgData name="Frank-Carr, Claire (ACL) (CTR)" userId="023a24b7-4ee5-46bf-8a1c-3b2e4b8d21fb" providerId="ADAL" clId="{00D4F26B-4732-4F04-8435-8A0625B6265E}" dt="2024-06-26T15:35:53.566" v="375" actId="1076"/>
          <ac:spMkLst>
            <pc:docMk/>
            <pc:sldMk cId="478776048" sldId="324"/>
            <ac:spMk id="9" creationId="{616548FE-0E5A-BC2E-050A-D8935EF967EE}"/>
          </ac:spMkLst>
        </pc:spChg>
      </pc:sldChg>
      <pc:sldChg chg="addSp modSp mod">
        <pc:chgData name="Frank-Carr, Claire (ACL) (CTR)" userId="023a24b7-4ee5-46bf-8a1c-3b2e4b8d21fb" providerId="ADAL" clId="{00D4F26B-4732-4F04-8435-8A0625B6265E}" dt="2024-06-26T22:56:19.402" v="537" actId="13244"/>
        <pc:sldMkLst>
          <pc:docMk/>
          <pc:sldMk cId="2717789145" sldId="325"/>
        </pc:sldMkLst>
        <pc:spChg chg="add mod ord">
          <ac:chgData name="Frank-Carr, Claire (ACL) (CTR)" userId="023a24b7-4ee5-46bf-8a1c-3b2e4b8d21fb" providerId="ADAL" clId="{00D4F26B-4732-4F04-8435-8A0625B6265E}" dt="2024-06-26T22:56:19.402" v="537" actId="13244"/>
          <ac:spMkLst>
            <pc:docMk/>
            <pc:sldMk cId="2717789145" sldId="325"/>
            <ac:spMk id="3" creationId="{F2006F81-13A7-5384-7B2F-38AEBA849CBE}"/>
          </ac:spMkLst>
        </pc:spChg>
      </pc:sldChg>
      <pc:sldChg chg="addSp modSp mod modCm">
        <pc:chgData name="Frank-Carr, Claire (ACL) (CTR)" userId="023a24b7-4ee5-46bf-8a1c-3b2e4b8d21fb" providerId="ADAL" clId="{00D4F26B-4732-4F04-8435-8A0625B6265E}" dt="2024-06-27T15:12:36.045" v="573"/>
        <pc:sldMkLst>
          <pc:docMk/>
          <pc:sldMk cId="2545856619" sldId="326"/>
        </pc:sldMkLst>
        <pc:spChg chg="add mod ord">
          <ac:chgData name="Frank-Carr, Claire (ACL) (CTR)" userId="023a24b7-4ee5-46bf-8a1c-3b2e4b8d21fb" providerId="ADAL" clId="{00D4F26B-4732-4F04-8435-8A0625B6265E}" dt="2024-06-26T22:56:24.189" v="538" actId="13244"/>
          <ac:spMkLst>
            <pc:docMk/>
            <pc:sldMk cId="2545856619" sldId="326"/>
            <ac:spMk id="2" creationId="{158F69DD-3AC8-602E-3A10-C443087B508F}"/>
          </ac:spMkLst>
        </pc:spChg>
        <pc:extLst>
          <p:ext xmlns:p="http://schemas.openxmlformats.org/presentationml/2006/main" uri="{D6D511B9-2390-475A-947B-AFAB55BFBCF1}">
            <pc226:cmChg xmlns:pc226="http://schemas.microsoft.com/office/powerpoint/2022/06/main/command" chg="">
              <pc226:chgData name="Frank-Carr, Claire (ACL) (CTR)" userId="023a24b7-4ee5-46bf-8a1c-3b2e4b8d21fb" providerId="ADAL" clId="{00D4F26B-4732-4F04-8435-8A0625B6265E}" dt="2024-06-27T15:12:36.045" v="573"/>
              <pc2:cmMkLst xmlns:pc2="http://schemas.microsoft.com/office/powerpoint/2019/9/main/command">
                <pc:docMk/>
                <pc:sldMk cId="2545856619" sldId="326"/>
                <pc2:cmMk id="{B89E3B81-B3F8-4EED-A3A4-48A10F80B456}"/>
              </pc2:cmMkLst>
              <pc226:cmRplyChg chg="add">
                <pc226:chgData name="Frank-Carr, Claire (ACL) (CTR)" userId="023a24b7-4ee5-46bf-8a1c-3b2e4b8d21fb" providerId="ADAL" clId="{00D4F26B-4732-4F04-8435-8A0625B6265E}" dt="2024-06-27T15:12:36.045" v="573"/>
                <pc2:cmRplyMkLst xmlns:pc2="http://schemas.microsoft.com/office/powerpoint/2019/9/main/command">
                  <pc:docMk/>
                  <pc:sldMk cId="2545856619" sldId="326"/>
                  <pc2:cmMk id="{B89E3B81-B3F8-4EED-A3A4-48A10F80B456}"/>
                  <pc2:cmRplyMk id="{7AE0445E-8F85-466C-87A7-1985885F8433}"/>
                </pc2:cmRplyMkLst>
              </pc226:cmRplyChg>
            </pc226:cmChg>
          </p:ext>
        </pc:extLst>
      </pc:sldChg>
      <pc:sldChg chg="addSp modSp mod">
        <pc:chgData name="Frank-Carr, Claire (ACL) (CTR)" userId="023a24b7-4ee5-46bf-8a1c-3b2e4b8d21fb" providerId="ADAL" clId="{00D4F26B-4732-4F04-8435-8A0625B6265E}" dt="2024-06-26T22:56:31.979" v="539" actId="13244"/>
        <pc:sldMkLst>
          <pc:docMk/>
          <pc:sldMk cId="3774910605" sldId="327"/>
        </pc:sldMkLst>
        <pc:spChg chg="add mod ord">
          <ac:chgData name="Frank-Carr, Claire (ACL) (CTR)" userId="023a24b7-4ee5-46bf-8a1c-3b2e4b8d21fb" providerId="ADAL" clId="{00D4F26B-4732-4F04-8435-8A0625B6265E}" dt="2024-06-26T22:56:31.979" v="539" actId="13244"/>
          <ac:spMkLst>
            <pc:docMk/>
            <pc:sldMk cId="3774910605" sldId="327"/>
            <ac:spMk id="2" creationId="{8F313C39-859E-4C5D-EE68-9445D6583629}"/>
          </ac:spMkLst>
        </pc:spChg>
      </pc:sldChg>
      <pc:sldChg chg="addSp modSp mod">
        <pc:chgData name="Frank-Carr, Claire (ACL) (CTR)" userId="023a24b7-4ee5-46bf-8a1c-3b2e4b8d21fb" providerId="ADAL" clId="{00D4F26B-4732-4F04-8435-8A0625B6265E}" dt="2024-06-26T22:56:41.112" v="541" actId="13244"/>
        <pc:sldMkLst>
          <pc:docMk/>
          <pc:sldMk cId="3381028750" sldId="328"/>
        </pc:sldMkLst>
        <pc:spChg chg="add mod ord">
          <ac:chgData name="Frank-Carr, Claire (ACL) (CTR)" userId="023a24b7-4ee5-46bf-8a1c-3b2e4b8d21fb" providerId="ADAL" clId="{00D4F26B-4732-4F04-8435-8A0625B6265E}" dt="2024-06-26T22:56:41.112" v="541" actId="13244"/>
          <ac:spMkLst>
            <pc:docMk/>
            <pc:sldMk cId="3381028750" sldId="328"/>
            <ac:spMk id="2" creationId="{90A6C026-8BEE-C1FA-E52E-BFD98A848693}"/>
          </ac:spMkLst>
        </pc:spChg>
      </pc:sldChg>
      <pc:sldChg chg="addSp modSp mod">
        <pc:chgData name="Frank-Carr, Claire (ACL) (CTR)" userId="023a24b7-4ee5-46bf-8a1c-3b2e4b8d21fb" providerId="ADAL" clId="{00D4F26B-4732-4F04-8435-8A0625B6265E}" dt="2024-06-26T22:57:02.977" v="546" actId="13244"/>
        <pc:sldMkLst>
          <pc:docMk/>
          <pc:sldMk cId="4149659963" sldId="329"/>
        </pc:sldMkLst>
        <pc:spChg chg="add mod ord">
          <ac:chgData name="Frank-Carr, Claire (ACL) (CTR)" userId="023a24b7-4ee5-46bf-8a1c-3b2e4b8d21fb" providerId="ADAL" clId="{00D4F26B-4732-4F04-8435-8A0625B6265E}" dt="2024-06-26T22:57:02.977" v="546" actId="13244"/>
          <ac:spMkLst>
            <pc:docMk/>
            <pc:sldMk cId="4149659963" sldId="329"/>
            <ac:spMk id="2" creationId="{C3B62685-AE08-E6BB-204D-A12E0F61B194}"/>
          </ac:spMkLst>
        </pc:spChg>
      </pc:sldChg>
      <pc:sldChg chg="addSp modSp mod">
        <pc:chgData name="Frank-Carr, Claire (ACL) (CTR)" userId="023a24b7-4ee5-46bf-8a1c-3b2e4b8d21fb" providerId="ADAL" clId="{00D4F26B-4732-4F04-8435-8A0625B6265E}" dt="2024-06-26T22:57:07.361" v="547" actId="13244"/>
        <pc:sldMkLst>
          <pc:docMk/>
          <pc:sldMk cId="2284779883" sldId="330"/>
        </pc:sldMkLst>
        <pc:spChg chg="add mod ord">
          <ac:chgData name="Frank-Carr, Claire (ACL) (CTR)" userId="023a24b7-4ee5-46bf-8a1c-3b2e4b8d21fb" providerId="ADAL" clId="{00D4F26B-4732-4F04-8435-8A0625B6265E}" dt="2024-06-26T22:57:07.361" v="547" actId="13244"/>
          <ac:spMkLst>
            <pc:docMk/>
            <pc:sldMk cId="2284779883" sldId="330"/>
            <ac:spMk id="2" creationId="{14BE7CEB-B8CD-A87C-487D-87624648E241}"/>
          </ac:spMkLst>
        </pc:spChg>
      </pc:sldChg>
      <pc:sldChg chg="addSp modSp mod">
        <pc:chgData name="Frank-Carr, Claire (ACL) (CTR)" userId="023a24b7-4ee5-46bf-8a1c-3b2e4b8d21fb" providerId="ADAL" clId="{00D4F26B-4732-4F04-8435-8A0625B6265E}" dt="2024-06-26T22:57:25.057" v="551" actId="13244"/>
        <pc:sldMkLst>
          <pc:docMk/>
          <pc:sldMk cId="2722434814" sldId="331"/>
        </pc:sldMkLst>
        <pc:spChg chg="add mod ord">
          <ac:chgData name="Frank-Carr, Claire (ACL) (CTR)" userId="023a24b7-4ee5-46bf-8a1c-3b2e4b8d21fb" providerId="ADAL" clId="{00D4F26B-4732-4F04-8435-8A0625B6265E}" dt="2024-06-26T22:57:25.057" v="551" actId="13244"/>
          <ac:spMkLst>
            <pc:docMk/>
            <pc:sldMk cId="2722434814" sldId="331"/>
            <ac:spMk id="2" creationId="{7A2554B6-8BAD-A743-DD04-4810D46F0990}"/>
          </ac:spMkLst>
        </pc:spChg>
      </pc:sldChg>
      <pc:sldChg chg="addSp modSp mod">
        <pc:chgData name="Frank-Carr, Claire (ACL) (CTR)" userId="023a24b7-4ee5-46bf-8a1c-3b2e4b8d21fb" providerId="ADAL" clId="{00D4F26B-4732-4F04-8435-8A0625B6265E}" dt="2024-06-26T22:57:21.283" v="550" actId="13244"/>
        <pc:sldMkLst>
          <pc:docMk/>
          <pc:sldMk cId="3482243744" sldId="332"/>
        </pc:sldMkLst>
        <pc:spChg chg="add mod ord">
          <ac:chgData name="Frank-Carr, Claire (ACL) (CTR)" userId="023a24b7-4ee5-46bf-8a1c-3b2e4b8d21fb" providerId="ADAL" clId="{00D4F26B-4732-4F04-8435-8A0625B6265E}" dt="2024-06-26T22:57:21.283" v="550" actId="13244"/>
          <ac:spMkLst>
            <pc:docMk/>
            <pc:sldMk cId="3482243744" sldId="332"/>
            <ac:spMk id="2" creationId="{62A12CE9-B9A5-7E06-EEA5-C5107B855EE6}"/>
          </ac:spMkLst>
        </pc:spChg>
        <pc:spChg chg="mod">
          <ac:chgData name="Frank-Carr, Claire (ACL) (CTR)" userId="023a24b7-4ee5-46bf-8a1c-3b2e4b8d21fb" providerId="ADAL" clId="{00D4F26B-4732-4F04-8435-8A0625B6265E}" dt="2024-06-26T15:41:55.203" v="381" actId="20577"/>
          <ac:spMkLst>
            <pc:docMk/>
            <pc:sldMk cId="3482243744" sldId="332"/>
            <ac:spMk id="7" creationId="{307DD01B-7567-A5EC-F1C2-39B4EF495609}"/>
          </ac:spMkLst>
        </pc:spChg>
      </pc:sldChg>
      <pc:sldChg chg="addSp modSp mod">
        <pc:chgData name="Frank-Carr, Claire (ACL) (CTR)" userId="023a24b7-4ee5-46bf-8a1c-3b2e4b8d21fb" providerId="ADAL" clId="{00D4F26B-4732-4F04-8435-8A0625B6265E}" dt="2024-06-26T22:57:30.491" v="552" actId="13244"/>
        <pc:sldMkLst>
          <pc:docMk/>
          <pc:sldMk cId="3882675831" sldId="333"/>
        </pc:sldMkLst>
        <pc:spChg chg="add mod ord">
          <ac:chgData name="Frank-Carr, Claire (ACL) (CTR)" userId="023a24b7-4ee5-46bf-8a1c-3b2e4b8d21fb" providerId="ADAL" clId="{00D4F26B-4732-4F04-8435-8A0625B6265E}" dt="2024-06-26T22:57:30.491" v="552" actId="13244"/>
          <ac:spMkLst>
            <pc:docMk/>
            <pc:sldMk cId="3882675831" sldId="333"/>
            <ac:spMk id="2" creationId="{190F9050-28C8-8E2E-ABB4-B9DACE1AF7EE}"/>
          </ac:spMkLst>
        </pc:spChg>
      </pc:sldChg>
      <pc:sldChg chg="addSp modSp mod modCm modNotesTx">
        <pc:chgData name="Frank-Carr, Claire (ACL) (CTR)" userId="023a24b7-4ee5-46bf-8a1c-3b2e4b8d21fb" providerId="ADAL" clId="{00D4F26B-4732-4F04-8435-8A0625B6265E}" dt="2024-06-26T22:56:36.356" v="540" actId="13244"/>
        <pc:sldMkLst>
          <pc:docMk/>
          <pc:sldMk cId="4248212191" sldId="335"/>
        </pc:sldMkLst>
        <pc:spChg chg="add mod ord">
          <ac:chgData name="Frank-Carr, Claire (ACL) (CTR)" userId="023a24b7-4ee5-46bf-8a1c-3b2e4b8d21fb" providerId="ADAL" clId="{00D4F26B-4732-4F04-8435-8A0625B6265E}" dt="2024-06-26T22:56:36.356" v="540" actId="13244"/>
          <ac:spMkLst>
            <pc:docMk/>
            <pc:sldMk cId="4248212191" sldId="335"/>
            <ac:spMk id="2" creationId="{7B9AE568-959D-5A1D-2EDD-D0625AD7B12B}"/>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00D4F26B-4732-4F04-8435-8A0625B6265E}" dt="2024-06-26T15:27:36.401" v="374"/>
              <pc2:cmMkLst xmlns:pc2="http://schemas.microsoft.com/office/powerpoint/2019/9/main/command">
                <pc:docMk/>
                <pc:sldMk cId="4248212191" sldId="335"/>
                <pc2:cmMk id="{54525BEE-0B4A-4D2B-813D-610E0FF996AB}"/>
              </pc2:cmMkLst>
              <pc226:cmRplyChg chg="add">
                <pc226:chgData name="Frank-Carr, Claire (ACL) (CTR)" userId="023a24b7-4ee5-46bf-8a1c-3b2e4b8d21fb" providerId="ADAL" clId="{00D4F26B-4732-4F04-8435-8A0625B6265E}" dt="2024-06-26T15:07:20.064" v="232"/>
                <pc2:cmRplyMkLst xmlns:pc2="http://schemas.microsoft.com/office/powerpoint/2019/9/main/command">
                  <pc:docMk/>
                  <pc:sldMk cId="4248212191" sldId="335"/>
                  <pc2:cmMk id="{54525BEE-0B4A-4D2B-813D-610E0FF996AB}"/>
                  <pc2:cmRplyMk id="{F7A0D65C-0DDD-483E-84F4-DC809BE8267B}"/>
                </pc2:cmRplyMkLst>
              </pc226:cmRplyChg>
              <pc226:cmRplyChg chg="add">
                <pc226:chgData name="Frank-Carr, Claire (ACL) (CTR)" userId="023a24b7-4ee5-46bf-8a1c-3b2e4b8d21fb" providerId="ADAL" clId="{00D4F26B-4732-4F04-8435-8A0625B6265E}" dt="2024-06-26T15:27:23.645" v="371"/>
                <pc2:cmRplyMkLst xmlns:pc2="http://schemas.microsoft.com/office/powerpoint/2019/9/main/command">
                  <pc:docMk/>
                  <pc:sldMk cId="4248212191" sldId="335"/>
                  <pc2:cmMk id="{54525BEE-0B4A-4D2B-813D-610E0FF996AB}"/>
                  <pc2:cmRplyMk id="{C53C02DA-5513-40C0-9377-B00E7D047799}"/>
                </pc2:cmRplyMkLst>
              </pc226:cmRplyChg>
            </pc226:cmChg>
          </p:ext>
        </pc:extLst>
      </pc:sldChg>
      <pc:sldChg chg="addSp modSp mod modCm modNotesTx">
        <pc:chgData name="Frank-Carr, Claire (ACL) (CTR)" userId="023a24b7-4ee5-46bf-8a1c-3b2e4b8d21fb" providerId="ADAL" clId="{00D4F26B-4732-4F04-8435-8A0625B6265E}" dt="2024-06-27T16:36:25.823" v="577"/>
        <pc:sldMkLst>
          <pc:docMk/>
          <pc:sldMk cId="2993949629" sldId="336"/>
        </pc:sldMkLst>
        <pc:spChg chg="add mod ord">
          <ac:chgData name="Frank-Carr, Claire (ACL) (CTR)" userId="023a24b7-4ee5-46bf-8a1c-3b2e4b8d21fb" providerId="ADAL" clId="{00D4F26B-4732-4F04-8435-8A0625B6265E}" dt="2024-06-26T22:56:44.981" v="542" actId="13244"/>
          <ac:spMkLst>
            <pc:docMk/>
            <pc:sldMk cId="2993949629" sldId="336"/>
            <ac:spMk id="2" creationId="{ADEAC8D7-B122-7839-62BC-1E802AABB1E5}"/>
          </ac:spMkLst>
        </pc:spChg>
        <pc:spChg chg="mod">
          <ac:chgData name="Frank-Carr, Claire (ACL) (CTR)" userId="023a24b7-4ee5-46bf-8a1c-3b2e4b8d21fb" providerId="ADAL" clId="{00D4F26B-4732-4F04-8435-8A0625B6265E}" dt="2024-06-26T15:38:30.092" v="378" actId="14100"/>
          <ac:spMkLst>
            <pc:docMk/>
            <pc:sldMk cId="2993949629" sldId="336"/>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Frank-Carr, Claire (ACL) (CTR)" userId="023a24b7-4ee5-46bf-8a1c-3b2e4b8d21fb" providerId="ADAL" clId="{00D4F26B-4732-4F04-8435-8A0625B6265E}" dt="2024-06-27T16:36:25.823" v="577"/>
              <pc2:cmMkLst xmlns:pc2="http://schemas.microsoft.com/office/powerpoint/2019/9/main/command">
                <pc:docMk/>
                <pc:sldMk cId="2993949629" sldId="336"/>
                <pc2:cmMk id="{77F1E5D6-70A3-497B-B23C-13B8F41EA2BA}"/>
              </pc2:cmMkLst>
              <pc226:cmRplyChg chg="add">
                <pc226:chgData name="Frank-Carr, Claire (ACL) (CTR)" userId="023a24b7-4ee5-46bf-8a1c-3b2e4b8d21fb" providerId="ADAL" clId="{00D4F26B-4732-4F04-8435-8A0625B6265E}" dt="2024-06-26T13:51:52.218" v="208"/>
                <pc2:cmRplyMkLst xmlns:pc2="http://schemas.microsoft.com/office/powerpoint/2019/9/main/command">
                  <pc:docMk/>
                  <pc:sldMk cId="2993949629" sldId="336"/>
                  <pc2:cmMk id="{77F1E5D6-70A3-497B-B23C-13B8F41EA2BA}"/>
                  <pc2:cmRplyMk id="{5854373E-8962-4B9F-BBE6-1C77BADBC1A0}"/>
                </pc2:cmRplyMkLst>
              </pc226:cmRplyChg>
              <pc226:cmRplyChg chg="add">
                <pc226:chgData name="Frank-Carr, Claire (ACL) (CTR)" userId="023a24b7-4ee5-46bf-8a1c-3b2e4b8d21fb" providerId="ADAL" clId="{00D4F26B-4732-4F04-8435-8A0625B6265E}" dt="2024-06-27T15:13:37.781" v="574"/>
                <pc2:cmRplyMkLst xmlns:pc2="http://schemas.microsoft.com/office/powerpoint/2019/9/main/command">
                  <pc:docMk/>
                  <pc:sldMk cId="2993949629" sldId="336"/>
                  <pc2:cmMk id="{77F1E5D6-70A3-497B-B23C-13B8F41EA2BA}"/>
                  <pc2:cmRplyMk id="{B9ADEB3E-2017-4E95-8275-F860431812A2}"/>
                </pc2:cmRplyMkLst>
              </pc226:cmRplyChg>
              <pc226:cmRplyChg chg="add">
                <pc226:chgData name="Frank-Carr, Claire (ACL) (CTR)" userId="023a24b7-4ee5-46bf-8a1c-3b2e4b8d21fb" providerId="ADAL" clId="{00D4F26B-4732-4F04-8435-8A0625B6265E}" dt="2024-06-26T15:11:16.892" v="234"/>
                <pc2:cmRplyMkLst xmlns:pc2="http://schemas.microsoft.com/office/powerpoint/2019/9/main/command">
                  <pc:docMk/>
                  <pc:sldMk cId="2993949629" sldId="336"/>
                  <pc2:cmMk id="{77F1E5D6-70A3-497B-B23C-13B8F41EA2BA}"/>
                  <pc2:cmRplyMk id="{F80E955E-2137-4F57-8312-3B7C15E70770}"/>
                </pc2:cmRplyMkLst>
              </pc226:cmRplyChg>
              <pc226:cmRplyChg chg="add">
                <pc226:chgData name="Frank-Carr, Claire (ACL) (CTR)" userId="023a24b7-4ee5-46bf-8a1c-3b2e4b8d21fb" providerId="ADAL" clId="{00D4F26B-4732-4F04-8435-8A0625B6265E}" dt="2024-06-26T13:58:26.505" v="209"/>
                <pc2:cmRplyMkLst xmlns:pc2="http://schemas.microsoft.com/office/powerpoint/2019/9/main/command">
                  <pc:docMk/>
                  <pc:sldMk cId="2993949629" sldId="336"/>
                  <pc2:cmMk id="{77F1E5D6-70A3-497B-B23C-13B8F41EA2BA}"/>
                  <pc2:cmRplyMk id="{6D21CAFF-F3AB-466B-A492-EEBEE60FD5AC}"/>
                </pc2:cmRplyMkLst>
              </pc226:cmRplyChg>
            </pc226:cmChg>
          </p:ext>
        </pc:extLst>
      </pc:sldChg>
      <pc:sldChg chg="addSp modSp mod">
        <pc:chgData name="Frank-Carr, Claire (ACL) (CTR)" userId="023a24b7-4ee5-46bf-8a1c-3b2e4b8d21fb" providerId="ADAL" clId="{00D4F26B-4732-4F04-8435-8A0625B6265E}" dt="2024-06-26T22:56:53.488" v="544" actId="13244"/>
        <pc:sldMkLst>
          <pc:docMk/>
          <pc:sldMk cId="2759388024" sldId="337"/>
        </pc:sldMkLst>
        <pc:spChg chg="add mod ord">
          <ac:chgData name="Frank-Carr, Claire (ACL) (CTR)" userId="023a24b7-4ee5-46bf-8a1c-3b2e4b8d21fb" providerId="ADAL" clId="{00D4F26B-4732-4F04-8435-8A0625B6265E}" dt="2024-06-26T22:56:53.488" v="544" actId="13244"/>
          <ac:spMkLst>
            <pc:docMk/>
            <pc:sldMk cId="2759388024" sldId="337"/>
            <ac:spMk id="2" creationId="{1DDAEF38-9EFE-0E06-22FE-67D5FA44CBE4}"/>
          </ac:spMkLst>
        </pc:spChg>
      </pc:sldChg>
      <pc:sldChg chg="addSp modSp mod">
        <pc:chgData name="Frank-Carr, Claire (ACL) (CTR)" userId="023a24b7-4ee5-46bf-8a1c-3b2e4b8d21fb" providerId="ADAL" clId="{00D4F26B-4732-4F04-8435-8A0625B6265E}" dt="2024-06-26T22:56:49.288" v="543" actId="13244"/>
        <pc:sldMkLst>
          <pc:docMk/>
          <pc:sldMk cId="2323424404" sldId="338"/>
        </pc:sldMkLst>
        <pc:spChg chg="add mod ord">
          <ac:chgData name="Frank-Carr, Claire (ACL) (CTR)" userId="023a24b7-4ee5-46bf-8a1c-3b2e4b8d21fb" providerId="ADAL" clId="{00D4F26B-4732-4F04-8435-8A0625B6265E}" dt="2024-06-26T22:56:49.288" v="543" actId="13244"/>
          <ac:spMkLst>
            <pc:docMk/>
            <pc:sldMk cId="2323424404" sldId="338"/>
            <ac:spMk id="2" creationId="{3C10F7D4-B6F9-8220-BD47-FAF08EAE1F3A}"/>
          </ac:spMkLst>
        </pc:spChg>
      </pc:sldChg>
      <pc:sldChg chg="addSp modSp mod">
        <pc:chgData name="Frank-Carr, Claire (ACL) (CTR)" userId="023a24b7-4ee5-46bf-8a1c-3b2e4b8d21fb" providerId="ADAL" clId="{00D4F26B-4732-4F04-8435-8A0625B6265E}" dt="2024-06-26T22:56:59.080" v="545" actId="13244"/>
        <pc:sldMkLst>
          <pc:docMk/>
          <pc:sldMk cId="3730015768" sldId="339"/>
        </pc:sldMkLst>
        <pc:spChg chg="add mod ord">
          <ac:chgData name="Frank-Carr, Claire (ACL) (CTR)" userId="023a24b7-4ee5-46bf-8a1c-3b2e4b8d21fb" providerId="ADAL" clId="{00D4F26B-4732-4F04-8435-8A0625B6265E}" dt="2024-06-26T22:56:59.080" v="545" actId="13244"/>
          <ac:spMkLst>
            <pc:docMk/>
            <pc:sldMk cId="3730015768" sldId="339"/>
            <ac:spMk id="2" creationId="{69E6CFE1-10C8-B8FF-AFC0-DCD0EE0C72BD}"/>
          </ac:spMkLst>
        </pc:spChg>
      </pc:sldChg>
      <pc:sldChg chg="addSp modSp mod modNotesTx">
        <pc:chgData name="Frank-Carr, Claire (ACL) (CTR)" userId="023a24b7-4ee5-46bf-8a1c-3b2e4b8d21fb" providerId="ADAL" clId="{00D4F26B-4732-4F04-8435-8A0625B6265E}" dt="2024-06-26T22:57:15.778" v="549" actId="13244"/>
        <pc:sldMkLst>
          <pc:docMk/>
          <pc:sldMk cId="3928384912" sldId="340"/>
        </pc:sldMkLst>
        <pc:spChg chg="add mod ord">
          <ac:chgData name="Frank-Carr, Claire (ACL) (CTR)" userId="023a24b7-4ee5-46bf-8a1c-3b2e4b8d21fb" providerId="ADAL" clId="{00D4F26B-4732-4F04-8435-8A0625B6265E}" dt="2024-06-26T22:57:15.778" v="549" actId="13244"/>
          <ac:spMkLst>
            <pc:docMk/>
            <pc:sldMk cId="3928384912" sldId="340"/>
            <ac:spMk id="2" creationId="{E4D348DA-8805-1FBB-2585-D57DDA2A6F64}"/>
          </ac:spMkLst>
        </pc:spChg>
      </pc:sldChg>
      <pc:sldChg chg="addSp modSp mod modNotesTx">
        <pc:chgData name="Frank-Carr, Claire (ACL) (CTR)" userId="023a24b7-4ee5-46bf-8a1c-3b2e4b8d21fb" providerId="ADAL" clId="{00D4F26B-4732-4F04-8435-8A0625B6265E}" dt="2024-06-26T22:57:11.452" v="548" actId="13244"/>
        <pc:sldMkLst>
          <pc:docMk/>
          <pc:sldMk cId="1010617024" sldId="341"/>
        </pc:sldMkLst>
        <pc:spChg chg="add mod ord">
          <ac:chgData name="Frank-Carr, Claire (ACL) (CTR)" userId="023a24b7-4ee5-46bf-8a1c-3b2e4b8d21fb" providerId="ADAL" clId="{00D4F26B-4732-4F04-8435-8A0625B6265E}" dt="2024-06-26T22:57:11.452" v="548" actId="13244"/>
          <ac:spMkLst>
            <pc:docMk/>
            <pc:sldMk cId="1010617024" sldId="341"/>
            <ac:spMk id="2" creationId="{003A4FF8-FC16-935D-8FC1-02B1D5369F33}"/>
          </ac:spMkLst>
        </pc:spChg>
      </pc:sldChg>
      <pc:sldChg chg="addSp modSp mod">
        <pc:chgData name="Frank-Carr, Claire (ACL) (CTR)" userId="023a24b7-4ee5-46bf-8a1c-3b2e4b8d21fb" providerId="ADAL" clId="{00D4F26B-4732-4F04-8435-8A0625B6265E}" dt="2024-06-26T22:56:09.674" v="535" actId="13244"/>
        <pc:sldMkLst>
          <pc:docMk/>
          <pc:sldMk cId="1710503667" sldId="342"/>
        </pc:sldMkLst>
        <pc:spChg chg="add mod ord">
          <ac:chgData name="Frank-Carr, Claire (ACL) (CTR)" userId="023a24b7-4ee5-46bf-8a1c-3b2e4b8d21fb" providerId="ADAL" clId="{00D4F26B-4732-4F04-8435-8A0625B6265E}" dt="2024-06-26T22:56:09.674" v="535" actId="13244"/>
          <ac:spMkLst>
            <pc:docMk/>
            <pc:sldMk cId="1710503667" sldId="342"/>
            <ac:spMk id="2" creationId="{0BCAB9A3-39A4-2E9F-1A08-F2466322DF8D}"/>
          </ac:spMkLst>
        </pc:spChg>
      </pc:sldChg>
      <pc:sldChg chg="addSp modSp mod">
        <pc:chgData name="Frank-Carr, Claire (ACL) (CTR)" userId="023a24b7-4ee5-46bf-8a1c-3b2e4b8d21fb" providerId="ADAL" clId="{00D4F26B-4732-4F04-8435-8A0625B6265E}" dt="2024-06-26T22:54:21.587" v="516" actId="13244"/>
        <pc:sldMkLst>
          <pc:docMk/>
          <pc:sldMk cId="3911390851" sldId="344"/>
        </pc:sldMkLst>
        <pc:spChg chg="add mod ord">
          <ac:chgData name="Frank-Carr, Claire (ACL) (CTR)" userId="023a24b7-4ee5-46bf-8a1c-3b2e4b8d21fb" providerId="ADAL" clId="{00D4F26B-4732-4F04-8435-8A0625B6265E}" dt="2024-06-26T22:54:21.587" v="516" actId="13244"/>
          <ac:spMkLst>
            <pc:docMk/>
            <pc:sldMk cId="3911390851" sldId="344"/>
            <ac:spMk id="2" creationId="{1BECE13F-59D2-20F4-ADAA-B3309E55EB4A}"/>
          </ac:spMkLst>
        </pc:spChg>
      </pc:sldChg>
      <pc:sldChg chg="addSp modSp mod">
        <pc:chgData name="Frank-Carr, Claire (ACL) (CTR)" userId="023a24b7-4ee5-46bf-8a1c-3b2e4b8d21fb" providerId="ADAL" clId="{00D4F26B-4732-4F04-8435-8A0625B6265E}" dt="2024-06-26T22:57:37.849" v="554" actId="13244"/>
        <pc:sldMkLst>
          <pc:docMk/>
          <pc:sldMk cId="3723947463" sldId="345"/>
        </pc:sldMkLst>
        <pc:spChg chg="add mod ord">
          <ac:chgData name="Frank-Carr, Claire (ACL) (CTR)" userId="023a24b7-4ee5-46bf-8a1c-3b2e4b8d21fb" providerId="ADAL" clId="{00D4F26B-4732-4F04-8435-8A0625B6265E}" dt="2024-06-26T22:57:37.849" v="554" actId="13244"/>
          <ac:spMkLst>
            <pc:docMk/>
            <pc:sldMk cId="3723947463" sldId="345"/>
            <ac:spMk id="2" creationId="{AC4D67D8-5AC2-CB72-7887-9EE54C3164DD}"/>
          </ac:spMkLst>
        </pc:spChg>
      </pc:sldChg>
      <pc:sldChg chg="addSp modSp mod">
        <pc:chgData name="Frank-Carr, Claire (ACL) (CTR)" userId="023a24b7-4ee5-46bf-8a1c-3b2e4b8d21fb" providerId="ADAL" clId="{00D4F26B-4732-4F04-8435-8A0625B6265E}" dt="2024-06-26T22:57:57.260" v="558" actId="13244"/>
        <pc:sldMkLst>
          <pc:docMk/>
          <pc:sldMk cId="2354238127" sldId="347"/>
        </pc:sldMkLst>
        <pc:spChg chg="add mod ord">
          <ac:chgData name="Frank-Carr, Claire (ACL) (CTR)" userId="023a24b7-4ee5-46bf-8a1c-3b2e4b8d21fb" providerId="ADAL" clId="{00D4F26B-4732-4F04-8435-8A0625B6265E}" dt="2024-06-26T22:57:57.260" v="558" actId="13244"/>
          <ac:spMkLst>
            <pc:docMk/>
            <pc:sldMk cId="2354238127" sldId="347"/>
            <ac:spMk id="2" creationId="{C1BCA7B7-2790-5FDC-BC50-81198B045B50}"/>
          </ac:spMkLst>
        </pc:spChg>
      </pc:sldChg>
      <pc:sldChg chg="addSp modSp mod">
        <pc:chgData name="Frank-Carr, Claire (ACL) (CTR)" userId="023a24b7-4ee5-46bf-8a1c-3b2e4b8d21fb" providerId="ADAL" clId="{00D4F26B-4732-4F04-8435-8A0625B6265E}" dt="2024-06-26T22:57:48.093" v="556" actId="13244"/>
        <pc:sldMkLst>
          <pc:docMk/>
          <pc:sldMk cId="852945638" sldId="348"/>
        </pc:sldMkLst>
        <pc:spChg chg="add mod ord">
          <ac:chgData name="Frank-Carr, Claire (ACL) (CTR)" userId="023a24b7-4ee5-46bf-8a1c-3b2e4b8d21fb" providerId="ADAL" clId="{00D4F26B-4732-4F04-8435-8A0625B6265E}" dt="2024-06-26T22:57:48.093" v="556" actId="13244"/>
          <ac:spMkLst>
            <pc:docMk/>
            <pc:sldMk cId="852945638" sldId="348"/>
            <ac:spMk id="2" creationId="{9368A0FF-8600-EB18-40DF-F6CD836CD8C4}"/>
          </ac:spMkLst>
        </pc:spChg>
      </pc:sldChg>
      <pc:sldChg chg="addSp modSp mod modNotesTx">
        <pc:chgData name="Frank-Carr, Claire (ACL) (CTR)" userId="023a24b7-4ee5-46bf-8a1c-3b2e4b8d21fb" providerId="ADAL" clId="{00D4F26B-4732-4F04-8435-8A0625B6265E}" dt="2024-06-26T22:58:07.619" v="560" actId="13244"/>
        <pc:sldMkLst>
          <pc:docMk/>
          <pc:sldMk cId="2620634148" sldId="349"/>
        </pc:sldMkLst>
        <pc:spChg chg="add mod ord">
          <ac:chgData name="Frank-Carr, Claire (ACL) (CTR)" userId="023a24b7-4ee5-46bf-8a1c-3b2e4b8d21fb" providerId="ADAL" clId="{00D4F26B-4732-4F04-8435-8A0625B6265E}" dt="2024-06-26T22:58:07.619" v="560" actId="13244"/>
          <ac:spMkLst>
            <pc:docMk/>
            <pc:sldMk cId="2620634148" sldId="349"/>
            <ac:spMk id="2" creationId="{542CEEF8-E20D-163B-6902-1004DF123C42}"/>
          </ac:spMkLst>
        </pc:spChg>
      </pc:sldChg>
      <pc:sldChg chg="addSp modSp mod">
        <pc:chgData name="Frank-Carr, Claire (ACL) (CTR)" userId="023a24b7-4ee5-46bf-8a1c-3b2e4b8d21fb" providerId="ADAL" clId="{00D4F26B-4732-4F04-8435-8A0625B6265E}" dt="2024-06-26T22:58:12.468" v="561" actId="13244"/>
        <pc:sldMkLst>
          <pc:docMk/>
          <pc:sldMk cId="2845136667" sldId="350"/>
        </pc:sldMkLst>
        <pc:spChg chg="add mod ord">
          <ac:chgData name="Frank-Carr, Claire (ACL) (CTR)" userId="023a24b7-4ee5-46bf-8a1c-3b2e4b8d21fb" providerId="ADAL" clId="{00D4F26B-4732-4F04-8435-8A0625B6265E}" dt="2024-06-26T22:58:12.468" v="561" actId="13244"/>
          <ac:spMkLst>
            <pc:docMk/>
            <pc:sldMk cId="2845136667" sldId="350"/>
            <ac:spMk id="2" creationId="{21281B73-BA47-3813-7E18-C171667D419C}"/>
          </ac:spMkLst>
        </pc:spChg>
      </pc:sldChg>
      <pc:sldChg chg="addSp modSp mod">
        <pc:chgData name="Frank-Carr, Claire (ACL) (CTR)" userId="023a24b7-4ee5-46bf-8a1c-3b2e4b8d21fb" providerId="ADAL" clId="{00D4F26B-4732-4F04-8435-8A0625B6265E}" dt="2024-06-26T22:58:20.609" v="563" actId="13244"/>
        <pc:sldMkLst>
          <pc:docMk/>
          <pc:sldMk cId="499155025" sldId="351"/>
        </pc:sldMkLst>
        <pc:spChg chg="add mod ord">
          <ac:chgData name="Frank-Carr, Claire (ACL) (CTR)" userId="023a24b7-4ee5-46bf-8a1c-3b2e4b8d21fb" providerId="ADAL" clId="{00D4F26B-4732-4F04-8435-8A0625B6265E}" dt="2024-06-26T22:58:20.609" v="563" actId="13244"/>
          <ac:spMkLst>
            <pc:docMk/>
            <pc:sldMk cId="499155025" sldId="351"/>
            <ac:spMk id="2" creationId="{EFFDD101-71FF-84C0-FAA1-A853AAC76AC5}"/>
          </ac:spMkLst>
        </pc:spChg>
      </pc:sldChg>
      <pc:sldChg chg="addSp modSp mod">
        <pc:chgData name="Frank-Carr, Claire (ACL) (CTR)" userId="023a24b7-4ee5-46bf-8a1c-3b2e4b8d21fb" providerId="ADAL" clId="{00D4F26B-4732-4F04-8435-8A0625B6265E}" dt="2024-06-26T22:58:30.981" v="565" actId="13244"/>
        <pc:sldMkLst>
          <pc:docMk/>
          <pc:sldMk cId="1957103001" sldId="352"/>
        </pc:sldMkLst>
        <pc:spChg chg="add mod ord">
          <ac:chgData name="Frank-Carr, Claire (ACL) (CTR)" userId="023a24b7-4ee5-46bf-8a1c-3b2e4b8d21fb" providerId="ADAL" clId="{00D4F26B-4732-4F04-8435-8A0625B6265E}" dt="2024-06-26T22:58:30.981" v="565" actId="13244"/>
          <ac:spMkLst>
            <pc:docMk/>
            <pc:sldMk cId="1957103001" sldId="352"/>
            <ac:spMk id="2" creationId="{64492192-51F6-76D2-A2E1-0BF8B07C3868}"/>
          </ac:spMkLst>
        </pc:spChg>
      </pc:sldChg>
      <pc:sldChg chg="addSp modSp mod modNotesTx">
        <pc:chgData name="Frank-Carr, Claire (ACL) (CTR)" userId="023a24b7-4ee5-46bf-8a1c-3b2e4b8d21fb" providerId="ADAL" clId="{00D4F26B-4732-4F04-8435-8A0625B6265E}" dt="2024-06-26T22:58:24.969" v="564" actId="13244"/>
        <pc:sldMkLst>
          <pc:docMk/>
          <pc:sldMk cId="1530457124" sldId="353"/>
        </pc:sldMkLst>
        <pc:spChg chg="add mod ord">
          <ac:chgData name="Frank-Carr, Claire (ACL) (CTR)" userId="023a24b7-4ee5-46bf-8a1c-3b2e4b8d21fb" providerId="ADAL" clId="{00D4F26B-4732-4F04-8435-8A0625B6265E}" dt="2024-06-26T22:58:24.969" v="564" actId="13244"/>
          <ac:spMkLst>
            <pc:docMk/>
            <pc:sldMk cId="1530457124" sldId="353"/>
            <ac:spMk id="2" creationId="{AD2B793A-09F5-1BC0-0FB6-DAC2BA6C7A1B}"/>
          </ac:spMkLst>
        </pc:spChg>
      </pc:sldChg>
      <pc:sldChg chg="addSp modSp mod">
        <pc:chgData name="Frank-Carr, Claire (ACL) (CTR)" userId="023a24b7-4ee5-46bf-8a1c-3b2e4b8d21fb" providerId="ADAL" clId="{00D4F26B-4732-4F04-8435-8A0625B6265E}" dt="2024-06-26T22:57:42.450" v="555" actId="13244"/>
        <pc:sldMkLst>
          <pc:docMk/>
          <pc:sldMk cId="1298344247" sldId="355"/>
        </pc:sldMkLst>
        <pc:spChg chg="add mod ord">
          <ac:chgData name="Frank-Carr, Claire (ACL) (CTR)" userId="023a24b7-4ee5-46bf-8a1c-3b2e4b8d21fb" providerId="ADAL" clId="{00D4F26B-4732-4F04-8435-8A0625B6265E}" dt="2024-06-26T22:57:42.450" v="555" actId="13244"/>
          <ac:spMkLst>
            <pc:docMk/>
            <pc:sldMk cId="1298344247" sldId="355"/>
            <ac:spMk id="2" creationId="{376ACE45-CCF3-B578-5A9B-7B58B6BD7F48}"/>
          </ac:spMkLst>
        </pc:spChg>
      </pc:sldChg>
      <pc:sldChg chg="addSp modSp mod modNotesTx">
        <pc:chgData name="Frank-Carr, Claire (ACL) (CTR)" userId="023a24b7-4ee5-46bf-8a1c-3b2e4b8d21fb" providerId="ADAL" clId="{00D4F26B-4732-4F04-8435-8A0625B6265E}" dt="2024-06-26T22:58:01.242" v="559" actId="13244"/>
        <pc:sldMkLst>
          <pc:docMk/>
          <pc:sldMk cId="868346981" sldId="356"/>
        </pc:sldMkLst>
        <pc:spChg chg="add mod ord">
          <ac:chgData name="Frank-Carr, Claire (ACL) (CTR)" userId="023a24b7-4ee5-46bf-8a1c-3b2e4b8d21fb" providerId="ADAL" clId="{00D4F26B-4732-4F04-8435-8A0625B6265E}" dt="2024-06-26T22:58:01.242" v="559" actId="13244"/>
          <ac:spMkLst>
            <pc:docMk/>
            <pc:sldMk cId="868346981" sldId="356"/>
            <ac:spMk id="2" creationId="{8D859388-0586-65A7-2096-9C6EE63AF547}"/>
          </ac:spMkLst>
        </pc:spChg>
      </pc:sldChg>
      <pc:sldChg chg="addSp modSp mod">
        <pc:chgData name="Frank-Carr, Claire (ACL) (CTR)" userId="023a24b7-4ee5-46bf-8a1c-3b2e4b8d21fb" providerId="ADAL" clId="{00D4F26B-4732-4F04-8435-8A0625B6265E}" dt="2024-06-26T22:58:16.562" v="562" actId="13244"/>
        <pc:sldMkLst>
          <pc:docMk/>
          <pc:sldMk cId="2685649122" sldId="357"/>
        </pc:sldMkLst>
        <pc:spChg chg="add mod ord">
          <ac:chgData name="Frank-Carr, Claire (ACL) (CTR)" userId="023a24b7-4ee5-46bf-8a1c-3b2e4b8d21fb" providerId="ADAL" clId="{00D4F26B-4732-4F04-8435-8A0625B6265E}" dt="2024-06-26T22:58:16.562" v="562" actId="13244"/>
          <ac:spMkLst>
            <pc:docMk/>
            <pc:sldMk cId="2685649122" sldId="357"/>
            <ac:spMk id="2" creationId="{73EA397B-034B-FABA-8C23-C53D0086C66C}"/>
          </ac:spMkLst>
        </pc:spChg>
      </pc:sldChg>
      <pc:sldChg chg="addSp modSp mod">
        <pc:chgData name="Frank-Carr, Claire (ACL) (CTR)" userId="023a24b7-4ee5-46bf-8a1c-3b2e4b8d21fb" providerId="ADAL" clId="{00D4F26B-4732-4F04-8435-8A0625B6265E}" dt="2024-06-26T22:58:37.816" v="566" actId="13244"/>
        <pc:sldMkLst>
          <pc:docMk/>
          <pc:sldMk cId="4247444582" sldId="358"/>
        </pc:sldMkLst>
        <pc:spChg chg="add mod ord">
          <ac:chgData name="Frank-Carr, Claire (ACL) (CTR)" userId="023a24b7-4ee5-46bf-8a1c-3b2e4b8d21fb" providerId="ADAL" clId="{00D4F26B-4732-4F04-8435-8A0625B6265E}" dt="2024-06-26T22:58:37.816" v="566" actId="13244"/>
          <ac:spMkLst>
            <pc:docMk/>
            <pc:sldMk cId="4247444582" sldId="358"/>
            <ac:spMk id="2" creationId="{89F7E22A-FB0E-5B8D-0F6B-3CCCA6B656ED}"/>
          </ac:spMkLst>
        </pc:spChg>
      </pc:sldChg>
      <pc:sldChg chg="addSp modSp mod">
        <pc:chgData name="Frank-Carr, Claire (ACL) (CTR)" userId="023a24b7-4ee5-46bf-8a1c-3b2e4b8d21fb" providerId="ADAL" clId="{00D4F26B-4732-4F04-8435-8A0625B6265E}" dt="2024-06-26T22:57:52.067" v="557" actId="13244"/>
        <pc:sldMkLst>
          <pc:docMk/>
          <pc:sldMk cId="1139003813" sldId="359"/>
        </pc:sldMkLst>
        <pc:spChg chg="add mod ord">
          <ac:chgData name="Frank-Carr, Claire (ACL) (CTR)" userId="023a24b7-4ee5-46bf-8a1c-3b2e4b8d21fb" providerId="ADAL" clId="{00D4F26B-4732-4F04-8435-8A0625B6265E}" dt="2024-06-26T22:57:52.067" v="557" actId="13244"/>
          <ac:spMkLst>
            <pc:docMk/>
            <pc:sldMk cId="1139003813" sldId="359"/>
            <ac:spMk id="3" creationId="{913DA0BF-AE8A-6EA0-E8AB-E86C826A4AF3}"/>
          </ac:spMkLst>
        </pc:spChg>
      </pc:sldChg>
      <pc:sldChg chg="addSp modSp mod">
        <pc:chgData name="Frank-Carr, Claire (ACL) (CTR)" userId="023a24b7-4ee5-46bf-8a1c-3b2e4b8d21fb" providerId="ADAL" clId="{00D4F26B-4732-4F04-8435-8A0625B6265E}" dt="2024-06-26T22:57:34.363" v="553" actId="13244"/>
        <pc:sldMkLst>
          <pc:docMk/>
          <pc:sldMk cId="1833736736" sldId="360"/>
        </pc:sldMkLst>
        <pc:spChg chg="add mod ord">
          <ac:chgData name="Frank-Carr, Claire (ACL) (CTR)" userId="023a24b7-4ee5-46bf-8a1c-3b2e4b8d21fb" providerId="ADAL" clId="{00D4F26B-4732-4F04-8435-8A0625B6265E}" dt="2024-06-26T22:57:34.363" v="553" actId="13244"/>
          <ac:spMkLst>
            <pc:docMk/>
            <pc:sldMk cId="1833736736" sldId="360"/>
            <ac:spMk id="3" creationId="{8E6905CE-32E2-5D50-DC54-AFDADF166237}"/>
          </ac:spMkLst>
        </pc:spChg>
      </pc:sldChg>
    </pc:docChg>
  </pc:docChgLst>
  <pc:docChgLst>
    <pc:chgData name="Markel, Sarah (ACL)" userId="S::sarah.markel@acl.hhs.gov::934a4c8b-f354-416a-82a4-3ba6200b1911" providerId="AD" clId="Web-{A0F3B7E6-E655-1C4F-4117-F63EAC119C8D}"/>
    <pc:docChg chg="addSld modSld">
      <pc:chgData name="Markel, Sarah (ACL)" userId="S::sarah.markel@acl.hhs.gov::934a4c8b-f354-416a-82a4-3ba6200b1911" providerId="AD" clId="Web-{A0F3B7E6-E655-1C4F-4117-F63EAC119C8D}" dt="2024-03-29T18:48:06.305" v="1"/>
      <pc:docMkLst>
        <pc:docMk/>
      </pc:docMkLst>
      <pc:sldChg chg="mod modShow">
        <pc:chgData name="Markel, Sarah (ACL)" userId="S::sarah.markel@acl.hhs.gov::934a4c8b-f354-416a-82a4-3ba6200b1911" providerId="AD" clId="Web-{A0F3B7E6-E655-1C4F-4117-F63EAC119C8D}" dt="2024-03-29T18:48:06.305" v="1"/>
        <pc:sldMkLst>
          <pc:docMk/>
          <pc:sldMk cId="1033583172" sldId="289"/>
        </pc:sldMkLst>
      </pc:sldChg>
      <pc:sldChg chg="add replId">
        <pc:chgData name="Markel, Sarah (ACL)" userId="S::sarah.markel@acl.hhs.gov::934a4c8b-f354-416a-82a4-3ba6200b1911" providerId="AD" clId="Web-{A0F3B7E6-E655-1C4F-4117-F63EAC119C8D}" dt="2024-03-29T18:42:00.901" v="0"/>
        <pc:sldMkLst>
          <pc:docMk/>
          <pc:sldMk cId="2431634846" sldId="296"/>
        </pc:sldMkLst>
      </pc:sldChg>
    </pc:docChg>
  </pc:docChgLst>
  <pc:docChgLst>
    <pc:chgData name="Christine Hubbard" userId="fb551d83-5fae-4a65-88e9-8717d43d2cc9" providerId="ADAL" clId="{EB3CF2FA-3120-410F-9E32-1B3969D669E2}"/>
    <pc:docChg chg="undo custSel modSld modMainMaster">
      <pc:chgData name="Christine Hubbard" userId="fb551d83-5fae-4a65-88e9-8717d43d2cc9" providerId="ADAL" clId="{EB3CF2FA-3120-410F-9E32-1B3969D669E2}" dt="2024-02-21T18:31:28.003" v="76" actId="5793"/>
      <pc:docMkLst>
        <pc:docMk/>
      </pc:docMkLst>
      <pc:sldChg chg="modSp mod">
        <pc:chgData name="Christine Hubbard" userId="fb551d83-5fae-4a65-88e9-8717d43d2cc9" providerId="ADAL" clId="{EB3CF2FA-3120-410F-9E32-1B3969D669E2}" dt="2024-02-20T14:39:56.287" v="5" actId="108"/>
        <pc:sldMkLst>
          <pc:docMk/>
          <pc:sldMk cId="0" sldId="270"/>
        </pc:sldMkLst>
        <pc:spChg chg="mod">
          <ac:chgData name="Christine Hubbard" userId="fb551d83-5fae-4a65-88e9-8717d43d2cc9" providerId="ADAL" clId="{EB3CF2FA-3120-410F-9E32-1B3969D669E2}" dt="2024-02-20T14:39:56.287" v="5" actId="108"/>
          <ac:spMkLst>
            <pc:docMk/>
            <pc:sldMk cId="0" sldId="270"/>
            <ac:spMk id="399" creationId="{00000000-0000-0000-0000-000000000000}"/>
          </ac:spMkLst>
        </pc:spChg>
      </pc:sldChg>
      <pc:sldChg chg="modSp mod">
        <pc:chgData name="Christine Hubbard" userId="fb551d83-5fae-4a65-88e9-8717d43d2cc9" providerId="ADAL" clId="{EB3CF2FA-3120-410F-9E32-1B3969D669E2}" dt="2024-02-20T14:40:27.859" v="6" actId="1076"/>
        <pc:sldMkLst>
          <pc:docMk/>
          <pc:sldMk cId="0" sldId="276"/>
        </pc:sldMkLst>
        <pc:spChg chg="mod">
          <ac:chgData name="Christine Hubbard" userId="fb551d83-5fae-4a65-88e9-8717d43d2cc9" providerId="ADAL" clId="{EB3CF2FA-3120-410F-9E32-1B3969D669E2}" dt="2024-02-20T14:40:27.859" v="6" actId="1076"/>
          <ac:spMkLst>
            <pc:docMk/>
            <pc:sldMk cId="0" sldId="276"/>
            <ac:spMk id="2" creationId="{7C843698-0CC7-F8E2-F993-9C8AA3EE722A}"/>
          </ac:spMkLst>
        </pc:spChg>
      </pc:sldChg>
      <pc:sldChg chg="modSp mod">
        <pc:chgData name="Christine Hubbard" userId="fb551d83-5fae-4a65-88e9-8717d43d2cc9" providerId="ADAL" clId="{EB3CF2FA-3120-410F-9E32-1B3969D669E2}" dt="2024-02-21T18:31:28.003" v="76" actId="5793"/>
        <pc:sldMkLst>
          <pc:docMk/>
          <pc:sldMk cId="3326870465" sldId="285"/>
        </pc:sldMkLst>
        <pc:spChg chg="mod">
          <ac:chgData name="Christine Hubbard" userId="fb551d83-5fae-4a65-88e9-8717d43d2cc9" providerId="ADAL" clId="{EB3CF2FA-3120-410F-9E32-1B3969D669E2}" dt="2024-02-21T18:31:28.003" v="76" actId="5793"/>
          <ac:spMkLst>
            <pc:docMk/>
            <pc:sldMk cId="3326870465" sldId="285"/>
            <ac:spMk id="412" creationId="{00000000-0000-0000-0000-000000000000}"/>
          </ac:spMkLst>
        </pc:spChg>
      </pc:sldChg>
      <pc:sldMasterChg chg="modSldLayout">
        <pc:chgData name="Christine Hubbard" userId="fb551d83-5fae-4a65-88e9-8717d43d2cc9" providerId="ADAL" clId="{EB3CF2FA-3120-410F-9E32-1B3969D669E2}" dt="2024-02-20T14:45:59.315" v="68" actId="14100"/>
        <pc:sldMasterMkLst>
          <pc:docMk/>
          <pc:sldMasterMk cId="0" sldId="2147483648"/>
        </pc:sldMasterMkLst>
        <pc:sldLayoutChg chg="modSp mod">
          <pc:chgData name="Christine Hubbard" userId="fb551d83-5fae-4a65-88e9-8717d43d2cc9" providerId="ADAL" clId="{EB3CF2FA-3120-410F-9E32-1B3969D669E2}" dt="2024-02-20T14:44:02.215" v="56" actId="14100"/>
          <pc:sldLayoutMkLst>
            <pc:docMk/>
            <pc:sldMasterMk cId="0" sldId="2147483648"/>
            <pc:sldLayoutMk cId="0" sldId="2147483655"/>
          </pc:sldLayoutMkLst>
          <pc:spChg chg="mod">
            <ac:chgData name="Christine Hubbard" userId="fb551d83-5fae-4a65-88e9-8717d43d2cc9" providerId="ADAL" clId="{EB3CF2FA-3120-410F-9E32-1B3969D669E2}" dt="2024-02-20T14:44:02.215" v="56" actId="14100"/>
            <ac:spMkLst>
              <pc:docMk/>
              <pc:sldMasterMk cId="0" sldId="2147483648"/>
              <pc:sldLayoutMk cId="0" sldId="2147483655"/>
              <ac:spMk id="55" creationId="{00000000-0000-0000-0000-000000000000}"/>
            </ac:spMkLst>
          </pc:spChg>
        </pc:sldLayoutChg>
        <pc:sldLayoutChg chg="addSp delSp modSp mod">
          <pc:chgData name="Christine Hubbard" userId="fb551d83-5fae-4a65-88e9-8717d43d2cc9" providerId="ADAL" clId="{EB3CF2FA-3120-410F-9E32-1B3969D669E2}" dt="2024-02-20T14:44:14.536" v="58"/>
          <pc:sldLayoutMkLst>
            <pc:docMk/>
            <pc:sldMasterMk cId="0" sldId="2147483648"/>
            <pc:sldLayoutMk cId="0" sldId="2147483656"/>
          </pc:sldLayoutMkLst>
          <pc:spChg chg="add mod">
            <ac:chgData name="Christine Hubbard" userId="fb551d83-5fae-4a65-88e9-8717d43d2cc9" providerId="ADAL" clId="{EB3CF2FA-3120-410F-9E32-1B3969D669E2}" dt="2024-02-20T14:44:14.536" v="58"/>
            <ac:spMkLst>
              <pc:docMk/>
              <pc:sldMasterMk cId="0" sldId="2147483648"/>
              <pc:sldLayoutMk cId="0" sldId="2147483656"/>
              <ac:spMk id="2" creationId="{435933B9-FC1C-5E86-4500-BD53A9395BF6}"/>
            </ac:spMkLst>
          </pc:spChg>
          <pc:spChg chg="del">
            <ac:chgData name="Christine Hubbard" userId="fb551d83-5fae-4a65-88e9-8717d43d2cc9" providerId="ADAL" clId="{EB3CF2FA-3120-410F-9E32-1B3969D669E2}" dt="2024-02-20T14:44:13.998" v="57" actId="478"/>
            <ac:spMkLst>
              <pc:docMk/>
              <pc:sldMasterMk cId="0" sldId="2147483648"/>
              <pc:sldLayoutMk cId="0" sldId="2147483656"/>
              <ac:spMk id="63" creationId="{00000000-0000-0000-0000-000000000000}"/>
            </ac:spMkLst>
          </pc:spChg>
        </pc:sldLayoutChg>
        <pc:sldLayoutChg chg="addSp modSp mod">
          <pc:chgData name="Christine Hubbard" userId="fb551d83-5fae-4a65-88e9-8717d43d2cc9" providerId="ADAL" clId="{EB3CF2FA-3120-410F-9E32-1B3969D669E2}" dt="2024-02-20T14:45:59.315" v="68" actId="14100"/>
          <pc:sldLayoutMkLst>
            <pc:docMk/>
            <pc:sldMasterMk cId="0" sldId="2147483648"/>
            <pc:sldLayoutMk cId="0" sldId="2147483657"/>
          </pc:sldLayoutMkLst>
          <pc:spChg chg="add mod">
            <ac:chgData name="Christine Hubbard" userId="fb551d83-5fae-4a65-88e9-8717d43d2cc9" providerId="ADAL" clId="{EB3CF2FA-3120-410F-9E32-1B3969D669E2}" dt="2024-02-20T14:45:59.315" v="68" actId="14100"/>
            <ac:spMkLst>
              <pc:docMk/>
              <pc:sldMasterMk cId="0" sldId="2147483648"/>
              <pc:sldLayoutMk cId="0" sldId="2147483657"/>
              <ac:spMk id="2" creationId="{16A39853-2DC0-0DA5-EB2F-CF58F4C320E0}"/>
            </ac:spMkLst>
          </pc:spChg>
          <pc:spChg chg="mod">
            <ac:chgData name="Christine Hubbard" userId="fb551d83-5fae-4a65-88e9-8717d43d2cc9" providerId="ADAL" clId="{EB3CF2FA-3120-410F-9E32-1B3969D669E2}" dt="2024-02-20T14:44:30.706" v="59" actId="1036"/>
            <ac:spMkLst>
              <pc:docMk/>
              <pc:sldMasterMk cId="0" sldId="2147483648"/>
              <pc:sldLayoutMk cId="0" sldId="2147483657"/>
              <ac:spMk id="65" creationId="{00000000-0000-0000-0000-000000000000}"/>
            </ac:spMkLst>
          </pc:spChg>
        </pc:sldLayoutChg>
        <pc:sldLayoutChg chg="addSp delSp modSp mod">
          <pc:chgData name="Christine Hubbard" userId="fb551d83-5fae-4a65-88e9-8717d43d2cc9" providerId="ADAL" clId="{EB3CF2FA-3120-410F-9E32-1B3969D669E2}" dt="2024-02-20T14:44:44.453" v="61"/>
          <pc:sldLayoutMkLst>
            <pc:docMk/>
            <pc:sldMasterMk cId="0" sldId="2147483648"/>
            <pc:sldLayoutMk cId="0" sldId="2147483663"/>
          </pc:sldLayoutMkLst>
          <pc:spChg chg="add mod">
            <ac:chgData name="Christine Hubbard" userId="fb551d83-5fae-4a65-88e9-8717d43d2cc9" providerId="ADAL" clId="{EB3CF2FA-3120-410F-9E32-1B3969D669E2}" dt="2024-02-20T14:44:44.453" v="61"/>
            <ac:spMkLst>
              <pc:docMk/>
              <pc:sldMasterMk cId="0" sldId="2147483648"/>
              <pc:sldLayoutMk cId="0" sldId="2147483663"/>
              <ac:spMk id="2" creationId="{CC45F643-A167-7635-D7FF-3E96DBE0B3CC}"/>
            </ac:spMkLst>
          </pc:spChg>
          <pc:spChg chg="del">
            <ac:chgData name="Christine Hubbard" userId="fb551d83-5fae-4a65-88e9-8717d43d2cc9" providerId="ADAL" clId="{EB3CF2FA-3120-410F-9E32-1B3969D669E2}" dt="2024-02-20T14:44:44.142" v="60" actId="478"/>
            <ac:spMkLst>
              <pc:docMk/>
              <pc:sldMasterMk cId="0" sldId="2147483648"/>
              <pc:sldLayoutMk cId="0" sldId="2147483663"/>
              <ac:spMk id="144" creationId="{00000000-0000-0000-0000-000000000000}"/>
            </ac:spMkLst>
          </pc:spChg>
        </pc:sldLayoutChg>
        <pc:sldLayoutChg chg="addSp delSp modSp mod">
          <pc:chgData name="Christine Hubbard" userId="fb551d83-5fae-4a65-88e9-8717d43d2cc9" providerId="ADAL" clId="{EB3CF2FA-3120-410F-9E32-1B3969D669E2}" dt="2024-02-20T14:45:13.772" v="63"/>
          <pc:sldLayoutMkLst>
            <pc:docMk/>
            <pc:sldMasterMk cId="0" sldId="2147483648"/>
            <pc:sldLayoutMk cId="0" sldId="2147483672"/>
          </pc:sldLayoutMkLst>
          <pc:spChg chg="add mod">
            <ac:chgData name="Christine Hubbard" userId="fb551d83-5fae-4a65-88e9-8717d43d2cc9" providerId="ADAL" clId="{EB3CF2FA-3120-410F-9E32-1B3969D669E2}" dt="2024-02-20T14:45:13.772" v="63"/>
            <ac:spMkLst>
              <pc:docMk/>
              <pc:sldMasterMk cId="0" sldId="2147483648"/>
              <pc:sldLayoutMk cId="0" sldId="2147483672"/>
              <ac:spMk id="2" creationId="{1DBAB69E-9E68-F732-99DC-86FDBC852793}"/>
            </ac:spMkLst>
          </pc:spChg>
          <pc:spChg chg="add del mod">
            <ac:chgData name="Christine Hubbard" userId="fb551d83-5fae-4a65-88e9-8717d43d2cc9" providerId="ADAL" clId="{EB3CF2FA-3120-410F-9E32-1B3969D669E2}" dt="2024-02-20T14:45:13.273" v="62" actId="478"/>
            <ac:spMkLst>
              <pc:docMk/>
              <pc:sldMasterMk cId="0" sldId="2147483648"/>
              <pc:sldLayoutMk cId="0" sldId="2147483672"/>
              <ac:spMk id="225" creationId="{00000000-0000-0000-0000-000000000000}"/>
            </ac:spMkLst>
          </pc:spChg>
        </pc:sldLayoutChg>
      </pc:sldMasterChg>
    </pc:docChg>
  </pc:docChgLst>
  <pc:docChgLst>
    <pc:chgData name="Brammeier, Cynthia (ACL)" userId="S::cynthia.brammeier@acl.hhs.gov::d5fe3239-33b2-4e4e-84eb-9f763d244366" providerId="AD" clId="Web-{5C4164CD-174E-9AB8-FCD1-6396B4093AD8}"/>
    <pc:docChg chg="modSld">
      <pc:chgData name="Brammeier, Cynthia (ACL)" userId="S::cynthia.brammeier@acl.hhs.gov::d5fe3239-33b2-4e4e-84eb-9f763d244366" providerId="AD" clId="Web-{5C4164CD-174E-9AB8-FCD1-6396B4093AD8}" dt="2024-06-17T19:25:48.191" v="1"/>
      <pc:docMkLst>
        <pc:docMk/>
      </pc:docMkLst>
      <pc:sldChg chg="modNotes">
        <pc:chgData name="Brammeier, Cynthia (ACL)" userId="S::cynthia.brammeier@acl.hhs.gov::d5fe3239-33b2-4e4e-84eb-9f763d244366" providerId="AD" clId="Web-{5C4164CD-174E-9AB8-FCD1-6396B4093AD8}" dt="2024-06-17T19:25:48.191" v="1"/>
        <pc:sldMkLst>
          <pc:docMk/>
          <pc:sldMk cId="3381028750" sldId="328"/>
        </pc:sldMkLst>
      </pc:sldChg>
    </pc:docChg>
  </pc:docChgLst>
  <pc:docChgLst>
    <pc:chgData name="Frank-Carr, Claire (ACL) (CTR)" userId="S::claire.frank-carr@acl.hhs.gov::023a24b7-4ee5-46bf-8a1c-3b2e4b8d21fb" providerId="AD" clId="Web-{F3D402AE-9CB9-471B-0F82-78EAAC8AEB54}"/>
    <pc:docChg chg="">
      <pc:chgData name="Frank-Carr, Claire (ACL) (CTR)" userId="S::claire.frank-carr@acl.hhs.gov::023a24b7-4ee5-46bf-8a1c-3b2e4b8d21fb" providerId="AD" clId="Web-{F3D402AE-9CB9-471B-0F82-78EAAC8AEB54}" dt="2024-06-27T15:35:57.677" v="0"/>
      <pc:docMkLst>
        <pc:docMk/>
      </pc:docMkLst>
      <pc:sldChg chg="modCm">
        <pc:chgData name="Frank-Carr, Claire (ACL) (CTR)" userId="S::claire.frank-carr@acl.hhs.gov::023a24b7-4ee5-46bf-8a1c-3b2e4b8d21fb" providerId="AD" clId="Web-{F3D402AE-9CB9-471B-0F82-78EAAC8AEB54}" dt="2024-06-27T15:35:57.677" v="0"/>
        <pc:sldMkLst>
          <pc:docMk/>
          <pc:sldMk cId="2993949629" sldId="336"/>
        </pc:sldMkLst>
        <pc:extLst>
          <p:ext xmlns:p="http://schemas.openxmlformats.org/presentationml/2006/main" uri="{D6D511B9-2390-475A-947B-AFAB55BFBCF1}">
            <pc226:cmChg xmlns:pc226="http://schemas.microsoft.com/office/powerpoint/2022/06/main/command" chg="">
              <pc226:chgData name="Frank-Carr, Claire (ACL) (CTR)" userId="S::claire.frank-carr@acl.hhs.gov::023a24b7-4ee5-46bf-8a1c-3b2e4b8d21fb" providerId="AD" clId="Web-{F3D402AE-9CB9-471B-0F82-78EAAC8AEB54}" dt="2024-06-27T15:35:57.677" v="0"/>
              <pc2:cmMkLst xmlns:pc2="http://schemas.microsoft.com/office/powerpoint/2019/9/main/command">
                <pc:docMk/>
                <pc:sldMk cId="2993949629" sldId="336"/>
                <pc2:cmMk id="{77F1E5D6-70A3-497B-B23C-13B8F41EA2BA}"/>
              </pc2:cmMkLst>
              <pc226:cmRplyChg chg="mod modRxn">
                <pc226:chgData name="Frank-Carr, Claire (ACL) (CTR)" userId="S::claire.frank-carr@acl.hhs.gov::023a24b7-4ee5-46bf-8a1c-3b2e4b8d21fb" providerId="AD" clId="Web-{F3D402AE-9CB9-471B-0F82-78EAAC8AEB54}" dt="2024-06-27T15:35:57.677" v="0"/>
                <pc2:cmRplyMkLst xmlns:pc2="http://schemas.microsoft.com/office/powerpoint/2019/9/main/command">
                  <pc:docMk/>
                  <pc:sldMk cId="2993949629" sldId="336"/>
                  <pc2:cmMk id="{77F1E5D6-70A3-497B-B23C-13B8F41EA2BA}"/>
                  <pc2:cmRplyMk id="{69763089-AA2C-4B3C-83EA-581DD23FEDCE}"/>
                </pc2:cmRplyMkLst>
              </pc226:cmRplyChg>
            </pc226:cmChg>
          </p:ext>
        </pc:extLst>
      </pc:sldChg>
    </pc:docChg>
  </pc:docChgLst>
  <pc:docChgLst>
    <pc:chgData name="Achieng, Rose (ACL)" userId="S::rose.achieng@acl.hhs.gov::f520b440-34a1-4955-8ac7-627c7702dc4d" providerId="AD" clId="Web-{ED2460C4-534C-67FA-9A60-337DF4505770}"/>
    <pc:docChg chg="mod">
      <pc:chgData name="Achieng, Rose (ACL)" userId="S::rose.achieng@acl.hhs.gov::f520b440-34a1-4955-8ac7-627c7702dc4d" providerId="AD" clId="Web-{ED2460C4-534C-67FA-9A60-337DF4505770}" dt="2024-06-17T14:59:52.358" v="1"/>
      <pc:docMkLst>
        <pc:docMk/>
      </pc:docMkLst>
      <pc:sldChg chg="modCm">
        <pc:chgData name="Achieng, Rose (ACL)" userId="S::rose.achieng@acl.hhs.gov::f520b440-34a1-4955-8ac7-627c7702dc4d" providerId="AD" clId="Web-{ED2460C4-534C-67FA-9A60-337DF4505770}" dt="2024-06-17T14:59:52.358" v="1"/>
        <pc:sldMkLst>
          <pc:docMk/>
          <pc:sldMk cId="2354238127" sldId="347"/>
        </pc:sldMkLst>
        <pc:extLst>
          <p:ext xmlns:p="http://schemas.openxmlformats.org/presentationml/2006/main" uri="{D6D511B9-2390-475A-947B-AFAB55BFBCF1}">
            <pc226:cmChg xmlns:pc226="http://schemas.microsoft.com/office/powerpoint/2022/06/main/command" chg="">
              <pc226:chgData name="Achieng, Rose (ACL)" userId="S::rose.achieng@acl.hhs.gov::f520b440-34a1-4955-8ac7-627c7702dc4d" providerId="AD" clId="Web-{ED2460C4-534C-67FA-9A60-337DF4505770}" dt="2024-06-17T14:59:52.358" v="1"/>
              <pc2:cmMkLst xmlns:pc2="http://schemas.microsoft.com/office/powerpoint/2019/9/main/command">
                <pc:docMk/>
                <pc:sldMk cId="2354238127" sldId="347"/>
                <pc2:cmMk id="{28758E55-3B49-4CFA-8216-22A8854AE9AC}"/>
              </pc2:cmMkLst>
              <pc226:cmRplyChg chg="add">
                <pc226:chgData name="Achieng, Rose (ACL)" userId="S::rose.achieng@acl.hhs.gov::f520b440-34a1-4955-8ac7-627c7702dc4d" providerId="AD" clId="Web-{ED2460C4-534C-67FA-9A60-337DF4505770}" dt="2024-06-17T14:59:52.358" v="1"/>
                <pc2:cmRplyMkLst xmlns:pc2="http://schemas.microsoft.com/office/powerpoint/2019/9/main/command">
                  <pc:docMk/>
                  <pc:sldMk cId="2354238127" sldId="347"/>
                  <pc2:cmMk id="{28758E55-3B49-4CFA-8216-22A8854AE9AC}"/>
                  <pc2:cmRplyMk id="{1D1596CC-F52B-487E-B3C8-E5B26D272C0F}"/>
                </pc2:cmRplyMkLst>
              </pc226:cmRplyChg>
            </pc226:cmChg>
          </p:ext>
        </pc:extLst>
      </pc:sldChg>
    </pc:docChg>
  </pc:docChgLst>
  <pc:docChgLst>
    <pc:chgData name="Markel, Sarah (ACL)" userId="S::sarah.markel@acl.hhs.gov::934a4c8b-f354-416a-82a4-3ba6200b1911" providerId="AD" clId="Web-{F5943027-6E68-913D-8C0A-668EFD5D6D92}"/>
    <pc:docChg chg="modSld">
      <pc:chgData name="Markel, Sarah (ACL)" userId="S::sarah.markel@acl.hhs.gov::934a4c8b-f354-416a-82a4-3ba6200b1911" providerId="AD" clId="Web-{F5943027-6E68-913D-8C0A-668EFD5D6D92}" dt="2024-03-25T20:32:00.173" v="3" actId="20577"/>
      <pc:docMkLst>
        <pc:docMk/>
      </pc:docMkLst>
      <pc:sldChg chg="modSp">
        <pc:chgData name="Markel, Sarah (ACL)" userId="S::sarah.markel@acl.hhs.gov::934a4c8b-f354-416a-82a4-3ba6200b1911" providerId="AD" clId="Web-{F5943027-6E68-913D-8C0A-668EFD5D6D92}" dt="2024-03-25T20:32:00.173" v="3" actId="20577"/>
        <pc:sldMkLst>
          <pc:docMk/>
          <pc:sldMk cId="2241447357" sldId="287"/>
        </pc:sldMkLst>
        <pc:spChg chg="mod">
          <ac:chgData name="Markel, Sarah (ACL)" userId="S::sarah.markel@acl.hhs.gov::934a4c8b-f354-416a-82a4-3ba6200b1911" providerId="AD" clId="Web-{F5943027-6E68-913D-8C0A-668EFD5D6D92}" dt="2024-03-25T20:32:00.173" v="3" actId="20577"/>
          <ac:spMkLst>
            <pc:docMk/>
            <pc:sldMk cId="2241447357" sldId="287"/>
            <ac:spMk id="3" creationId="{CC5E3C29-6894-1724-CCC6-9CB9EF0D84B0}"/>
          </ac:spMkLst>
        </pc:spChg>
      </pc:sldChg>
    </pc:docChg>
  </pc:docChgLst>
  <pc:docChgLst>
    <pc:chgData name="Frank-Carr, Claire (ACL) (CTR)" userId="023a24b7-4ee5-46bf-8a1c-3b2e4b8d21fb" providerId="ADAL" clId="{7363CE1B-0760-4C83-8950-D1E554C60A3D}"/>
    <pc:docChg chg="undo redo custSel addSld delSld modSld sldOrd">
      <pc:chgData name="Frank-Carr, Claire (ACL) (CTR)" userId="023a24b7-4ee5-46bf-8a1c-3b2e4b8d21fb" providerId="ADAL" clId="{7363CE1B-0760-4C83-8950-D1E554C60A3D}" dt="2024-05-02T18:57:42.727" v="10417" actId="20577"/>
      <pc:docMkLst>
        <pc:docMk/>
      </pc:docMkLst>
      <pc:sldChg chg="modSp mod">
        <pc:chgData name="Frank-Carr, Claire (ACL) (CTR)" userId="023a24b7-4ee5-46bf-8a1c-3b2e4b8d21fb" providerId="ADAL" clId="{7363CE1B-0760-4C83-8950-D1E554C60A3D}" dt="2024-04-18T19:41:27.907" v="193" actId="14100"/>
        <pc:sldMkLst>
          <pc:docMk/>
          <pc:sldMk cId="0" sldId="256"/>
        </pc:sldMkLst>
        <pc:spChg chg="mod">
          <ac:chgData name="Frank-Carr, Claire (ACL) (CTR)" userId="023a24b7-4ee5-46bf-8a1c-3b2e4b8d21fb" providerId="ADAL" clId="{7363CE1B-0760-4C83-8950-D1E554C60A3D}" dt="2024-04-18T19:41:27.907" v="193" actId="14100"/>
          <ac:spMkLst>
            <pc:docMk/>
            <pc:sldMk cId="0" sldId="256"/>
            <ac:spMk id="2" creationId="{ECFACE5B-ED08-894A-64AF-253DF0FE54CD}"/>
          </ac:spMkLst>
        </pc:spChg>
        <pc:spChg chg="mod">
          <ac:chgData name="Frank-Carr, Claire (ACL) (CTR)" userId="023a24b7-4ee5-46bf-8a1c-3b2e4b8d21fb" providerId="ADAL" clId="{7363CE1B-0760-4C83-8950-D1E554C60A3D}" dt="2024-04-18T19:40:38.337" v="91" actId="114"/>
          <ac:spMkLst>
            <pc:docMk/>
            <pc:sldMk cId="0" sldId="256"/>
            <ac:spMk id="3" creationId="{ABE3A34F-DF11-4EFC-A8AE-8CB74B3F2EB5}"/>
          </ac:spMkLst>
        </pc:spChg>
      </pc:sldChg>
      <pc:sldChg chg="modNotesTx">
        <pc:chgData name="Frank-Carr, Claire (ACL) (CTR)" userId="023a24b7-4ee5-46bf-8a1c-3b2e4b8d21fb" providerId="ADAL" clId="{7363CE1B-0760-4C83-8950-D1E554C60A3D}" dt="2024-04-19T16:03:11.079" v="1108" actId="15"/>
        <pc:sldMkLst>
          <pc:docMk/>
          <pc:sldMk cId="0" sldId="257"/>
        </pc:sldMkLst>
      </pc:sldChg>
      <pc:sldChg chg="del">
        <pc:chgData name="Frank-Carr, Claire (ACL) (CTR)" userId="023a24b7-4ee5-46bf-8a1c-3b2e4b8d21fb" providerId="ADAL" clId="{7363CE1B-0760-4C83-8950-D1E554C60A3D}" dt="2024-04-23T23:45:34.750" v="9696" actId="47"/>
        <pc:sldMkLst>
          <pc:docMk/>
          <pc:sldMk cId="0" sldId="260"/>
        </pc:sldMkLst>
      </pc:sldChg>
      <pc:sldChg chg="addSp delSp modSp mod ord modShow addCm">
        <pc:chgData name="Frank-Carr, Claire (ACL) (CTR)" userId="023a24b7-4ee5-46bf-8a1c-3b2e4b8d21fb" providerId="ADAL" clId="{7363CE1B-0760-4C83-8950-D1E554C60A3D}" dt="2024-04-24T20:39:54.263" v="10313"/>
        <pc:sldMkLst>
          <pc:docMk/>
          <pc:sldMk cId="0" sldId="261"/>
        </pc:sldMkLst>
        <pc:spChg chg="add mod">
          <ac:chgData name="Frank-Carr, Claire (ACL) (CTR)" userId="023a24b7-4ee5-46bf-8a1c-3b2e4b8d21fb" providerId="ADAL" clId="{7363CE1B-0760-4C83-8950-D1E554C60A3D}" dt="2024-04-24T00:27:14.687" v="10159" actId="2711"/>
          <ac:spMkLst>
            <pc:docMk/>
            <pc:sldMk cId="0" sldId="261"/>
            <ac:spMk id="2" creationId="{5563B6C2-7702-61B0-BAD8-1344E45063B5}"/>
          </ac:spMkLst>
        </pc:spChg>
        <pc:spChg chg="mod">
          <ac:chgData name="Frank-Carr, Claire (ACL) (CTR)" userId="023a24b7-4ee5-46bf-8a1c-3b2e4b8d21fb" providerId="ADAL" clId="{7363CE1B-0760-4C83-8950-D1E554C60A3D}" dt="2024-04-24T00:24:26.445" v="10150" actId="1076"/>
          <ac:spMkLst>
            <pc:docMk/>
            <pc:sldMk cId="0" sldId="261"/>
            <ac:spMk id="8" creationId="{7A269973-5B86-D2F3-28A4-50DC08E8AA5A}"/>
          </ac:spMkLst>
        </pc:spChg>
        <pc:spChg chg="mod">
          <ac:chgData name="Frank-Carr, Claire (ACL) (CTR)" userId="023a24b7-4ee5-46bf-8a1c-3b2e4b8d21fb" providerId="ADAL" clId="{7363CE1B-0760-4C83-8950-D1E554C60A3D}" dt="2024-04-24T00:23:59.357" v="10147" actId="1076"/>
          <ac:spMkLst>
            <pc:docMk/>
            <pc:sldMk cId="0" sldId="261"/>
            <ac:spMk id="9" creationId="{FC516E3C-D491-E6B0-E260-B8A4C53C7A1C}"/>
          </ac:spMkLst>
        </pc:spChg>
        <pc:spChg chg="mod">
          <ac:chgData name="Frank-Carr, Claire (ACL) (CTR)" userId="023a24b7-4ee5-46bf-8a1c-3b2e4b8d21fb" providerId="ADAL" clId="{7363CE1B-0760-4C83-8950-D1E554C60A3D}" dt="2024-04-24T00:24:06.653" v="10148" actId="1076"/>
          <ac:spMkLst>
            <pc:docMk/>
            <pc:sldMk cId="0" sldId="261"/>
            <ac:spMk id="10" creationId="{6B4ECC1F-5652-35F3-FE48-7F3F38E13DA2}"/>
          </ac:spMkLst>
        </pc:spChg>
        <pc:spChg chg="mod">
          <ac:chgData name="Frank-Carr, Claire (ACL) (CTR)" userId="023a24b7-4ee5-46bf-8a1c-3b2e4b8d21fb" providerId="ADAL" clId="{7363CE1B-0760-4C83-8950-D1E554C60A3D}" dt="2024-04-24T00:25:00.902" v="10152" actId="20577"/>
          <ac:spMkLst>
            <pc:docMk/>
            <pc:sldMk cId="0" sldId="261"/>
            <ac:spMk id="11" creationId="{0B46B721-FA11-4449-3AB0-D24DE089354A}"/>
          </ac:spMkLst>
        </pc:spChg>
        <pc:spChg chg="del">
          <ac:chgData name="Frank-Carr, Claire (ACL) (CTR)" userId="023a24b7-4ee5-46bf-8a1c-3b2e4b8d21fb" providerId="ADAL" clId="{7363CE1B-0760-4C83-8950-D1E554C60A3D}" dt="2024-04-24T00:10:46.415" v="9862" actId="478"/>
          <ac:spMkLst>
            <pc:docMk/>
            <pc:sldMk cId="0" sldId="261"/>
            <ac:spMk id="12" creationId="{021210E5-BF08-A04F-535B-BDF47CC1B3A2}"/>
          </ac:spMkLst>
        </pc:spChg>
        <pc:spChg chg="mod">
          <ac:chgData name="Frank-Carr, Claire (ACL) (CTR)" userId="023a24b7-4ee5-46bf-8a1c-3b2e4b8d21fb" providerId="ADAL" clId="{7363CE1B-0760-4C83-8950-D1E554C60A3D}" dt="2024-04-24T20:10:11.240" v="10312" actId="20577"/>
          <ac:spMkLst>
            <pc:docMk/>
            <pc:sldMk cId="0" sldId="261"/>
            <ac:spMk id="13" creationId="{7C1F7C64-EE37-CAC6-D797-3F9709F6902A}"/>
          </ac:spMkLst>
        </pc:spChg>
      </pc:sldChg>
      <pc:sldChg chg="del">
        <pc:chgData name="Frank-Carr, Claire (ACL) (CTR)" userId="023a24b7-4ee5-46bf-8a1c-3b2e4b8d21fb" providerId="ADAL" clId="{7363CE1B-0760-4C83-8950-D1E554C60A3D}" dt="2024-04-23T23:45:52.111" v="9698" actId="47"/>
        <pc:sldMkLst>
          <pc:docMk/>
          <pc:sldMk cId="0" sldId="262"/>
        </pc:sldMkLst>
      </pc:sldChg>
      <pc:sldChg chg="del">
        <pc:chgData name="Frank-Carr, Claire (ACL) (CTR)" userId="023a24b7-4ee5-46bf-8a1c-3b2e4b8d21fb" providerId="ADAL" clId="{7363CE1B-0760-4C83-8950-D1E554C60A3D}" dt="2024-04-23T23:45:54.144" v="9699" actId="47"/>
        <pc:sldMkLst>
          <pc:docMk/>
          <pc:sldMk cId="0" sldId="264"/>
        </pc:sldMkLst>
      </pc:sldChg>
      <pc:sldChg chg="del">
        <pc:chgData name="Frank-Carr, Claire (ACL) (CTR)" userId="023a24b7-4ee5-46bf-8a1c-3b2e4b8d21fb" providerId="ADAL" clId="{7363CE1B-0760-4C83-8950-D1E554C60A3D}" dt="2024-04-23T23:45:59.759" v="9701" actId="47"/>
        <pc:sldMkLst>
          <pc:docMk/>
          <pc:sldMk cId="0" sldId="268"/>
        </pc:sldMkLst>
      </pc:sldChg>
      <pc:sldChg chg="del">
        <pc:chgData name="Frank-Carr, Claire (ACL) (CTR)" userId="023a24b7-4ee5-46bf-8a1c-3b2e4b8d21fb" providerId="ADAL" clId="{7363CE1B-0760-4C83-8950-D1E554C60A3D}" dt="2024-04-23T23:46:04.641" v="9703" actId="47"/>
        <pc:sldMkLst>
          <pc:docMk/>
          <pc:sldMk cId="0" sldId="269"/>
        </pc:sldMkLst>
      </pc:sldChg>
      <pc:sldChg chg="del">
        <pc:chgData name="Frank-Carr, Claire (ACL) (CTR)" userId="023a24b7-4ee5-46bf-8a1c-3b2e4b8d21fb" providerId="ADAL" clId="{7363CE1B-0760-4C83-8950-D1E554C60A3D}" dt="2024-04-23T23:45:56.492" v="9700" actId="47"/>
        <pc:sldMkLst>
          <pc:docMk/>
          <pc:sldMk cId="0" sldId="277"/>
        </pc:sldMkLst>
      </pc:sldChg>
      <pc:sldChg chg="del">
        <pc:chgData name="Frank-Carr, Claire (ACL) (CTR)" userId="023a24b7-4ee5-46bf-8a1c-3b2e4b8d21fb" providerId="ADAL" clId="{7363CE1B-0760-4C83-8950-D1E554C60A3D}" dt="2024-04-23T23:46:02.874" v="9702" actId="47"/>
        <pc:sldMkLst>
          <pc:docMk/>
          <pc:sldMk cId="1238067102" sldId="281"/>
        </pc:sldMkLst>
      </pc:sldChg>
      <pc:sldChg chg="del">
        <pc:chgData name="Frank-Carr, Claire (ACL) (CTR)" userId="023a24b7-4ee5-46bf-8a1c-3b2e4b8d21fb" providerId="ADAL" clId="{7363CE1B-0760-4C83-8950-D1E554C60A3D}" dt="2024-04-23T23:45:16.558" v="9695" actId="47"/>
        <pc:sldMkLst>
          <pc:docMk/>
          <pc:sldMk cId="2241447357" sldId="287"/>
        </pc:sldMkLst>
      </pc:sldChg>
      <pc:sldChg chg="del">
        <pc:chgData name="Frank-Carr, Claire (ACL) (CTR)" userId="023a24b7-4ee5-46bf-8a1c-3b2e4b8d21fb" providerId="ADAL" clId="{7363CE1B-0760-4C83-8950-D1E554C60A3D}" dt="2024-04-23T23:46:16.436" v="9705" actId="47"/>
        <pc:sldMkLst>
          <pc:docMk/>
          <pc:sldMk cId="2881980799" sldId="288"/>
        </pc:sldMkLst>
      </pc:sldChg>
      <pc:sldChg chg="del">
        <pc:chgData name="Frank-Carr, Claire (ACL) (CTR)" userId="023a24b7-4ee5-46bf-8a1c-3b2e4b8d21fb" providerId="ADAL" clId="{7363CE1B-0760-4C83-8950-D1E554C60A3D}" dt="2024-04-23T23:46:18.027" v="9707" actId="47"/>
        <pc:sldMkLst>
          <pc:docMk/>
          <pc:sldMk cId="1033583172" sldId="289"/>
        </pc:sldMkLst>
      </pc:sldChg>
      <pc:sldChg chg="del">
        <pc:chgData name="Frank-Carr, Claire (ACL) (CTR)" userId="023a24b7-4ee5-46bf-8a1c-3b2e4b8d21fb" providerId="ADAL" clId="{7363CE1B-0760-4C83-8950-D1E554C60A3D}" dt="2024-04-23T23:45:49.645" v="9697" actId="47"/>
        <pc:sldMkLst>
          <pc:docMk/>
          <pc:sldMk cId="410503123" sldId="292"/>
        </pc:sldMkLst>
      </pc:sldChg>
      <pc:sldChg chg="modSp mod modNotesTx">
        <pc:chgData name="Frank-Carr, Claire (ACL) (CTR)" userId="023a24b7-4ee5-46bf-8a1c-3b2e4b8d21fb" providerId="ADAL" clId="{7363CE1B-0760-4C83-8950-D1E554C60A3D}" dt="2024-04-22T17:56:54.216" v="4082" actId="2710"/>
        <pc:sldMkLst>
          <pc:docMk/>
          <pc:sldMk cId="270268475" sldId="293"/>
        </pc:sldMkLst>
        <pc:spChg chg="mod">
          <ac:chgData name="Frank-Carr, Claire (ACL) (CTR)" userId="023a24b7-4ee5-46bf-8a1c-3b2e4b8d21fb" providerId="ADAL" clId="{7363CE1B-0760-4C83-8950-D1E554C60A3D}" dt="2024-04-22T17:56:54.216" v="4082" actId="2710"/>
          <ac:spMkLst>
            <pc:docMk/>
            <pc:sldMk cId="270268475" sldId="293"/>
            <ac:spMk id="2" creationId="{258DB7BE-0702-EB85-D110-E1300E65795B}"/>
          </ac:spMkLst>
        </pc:spChg>
      </pc:sldChg>
      <pc:sldChg chg="modSp mod modNotesTx">
        <pc:chgData name="Frank-Carr, Claire (ACL) (CTR)" userId="023a24b7-4ee5-46bf-8a1c-3b2e4b8d21fb" providerId="ADAL" clId="{7363CE1B-0760-4C83-8950-D1E554C60A3D}" dt="2024-04-22T17:58:03.763" v="4096" actId="113"/>
        <pc:sldMkLst>
          <pc:docMk/>
          <pc:sldMk cId="2415035927" sldId="295"/>
        </pc:sldMkLst>
        <pc:spChg chg="mod">
          <ac:chgData name="Frank-Carr, Claire (ACL) (CTR)" userId="023a24b7-4ee5-46bf-8a1c-3b2e4b8d21fb" providerId="ADAL" clId="{7363CE1B-0760-4C83-8950-D1E554C60A3D}" dt="2024-04-22T17:58:00.088" v="4095" actId="2710"/>
          <ac:spMkLst>
            <pc:docMk/>
            <pc:sldMk cId="2415035927" sldId="295"/>
            <ac:spMk id="7" creationId="{307DD01B-7567-A5EC-F1C2-39B4EF495609}"/>
          </ac:spMkLst>
        </pc:spChg>
        <pc:spChg chg="mod">
          <ac:chgData name="Frank-Carr, Claire (ACL) (CTR)" userId="023a24b7-4ee5-46bf-8a1c-3b2e4b8d21fb" providerId="ADAL" clId="{7363CE1B-0760-4C83-8950-D1E554C60A3D}" dt="2024-04-22T17:58:03.763" v="4096" actId="113"/>
          <ac:spMkLst>
            <pc:docMk/>
            <pc:sldMk cId="2415035927" sldId="295"/>
            <ac:spMk id="9" creationId="{616548FE-0E5A-BC2E-050A-D8935EF967EE}"/>
          </ac:spMkLst>
        </pc:spChg>
      </pc:sldChg>
      <pc:sldChg chg="del">
        <pc:chgData name="Frank-Carr, Claire (ACL) (CTR)" userId="023a24b7-4ee5-46bf-8a1c-3b2e4b8d21fb" providerId="ADAL" clId="{7363CE1B-0760-4C83-8950-D1E554C60A3D}" dt="2024-04-23T23:46:17.336" v="9706" actId="47"/>
        <pc:sldMkLst>
          <pc:docMk/>
          <pc:sldMk cId="2431634846" sldId="296"/>
        </pc:sldMkLst>
      </pc:sldChg>
      <pc:sldChg chg="modSp del mod">
        <pc:chgData name="Frank-Carr, Claire (ACL) (CTR)" userId="023a24b7-4ee5-46bf-8a1c-3b2e4b8d21fb" providerId="ADAL" clId="{7363CE1B-0760-4C83-8950-D1E554C60A3D}" dt="2024-04-24T00:25:13.696" v="10153" actId="2696"/>
        <pc:sldMkLst>
          <pc:docMk/>
          <pc:sldMk cId="596363296" sldId="297"/>
        </pc:sldMkLst>
        <pc:spChg chg="mod">
          <ac:chgData name="Frank-Carr, Claire (ACL) (CTR)" userId="023a24b7-4ee5-46bf-8a1c-3b2e4b8d21fb" providerId="ADAL" clId="{7363CE1B-0760-4C83-8950-D1E554C60A3D}" dt="2024-04-23T23:30:01.407" v="9649" actId="255"/>
          <ac:spMkLst>
            <pc:docMk/>
            <pc:sldMk cId="596363296" sldId="297"/>
            <ac:spMk id="7" creationId="{307DD01B-7567-A5EC-F1C2-39B4EF495609}"/>
          </ac:spMkLst>
        </pc:spChg>
        <pc:spChg chg="mod">
          <ac:chgData name="Frank-Carr, Claire (ACL) (CTR)" userId="023a24b7-4ee5-46bf-8a1c-3b2e4b8d21fb" providerId="ADAL" clId="{7363CE1B-0760-4C83-8950-D1E554C60A3D}" dt="2024-04-23T23:47:27.612" v="9714" actId="20577"/>
          <ac:spMkLst>
            <pc:docMk/>
            <pc:sldMk cId="596363296" sldId="297"/>
            <ac:spMk id="9" creationId="{616548FE-0E5A-BC2E-050A-D8935EF967EE}"/>
          </ac:spMkLst>
        </pc:spChg>
      </pc:sldChg>
      <pc:sldChg chg="modSp add mod ord">
        <pc:chgData name="Frank-Carr, Claire (ACL) (CTR)" userId="023a24b7-4ee5-46bf-8a1c-3b2e4b8d21fb" providerId="ADAL" clId="{7363CE1B-0760-4C83-8950-D1E554C60A3D}" dt="2024-04-18T19:37:38.403" v="18" actId="20577"/>
        <pc:sldMkLst>
          <pc:docMk/>
          <pc:sldMk cId="193302233" sldId="298"/>
        </pc:sldMkLst>
        <pc:spChg chg="mod">
          <ac:chgData name="Frank-Carr, Claire (ACL) (CTR)" userId="023a24b7-4ee5-46bf-8a1c-3b2e4b8d21fb" providerId="ADAL" clId="{7363CE1B-0760-4C83-8950-D1E554C60A3D}" dt="2024-04-18T19:37:38.403" v="18" actId="20577"/>
          <ac:spMkLst>
            <pc:docMk/>
            <pc:sldMk cId="193302233" sldId="298"/>
            <ac:spMk id="2" creationId="{25CA6593-E77C-13BA-A904-238F547543B5}"/>
          </ac:spMkLst>
        </pc:spChg>
      </pc:sldChg>
      <pc:sldChg chg="modSp add mod ord">
        <pc:chgData name="Frank-Carr, Claire (ACL) (CTR)" userId="023a24b7-4ee5-46bf-8a1c-3b2e4b8d21fb" providerId="ADAL" clId="{7363CE1B-0760-4C83-8950-D1E554C60A3D}" dt="2024-04-18T19:38:06.089" v="46" actId="20577"/>
        <pc:sldMkLst>
          <pc:docMk/>
          <pc:sldMk cId="2936578380" sldId="299"/>
        </pc:sldMkLst>
        <pc:spChg chg="mod">
          <ac:chgData name="Frank-Carr, Claire (ACL) (CTR)" userId="023a24b7-4ee5-46bf-8a1c-3b2e4b8d21fb" providerId="ADAL" clId="{7363CE1B-0760-4C83-8950-D1E554C60A3D}" dt="2024-04-18T19:38:06.089" v="46" actId="20577"/>
          <ac:spMkLst>
            <pc:docMk/>
            <pc:sldMk cId="2936578380" sldId="299"/>
            <ac:spMk id="2" creationId="{25CA6593-E77C-13BA-A904-238F547543B5}"/>
          </ac:spMkLst>
        </pc:spChg>
      </pc:sldChg>
      <pc:sldChg chg="modSp add mod ord modNotesTx">
        <pc:chgData name="Frank-Carr, Claire (ACL) (CTR)" userId="023a24b7-4ee5-46bf-8a1c-3b2e4b8d21fb" providerId="ADAL" clId="{7363CE1B-0760-4C83-8950-D1E554C60A3D}" dt="2024-04-22T17:57:50.798" v="4094" actId="2710"/>
        <pc:sldMkLst>
          <pc:docMk/>
          <pc:sldMk cId="3284780943" sldId="300"/>
        </pc:sldMkLst>
        <pc:spChg chg="mod">
          <ac:chgData name="Frank-Carr, Claire (ACL) (CTR)" userId="023a24b7-4ee5-46bf-8a1c-3b2e4b8d21fb" providerId="ADAL" clId="{7363CE1B-0760-4C83-8950-D1E554C60A3D}" dt="2024-04-22T17:57:50.798" v="4094" actId="2710"/>
          <ac:spMkLst>
            <pc:docMk/>
            <pc:sldMk cId="3284780943" sldId="300"/>
            <ac:spMk id="7" creationId="{307DD01B-7567-A5EC-F1C2-39B4EF495609}"/>
          </ac:spMkLst>
        </pc:spChg>
        <pc:spChg chg="mod">
          <ac:chgData name="Frank-Carr, Claire (ACL) (CTR)" userId="023a24b7-4ee5-46bf-8a1c-3b2e4b8d21fb" providerId="ADAL" clId="{7363CE1B-0760-4C83-8950-D1E554C60A3D}" dt="2024-04-22T17:57:45.654" v="4093" actId="113"/>
          <ac:spMkLst>
            <pc:docMk/>
            <pc:sldMk cId="3284780943" sldId="300"/>
            <ac:spMk id="9" creationId="{616548FE-0E5A-BC2E-050A-D8935EF967EE}"/>
          </ac:spMkLst>
        </pc:spChg>
      </pc:sldChg>
      <pc:sldChg chg="modSp add mod ord addCm modCm">
        <pc:chgData name="Frank-Carr, Claire (ACL) (CTR)" userId="023a24b7-4ee5-46bf-8a1c-3b2e4b8d21fb" providerId="ADAL" clId="{7363CE1B-0760-4C83-8950-D1E554C60A3D}" dt="2024-04-24T00:26:47.947" v="10158"/>
        <pc:sldMkLst>
          <pc:docMk/>
          <pc:sldMk cId="652185243" sldId="301"/>
        </pc:sldMkLst>
        <pc:spChg chg="mod">
          <ac:chgData name="Frank-Carr, Claire (ACL) (CTR)" userId="023a24b7-4ee5-46bf-8a1c-3b2e4b8d21fb" providerId="ADAL" clId="{7363CE1B-0760-4C83-8950-D1E554C60A3D}" dt="2024-04-22T17:55:57.969" v="4081" actId="20577"/>
          <ac:spMkLst>
            <pc:docMk/>
            <pc:sldMk cId="652185243" sldId="301"/>
            <ac:spMk id="7" creationId="{307DD01B-7567-A5EC-F1C2-39B4EF495609}"/>
          </ac:spMkLst>
        </pc:spChg>
        <pc:spChg chg="mod">
          <ac:chgData name="Frank-Carr, Claire (ACL) (CTR)" userId="023a24b7-4ee5-46bf-8a1c-3b2e4b8d21fb" providerId="ADAL" clId="{7363CE1B-0760-4C83-8950-D1E554C60A3D}" dt="2024-04-22T17:53:11.375" v="3874" actId="113"/>
          <ac:spMkLst>
            <pc:docMk/>
            <pc:sldMk cId="652185243" sldId="301"/>
            <ac:spMk id="9" creationId="{616548FE-0E5A-BC2E-050A-D8935EF967EE}"/>
          </ac:spMkLst>
        </pc:spChg>
      </pc:sldChg>
      <pc:sldChg chg="modSp add mod ord modNotesTx">
        <pc:chgData name="Frank-Carr, Claire (ACL) (CTR)" userId="023a24b7-4ee5-46bf-8a1c-3b2e4b8d21fb" providerId="ADAL" clId="{7363CE1B-0760-4C83-8950-D1E554C60A3D}" dt="2024-04-22T17:57:25.650" v="4090" actId="2710"/>
        <pc:sldMkLst>
          <pc:docMk/>
          <pc:sldMk cId="422086280" sldId="302"/>
        </pc:sldMkLst>
        <pc:spChg chg="mod">
          <ac:chgData name="Frank-Carr, Claire (ACL) (CTR)" userId="023a24b7-4ee5-46bf-8a1c-3b2e4b8d21fb" providerId="ADAL" clId="{7363CE1B-0760-4C83-8950-D1E554C60A3D}" dt="2024-04-22T17:57:25.650" v="4090" actId="2710"/>
          <ac:spMkLst>
            <pc:docMk/>
            <pc:sldMk cId="422086280" sldId="302"/>
            <ac:spMk id="7" creationId="{307DD01B-7567-A5EC-F1C2-39B4EF495609}"/>
          </ac:spMkLst>
        </pc:spChg>
        <pc:spChg chg="mod">
          <ac:chgData name="Frank-Carr, Claire (ACL) (CTR)" userId="023a24b7-4ee5-46bf-8a1c-3b2e4b8d21fb" providerId="ADAL" clId="{7363CE1B-0760-4C83-8950-D1E554C60A3D}" dt="2024-04-22T17:57:19.695" v="4089" actId="113"/>
          <ac:spMkLst>
            <pc:docMk/>
            <pc:sldMk cId="422086280" sldId="302"/>
            <ac:spMk id="9" creationId="{616548FE-0E5A-BC2E-050A-D8935EF967EE}"/>
          </ac:spMkLst>
        </pc:spChg>
      </pc:sldChg>
      <pc:sldChg chg="modSp add mod ord modNotesTx">
        <pc:chgData name="Frank-Carr, Claire (ACL) (CTR)" userId="023a24b7-4ee5-46bf-8a1c-3b2e4b8d21fb" providerId="ADAL" clId="{7363CE1B-0760-4C83-8950-D1E554C60A3D}" dt="2024-04-22T17:57:14.018" v="4088" actId="113"/>
        <pc:sldMkLst>
          <pc:docMk/>
          <pc:sldMk cId="71027902" sldId="303"/>
        </pc:sldMkLst>
        <pc:spChg chg="mod">
          <ac:chgData name="Frank-Carr, Claire (ACL) (CTR)" userId="023a24b7-4ee5-46bf-8a1c-3b2e4b8d21fb" providerId="ADAL" clId="{7363CE1B-0760-4C83-8950-D1E554C60A3D}" dt="2024-04-22T17:57:05.073" v="4086" actId="27636"/>
          <ac:spMkLst>
            <pc:docMk/>
            <pc:sldMk cId="71027902" sldId="303"/>
            <ac:spMk id="7" creationId="{307DD01B-7567-A5EC-F1C2-39B4EF495609}"/>
          </ac:spMkLst>
        </pc:spChg>
        <pc:spChg chg="mod">
          <ac:chgData name="Frank-Carr, Claire (ACL) (CTR)" userId="023a24b7-4ee5-46bf-8a1c-3b2e4b8d21fb" providerId="ADAL" clId="{7363CE1B-0760-4C83-8950-D1E554C60A3D}" dt="2024-04-22T17:57:14.018" v="4088" actId="113"/>
          <ac:spMkLst>
            <pc:docMk/>
            <pc:sldMk cId="71027902" sldId="303"/>
            <ac:spMk id="9" creationId="{616548FE-0E5A-BC2E-050A-D8935EF967EE}"/>
          </ac:spMkLst>
        </pc:spChg>
      </pc:sldChg>
      <pc:sldChg chg="modSp add mod ord modShow">
        <pc:chgData name="Frank-Carr, Claire (ACL) (CTR)" userId="023a24b7-4ee5-46bf-8a1c-3b2e4b8d21fb" providerId="ADAL" clId="{7363CE1B-0760-4C83-8950-D1E554C60A3D}" dt="2024-04-19T16:35:45.726" v="1663" actId="1076"/>
        <pc:sldMkLst>
          <pc:docMk/>
          <pc:sldMk cId="3669957641" sldId="304"/>
        </pc:sldMkLst>
        <pc:spChg chg="mod">
          <ac:chgData name="Frank-Carr, Claire (ACL) (CTR)" userId="023a24b7-4ee5-46bf-8a1c-3b2e4b8d21fb" providerId="ADAL" clId="{7363CE1B-0760-4C83-8950-D1E554C60A3D}" dt="2024-04-18T19:44:00.506" v="382" actId="403"/>
          <ac:spMkLst>
            <pc:docMk/>
            <pc:sldMk cId="3669957641" sldId="304"/>
            <ac:spMk id="2" creationId="{6322D8B3-C150-AE0A-8B6C-333F70FA009F}"/>
          </ac:spMkLst>
        </pc:spChg>
        <pc:graphicFrameChg chg="mod modGraphic">
          <ac:chgData name="Frank-Carr, Claire (ACL) (CTR)" userId="023a24b7-4ee5-46bf-8a1c-3b2e4b8d21fb" providerId="ADAL" clId="{7363CE1B-0760-4C83-8950-D1E554C60A3D}" dt="2024-04-19T16:35:45.726" v="1663" actId="1076"/>
          <ac:graphicFrameMkLst>
            <pc:docMk/>
            <pc:sldMk cId="3669957641" sldId="304"/>
            <ac:graphicFrameMk id="387" creationId="{00000000-0000-0000-0000-000000000000}"/>
          </ac:graphicFrameMkLst>
        </pc:graphicFrameChg>
      </pc:sldChg>
      <pc:sldChg chg="modSp add mod ord modNotesTx">
        <pc:chgData name="Frank-Carr, Claire (ACL) (CTR)" userId="023a24b7-4ee5-46bf-8a1c-3b2e4b8d21fb" providerId="ADAL" clId="{7363CE1B-0760-4C83-8950-D1E554C60A3D}" dt="2024-04-23T23:12:57.610" v="9399" actId="1076"/>
        <pc:sldMkLst>
          <pc:docMk/>
          <pc:sldMk cId="401643183" sldId="305"/>
        </pc:sldMkLst>
        <pc:spChg chg="mod">
          <ac:chgData name="Frank-Carr, Claire (ACL) (CTR)" userId="023a24b7-4ee5-46bf-8a1c-3b2e4b8d21fb" providerId="ADAL" clId="{7363CE1B-0760-4C83-8950-D1E554C60A3D}" dt="2024-04-23T20:52:43.862" v="7674" actId="2710"/>
          <ac:spMkLst>
            <pc:docMk/>
            <pc:sldMk cId="401643183" sldId="305"/>
            <ac:spMk id="7" creationId="{307DD01B-7567-A5EC-F1C2-39B4EF495609}"/>
          </ac:spMkLst>
        </pc:spChg>
        <pc:spChg chg="mod">
          <ac:chgData name="Frank-Carr, Claire (ACL) (CTR)" userId="023a24b7-4ee5-46bf-8a1c-3b2e4b8d21fb" providerId="ADAL" clId="{7363CE1B-0760-4C83-8950-D1E554C60A3D}" dt="2024-04-23T23:12:57.610" v="9399" actId="1076"/>
          <ac:spMkLst>
            <pc:docMk/>
            <pc:sldMk cId="401643183" sldId="305"/>
            <ac:spMk id="9" creationId="{616548FE-0E5A-BC2E-050A-D8935EF967EE}"/>
          </ac:spMkLst>
        </pc:spChg>
      </pc:sldChg>
      <pc:sldChg chg="modSp add mod modNotesTx">
        <pc:chgData name="Frank-Carr, Claire (ACL) (CTR)" userId="023a24b7-4ee5-46bf-8a1c-3b2e4b8d21fb" providerId="ADAL" clId="{7363CE1B-0760-4C83-8950-D1E554C60A3D}" dt="2024-04-23T23:12:52.480" v="9398" actId="113"/>
        <pc:sldMkLst>
          <pc:docMk/>
          <pc:sldMk cId="3732273727" sldId="306"/>
        </pc:sldMkLst>
        <pc:spChg chg="mod">
          <ac:chgData name="Frank-Carr, Claire (ACL) (CTR)" userId="023a24b7-4ee5-46bf-8a1c-3b2e4b8d21fb" providerId="ADAL" clId="{7363CE1B-0760-4C83-8950-D1E554C60A3D}" dt="2024-04-23T23:11:16.131" v="9396" actId="20577"/>
          <ac:spMkLst>
            <pc:docMk/>
            <pc:sldMk cId="3732273727" sldId="306"/>
            <ac:spMk id="7" creationId="{307DD01B-7567-A5EC-F1C2-39B4EF495609}"/>
          </ac:spMkLst>
        </pc:spChg>
        <pc:spChg chg="mod">
          <ac:chgData name="Frank-Carr, Claire (ACL) (CTR)" userId="023a24b7-4ee5-46bf-8a1c-3b2e4b8d21fb" providerId="ADAL" clId="{7363CE1B-0760-4C83-8950-D1E554C60A3D}" dt="2024-04-23T23:12:52.480" v="9398" actId="113"/>
          <ac:spMkLst>
            <pc:docMk/>
            <pc:sldMk cId="3732273727" sldId="306"/>
            <ac:spMk id="9" creationId="{616548FE-0E5A-BC2E-050A-D8935EF967EE}"/>
          </ac:spMkLst>
        </pc:spChg>
      </pc:sldChg>
      <pc:sldChg chg="modSp add mod modNotesTx">
        <pc:chgData name="Frank-Carr, Claire (ACL) (CTR)" userId="023a24b7-4ee5-46bf-8a1c-3b2e4b8d21fb" providerId="ADAL" clId="{7363CE1B-0760-4C83-8950-D1E554C60A3D}" dt="2024-04-23T23:13:06.641" v="9400" actId="113"/>
        <pc:sldMkLst>
          <pc:docMk/>
          <pc:sldMk cId="825309115" sldId="307"/>
        </pc:sldMkLst>
        <pc:spChg chg="mod">
          <ac:chgData name="Frank-Carr, Claire (ACL) (CTR)" userId="023a24b7-4ee5-46bf-8a1c-3b2e4b8d21fb" providerId="ADAL" clId="{7363CE1B-0760-4C83-8950-D1E554C60A3D}" dt="2024-04-23T20:52:59.760" v="7676" actId="2710"/>
          <ac:spMkLst>
            <pc:docMk/>
            <pc:sldMk cId="825309115" sldId="307"/>
            <ac:spMk id="7" creationId="{307DD01B-7567-A5EC-F1C2-39B4EF495609}"/>
          </ac:spMkLst>
        </pc:spChg>
        <pc:spChg chg="mod">
          <ac:chgData name="Frank-Carr, Claire (ACL) (CTR)" userId="023a24b7-4ee5-46bf-8a1c-3b2e4b8d21fb" providerId="ADAL" clId="{7363CE1B-0760-4C83-8950-D1E554C60A3D}" dt="2024-04-23T23:13:06.641" v="9400" actId="113"/>
          <ac:spMkLst>
            <pc:docMk/>
            <pc:sldMk cId="825309115" sldId="307"/>
            <ac:spMk id="9" creationId="{616548FE-0E5A-BC2E-050A-D8935EF967EE}"/>
          </ac:spMkLst>
        </pc:spChg>
      </pc:sldChg>
      <pc:sldChg chg="modSp add mod modNotesTx">
        <pc:chgData name="Frank-Carr, Claire (ACL) (CTR)" userId="023a24b7-4ee5-46bf-8a1c-3b2e4b8d21fb" providerId="ADAL" clId="{7363CE1B-0760-4C83-8950-D1E554C60A3D}" dt="2024-04-23T23:13:08.972" v="9401" actId="113"/>
        <pc:sldMkLst>
          <pc:docMk/>
          <pc:sldMk cId="2633791314" sldId="308"/>
        </pc:sldMkLst>
        <pc:spChg chg="mod">
          <ac:chgData name="Frank-Carr, Claire (ACL) (CTR)" userId="023a24b7-4ee5-46bf-8a1c-3b2e4b8d21fb" providerId="ADAL" clId="{7363CE1B-0760-4C83-8950-D1E554C60A3D}" dt="2024-04-23T20:53:18.271" v="7677" actId="2710"/>
          <ac:spMkLst>
            <pc:docMk/>
            <pc:sldMk cId="2633791314" sldId="308"/>
            <ac:spMk id="7" creationId="{307DD01B-7567-A5EC-F1C2-39B4EF495609}"/>
          </ac:spMkLst>
        </pc:spChg>
        <pc:spChg chg="mod">
          <ac:chgData name="Frank-Carr, Claire (ACL) (CTR)" userId="023a24b7-4ee5-46bf-8a1c-3b2e4b8d21fb" providerId="ADAL" clId="{7363CE1B-0760-4C83-8950-D1E554C60A3D}" dt="2024-04-23T23:13:08.972" v="9401" actId="113"/>
          <ac:spMkLst>
            <pc:docMk/>
            <pc:sldMk cId="2633791314" sldId="308"/>
            <ac:spMk id="9" creationId="{616548FE-0E5A-BC2E-050A-D8935EF967EE}"/>
          </ac:spMkLst>
        </pc:spChg>
      </pc:sldChg>
      <pc:sldChg chg="modSp add mod modNotesTx">
        <pc:chgData name="Frank-Carr, Claire (ACL) (CTR)" userId="023a24b7-4ee5-46bf-8a1c-3b2e4b8d21fb" providerId="ADAL" clId="{7363CE1B-0760-4C83-8950-D1E554C60A3D}" dt="2024-04-22T17:57:39.457" v="4092" actId="113"/>
        <pc:sldMkLst>
          <pc:docMk/>
          <pc:sldMk cId="1323994241" sldId="309"/>
        </pc:sldMkLst>
        <pc:spChg chg="mod">
          <ac:chgData name="Frank-Carr, Claire (ACL) (CTR)" userId="023a24b7-4ee5-46bf-8a1c-3b2e4b8d21fb" providerId="ADAL" clId="{7363CE1B-0760-4C83-8950-D1E554C60A3D}" dt="2024-04-22T17:57:35.930" v="4091" actId="2710"/>
          <ac:spMkLst>
            <pc:docMk/>
            <pc:sldMk cId="1323994241" sldId="309"/>
            <ac:spMk id="7" creationId="{307DD01B-7567-A5EC-F1C2-39B4EF495609}"/>
          </ac:spMkLst>
        </pc:spChg>
        <pc:spChg chg="mod">
          <ac:chgData name="Frank-Carr, Claire (ACL) (CTR)" userId="023a24b7-4ee5-46bf-8a1c-3b2e4b8d21fb" providerId="ADAL" clId="{7363CE1B-0760-4C83-8950-D1E554C60A3D}" dt="2024-04-22T17:57:39.457" v="4092" actId="113"/>
          <ac:spMkLst>
            <pc:docMk/>
            <pc:sldMk cId="1323994241" sldId="309"/>
            <ac:spMk id="9" creationId="{616548FE-0E5A-BC2E-050A-D8935EF967EE}"/>
          </ac:spMkLst>
        </pc:spChg>
      </pc:sldChg>
      <pc:sldChg chg="modSp add mod">
        <pc:chgData name="Frank-Carr, Claire (ACL) (CTR)" userId="023a24b7-4ee5-46bf-8a1c-3b2e4b8d21fb" providerId="ADAL" clId="{7363CE1B-0760-4C83-8950-D1E554C60A3D}" dt="2024-04-19T16:32:22.994" v="1632" actId="2711"/>
        <pc:sldMkLst>
          <pc:docMk/>
          <pc:sldMk cId="3418751546" sldId="310"/>
        </pc:sldMkLst>
        <pc:graphicFrameChg chg="mod modGraphic">
          <ac:chgData name="Frank-Carr, Claire (ACL) (CTR)" userId="023a24b7-4ee5-46bf-8a1c-3b2e4b8d21fb" providerId="ADAL" clId="{7363CE1B-0760-4C83-8950-D1E554C60A3D}" dt="2024-04-19T16:32:22.994" v="1632" actId="2711"/>
          <ac:graphicFrameMkLst>
            <pc:docMk/>
            <pc:sldMk cId="3418751546" sldId="310"/>
            <ac:graphicFrameMk id="387" creationId="{00000000-0000-0000-0000-000000000000}"/>
          </ac:graphicFrameMkLst>
        </pc:graphicFrameChg>
      </pc:sldChg>
      <pc:sldChg chg="modSp add mod">
        <pc:chgData name="Frank-Carr, Claire (ACL) (CTR)" userId="023a24b7-4ee5-46bf-8a1c-3b2e4b8d21fb" providerId="ADAL" clId="{7363CE1B-0760-4C83-8950-D1E554C60A3D}" dt="2024-04-19T16:32:57.814" v="1635" actId="2711"/>
        <pc:sldMkLst>
          <pc:docMk/>
          <pc:sldMk cId="140632799" sldId="311"/>
        </pc:sldMkLst>
        <pc:graphicFrameChg chg="mod modGraphic">
          <ac:chgData name="Frank-Carr, Claire (ACL) (CTR)" userId="023a24b7-4ee5-46bf-8a1c-3b2e4b8d21fb" providerId="ADAL" clId="{7363CE1B-0760-4C83-8950-D1E554C60A3D}" dt="2024-04-19T16:32:57.814" v="1635" actId="2711"/>
          <ac:graphicFrameMkLst>
            <pc:docMk/>
            <pc:sldMk cId="140632799" sldId="311"/>
            <ac:graphicFrameMk id="387" creationId="{00000000-0000-0000-0000-000000000000}"/>
          </ac:graphicFrameMkLst>
        </pc:graphicFrameChg>
      </pc:sldChg>
      <pc:sldChg chg="modSp add mod">
        <pc:chgData name="Frank-Carr, Claire (ACL) (CTR)" userId="023a24b7-4ee5-46bf-8a1c-3b2e4b8d21fb" providerId="ADAL" clId="{7363CE1B-0760-4C83-8950-D1E554C60A3D}" dt="2024-04-19T16:35:14.507" v="1659" actId="14734"/>
        <pc:sldMkLst>
          <pc:docMk/>
          <pc:sldMk cId="3112397374" sldId="312"/>
        </pc:sldMkLst>
        <pc:graphicFrameChg chg="mod modGraphic">
          <ac:chgData name="Frank-Carr, Claire (ACL) (CTR)" userId="023a24b7-4ee5-46bf-8a1c-3b2e4b8d21fb" providerId="ADAL" clId="{7363CE1B-0760-4C83-8950-D1E554C60A3D}" dt="2024-04-19T16:35:14.507" v="1659" actId="14734"/>
          <ac:graphicFrameMkLst>
            <pc:docMk/>
            <pc:sldMk cId="3112397374" sldId="312"/>
            <ac:graphicFrameMk id="387" creationId="{00000000-0000-0000-0000-000000000000}"/>
          </ac:graphicFrameMkLst>
        </pc:graphicFrameChg>
      </pc:sldChg>
      <pc:sldChg chg="modSp add mod">
        <pc:chgData name="Frank-Carr, Claire (ACL) (CTR)" userId="023a24b7-4ee5-46bf-8a1c-3b2e4b8d21fb" providerId="ADAL" clId="{7363CE1B-0760-4C83-8950-D1E554C60A3D}" dt="2024-04-19T16:37:19.242" v="1676" actId="1076"/>
        <pc:sldMkLst>
          <pc:docMk/>
          <pc:sldMk cId="1201653440" sldId="313"/>
        </pc:sldMkLst>
        <pc:spChg chg="mod">
          <ac:chgData name="Frank-Carr, Claire (ACL) (CTR)" userId="023a24b7-4ee5-46bf-8a1c-3b2e4b8d21fb" providerId="ADAL" clId="{7363CE1B-0760-4C83-8950-D1E554C60A3D}" dt="2024-04-19T16:37:19.242" v="1676" actId="1076"/>
          <ac:spMkLst>
            <pc:docMk/>
            <pc:sldMk cId="1201653440" sldId="313"/>
            <ac:spMk id="2" creationId="{6322D8B3-C150-AE0A-8B6C-333F70FA009F}"/>
          </ac:spMkLst>
        </pc:spChg>
        <pc:graphicFrameChg chg="mod modGraphic">
          <ac:chgData name="Frank-Carr, Claire (ACL) (CTR)" userId="023a24b7-4ee5-46bf-8a1c-3b2e4b8d21fb" providerId="ADAL" clId="{7363CE1B-0760-4C83-8950-D1E554C60A3D}" dt="2024-04-19T16:37:08.411" v="1675" actId="1076"/>
          <ac:graphicFrameMkLst>
            <pc:docMk/>
            <pc:sldMk cId="1201653440" sldId="313"/>
            <ac:graphicFrameMk id="387" creationId="{00000000-0000-0000-0000-000000000000}"/>
          </ac:graphicFrameMkLst>
        </pc:graphicFrameChg>
      </pc:sldChg>
      <pc:sldChg chg="modSp add mod modNotesTx">
        <pc:chgData name="Frank-Carr, Claire (ACL) (CTR)" userId="023a24b7-4ee5-46bf-8a1c-3b2e4b8d21fb" providerId="ADAL" clId="{7363CE1B-0760-4C83-8950-D1E554C60A3D}" dt="2024-04-22T17:52:13.448" v="3863" actId="2710"/>
        <pc:sldMkLst>
          <pc:docMk/>
          <pc:sldMk cId="1589824071" sldId="314"/>
        </pc:sldMkLst>
        <pc:spChg chg="mod">
          <ac:chgData name="Frank-Carr, Claire (ACL) (CTR)" userId="023a24b7-4ee5-46bf-8a1c-3b2e4b8d21fb" providerId="ADAL" clId="{7363CE1B-0760-4C83-8950-D1E554C60A3D}" dt="2024-04-22T17:52:13.448" v="3863" actId="2710"/>
          <ac:spMkLst>
            <pc:docMk/>
            <pc:sldMk cId="1589824071" sldId="314"/>
            <ac:spMk id="7" creationId="{307DD01B-7567-A5EC-F1C2-39B4EF495609}"/>
          </ac:spMkLst>
        </pc:spChg>
        <pc:spChg chg="mod">
          <ac:chgData name="Frank-Carr, Claire (ACL) (CTR)" userId="023a24b7-4ee5-46bf-8a1c-3b2e4b8d21fb" providerId="ADAL" clId="{7363CE1B-0760-4C83-8950-D1E554C60A3D}" dt="2024-04-22T17:52:08.363" v="3862" actId="113"/>
          <ac:spMkLst>
            <pc:docMk/>
            <pc:sldMk cId="1589824071" sldId="314"/>
            <ac:spMk id="9" creationId="{616548FE-0E5A-BC2E-050A-D8935EF967EE}"/>
          </ac:spMkLst>
        </pc:spChg>
      </pc:sldChg>
      <pc:sldChg chg="modSp add mod ord">
        <pc:chgData name="Frank-Carr, Claire (ACL) (CTR)" userId="023a24b7-4ee5-46bf-8a1c-3b2e4b8d21fb" providerId="ADAL" clId="{7363CE1B-0760-4C83-8950-D1E554C60A3D}" dt="2024-04-23T23:44:16.777" v="9687"/>
        <pc:sldMkLst>
          <pc:docMk/>
          <pc:sldMk cId="1351614386" sldId="315"/>
        </pc:sldMkLst>
        <pc:spChg chg="mod">
          <ac:chgData name="Frank-Carr, Claire (ACL) (CTR)" userId="023a24b7-4ee5-46bf-8a1c-3b2e4b8d21fb" providerId="ADAL" clId="{7363CE1B-0760-4C83-8950-D1E554C60A3D}" dt="2024-04-23T23:30:20.799" v="9650" actId="403"/>
          <ac:spMkLst>
            <pc:docMk/>
            <pc:sldMk cId="1351614386" sldId="315"/>
            <ac:spMk id="7" creationId="{307DD01B-7567-A5EC-F1C2-39B4EF495609}"/>
          </ac:spMkLst>
        </pc:spChg>
        <pc:spChg chg="mod">
          <ac:chgData name="Frank-Carr, Claire (ACL) (CTR)" userId="023a24b7-4ee5-46bf-8a1c-3b2e4b8d21fb" providerId="ADAL" clId="{7363CE1B-0760-4C83-8950-D1E554C60A3D}" dt="2024-04-22T17:49:50.087" v="3810" actId="113"/>
          <ac:spMkLst>
            <pc:docMk/>
            <pc:sldMk cId="1351614386" sldId="315"/>
            <ac:spMk id="9" creationId="{616548FE-0E5A-BC2E-050A-D8935EF967EE}"/>
          </ac:spMkLst>
        </pc:spChg>
      </pc:sldChg>
      <pc:sldChg chg="modSp add del mod ord addCm modCm">
        <pc:chgData name="Frank-Carr, Claire (ACL) (CTR)" userId="023a24b7-4ee5-46bf-8a1c-3b2e4b8d21fb" providerId="ADAL" clId="{7363CE1B-0760-4C83-8950-D1E554C60A3D}" dt="2024-04-24T00:25:23.525" v="10154" actId="2696"/>
        <pc:sldMkLst>
          <pc:docMk/>
          <pc:sldMk cId="30466304" sldId="316"/>
        </pc:sldMkLst>
        <pc:spChg chg="mod">
          <ac:chgData name="Frank-Carr, Claire (ACL) (CTR)" userId="023a24b7-4ee5-46bf-8a1c-3b2e4b8d21fb" providerId="ADAL" clId="{7363CE1B-0760-4C83-8950-D1E554C60A3D}" dt="2024-04-22T17:48:13.513" v="3785" actId="27636"/>
          <ac:spMkLst>
            <pc:docMk/>
            <pc:sldMk cId="30466304" sldId="316"/>
            <ac:spMk id="7" creationId="{307DD01B-7567-A5EC-F1C2-39B4EF495609}"/>
          </ac:spMkLst>
        </pc:spChg>
        <pc:spChg chg="mod">
          <ac:chgData name="Frank-Carr, Claire (ACL) (CTR)" userId="023a24b7-4ee5-46bf-8a1c-3b2e4b8d21fb" providerId="ADAL" clId="{7363CE1B-0760-4C83-8950-D1E554C60A3D}" dt="2024-04-22T17:48:20.689" v="3787" actId="1076"/>
          <ac:spMkLst>
            <pc:docMk/>
            <pc:sldMk cId="30466304" sldId="316"/>
            <ac:spMk id="9" creationId="{616548FE-0E5A-BC2E-050A-D8935EF967EE}"/>
          </ac:spMkLst>
        </pc:spChg>
      </pc:sldChg>
      <pc:sldChg chg="modSp add mod">
        <pc:chgData name="Frank-Carr, Claire (ACL) (CTR)" userId="023a24b7-4ee5-46bf-8a1c-3b2e4b8d21fb" providerId="ADAL" clId="{7363CE1B-0760-4C83-8950-D1E554C60A3D}" dt="2024-04-22T17:49:36.289" v="3808" actId="2710"/>
        <pc:sldMkLst>
          <pc:docMk/>
          <pc:sldMk cId="2333488521" sldId="317"/>
        </pc:sldMkLst>
        <pc:spChg chg="mod">
          <ac:chgData name="Frank-Carr, Claire (ACL) (CTR)" userId="023a24b7-4ee5-46bf-8a1c-3b2e4b8d21fb" providerId="ADAL" clId="{7363CE1B-0760-4C83-8950-D1E554C60A3D}" dt="2024-04-22T17:49:36.289" v="3808" actId="2710"/>
          <ac:spMkLst>
            <pc:docMk/>
            <pc:sldMk cId="2333488521" sldId="317"/>
            <ac:spMk id="7" creationId="{307DD01B-7567-A5EC-F1C2-39B4EF495609}"/>
          </ac:spMkLst>
        </pc:spChg>
        <pc:spChg chg="mod">
          <ac:chgData name="Frank-Carr, Claire (ACL) (CTR)" userId="023a24b7-4ee5-46bf-8a1c-3b2e4b8d21fb" providerId="ADAL" clId="{7363CE1B-0760-4C83-8950-D1E554C60A3D}" dt="2024-04-22T17:49:26.839" v="3806" actId="404"/>
          <ac:spMkLst>
            <pc:docMk/>
            <pc:sldMk cId="2333488521" sldId="317"/>
            <ac:spMk id="9" creationId="{616548FE-0E5A-BC2E-050A-D8935EF967EE}"/>
          </ac:spMkLst>
        </pc:spChg>
      </pc:sldChg>
      <pc:sldChg chg="modSp add mod">
        <pc:chgData name="Frank-Carr, Claire (ACL) (CTR)" userId="023a24b7-4ee5-46bf-8a1c-3b2e4b8d21fb" providerId="ADAL" clId="{7363CE1B-0760-4C83-8950-D1E554C60A3D}" dt="2024-04-22T17:49:11.167" v="3799" actId="255"/>
        <pc:sldMkLst>
          <pc:docMk/>
          <pc:sldMk cId="2472616536" sldId="318"/>
        </pc:sldMkLst>
        <pc:spChg chg="mod">
          <ac:chgData name="Frank-Carr, Claire (ACL) (CTR)" userId="023a24b7-4ee5-46bf-8a1c-3b2e4b8d21fb" providerId="ADAL" clId="{7363CE1B-0760-4C83-8950-D1E554C60A3D}" dt="2024-04-22T17:49:04.680" v="3796" actId="2710"/>
          <ac:spMkLst>
            <pc:docMk/>
            <pc:sldMk cId="2472616536" sldId="318"/>
            <ac:spMk id="7" creationId="{307DD01B-7567-A5EC-F1C2-39B4EF495609}"/>
          </ac:spMkLst>
        </pc:spChg>
        <pc:spChg chg="mod">
          <ac:chgData name="Frank-Carr, Claire (ACL) (CTR)" userId="023a24b7-4ee5-46bf-8a1c-3b2e4b8d21fb" providerId="ADAL" clId="{7363CE1B-0760-4C83-8950-D1E554C60A3D}" dt="2024-04-22T17:49:11.167" v="3799" actId="255"/>
          <ac:spMkLst>
            <pc:docMk/>
            <pc:sldMk cId="2472616536" sldId="318"/>
            <ac:spMk id="9" creationId="{616548FE-0E5A-BC2E-050A-D8935EF967EE}"/>
          </ac:spMkLst>
        </pc:spChg>
      </pc:sldChg>
      <pc:sldChg chg="modSp add mod addCm modCm">
        <pc:chgData name="Frank-Carr, Claire (ACL) (CTR)" userId="023a24b7-4ee5-46bf-8a1c-3b2e4b8d21fb" providerId="ADAL" clId="{7363CE1B-0760-4C83-8950-D1E554C60A3D}" dt="2024-04-24T20:40:31.256" v="10314"/>
        <pc:sldMkLst>
          <pc:docMk/>
          <pc:sldMk cId="186183740" sldId="319"/>
        </pc:sldMkLst>
        <pc:spChg chg="mod">
          <ac:chgData name="Frank-Carr, Claire (ACL) (CTR)" userId="023a24b7-4ee5-46bf-8a1c-3b2e4b8d21fb" providerId="ADAL" clId="{7363CE1B-0760-4C83-8950-D1E554C60A3D}" dt="2024-04-23T23:38:08.858" v="9682" actId="20577"/>
          <ac:spMkLst>
            <pc:docMk/>
            <pc:sldMk cId="186183740" sldId="319"/>
            <ac:spMk id="7" creationId="{307DD01B-7567-A5EC-F1C2-39B4EF495609}"/>
          </ac:spMkLst>
        </pc:spChg>
        <pc:spChg chg="mod">
          <ac:chgData name="Frank-Carr, Claire (ACL) (CTR)" userId="023a24b7-4ee5-46bf-8a1c-3b2e4b8d21fb" providerId="ADAL" clId="{7363CE1B-0760-4C83-8950-D1E554C60A3D}" dt="2024-04-22T17:48:32.781" v="3790" actId="255"/>
          <ac:spMkLst>
            <pc:docMk/>
            <pc:sldMk cId="186183740" sldId="319"/>
            <ac:spMk id="9" creationId="{616548FE-0E5A-BC2E-050A-D8935EF967EE}"/>
          </ac:spMkLst>
        </pc:spChg>
      </pc:sldChg>
      <pc:sldChg chg="del ord">
        <pc:chgData name="Frank-Carr, Claire (ACL) (CTR)" userId="023a24b7-4ee5-46bf-8a1c-3b2e4b8d21fb" providerId="ADAL" clId="{7363CE1B-0760-4C83-8950-D1E554C60A3D}" dt="2024-04-22T15:04:35.871" v="1939" actId="2696"/>
        <pc:sldMkLst>
          <pc:docMk/>
          <pc:sldMk cId="1356996048" sldId="319"/>
        </pc:sldMkLst>
      </pc:sldChg>
      <pc:sldChg chg="add del">
        <pc:chgData name="Frank-Carr, Claire (ACL) (CTR)" userId="023a24b7-4ee5-46bf-8a1c-3b2e4b8d21fb" providerId="ADAL" clId="{7363CE1B-0760-4C83-8950-D1E554C60A3D}" dt="2024-04-22T16:28:45.797" v="2689" actId="2696"/>
        <pc:sldMkLst>
          <pc:docMk/>
          <pc:sldMk cId="1582156255" sldId="320"/>
        </pc:sldMkLst>
      </pc:sldChg>
      <pc:sldChg chg="modSp add mod addCm modNotesTx">
        <pc:chgData name="Frank-Carr, Claire (ACL) (CTR)" userId="023a24b7-4ee5-46bf-8a1c-3b2e4b8d21fb" providerId="ADAL" clId="{7363CE1B-0760-4C83-8950-D1E554C60A3D}" dt="2024-04-23T01:48:38.407" v="6921"/>
        <pc:sldMkLst>
          <pc:docMk/>
          <pc:sldMk cId="1494421006" sldId="321"/>
        </pc:sldMkLst>
        <pc:spChg chg="mod">
          <ac:chgData name="Frank-Carr, Claire (ACL) (CTR)" userId="023a24b7-4ee5-46bf-8a1c-3b2e4b8d21fb" providerId="ADAL" clId="{7363CE1B-0760-4C83-8950-D1E554C60A3D}" dt="2024-04-22T17:47:54.620" v="3780" actId="14100"/>
          <ac:spMkLst>
            <pc:docMk/>
            <pc:sldMk cId="1494421006" sldId="321"/>
            <ac:spMk id="7" creationId="{307DD01B-7567-A5EC-F1C2-39B4EF495609}"/>
          </ac:spMkLst>
        </pc:spChg>
        <pc:spChg chg="mod">
          <ac:chgData name="Frank-Carr, Claire (ACL) (CTR)" userId="023a24b7-4ee5-46bf-8a1c-3b2e4b8d21fb" providerId="ADAL" clId="{7363CE1B-0760-4C83-8950-D1E554C60A3D}" dt="2024-04-22T17:48:01.005" v="3781" actId="1076"/>
          <ac:spMkLst>
            <pc:docMk/>
            <pc:sldMk cId="1494421006" sldId="321"/>
            <ac:spMk id="9" creationId="{616548FE-0E5A-BC2E-050A-D8935EF967EE}"/>
          </ac:spMkLst>
        </pc:spChg>
      </pc:sldChg>
      <pc:sldChg chg="modSp add mod modNotesTx">
        <pc:chgData name="Frank-Carr, Claire (ACL) (CTR)" userId="023a24b7-4ee5-46bf-8a1c-3b2e4b8d21fb" providerId="ADAL" clId="{7363CE1B-0760-4C83-8950-D1E554C60A3D}" dt="2024-04-22T23:22:43.688" v="6100" actId="20577"/>
        <pc:sldMkLst>
          <pc:docMk/>
          <pc:sldMk cId="4115599183" sldId="322"/>
        </pc:sldMkLst>
        <pc:spChg chg="mod">
          <ac:chgData name="Frank-Carr, Claire (ACL) (CTR)" userId="023a24b7-4ee5-46bf-8a1c-3b2e4b8d21fb" providerId="ADAL" clId="{7363CE1B-0760-4C83-8950-D1E554C60A3D}" dt="2024-04-22T21:00:36.518" v="5968" actId="14100"/>
          <ac:spMkLst>
            <pc:docMk/>
            <pc:sldMk cId="4115599183" sldId="322"/>
            <ac:spMk id="7" creationId="{307DD01B-7567-A5EC-F1C2-39B4EF495609}"/>
          </ac:spMkLst>
        </pc:spChg>
        <pc:spChg chg="mod">
          <ac:chgData name="Frank-Carr, Claire (ACL) (CTR)" userId="023a24b7-4ee5-46bf-8a1c-3b2e4b8d21fb" providerId="ADAL" clId="{7363CE1B-0760-4C83-8950-D1E554C60A3D}" dt="2024-04-22T21:00:52.219" v="5970" actId="1076"/>
          <ac:spMkLst>
            <pc:docMk/>
            <pc:sldMk cId="4115599183" sldId="322"/>
            <ac:spMk id="9" creationId="{616548FE-0E5A-BC2E-050A-D8935EF967EE}"/>
          </ac:spMkLst>
        </pc:spChg>
      </pc:sldChg>
      <pc:sldChg chg="modSp add mod modNotesTx">
        <pc:chgData name="Frank-Carr, Claire (ACL) (CTR)" userId="023a24b7-4ee5-46bf-8a1c-3b2e4b8d21fb" providerId="ADAL" clId="{7363CE1B-0760-4C83-8950-D1E554C60A3D}" dt="2024-04-22T21:01:56.875" v="5980" actId="20577"/>
        <pc:sldMkLst>
          <pc:docMk/>
          <pc:sldMk cId="2941293756" sldId="323"/>
        </pc:sldMkLst>
        <pc:spChg chg="mod">
          <ac:chgData name="Frank-Carr, Claire (ACL) (CTR)" userId="023a24b7-4ee5-46bf-8a1c-3b2e4b8d21fb" providerId="ADAL" clId="{7363CE1B-0760-4C83-8950-D1E554C60A3D}" dt="2024-04-22T17:46:36.388" v="3768" actId="1076"/>
          <ac:spMkLst>
            <pc:docMk/>
            <pc:sldMk cId="2941293756" sldId="323"/>
            <ac:spMk id="7" creationId="{307DD01B-7567-A5EC-F1C2-39B4EF495609}"/>
          </ac:spMkLst>
        </pc:spChg>
        <pc:spChg chg="mod">
          <ac:chgData name="Frank-Carr, Claire (ACL) (CTR)" userId="023a24b7-4ee5-46bf-8a1c-3b2e4b8d21fb" providerId="ADAL" clId="{7363CE1B-0760-4C83-8950-D1E554C60A3D}" dt="2024-04-22T21:01:56.875" v="5980" actId="20577"/>
          <ac:spMkLst>
            <pc:docMk/>
            <pc:sldMk cId="2941293756" sldId="323"/>
            <ac:spMk id="9" creationId="{616548FE-0E5A-BC2E-050A-D8935EF967EE}"/>
          </ac:spMkLst>
        </pc:spChg>
      </pc:sldChg>
      <pc:sldChg chg="modSp add mod modNotesTx">
        <pc:chgData name="Frank-Carr, Claire (ACL) (CTR)" userId="023a24b7-4ee5-46bf-8a1c-3b2e4b8d21fb" providerId="ADAL" clId="{7363CE1B-0760-4C83-8950-D1E554C60A3D}" dt="2024-04-22T18:10:53.589" v="4254" actId="255"/>
        <pc:sldMkLst>
          <pc:docMk/>
          <pc:sldMk cId="478776048" sldId="324"/>
        </pc:sldMkLst>
        <pc:spChg chg="mod">
          <ac:chgData name="Frank-Carr, Claire (ACL) (CTR)" userId="023a24b7-4ee5-46bf-8a1c-3b2e4b8d21fb" providerId="ADAL" clId="{7363CE1B-0760-4C83-8950-D1E554C60A3D}" dt="2024-04-22T18:10:53.589" v="4254" actId="255"/>
          <ac:spMkLst>
            <pc:docMk/>
            <pc:sldMk cId="478776048" sldId="324"/>
            <ac:spMk id="7" creationId="{307DD01B-7567-A5EC-F1C2-39B4EF495609}"/>
          </ac:spMkLst>
        </pc:spChg>
        <pc:spChg chg="mod">
          <ac:chgData name="Frank-Carr, Claire (ACL) (CTR)" userId="023a24b7-4ee5-46bf-8a1c-3b2e4b8d21fb" providerId="ADAL" clId="{7363CE1B-0760-4C83-8950-D1E554C60A3D}" dt="2024-04-22T17:47:00.607" v="3770" actId="113"/>
          <ac:spMkLst>
            <pc:docMk/>
            <pc:sldMk cId="478776048" sldId="324"/>
            <ac:spMk id="9" creationId="{616548FE-0E5A-BC2E-050A-D8935EF967EE}"/>
          </ac:spMkLst>
        </pc:spChg>
      </pc:sldChg>
      <pc:sldChg chg="modSp add mod">
        <pc:chgData name="Frank-Carr, Claire (ACL) (CTR)" userId="023a24b7-4ee5-46bf-8a1c-3b2e4b8d21fb" providerId="ADAL" clId="{7363CE1B-0760-4C83-8950-D1E554C60A3D}" dt="2024-04-22T18:22:37.971" v="4525" actId="1076"/>
        <pc:sldMkLst>
          <pc:docMk/>
          <pc:sldMk cId="2717789145" sldId="325"/>
        </pc:sldMkLst>
        <pc:spChg chg="mod">
          <ac:chgData name="Frank-Carr, Claire (ACL) (CTR)" userId="023a24b7-4ee5-46bf-8a1c-3b2e4b8d21fb" providerId="ADAL" clId="{7363CE1B-0760-4C83-8950-D1E554C60A3D}" dt="2024-04-22T18:22:20.422" v="4524" actId="1076"/>
          <ac:spMkLst>
            <pc:docMk/>
            <pc:sldMk cId="2717789145" sldId="325"/>
            <ac:spMk id="7" creationId="{307DD01B-7567-A5EC-F1C2-39B4EF495609}"/>
          </ac:spMkLst>
        </pc:spChg>
        <pc:spChg chg="mod">
          <ac:chgData name="Frank-Carr, Claire (ACL) (CTR)" userId="023a24b7-4ee5-46bf-8a1c-3b2e4b8d21fb" providerId="ADAL" clId="{7363CE1B-0760-4C83-8950-D1E554C60A3D}" dt="2024-04-22T18:22:37.971" v="4525" actId="1076"/>
          <ac:spMkLst>
            <pc:docMk/>
            <pc:sldMk cId="2717789145" sldId="325"/>
            <ac:spMk id="9" creationId="{616548FE-0E5A-BC2E-050A-D8935EF967EE}"/>
          </ac:spMkLst>
        </pc:spChg>
      </pc:sldChg>
      <pc:sldChg chg="modSp add mod modNotesTx">
        <pc:chgData name="Frank-Carr, Claire (ACL) (CTR)" userId="023a24b7-4ee5-46bf-8a1c-3b2e4b8d21fb" providerId="ADAL" clId="{7363CE1B-0760-4C83-8950-D1E554C60A3D}" dt="2024-04-22T23:29:01.609" v="6232" actId="20577"/>
        <pc:sldMkLst>
          <pc:docMk/>
          <pc:sldMk cId="2545856619" sldId="326"/>
        </pc:sldMkLst>
        <pc:spChg chg="mod">
          <ac:chgData name="Frank-Carr, Claire (ACL) (CTR)" userId="023a24b7-4ee5-46bf-8a1c-3b2e4b8d21fb" providerId="ADAL" clId="{7363CE1B-0760-4C83-8950-D1E554C60A3D}" dt="2024-04-22T19:16:01.337" v="4848" actId="27636"/>
          <ac:spMkLst>
            <pc:docMk/>
            <pc:sldMk cId="2545856619" sldId="326"/>
            <ac:spMk id="7" creationId="{307DD01B-7567-A5EC-F1C2-39B4EF495609}"/>
          </ac:spMkLst>
        </pc:spChg>
        <pc:spChg chg="mod">
          <ac:chgData name="Frank-Carr, Claire (ACL) (CTR)" userId="023a24b7-4ee5-46bf-8a1c-3b2e4b8d21fb" providerId="ADAL" clId="{7363CE1B-0760-4C83-8950-D1E554C60A3D}" dt="2024-04-22T19:18:29.983" v="4912" actId="404"/>
          <ac:spMkLst>
            <pc:docMk/>
            <pc:sldMk cId="2545856619" sldId="326"/>
            <ac:spMk id="9" creationId="{616548FE-0E5A-BC2E-050A-D8935EF967EE}"/>
          </ac:spMkLst>
        </pc:spChg>
      </pc:sldChg>
      <pc:sldChg chg="modSp add mod modNotesTx">
        <pc:chgData name="Frank-Carr, Claire (ACL) (CTR)" userId="023a24b7-4ee5-46bf-8a1c-3b2e4b8d21fb" providerId="ADAL" clId="{7363CE1B-0760-4C83-8950-D1E554C60A3D}" dt="2024-04-22T23:28:51.277" v="6214" actId="20577"/>
        <pc:sldMkLst>
          <pc:docMk/>
          <pc:sldMk cId="3774910605" sldId="327"/>
        </pc:sldMkLst>
        <pc:spChg chg="mod">
          <ac:chgData name="Frank-Carr, Claire (ACL) (CTR)" userId="023a24b7-4ee5-46bf-8a1c-3b2e4b8d21fb" providerId="ADAL" clId="{7363CE1B-0760-4C83-8950-D1E554C60A3D}" dt="2024-04-22T19:48:55.285" v="5442" actId="20577"/>
          <ac:spMkLst>
            <pc:docMk/>
            <pc:sldMk cId="3774910605" sldId="327"/>
            <ac:spMk id="7" creationId="{307DD01B-7567-A5EC-F1C2-39B4EF495609}"/>
          </ac:spMkLst>
        </pc:spChg>
        <pc:spChg chg="mod">
          <ac:chgData name="Frank-Carr, Claire (ACL) (CTR)" userId="023a24b7-4ee5-46bf-8a1c-3b2e4b8d21fb" providerId="ADAL" clId="{7363CE1B-0760-4C83-8950-D1E554C60A3D}" dt="2024-04-22T23:24:14.774" v="6165" actId="1076"/>
          <ac:spMkLst>
            <pc:docMk/>
            <pc:sldMk cId="3774910605" sldId="327"/>
            <ac:spMk id="9" creationId="{616548FE-0E5A-BC2E-050A-D8935EF967EE}"/>
          </ac:spMkLst>
        </pc:spChg>
      </pc:sldChg>
      <pc:sldChg chg="modSp add mod modNotesTx">
        <pc:chgData name="Frank-Carr, Claire (ACL) (CTR)" userId="023a24b7-4ee5-46bf-8a1c-3b2e4b8d21fb" providerId="ADAL" clId="{7363CE1B-0760-4C83-8950-D1E554C60A3D}" dt="2024-04-23T20:40:37.848" v="7502" actId="20577"/>
        <pc:sldMkLst>
          <pc:docMk/>
          <pc:sldMk cId="3381028750" sldId="328"/>
        </pc:sldMkLst>
        <pc:spChg chg="mod">
          <ac:chgData name="Frank-Carr, Claire (ACL) (CTR)" userId="023a24b7-4ee5-46bf-8a1c-3b2e4b8d21fb" providerId="ADAL" clId="{7363CE1B-0760-4C83-8950-D1E554C60A3D}" dt="2024-04-23T20:39:30.001" v="7496" actId="20577"/>
          <ac:spMkLst>
            <pc:docMk/>
            <pc:sldMk cId="3381028750" sldId="328"/>
            <ac:spMk id="7" creationId="{307DD01B-7567-A5EC-F1C2-39B4EF495609}"/>
          </ac:spMkLst>
        </pc:spChg>
        <pc:spChg chg="mod">
          <ac:chgData name="Frank-Carr, Claire (ACL) (CTR)" userId="023a24b7-4ee5-46bf-8a1c-3b2e4b8d21fb" providerId="ADAL" clId="{7363CE1B-0760-4C83-8950-D1E554C60A3D}" dt="2024-04-23T20:39:11.446" v="7480"/>
          <ac:spMkLst>
            <pc:docMk/>
            <pc:sldMk cId="3381028750" sldId="328"/>
            <ac:spMk id="9" creationId="{616548FE-0E5A-BC2E-050A-D8935EF967EE}"/>
          </ac:spMkLst>
        </pc:spChg>
      </pc:sldChg>
      <pc:sldChg chg="modSp add mod modNotesTx">
        <pc:chgData name="Frank-Carr, Claire (ACL) (CTR)" userId="023a24b7-4ee5-46bf-8a1c-3b2e4b8d21fb" providerId="ADAL" clId="{7363CE1B-0760-4C83-8950-D1E554C60A3D}" dt="2024-04-23T20:51:23.240" v="7673" actId="1076"/>
        <pc:sldMkLst>
          <pc:docMk/>
          <pc:sldMk cId="4149659963" sldId="329"/>
        </pc:sldMkLst>
        <pc:spChg chg="mod">
          <ac:chgData name="Frank-Carr, Claire (ACL) (CTR)" userId="023a24b7-4ee5-46bf-8a1c-3b2e4b8d21fb" providerId="ADAL" clId="{7363CE1B-0760-4C83-8950-D1E554C60A3D}" dt="2024-04-23T20:51:23.240" v="7673" actId="1076"/>
          <ac:spMkLst>
            <pc:docMk/>
            <pc:sldMk cId="4149659963" sldId="329"/>
            <ac:spMk id="7" creationId="{307DD01B-7567-A5EC-F1C2-39B4EF495609}"/>
          </ac:spMkLst>
        </pc:spChg>
        <pc:spChg chg="mod">
          <ac:chgData name="Frank-Carr, Claire (ACL) (CTR)" userId="023a24b7-4ee5-46bf-8a1c-3b2e4b8d21fb" providerId="ADAL" clId="{7363CE1B-0760-4C83-8950-D1E554C60A3D}" dt="2024-04-23T20:50:57.238" v="7666" actId="1076"/>
          <ac:spMkLst>
            <pc:docMk/>
            <pc:sldMk cId="4149659963" sldId="329"/>
            <ac:spMk id="9" creationId="{616548FE-0E5A-BC2E-050A-D8935EF967EE}"/>
          </ac:spMkLst>
        </pc:spChg>
      </pc:sldChg>
      <pc:sldChg chg="modSp add mod">
        <pc:chgData name="Frank-Carr, Claire (ACL) (CTR)" userId="023a24b7-4ee5-46bf-8a1c-3b2e4b8d21fb" providerId="ADAL" clId="{7363CE1B-0760-4C83-8950-D1E554C60A3D}" dt="2024-04-23T21:27:45.102" v="8474" actId="1076"/>
        <pc:sldMkLst>
          <pc:docMk/>
          <pc:sldMk cId="2284779883" sldId="330"/>
        </pc:sldMkLst>
        <pc:spChg chg="mod">
          <ac:chgData name="Frank-Carr, Claire (ACL) (CTR)" userId="023a24b7-4ee5-46bf-8a1c-3b2e4b8d21fb" providerId="ADAL" clId="{7363CE1B-0760-4C83-8950-D1E554C60A3D}" dt="2024-04-23T21:27:45.102" v="8474" actId="1076"/>
          <ac:spMkLst>
            <pc:docMk/>
            <pc:sldMk cId="2284779883" sldId="330"/>
            <ac:spMk id="7" creationId="{307DD01B-7567-A5EC-F1C2-39B4EF495609}"/>
          </ac:spMkLst>
        </pc:spChg>
        <pc:spChg chg="mod">
          <ac:chgData name="Frank-Carr, Claire (ACL) (CTR)" userId="023a24b7-4ee5-46bf-8a1c-3b2e4b8d21fb" providerId="ADAL" clId="{7363CE1B-0760-4C83-8950-D1E554C60A3D}" dt="2024-04-23T21:25:44.626" v="8440" actId="255"/>
          <ac:spMkLst>
            <pc:docMk/>
            <pc:sldMk cId="2284779883" sldId="330"/>
            <ac:spMk id="9" creationId="{616548FE-0E5A-BC2E-050A-D8935EF967EE}"/>
          </ac:spMkLst>
        </pc:spChg>
      </pc:sldChg>
      <pc:sldChg chg="modSp add mod modNotesTx">
        <pc:chgData name="Frank-Carr, Claire (ACL) (CTR)" userId="023a24b7-4ee5-46bf-8a1c-3b2e4b8d21fb" providerId="ADAL" clId="{7363CE1B-0760-4C83-8950-D1E554C60A3D}" dt="2024-05-02T18:57:42.727" v="10417" actId="20577"/>
        <pc:sldMkLst>
          <pc:docMk/>
          <pc:sldMk cId="2722434814" sldId="331"/>
        </pc:sldMkLst>
        <pc:spChg chg="mod">
          <ac:chgData name="Frank-Carr, Claire (ACL) (CTR)" userId="023a24b7-4ee5-46bf-8a1c-3b2e4b8d21fb" providerId="ADAL" clId="{7363CE1B-0760-4C83-8950-D1E554C60A3D}" dt="2024-04-23T23:17:27.617" v="9405" actId="255"/>
          <ac:spMkLst>
            <pc:docMk/>
            <pc:sldMk cId="2722434814" sldId="331"/>
            <ac:spMk id="7" creationId="{307DD01B-7567-A5EC-F1C2-39B4EF495609}"/>
          </ac:spMkLst>
        </pc:spChg>
        <pc:spChg chg="mod">
          <ac:chgData name="Frank-Carr, Claire (ACL) (CTR)" userId="023a24b7-4ee5-46bf-8a1c-3b2e4b8d21fb" providerId="ADAL" clId="{7363CE1B-0760-4C83-8950-D1E554C60A3D}" dt="2024-04-23T22:42:20.733" v="8938" actId="1076"/>
          <ac:spMkLst>
            <pc:docMk/>
            <pc:sldMk cId="2722434814" sldId="331"/>
            <ac:spMk id="9" creationId="{616548FE-0E5A-BC2E-050A-D8935EF967EE}"/>
          </ac:spMkLst>
        </pc:spChg>
      </pc:sldChg>
      <pc:sldChg chg="modSp add mod ord modShow addCm delCm modCm modNotesTx">
        <pc:chgData name="Frank-Carr, Claire (ACL) (CTR)" userId="023a24b7-4ee5-46bf-8a1c-3b2e4b8d21fb" providerId="ADAL" clId="{7363CE1B-0760-4C83-8950-D1E554C60A3D}" dt="2024-04-24T00:34:36.485" v="10306" actId="20577"/>
        <pc:sldMkLst>
          <pc:docMk/>
          <pc:sldMk cId="3482243744" sldId="332"/>
        </pc:sldMkLst>
        <pc:spChg chg="mod">
          <ac:chgData name="Frank-Carr, Claire (ACL) (CTR)" userId="023a24b7-4ee5-46bf-8a1c-3b2e4b8d21fb" providerId="ADAL" clId="{7363CE1B-0760-4C83-8950-D1E554C60A3D}" dt="2024-04-24T00:34:36.485" v="10306" actId="20577"/>
          <ac:spMkLst>
            <pc:docMk/>
            <pc:sldMk cId="3482243744" sldId="332"/>
            <ac:spMk id="7" creationId="{307DD01B-7567-A5EC-F1C2-39B4EF495609}"/>
          </ac:spMkLst>
        </pc:spChg>
        <pc:spChg chg="mod">
          <ac:chgData name="Frank-Carr, Claire (ACL) (CTR)" userId="023a24b7-4ee5-46bf-8a1c-3b2e4b8d21fb" providerId="ADAL" clId="{7363CE1B-0760-4C83-8950-D1E554C60A3D}" dt="2024-04-23T21:30:49.172" v="8496" actId="1076"/>
          <ac:spMkLst>
            <pc:docMk/>
            <pc:sldMk cId="3482243744" sldId="332"/>
            <ac:spMk id="9" creationId="{616548FE-0E5A-BC2E-050A-D8935EF967EE}"/>
          </ac:spMkLst>
        </pc:spChg>
      </pc:sldChg>
      <pc:sldChg chg="modSp add mod modNotesTx">
        <pc:chgData name="Frank-Carr, Claire (ACL) (CTR)" userId="023a24b7-4ee5-46bf-8a1c-3b2e4b8d21fb" providerId="ADAL" clId="{7363CE1B-0760-4C83-8950-D1E554C60A3D}" dt="2024-04-24T00:35:10.574" v="10309" actId="255"/>
        <pc:sldMkLst>
          <pc:docMk/>
          <pc:sldMk cId="3882675831" sldId="333"/>
        </pc:sldMkLst>
        <pc:spChg chg="mod">
          <ac:chgData name="Frank-Carr, Claire (ACL) (CTR)" userId="023a24b7-4ee5-46bf-8a1c-3b2e4b8d21fb" providerId="ADAL" clId="{7363CE1B-0760-4C83-8950-D1E554C60A3D}" dt="2024-04-24T00:35:10.574" v="10309" actId="255"/>
          <ac:spMkLst>
            <pc:docMk/>
            <pc:sldMk cId="3882675831" sldId="333"/>
            <ac:spMk id="7" creationId="{307DD01B-7567-A5EC-F1C2-39B4EF495609}"/>
          </ac:spMkLst>
        </pc:spChg>
        <pc:spChg chg="mod">
          <ac:chgData name="Frank-Carr, Claire (ACL) (CTR)" userId="023a24b7-4ee5-46bf-8a1c-3b2e4b8d21fb" providerId="ADAL" clId="{7363CE1B-0760-4C83-8950-D1E554C60A3D}" dt="2024-04-23T21:37:23.500" v="8711" actId="113"/>
          <ac:spMkLst>
            <pc:docMk/>
            <pc:sldMk cId="3882675831" sldId="333"/>
            <ac:spMk id="9" creationId="{616548FE-0E5A-BC2E-050A-D8935EF967EE}"/>
          </ac:spMkLst>
        </pc:spChg>
      </pc:sldChg>
      <pc:sldChg chg="modSp add del mod">
        <pc:chgData name="Frank-Carr, Claire (ACL) (CTR)" userId="023a24b7-4ee5-46bf-8a1c-3b2e4b8d21fb" providerId="ADAL" clId="{7363CE1B-0760-4C83-8950-D1E554C60A3D}" dt="2024-04-22T17:40:01.400" v="3588" actId="2696"/>
        <pc:sldMkLst>
          <pc:docMk/>
          <pc:sldMk cId="1438336312" sldId="334"/>
        </pc:sldMkLst>
        <pc:spChg chg="mod">
          <ac:chgData name="Frank-Carr, Claire (ACL) (CTR)" userId="023a24b7-4ee5-46bf-8a1c-3b2e4b8d21fb" providerId="ADAL" clId="{7363CE1B-0760-4C83-8950-D1E554C60A3D}" dt="2024-04-22T17:35:23.144" v="3463" actId="27636"/>
          <ac:spMkLst>
            <pc:docMk/>
            <pc:sldMk cId="1438336312" sldId="334"/>
            <ac:spMk id="7" creationId="{307DD01B-7567-A5EC-F1C2-39B4EF495609}"/>
          </ac:spMkLst>
        </pc:spChg>
        <pc:spChg chg="mod">
          <ac:chgData name="Frank-Carr, Claire (ACL) (CTR)" userId="023a24b7-4ee5-46bf-8a1c-3b2e4b8d21fb" providerId="ADAL" clId="{7363CE1B-0760-4C83-8950-D1E554C60A3D}" dt="2024-04-22T17:35:18.002" v="3461" actId="20577"/>
          <ac:spMkLst>
            <pc:docMk/>
            <pc:sldMk cId="1438336312" sldId="334"/>
            <ac:spMk id="9" creationId="{616548FE-0E5A-BC2E-050A-D8935EF967EE}"/>
          </ac:spMkLst>
        </pc:spChg>
      </pc:sldChg>
      <pc:sldChg chg="modSp add mod ord modNotesTx">
        <pc:chgData name="Frank-Carr, Claire (ACL) (CTR)" userId="023a24b7-4ee5-46bf-8a1c-3b2e4b8d21fb" providerId="ADAL" clId="{7363CE1B-0760-4C83-8950-D1E554C60A3D}" dt="2024-04-22T20:54:39.551" v="5833"/>
        <pc:sldMkLst>
          <pc:docMk/>
          <pc:sldMk cId="2154917699" sldId="334"/>
        </pc:sldMkLst>
        <pc:spChg chg="mod">
          <ac:chgData name="Frank-Carr, Claire (ACL) (CTR)" userId="023a24b7-4ee5-46bf-8a1c-3b2e4b8d21fb" providerId="ADAL" clId="{7363CE1B-0760-4C83-8950-D1E554C60A3D}" dt="2024-04-22T20:49:49.646" v="5607" actId="27636"/>
          <ac:spMkLst>
            <pc:docMk/>
            <pc:sldMk cId="2154917699" sldId="334"/>
            <ac:spMk id="7" creationId="{307DD01B-7567-A5EC-F1C2-39B4EF495609}"/>
          </ac:spMkLst>
        </pc:spChg>
        <pc:spChg chg="mod">
          <ac:chgData name="Frank-Carr, Claire (ACL) (CTR)" userId="023a24b7-4ee5-46bf-8a1c-3b2e4b8d21fb" providerId="ADAL" clId="{7363CE1B-0760-4C83-8950-D1E554C60A3D}" dt="2024-04-22T20:49:22.722" v="5590" actId="20577"/>
          <ac:spMkLst>
            <pc:docMk/>
            <pc:sldMk cId="2154917699" sldId="334"/>
            <ac:spMk id="9" creationId="{616548FE-0E5A-BC2E-050A-D8935EF967EE}"/>
          </ac:spMkLst>
        </pc:spChg>
      </pc:sldChg>
      <pc:sldChg chg="modSp add mod ord modNotesTx">
        <pc:chgData name="Frank-Carr, Claire (ACL) (CTR)" userId="023a24b7-4ee5-46bf-8a1c-3b2e4b8d21fb" providerId="ADAL" clId="{7363CE1B-0760-4C83-8950-D1E554C60A3D}" dt="2024-04-22T23:32:04.754" v="6250" actId="1076"/>
        <pc:sldMkLst>
          <pc:docMk/>
          <pc:sldMk cId="4248212191" sldId="335"/>
        </pc:sldMkLst>
        <pc:spChg chg="mod">
          <ac:chgData name="Frank-Carr, Claire (ACL) (CTR)" userId="023a24b7-4ee5-46bf-8a1c-3b2e4b8d21fb" providerId="ADAL" clId="{7363CE1B-0760-4C83-8950-D1E554C60A3D}" dt="2024-04-22T23:32:04.754" v="6250" actId="1076"/>
          <ac:spMkLst>
            <pc:docMk/>
            <pc:sldMk cId="4248212191" sldId="335"/>
            <ac:spMk id="7" creationId="{307DD01B-7567-A5EC-F1C2-39B4EF495609}"/>
          </ac:spMkLst>
        </pc:spChg>
        <pc:spChg chg="mod">
          <ac:chgData name="Frank-Carr, Claire (ACL) (CTR)" userId="023a24b7-4ee5-46bf-8a1c-3b2e4b8d21fb" providerId="ADAL" clId="{7363CE1B-0760-4C83-8950-D1E554C60A3D}" dt="2024-04-22T20:54:54.609" v="5834" actId="113"/>
          <ac:spMkLst>
            <pc:docMk/>
            <pc:sldMk cId="4248212191" sldId="335"/>
            <ac:spMk id="9" creationId="{616548FE-0E5A-BC2E-050A-D8935EF967EE}"/>
          </ac:spMkLst>
        </pc:spChg>
      </pc:sldChg>
      <pc:sldChg chg="modSp add mod modNotesTx">
        <pc:chgData name="Frank-Carr, Claire (ACL) (CTR)" userId="023a24b7-4ee5-46bf-8a1c-3b2e4b8d21fb" providerId="ADAL" clId="{7363CE1B-0760-4C83-8950-D1E554C60A3D}" dt="2024-04-23T20:40:41.631" v="7503" actId="20577"/>
        <pc:sldMkLst>
          <pc:docMk/>
          <pc:sldMk cId="2993949629" sldId="336"/>
        </pc:sldMkLst>
        <pc:spChg chg="mod">
          <ac:chgData name="Frank-Carr, Claire (ACL) (CTR)" userId="023a24b7-4ee5-46bf-8a1c-3b2e4b8d21fb" providerId="ADAL" clId="{7363CE1B-0760-4C83-8950-D1E554C60A3D}" dt="2024-04-23T01:45:46.299" v="6902" actId="255"/>
          <ac:spMkLst>
            <pc:docMk/>
            <pc:sldMk cId="2993949629" sldId="336"/>
            <ac:spMk id="7" creationId="{307DD01B-7567-A5EC-F1C2-39B4EF495609}"/>
          </ac:spMkLst>
        </pc:spChg>
        <pc:spChg chg="mod">
          <ac:chgData name="Frank-Carr, Claire (ACL) (CTR)" userId="023a24b7-4ee5-46bf-8a1c-3b2e4b8d21fb" providerId="ADAL" clId="{7363CE1B-0760-4C83-8950-D1E554C60A3D}" dt="2024-04-23T20:40:09.075" v="7500" actId="20577"/>
          <ac:spMkLst>
            <pc:docMk/>
            <pc:sldMk cId="2993949629" sldId="336"/>
            <ac:spMk id="9" creationId="{616548FE-0E5A-BC2E-050A-D8935EF967EE}"/>
          </ac:spMkLst>
        </pc:spChg>
      </pc:sldChg>
      <pc:sldChg chg="modSp add mod modNotesTx">
        <pc:chgData name="Frank-Carr, Claire (ACL) (CTR)" userId="023a24b7-4ee5-46bf-8a1c-3b2e4b8d21fb" providerId="ADAL" clId="{7363CE1B-0760-4C83-8950-D1E554C60A3D}" dt="2024-04-23T20:42:33.129" v="7561" actId="20577"/>
        <pc:sldMkLst>
          <pc:docMk/>
          <pc:sldMk cId="2759388024" sldId="337"/>
        </pc:sldMkLst>
        <pc:spChg chg="mod">
          <ac:chgData name="Frank-Carr, Claire (ACL) (CTR)" userId="023a24b7-4ee5-46bf-8a1c-3b2e4b8d21fb" providerId="ADAL" clId="{7363CE1B-0760-4C83-8950-D1E554C60A3D}" dt="2024-04-23T20:40:54.565" v="7510" actId="20577"/>
          <ac:spMkLst>
            <pc:docMk/>
            <pc:sldMk cId="2759388024" sldId="337"/>
            <ac:spMk id="7" creationId="{307DD01B-7567-A5EC-F1C2-39B4EF495609}"/>
          </ac:spMkLst>
        </pc:spChg>
        <pc:spChg chg="mod">
          <ac:chgData name="Frank-Carr, Claire (ACL) (CTR)" userId="023a24b7-4ee5-46bf-8a1c-3b2e4b8d21fb" providerId="ADAL" clId="{7363CE1B-0760-4C83-8950-D1E554C60A3D}" dt="2024-04-23T20:38:25.374" v="7475" actId="1076"/>
          <ac:spMkLst>
            <pc:docMk/>
            <pc:sldMk cId="2759388024" sldId="337"/>
            <ac:spMk id="9" creationId="{616548FE-0E5A-BC2E-050A-D8935EF967EE}"/>
          </ac:spMkLst>
        </pc:spChg>
      </pc:sldChg>
      <pc:sldChg chg="modSp add mod modNotesTx">
        <pc:chgData name="Frank-Carr, Claire (ACL) (CTR)" userId="023a24b7-4ee5-46bf-8a1c-3b2e4b8d21fb" providerId="ADAL" clId="{7363CE1B-0760-4C83-8950-D1E554C60A3D}" dt="2024-04-23T20:40:44.613" v="7504" actId="20577"/>
        <pc:sldMkLst>
          <pc:docMk/>
          <pc:sldMk cId="2323424404" sldId="338"/>
        </pc:sldMkLst>
        <pc:spChg chg="mod">
          <ac:chgData name="Frank-Carr, Claire (ACL) (CTR)" userId="023a24b7-4ee5-46bf-8a1c-3b2e4b8d21fb" providerId="ADAL" clId="{7363CE1B-0760-4C83-8950-D1E554C60A3D}" dt="2024-04-23T01:45:27.665" v="6899" actId="255"/>
          <ac:spMkLst>
            <pc:docMk/>
            <pc:sldMk cId="2323424404" sldId="338"/>
            <ac:spMk id="7" creationId="{307DD01B-7567-A5EC-F1C2-39B4EF495609}"/>
          </ac:spMkLst>
        </pc:spChg>
        <pc:spChg chg="mod">
          <ac:chgData name="Frank-Carr, Claire (ACL) (CTR)" userId="023a24b7-4ee5-46bf-8a1c-3b2e4b8d21fb" providerId="ADAL" clId="{7363CE1B-0760-4C83-8950-D1E554C60A3D}" dt="2024-04-23T20:39:56.064" v="7498" actId="20577"/>
          <ac:spMkLst>
            <pc:docMk/>
            <pc:sldMk cId="2323424404" sldId="338"/>
            <ac:spMk id="9" creationId="{616548FE-0E5A-BC2E-050A-D8935EF967EE}"/>
          </ac:spMkLst>
        </pc:spChg>
      </pc:sldChg>
      <pc:sldChg chg="modSp add mod">
        <pc:chgData name="Frank-Carr, Claire (ACL) (CTR)" userId="023a24b7-4ee5-46bf-8a1c-3b2e4b8d21fb" providerId="ADAL" clId="{7363CE1B-0760-4C83-8950-D1E554C60A3D}" dt="2024-04-23T20:41:26.518" v="7516" actId="1076"/>
        <pc:sldMkLst>
          <pc:docMk/>
          <pc:sldMk cId="3730015768" sldId="339"/>
        </pc:sldMkLst>
        <pc:spChg chg="mod">
          <ac:chgData name="Frank-Carr, Claire (ACL) (CTR)" userId="023a24b7-4ee5-46bf-8a1c-3b2e4b8d21fb" providerId="ADAL" clId="{7363CE1B-0760-4C83-8950-D1E554C60A3D}" dt="2024-04-23T20:41:10.525" v="7514" actId="14100"/>
          <ac:spMkLst>
            <pc:docMk/>
            <pc:sldMk cId="3730015768" sldId="339"/>
            <ac:spMk id="7" creationId="{307DD01B-7567-A5EC-F1C2-39B4EF495609}"/>
          </ac:spMkLst>
        </pc:spChg>
        <pc:spChg chg="mod">
          <ac:chgData name="Frank-Carr, Claire (ACL) (CTR)" userId="023a24b7-4ee5-46bf-8a1c-3b2e4b8d21fb" providerId="ADAL" clId="{7363CE1B-0760-4C83-8950-D1E554C60A3D}" dt="2024-04-23T20:41:26.518" v="7516" actId="1076"/>
          <ac:spMkLst>
            <pc:docMk/>
            <pc:sldMk cId="3730015768" sldId="339"/>
            <ac:spMk id="9" creationId="{616548FE-0E5A-BC2E-050A-D8935EF967EE}"/>
          </ac:spMkLst>
        </pc:spChg>
      </pc:sldChg>
      <pc:sldChg chg="modSp add mod ord">
        <pc:chgData name="Frank-Carr, Claire (ACL) (CTR)" userId="023a24b7-4ee5-46bf-8a1c-3b2e4b8d21fb" providerId="ADAL" clId="{7363CE1B-0760-4C83-8950-D1E554C60A3D}" dt="2024-04-23T21:27:20.686" v="8471" actId="1076"/>
        <pc:sldMkLst>
          <pc:docMk/>
          <pc:sldMk cId="3928384912" sldId="340"/>
        </pc:sldMkLst>
        <pc:spChg chg="mod">
          <ac:chgData name="Frank-Carr, Claire (ACL) (CTR)" userId="023a24b7-4ee5-46bf-8a1c-3b2e4b8d21fb" providerId="ADAL" clId="{7363CE1B-0760-4C83-8950-D1E554C60A3D}" dt="2024-04-23T21:23:21.971" v="8406" actId="1076"/>
          <ac:spMkLst>
            <pc:docMk/>
            <pc:sldMk cId="3928384912" sldId="340"/>
            <ac:spMk id="7" creationId="{307DD01B-7567-A5EC-F1C2-39B4EF495609}"/>
          </ac:spMkLst>
        </pc:spChg>
        <pc:spChg chg="mod">
          <ac:chgData name="Frank-Carr, Claire (ACL) (CTR)" userId="023a24b7-4ee5-46bf-8a1c-3b2e4b8d21fb" providerId="ADAL" clId="{7363CE1B-0760-4C83-8950-D1E554C60A3D}" dt="2024-04-23T21:27:20.686" v="8471" actId="1076"/>
          <ac:spMkLst>
            <pc:docMk/>
            <pc:sldMk cId="3928384912" sldId="340"/>
            <ac:spMk id="9" creationId="{616548FE-0E5A-BC2E-050A-D8935EF967EE}"/>
          </ac:spMkLst>
        </pc:spChg>
      </pc:sldChg>
      <pc:sldChg chg="modSp add mod">
        <pc:chgData name="Frank-Carr, Claire (ACL) (CTR)" userId="023a24b7-4ee5-46bf-8a1c-3b2e4b8d21fb" providerId="ADAL" clId="{7363CE1B-0760-4C83-8950-D1E554C60A3D}" dt="2024-04-23T21:27:36.510" v="8473" actId="1076"/>
        <pc:sldMkLst>
          <pc:docMk/>
          <pc:sldMk cId="1010617024" sldId="341"/>
        </pc:sldMkLst>
        <pc:spChg chg="mod">
          <ac:chgData name="Frank-Carr, Claire (ACL) (CTR)" userId="023a24b7-4ee5-46bf-8a1c-3b2e4b8d21fb" providerId="ADAL" clId="{7363CE1B-0760-4C83-8950-D1E554C60A3D}" dt="2024-04-23T21:25:40.032" v="8438" actId="1076"/>
          <ac:spMkLst>
            <pc:docMk/>
            <pc:sldMk cId="1010617024" sldId="341"/>
            <ac:spMk id="7" creationId="{307DD01B-7567-A5EC-F1C2-39B4EF495609}"/>
          </ac:spMkLst>
        </pc:spChg>
        <pc:spChg chg="mod">
          <ac:chgData name="Frank-Carr, Claire (ACL) (CTR)" userId="023a24b7-4ee5-46bf-8a1c-3b2e4b8d21fb" providerId="ADAL" clId="{7363CE1B-0760-4C83-8950-D1E554C60A3D}" dt="2024-04-23T21:27:36.510" v="8473" actId="1076"/>
          <ac:spMkLst>
            <pc:docMk/>
            <pc:sldMk cId="1010617024" sldId="341"/>
            <ac:spMk id="9" creationId="{616548FE-0E5A-BC2E-050A-D8935EF967EE}"/>
          </ac:spMkLst>
        </pc:spChg>
      </pc:sldChg>
      <pc:sldChg chg="modSp add del mod modNotesTx">
        <pc:chgData name="Frank-Carr, Claire (ACL) (CTR)" userId="023a24b7-4ee5-46bf-8a1c-3b2e4b8d21fb" providerId="ADAL" clId="{7363CE1B-0760-4C83-8950-D1E554C60A3D}" dt="2024-04-23T23:09:23.719" v="9348" actId="2890"/>
        <pc:sldMkLst>
          <pc:docMk/>
          <pc:sldMk cId="1432701658" sldId="342"/>
        </pc:sldMkLst>
        <pc:spChg chg="mod">
          <ac:chgData name="Frank-Carr, Claire (ACL) (CTR)" userId="023a24b7-4ee5-46bf-8a1c-3b2e4b8d21fb" providerId="ADAL" clId="{7363CE1B-0760-4C83-8950-D1E554C60A3D}" dt="2024-04-23T23:09:20.740" v="9342" actId="20577"/>
          <ac:spMkLst>
            <pc:docMk/>
            <pc:sldMk cId="1432701658" sldId="342"/>
            <ac:spMk id="7" creationId="{307DD01B-7567-A5EC-F1C2-39B4EF495609}"/>
          </ac:spMkLst>
        </pc:spChg>
        <pc:spChg chg="mod">
          <ac:chgData name="Frank-Carr, Claire (ACL) (CTR)" userId="023a24b7-4ee5-46bf-8a1c-3b2e4b8d21fb" providerId="ADAL" clId="{7363CE1B-0760-4C83-8950-D1E554C60A3D}" dt="2024-04-23T23:09:20.064" v="9340" actId="20577"/>
          <ac:spMkLst>
            <pc:docMk/>
            <pc:sldMk cId="1432701658" sldId="342"/>
            <ac:spMk id="9" creationId="{616548FE-0E5A-BC2E-050A-D8935EF967EE}"/>
          </ac:spMkLst>
        </pc:spChg>
      </pc:sldChg>
      <pc:sldMasterChg chg="delSldLayout">
        <pc:chgData name="Frank-Carr, Claire (ACL) (CTR)" userId="023a24b7-4ee5-46bf-8a1c-3b2e4b8d21fb" providerId="ADAL" clId="{7363CE1B-0760-4C83-8950-D1E554C60A3D}" dt="2024-04-23T23:46:02.874" v="9702" actId="47"/>
        <pc:sldMasterMkLst>
          <pc:docMk/>
          <pc:sldMasterMk cId="0" sldId="2147483648"/>
        </pc:sldMasterMkLst>
        <pc:sldLayoutChg chg="del">
          <pc:chgData name="Frank-Carr, Claire (ACL) (CTR)" userId="023a24b7-4ee5-46bf-8a1c-3b2e4b8d21fb" providerId="ADAL" clId="{7363CE1B-0760-4C83-8950-D1E554C60A3D}" dt="2024-04-23T23:45:34.750" v="9696" actId="47"/>
          <pc:sldLayoutMkLst>
            <pc:docMk/>
            <pc:sldMasterMk cId="0" sldId="2147483648"/>
            <pc:sldLayoutMk cId="0" sldId="2147483653"/>
          </pc:sldLayoutMkLst>
        </pc:sldLayoutChg>
        <pc:sldLayoutChg chg="del">
          <pc:chgData name="Frank-Carr, Claire (ACL) (CTR)" userId="023a24b7-4ee5-46bf-8a1c-3b2e4b8d21fb" providerId="ADAL" clId="{7363CE1B-0760-4C83-8950-D1E554C60A3D}" dt="2024-04-23T23:45:52.111" v="9698" actId="47"/>
          <pc:sldLayoutMkLst>
            <pc:docMk/>
            <pc:sldMasterMk cId="0" sldId="2147483648"/>
            <pc:sldLayoutMk cId="0" sldId="2147483655"/>
          </pc:sldLayoutMkLst>
        </pc:sldLayoutChg>
        <pc:sldLayoutChg chg="del">
          <pc:chgData name="Frank-Carr, Claire (ACL) (CTR)" userId="023a24b7-4ee5-46bf-8a1c-3b2e4b8d21fb" providerId="ADAL" clId="{7363CE1B-0760-4C83-8950-D1E554C60A3D}" dt="2024-04-23T23:45:49.645" v="9697" actId="47"/>
          <pc:sldLayoutMkLst>
            <pc:docMk/>
            <pc:sldMasterMk cId="0" sldId="2147483648"/>
            <pc:sldLayoutMk cId="0" sldId="2147483662"/>
          </pc:sldLayoutMkLst>
        </pc:sldLayoutChg>
        <pc:sldLayoutChg chg="del">
          <pc:chgData name="Frank-Carr, Claire (ACL) (CTR)" userId="023a24b7-4ee5-46bf-8a1c-3b2e4b8d21fb" providerId="ADAL" clId="{7363CE1B-0760-4C83-8950-D1E554C60A3D}" dt="2024-04-23T23:45:56.492" v="9700" actId="47"/>
          <pc:sldLayoutMkLst>
            <pc:docMk/>
            <pc:sldMasterMk cId="0" sldId="2147483648"/>
            <pc:sldLayoutMk cId="0" sldId="2147483670"/>
          </pc:sldLayoutMkLst>
        </pc:sldLayoutChg>
        <pc:sldLayoutChg chg="del">
          <pc:chgData name="Frank-Carr, Claire (ACL) (CTR)" userId="023a24b7-4ee5-46bf-8a1c-3b2e4b8d21fb" providerId="ADAL" clId="{7363CE1B-0760-4C83-8950-D1E554C60A3D}" dt="2024-04-23T23:45:54.144" v="9699" actId="47"/>
          <pc:sldLayoutMkLst>
            <pc:docMk/>
            <pc:sldMasterMk cId="0" sldId="2147483648"/>
            <pc:sldLayoutMk cId="3770163261" sldId="2147483680"/>
          </pc:sldLayoutMkLst>
        </pc:sldLayoutChg>
        <pc:sldLayoutChg chg="del">
          <pc:chgData name="Frank-Carr, Claire (ACL) (CTR)" userId="023a24b7-4ee5-46bf-8a1c-3b2e4b8d21fb" providerId="ADAL" clId="{7363CE1B-0760-4C83-8950-D1E554C60A3D}" dt="2024-04-23T23:46:02.874" v="9702" actId="47"/>
          <pc:sldLayoutMkLst>
            <pc:docMk/>
            <pc:sldMasterMk cId="0" sldId="2147483648"/>
            <pc:sldLayoutMk cId="2892475267" sldId="2147483681"/>
          </pc:sldLayoutMkLst>
        </pc:sldLayoutChg>
        <pc:sldLayoutChg chg="del">
          <pc:chgData name="Frank-Carr, Claire (ACL) (CTR)" userId="023a24b7-4ee5-46bf-8a1c-3b2e4b8d21fb" providerId="ADAL" clId="{7363CE1B-0760-4C83-8950-D1E554C60A3D}" dt="2024-04-23T23:45:59.759" v="9701" actId="47"/>
          <pc:sldLayoutMkLst>
            <pc:docMk/>
            <pc:sldMasterMk cId="0" sldId="2147483648"/>
            <pc:sldLayoutMk cId="2232459138" sldId="2147483682"/>
          </pc:sldLayoutMkLst>
        </pc:sldLayoutChg>
      </pc:sldMasterChg>
    </pc:docChg>
  </pc:docChgLst>
  <pc:docChgLst>
    <pc:chgData name="Markel, Sarah (ACL)" userId="S::sarah.markel@acl.hhs.gov::934a4c8b-f354-416a-82a4-3ba6200b1911" providerId="AD" clId="Web-{16828FDA-F909-382B-376E-50F9A17100AA}"/>
    <pc:docChg chg="mod modSld modMainMaster setSldSz">
      <pc:chgData name="Markel, Sarah (ACL)" userId="S::sarah.markel@acl.hhs.gov::934a4c8b-f354-416a-82a4-3ba6200b1911" providerId="AD" clId="Web-{16828FDA-F909-382B-376E-50F9A17100AA}" dt="2024-03-25T20:30:47.497" v="3"/>
      <pc:docMkLst>
        <pc:docMk/>
      </pc:docMkLst>
      <pc:sldChg chg="modSp">
        <pc:chgData name="Markel, Sarah (ACL)" userId="S::sarah.markel@acl.hhs.gov::934a4c8b-f354-416a-82a4-3ba6200b1911" providerId="AD" clId="Web-{16828FDA-F909-382B-376E-50F9A17100AA}" dt="2024-03-25T20:30:47.497" v="3"/>
        <pc:sldMkLst>
          <pc:docMk/>
          <pc:sldMk cId="0" sldId="258"/>
        </pc:sldMkLst>
        <pc:spChg chg="mod">
          <ac:chgData name="Markel, Sarah (ACL)" userId="S::sarah.markel@acl.hhs.gov::934a4c8b-f354-416a-82a4-3ba6200b1911" providerId="AD" clId="Web-{16828FDA-F909-382B-376E-50F9A17100AA}" dt="2024-03-25T20:30:47.497" v="3"/>
          <ac:spMkLst>
            <pc:docMk/>
            <pc:sldMk cId="0" sldId="258"/>
            <ac:spMk id="17" creationId="{CF10FA10-1BF5-0215-1247-BE2C1CB40A18}"/>
          </ac:spMkLst>
        </pc:spChg>
        <pc:picChg chg="mod">
          <ac:chgData name="Markel, Sarah (ACL)" userId="S::sarah.markel@acl.hhs.gov::934a4c8b-f354-416a-82a4-3ba6200b1911" providerId="AD" clId="Web-{16828FDA-F909-382B-376E-50F9A17100AA}" dt="2024-03-25T20:30:47.497" v="3"/>
          <ac:picMkLst>
            <pc:docMk/>
            <pc:sldMk cId="0" sldId="258"/>
            <ac:picMk id="11" creationId="{F9C3E6C9-A576-53D2-709E-C4E6A727524D}"/>
          </ac:picMkLst>
        </pc:picChg>
        <pc:cxnChg chg="mod">
          <ac:chgData name="Markel, Sarah (ACL)" userId="S::sarah.markel@acl.hhs.gov::934a4c8b-f354-416a-82a4-3ba6200b1911" providerId="AD" clId="Web-{16828FDA-F909-382B-376E-50F9A17100AA}" dt="2024-03-25T20:30:47.497" v="3"/>
          <ac:cxnSpMkLst>
            <pc:docMk/>
            <pc:sldMk cId="0" sldId="258"/>
            <ac:cxnSpMk id="256" creationId="{00000000-0000-0000-0000-000000000000}"/>
          </ac:cxnSpMkLst>
        </pc:cxnChg>
      </pc:sldChg>
      <pc:sldChg chg="modSp">
        <pc:chgData name="Markel, Sarah (ACL)" userId="S::sarah.markel@acl.hhs.gov::934a4c8b-f354-416a-82a4-3ba6200b1911" providerId="AD" clId="Web-{16828FDA-F909-382B-376E-50F9A17100AA}" dt="2024-03-25T20:30:47.497" v="3"/>
        <pc:sldMkLst>
          <pc:docMk/>
          <pc:sldMk cId="0" sldId="260"/>
        </pc:sldMkLst>
        <pc:spChg chg="mod">
          <ac:chgData name="Markel, Sarah (ACL)" userId="S::sarah.markel@acl.hhs.gov::934a4c8b-f354-416a-82a4-3ba6200b1911" providerId="AD" clId="Web-{16828FDA-F909-382B-376E-50F9A17100AA}" dt="2024-03-25T20:30:47.497" v="3"/>
          <ac:spMkLst>
            <pc:docMk/>
            <pc:sldMk cId="0" sldId="260"/>
            <ac:spMk id="5" creationId="{DAF25E25-8BCF-3BF1-9596-33C7B0C4DD4A}"/>
          </ac:spMkLst>
        </pc:spChg>
        <pc:picChg chg="mod">
          <ac:chgData name="Markel, Sarah (ACL)" userId="S::sarah.markel@acl.hhs.gov::934a4c8b-f354-416a-82a4-3ba6200b1911" providerId="AD" clId="Web-{16828FDA-F909-382B-376E-50F9A17100AA}" dt="2024-03-25T20:30:47.497" v="3"/>
          <ac:picMkLst>
            <pc:docMk/>
            <pc:sldMk cId="0" sldId="260"/>
            <ac:picMk id="11" creationId="{035FE030-F9D3-0204-03A6-1F44A7A90746}"/>
          </ac:picMkLst>
        </pc:picChg>
      </pc:sldChg>
      <pc:sldChg chg="modSp">
        <pc:chgData name="Markel, Sarah (ACL)" userId="S::sarah.markel@acl.hhs.gov::934a4c8b-f354-416a-82a4-3ba6200b1911" providerId="AD" clId="Web-{16828FDA-F909-382B-376E-50F9A17100AA}" dt="2024-03-25T20:30:47.497" v="3"/>
        <pc:sldMkLst>
          <pc:docMk/>
          <pc:sldMk cId="0" sldId="264"/>
        </pc:sldMkLst>
        <pc:picChg chg="mod">
          <ac:chgData name="Markel, Sarah (ACL)" userId="S::sarah.markel@acl.hhs.gov::934a4c8b-f354-416a-82a4-3ba6200b1911" providerId="AD" clId="Web-{16828FDA-F909-382B-376E-50F9A17100AA}" dt="2024-03-25T20:30:47.497" v="3"/>
          <ac:picMkLst>
            <pc:docMk/>
            <pc:sldMk cId="0" sldId="264"/>
            <ac:picMk id="36" creationId="{C51A5D1D-8B20-B3FF-4BEA-AA9B3ED2B17B}"/>
          </ac:picMkLst>
        </pc:picChg>
        <pc:picChg chg="mod">
          <ac:chgData name="Markel, Sarah (ACL)" userId="S::sarah.markel@acl.hhs.gov::934a4c8b-f354-416a-82a4-3ba6200b1911" providerId="AD" clId="Web-{16828FDA-F909-382B-376E-50F9A17100AA}" dt="2024-03-25T20:30:47.497" v="3"/>
          <ac:picMkLst>
            <pc:docMk/>
            <pc:sldMk cId="0" sldId="264"/>
            <ac:picMk id="60" creationId="{46718D31-1B18-836A-AB2E-CB20E305B058}"/>
          </ac:picMkLst>
        </pc:picChg>
        <pc:picChg chg="mod">
          <ac:chgData name="Markel, Sarah (ACL)" userId="S::sarah.markel@acl.hhs.gov::934a4c8b-f354-416a-82a4-3ba6200b1911" providerId="AD" clId="Web-{16828FDA-F909-382B-376E-50F9A17100AA}" dt="2024-03-25T20:30:47.497" v="3"/>
          <ac:picMkLst>
            <pc:docMk/>
            <pc:sldMk cId="0" sldId="264"/>
            <ac:picMk id="62" creationId="{D36FC01F-8012-52C0-BE8C-C813BFD3F610}"/>
          </ac:picMkLst>
        </pc:picChg>
      </pc:sldChg>
      <pc:sldChg chg="modSp">
        <pc:chgData name="Markel, Sarah (ACL)" userId="S::sarah.markel@acl.hhs.gov::934a4c8b-f354-416a-82a4-3ba6200b1911" providerId="AD" clId="Web-{16828FDA-F909-382B-376E-50F9A17100AA}" dt="2024-03-25T20:30:47.497" v="3"/>
        <pc:sldMkLst>
          <pc:docMk/>
          <pc:sldMk cId="0" sldId="266"/>
        </pc:sldMkLst>
        <pc:picChg chg="mod">
          <ac:chgData name="Markel, Sarah (ACL)" userId="S::sarah.markel@acl.hhs.gov::934a4c8b-f354-416a-82a4-3ba6200b1911" providerId="AD" clId="Web-{16828FDA-F909-382B-376E-50F9A17100AA}" dt="2024-03-25T20:30:47.497" v="3"/>
          <ac:picMkLst>
            <pc:docMk/>
            <pc:sldMk cId="0" sldId="266"/>
            <ac:picMk id="10" creationId="{A9890370-97FE-F492-5F87-0EDBD35A031D}"/>
          </ac:picMkLst>
        </pc:picChg>
        <pc:picChg chg="mod">
          <ac:chgData name="Markel, Sarah (ACL)" userId="S::sarah.markel@acl.hhs.gov::934a4c8b-f354-416a-82a4-3ba6200b1911" providerId="AD" clId="Web-{16828FDA-F909-382B-376E-50F9A17100AA}" dt="2024-03-25T20:30:47.497" v="3"/>
          <ac:picMkLst>
            <pc:docMk/>
            <pc:sldMk cId="0" sldId="266"/>
            <ac:picMk id="12" creationId="{2BDA573C-2768-D276-7733-008D962FDDDC}"/>
          </ac:picMkLst>
        </pc:picChg>
        <pc:picChg chg="mod">
          <ac:chgData name="Markel, Sarah (ACL)" userId="S::sarah.markel@acl.hhs.gov::934a4c8b-f354-416a-82a4-3ba6200b1911" providerId="AD" clId="Web-{16828FDA-F909-382B-376E-50F9A17100AA}" dt="2024-03-25T20:30:47.497" v="3"/>
          <ac:picMkLst>
            <pc:docMk/>
            <pc:sldMk cId="0" sldId="266"/>
            <ac:picMk id="14" creationId="{C56BF37F-147E-71E4-1038-09F011EC9C53}"/>
          </ac:picMkLst>
        </pc:picChg>
      </pc:sldChg>
      <pc:sldChg chg="modSp">
        <pc:chgData name="Markel, Sarah (ACL)" userId="S::sarah.markel@acl.hhs.gov::934a4c8b-f354-416a-82a4-3ba6200b1911" providerId="AD" clId="Web-{16828FDA-F909-382B-376E-50F9A17100AA}" dt="2024-03-25T20:30:47.497" v="3"/>
        <pc:sldMkLst>
          <pc:docMk/>
          <pc:sldMk cId="0" sldId="267"/>
        </pc:sldMkLst>
        <pc:graphicFrameChg chg="mod">
          <ac:chgData name="Markel, Sarah (ACL)" userId="S::sarah.markel@acl.hhs.gov::934a4c8b-f354-416a-82a4-3ba6200b1911" providerId="AD" clId="Web-{16828FDA-F909-382B-376E-50F9A17100AA}" dt="2024-03-25T20:30:47.497" v="3"/>
          <ac:graphicFrameMkLst>
            <pc:docMk/>
            <pc:sldMk cId="0" sldId="267"/>
            <ac:graphicFrameMk id="361" creationId="{00000000-0000-0000-0000-000000000000}"/>
          </ac:graphicFrameMkLst>
        </pc:graphicFrameChg>
      </pc:sldChg>
      <pc:sldChg chg="modSp">
        <pc:chgData name="Markel, Sarah (ACL)" userId="S::sarah.markel@acl.hhs.gov::934a4c8b-f354-416a-82a4-3ba6200b1911" providerId="AD" clId="Web-{16828FDA-F909-382B-376E-50F9A17100AA}" dt="2024-03-25T20:30:47.497" v="3"/>
        <pc:sldMkLst>
          <pc:docMk/>
          <pc:sldMk cId="0" sldId="268"/>
        </pc:sldMkLst>
        <pc:picChg chg="mod">
          <ac:chgData name="Markel, Sarah (ACL)" userId="S::sarah.markel@acl.hhs.gov::934a4c8b-f354-416a-82a4-3ba6200b1911" providerId="AD" clId="Web-{16828FDA-F909-382B-376E-50F9A17100AA}" dt="2024-03-25T20:30:47.497" v="3"/>
          <ac:picMkLst>
            <pc:docMk/>
            <pc:sldMk cId="0" sldId="268"/>
            <ac:picMk id="11" creationId="{1AABAAAD-9395-1565-B091-BAF7A8DEEE3D}"/>
          </ac:picMkLst>
        </pc:picChg>
        <pc:picChg chg="mod">
          <ac:chgData name="Markel, Sarah (ACL)" userId="S::sarah.markel@acl.hhs.gov::934a4c8b-f354-416a-82a4-3ba6200b1911" providerId="AD" clId="Web-{16828FDA-F909-382B-376E-50F9A17100AA}" dt="2024-03-25T20:30:47.497" v="3"/>
          <ac:picMkLst>
            <pc:docMk/>
            <pc:sldMk cId="0" sldId="268"/>
            <ac:picMk id="13" creationId="{BE53198B-D8D5-55C0-D640-C1752AFA5E7A}"/>
          </ac:picMkLst>
        </pc:picChg>
        <pc:picChg chg="mod">
          <ac:chgData name="Markel, Sarah (ACL)" userId="S::sarah.markel@acl.hhs.gov::934a4c8b-f354-416a-82a4-3ba6200b1911" providerId="AD" clId="Web-{16828FDA-F909-382B-376E-50F9A17100AA}" dt="2024-03-25T20:30:47.497" v="3"/>
          <ac:picMkLst>
            <pc:docMk/>
            <pc:sldMk cId="0" sldId="268"/>
            <ac:picMk id="15" creationId="{DBD8F15D-B2BB-CDE9-BFA4-61E611EAD878}"/>
          </ac:picMkLst>
        </pc:picChg>
        <pc:picChg chg="mod">
          <ac:chgData name="Markel, Sarah (ACL)" userId="S::sarah.markel@acl.hhs.gov::934a4c8b-f354-416a-82a4-3ba6200b1911" providerId="AD" clId="Web-{16828FDA-F909-382B-376E-50F9A17100AA}" dt="2024-03-25T20:30:47.497" v="3"/>
          <ac:picMkLst>
            <pc:docMk/>
            <pc:sldMk cId="0" sldId="268"/>
            <ac:picMk id="17" creationId="{A88B1D7B-5369-4639-3473-4E95728F75B8}"/>
          </ac:picMkLst>
        </pc:picChg>
      </pc:sldChg>
      <pc:sldChg chg="modSp">
        <pc:chgData name="Markel, Sarah (ACL)" userId="S::sarah.markel@acl.hhs.gov::934a4c8b-f354-416a-82a4-3ba6200b1911" providerId="AD" clId="Web-{16828FDA-F909-382B-376E-50F9A17100AA}" dt="2024-03-25T20:30:47.497" v="3"/>
        <pc:sldMkLst>
          <pc:docMk/>
          <pc:sldMk cId="0" sldId="269"/>
        </pc:sldMkLst>
        <pc:graphicFrameChg chg="mod modGraphic">
          <ac:chgData name="Markel, Sarah (ACL)" userId="S::sarah.markel@acl.hhs.gov::934a4c8b-f354-416a-82a4-3ba6200b1911" providerId="AD" clId="Web-{16828FDA-F909-382B-376E-50F9A17100AA}" dt="2024-03-25T20:30:47.497" v="3"/>
          <ac:graphicFrameMkLst>
            <pc:docMk/>
            <pc:sldMk cId="0" sldId="269"/>
            <ac:graphicFrameMk id="387" creationId="{00000000-0000-0000-0000-000000000000}"/>
          </ac:graphicFrameMkLst>
        </pc:graphicFrameChg>
      </pc:sldChg>
      <pc:sldChg chg="modSp">
        <pc:chgData name="Markel, Sarah (ACL)" userId="S::sarah.markel@acl.hhs.gov::934a4c8b-f354-416a-82a4-3ba6200b1911" providerId="AD" clId="Web-{16828FDA-F909-382B-376E-50F9A17100AA}" dt="2024-03-25T20:30:47.497" v="3"/>
        <pc:sldMkLst>
          <pc:docMk/>
          <pc:sldMk cId="0" sldId="272"/>
        </pc:sldMkLst>
        <pc:graphicFrameChg chg="mod">
          <ac:chgData name="Markel, Sarah (ACL)" userId="S::sarah.markel@acl.hhs.gov::934a4c8b-f354-416a-82a4-3ba6200b1911" providerId="AD" clId="Web-{16828FDA-F909-382B-376E-50F9A17100AA}" dt="2024-03-25T20:30:47.497" v="3"/>
          <ac:graphicFrameMkLst>
            <pc:docMk/>
            <pc:sldMk cId="0" sldId="272"/>
            <ac:graphicFrameMk id="411" creationId="{00000000-0000-0000-0000-000000000000}"/>
          </ac:graphicFrameMkLst>
        </pc:graphicFrameChg>
      </pc:sldChg>
      <pc:sldChg chg="modSp">
        <pc:chgData name="Markel, Sarah (ACL)" userId="S::sarah.markel@acl.hhs.gov::934a4c8b-f354-416a-82a4-3ba6200b1911" providerId="AD" clId="Web-{16828FDA-F909-382B-376E-50F9A17100AA}" dt="2024-03-25T20:30:47.497" v="3"/>
        <pc:sldMkLst>
          <pc:docMk/>
          <pc:sldMk cId="0" sldId="278"/>
        </pc:sldMkLst>
        <pc:spChg chg="mod">
          <ac:chgData name="Markel, Sarah (ACL)" userId="S::sarah.markel@acl.hhs.gov::934a4c8b-f354-416a-82a4-3ba6200b1911" providerId="AD" clId="Web-{16828FDA-F909-382B-376E-50F9A17100AA}" dt="2024-03-25T20:30:47.497" v="3"/>
          <ac:spMkLst>
            <pc:docMk/>
            <pc:sldMk cId="0" sldId="278"/>
            <ac:spMk id="501" creationId="{00000000-0000-0000-0000-000000000000}"/>
          </ac:spMkLst>
        </pc:spChg>
      </pc:sldChg>
      <pc:sldChg chg="modSp">
        <pc:chgData name="Markel, Sarah (ACL)" userId="S::sarah.markel@acl.hhs.gov::934a4c8b-f354-416a-82a4-3ba6200b1911" providerId="AD" clId="Web-{16828FDA-F909-382B-376E-50F9A17100AA}" dt="2024-03-25T20:30:47.497" v="3"/>
        <pc:sldMkLst>
          <pc:docMk/>
          <pc:sldMk cId="1238067102" sldId="281"/>
        </pc:sldMkLst>
        <pc:graphicFrameChg chg="mod">
          <ac:chgData name="Markel, Sarah (ACL)" userId="S::sarah.markel@acl.hhs.gov::934a4c8b-f354-416a-82a4-3ba6200b1911" providerId="AD" clId="Web-{16828FDA-F909-382B-376E-50F9A17100AA}" dt="2024-03-25T20:30:47.497" v="3"/>
          <ac:graphicFrameMkLst>
            <pc:docMk/>
            <pc:sldMk cId="1238067102" sldId="281"/>
            <ac:graphicFrameMk id="18" creationId="{C7826FC0-7ABD-1E48-C1F0-7FE9BF130510}"/>
          </ac:graphicFrameMkLst>
        </pc:graphicFrameChg>
      </pc:sldChg>
      <pc:sldChg chg="modSp">
        <pc:chgData name="Markel, Sarah (ACL)" userId="S::sarah.markel@acl.hhs.gov::934a4c8b-f354-416a-82a4-3ba6200b1911" providerId="AD" clId="Web-{16828FDA-F909-382B-376E-50F9A17100AA}" dt="2024-03-25T20:30:47.497" v="3"/>
        <pc:sldMkLst>
          <pc:docMk/>
          <pc:sldMk cId="3647496363" sldId="282"/>
        </pc:sldMkLst>
        <pc:graphicFrameChg chg="mod">
          <ac:chgData name="Markel, Sarah (ACL)" userId="S::sarah.markel@acl.hhs.gov::934a4c8b-f354-416a-82a4-3ba6200b1911" providerId="AD" clId="Web-{16828FDA-F909-382B-376E-50F9A17100AA}" dt="2024-03-25T20:30:47.497" v="3"/>
          <ac:graphicFrameMkLst>
            <pc:docMk/>
            <pc:sldMk cId="3647496363" sldId="282"/>
            <ac:graphicFrameMk id="11" creationId="{EEEEECE5-C35B-9473-8368-503A43368E53}"/>
          </ac:graphicFrameMkLst>
        </pc:graphicFrameChg>
      </pc:sldChg>
      <pc:sldChg chg="modSp">
        <pc:chgData name="Markel, Sarah (ACL)" userId="S::sarah.markel@acl.hhs.gov::934a4c8b-f354-416a-82a4-3ba6200b1911" providerId="AD" clId="Web-{16828FDA-F909-382B-376E-50F9A17100AA}" dt="2024-03-25T20:30:47.497" v="3"/>
        <pc:sldMkLst>
          <pc:docMk/>
          <pc:sldMk cId="1118728492" sldId="283"/>
        </pc:sldMkLst>
        <pc:graphicFrameChg chg="mod">
          <ac:chgData name="Markel, Sarah (ACL)" userId="S::sarah.markel@acl.hhs.gov::934a4c8b-f354-416a-82a4-3ba6200b1911" providerId="AD" clId="Web-{16828FDA-F909-382B-376E-50F9A17100AA}" dt="2024-03-25T20:30:47.497" v="3"/>
          <ac:graphicFrameMkLst>
            <pc:docMk/>
            <pc:sldMk cId="1118728492" sldId="283"/>
            <ac:graphicFrameMk id="362" creationId="{00000000-0000-0000-0000-000000000000}"/>
          </ac:graphicFrameMkLst>
        </pc:graphicFrameChg>
      </pc:sldChg>
      <pc:sldChg chg="modSp">
        <pc:chgData name="Markel, Sarah (ACL)" userId="S::sarah.markel@acl.hhs.gov::934a4c8b-f354-416a-82a4-3ba6200b1911" providerId="AD" clId="Web-{16828FDA-F909-382B-376E-50F9A17100AA}" dt="2024-03-25T20:30:47.497" v="3"/>
        <pc:sldMkLst>
          <pc:docMk/>
          <pc:sldMk cId="3326870465" sldId="285"/>
        </pc:sldMkLst>
        <pc:spChg chg="mod">
          <ac:chgData name="Markel, Sarah (ACL)" userId="S::sarah.markel@acl.hhs.gov::934a4c8b-f354-416a-82a4-3ba6200b1911" providerId="AD" clId="Web-{16828FDA-F909-382B-376E-50F9A17100AA}" dt="2024-03-25T20:30:47.497" v="3"/>
          <ac:spMkLst>
            <pc:docMk/>
            <pc:sldMk cId="3326870465" sldId="285"/>
            <ac:spMk id="412" creationId="{00000000-0000-0000-0000-000000000000}"/>
          </ac:spMkLst>
        </pc:spChg>
      </pc:sldChg>
      <pc:sldChg chg="modSp">
        <pc:chgData name="Markel, Sarah (ACL)" userId="S::sarah.markel@acl.hhs.gov::934a4c8b-f354-416a-82a4-3ba6200b1911" providerId="AD" clId="Web-{16828FDA-F909-382B-376E-50F9A17100AA}" dt="2024-03-25T20:30:47.497" v="3"/>
        <pc:sldMkLst>
          <pc:docMk/>
          <pc:sldMk cId="1703283992" sldId="286"/>
        </pc:sldMkLst>
        <pc:graphicFrameChg chg="mod">
          <ac:chgData name="Markel, Sarah (ACL)" userId="S::sarah.markel@acl.hhs.gov::934a4c8b-f354-416a-82a4-3ba6200b1911" providerId="AD" clId="Web-{16828FDA-F909-382B-376E-50F9A17100AA}" dt="2024-03-25T20:30:47.497" v="3"/>
          <ac:graphicFrameMkLst>
            <pc:docMk/>
            <pc:sldMk cId="1703283992" sldId="286"/>
            <ac:graphicFrameMk id="2" creationId="{578D0545-6AD2-A9C0-1D56-3EDE921581D3}"/>
          </ac:graphicFrameMkLst>
        </pc:graphicFrameChg>
        <pc:graphicFrameChg chg="mod">
          <ac:chgData name="Markel, Sarah (ACL)" userId="S::sarah.markel@acl.hhs.gov::934a4c8b-f354-416a-82a4-3ba6200b1911" providerId="AD" clId="Web-{16828FDA-F909-382B-376E-50F9A17100AA}" dt="2024-03-25T20:30:47.497" v="3"/>
          <ac:graphicFrameMkLst>
            <pc:docMk/>
            <pc:sldMk cId="1703283992" sldId="286"/>
            <ac:graphicFrameMk id="411" creationId="{00000000-0000-0000-0000-000000000000}"/>
          </ac:graphicFrameMkLst>
        </pc:graphicFrameChg>
      </pc:sldChg>
      <pc:sldChg chg="modSp">
        <pc:chgData name="Markel, Sarah (ACL)" userId="S::sarah.markel@acl.hhs.gov::934a4c8b-f354-416a-82a4-3ba6200b1911" providerId="AD" clId="Web-{16828FDA-F909-382B-376E-50F9A17100AA}" dt="2024-03-25T20:30:47.497" v="3"/>
        <pc:sldMkLst>
          <pc:docMk/>
          <pc:sldMk cId="2241447357" sldId="287"/>
        </pc:sldMkLst>
        <pc:spChg chg="mod">
          <ac:chgData name="Markel, Sarah (ACL)" userId="S::sarah.markel@acl.hhs.gov::934a4c8b-f354-416a-82a4-3ba6200b1911" providerId="AD" clId="Web-{16828FDA-F909-382B-376E-50F9A17100AA}" dt="2024-03-25T20:30:47.497" v="3"/>
          <ac:spMkLst>
            <pc:docMk/>
            <pc:sldMk cId="2241447357" sldId="287"/>
            <ac:spMk id="2" creationId="{E1D97D4C-20C2-7039-24E9-5CF82D81BF18}"/>
          </ac:spMkLst>
        </pc:spChg>
        <pc:spChg chg="mod">
          <ac:chgData name="Markel, Sarah (ACL)" userId="S::sarah.markel@acl.hhs.gov::934a4c8b-f354-416a-82a4-3ba6200b1911" providerId="AD" clId="Web-{16828FDA-F909-382B-376E-50F9A17100AA}" dt="2024-03-25T20:30:47.497" v="3"/>
          <ac:spMkLst>
            <pc:docMk/>
            <pc:sldMk cId="2241447357" sldId="287"/>
            <ac:spMk id="3" creationId="{CC5E3C29-6894-1724-CCC6-9CB9EF0D84B0}"/>
          </ac:spMkLst>
        </pc:spChg>
      </pc:sldChg>
      <pc:sldChg chg="modSp">
        <pc:chgData name="Markel, Sarah (ACL)" userId="S::sarah.markel@acl.hhs.gov::934a4c8b-f354-416a-82a4-3ba6200b1911" providerId="AD" clId="Web-{16828FDA-F909-382B-376E-50F9A17100AA}" dt="2024-03-25T20:30:47.497" v="3"/>
        <pc:sldMkLst>
          <pc:docMk/>
          <pc:sldMk cId="2881980799" sldId="288"/>
        </pc:sldMkLst>
        <pc:picChg chg="mod">
          <ac:chgData name="Markel, Sarah (ACL)" userId="S::sarah.markel@acl.hhs.gov::934a4c8b-f354-416a-82a4-3ba6200b1911" providerId="AD" clId="Web-{16828FDA-F909-382B-376E-50F9A17100AA}" dt="2024-03-25T20:30:47.497" v="3"/>
          <ac:picMkLst>
            <pc:docMk/>
            <pc:sldMk cId="2881980799" sldId="288"/>
            <ac:picMk id="3" creationId="{17C64D22-9AD3-DC2F-D6B7-0A0854E4D612}"/>
          </ac:picMkLst>
        </pc:picChg>
        <pc:picChg chg="mod">
          <ac:chgData name="Markel, Sarah (ACL)" userId="S::sarah.markel@acl.hhs.gov::934a4c8b-f354-416a-82a4-3ba6200b1911" providerId="AD" clId="Web-{16828FDA-F909-382B-376E-50F9A17100AA}" dt="2024-03-25T20:30:47.497" v="3"/>
          <ac:picMkLst>
            <pc:docMk/>
            <pc:sldMk cId="2881980799" sldId="288"/>
            <ac:picMk id="4" creationId="{00DF1E81-7950-46AD-2DEF-0C1435FD0229}"/>
          </ac:picMkLst>
        </pc:picChg>
        <pc:picChg chg="mod">
          <ac:chgData name="Markel, Sarah (ACL)" userId="S::sarah.markel@acl.hhs.gov::934a4c8b-f354-416a-82a4-3ba6200b1911" providerId="AD" clId="Web-{16828FDA-F909-382B-376E-50F9A17100AA}" dt="2024-03-25T20:30:47.497" v="3"/>
          <ac:picMkLst>
            <pc:docMk/>
            <pc:sldMk cId="2881980799" sldId="288"/>
            <ac:picMk id="5" creationId="{39000E34-F4A3-FE97-D7E6-D9F4A422EF54}"/>
          </ac:picMkLst>
        </pc:picChg>
        <pc:picChg chg="mod">
          <ac:chgData name="Markel, Sarah (ACL)" userId="S::sarah.markel@acl.hhs.gov::934a4c8b-f354-416a-82a4-3ba6200b1911" providerId="AD" clId="Web-{16828FDA-F909-382B-376E-50F9A17100AA}" dt="2024-03-25T20:30:47.497" v="3"/>
          <ac:picMkLst>
            <pc:docMk/>
            <pc:sldMk cId="2881980799" sldId="288"/>
            <ac:picMk id="75" creationId="{6E0BB7C8-9AC7-CCAF-CD80-72C2F7DFD1B2}"/>
          </ac:picMkLst>
        </pc:picChg>
        <pc:picChg chg="mod">
          <ac:chgData name="Markel, Sarah (ACL)" userId="S::sarah.markel@acl.hhs.gov::934a4c8b-f354-416a-82a4-3ba6200b1911" providerId="AD" clId="Web-{16828FDA-F909-382B-376E-50F9A17100AA}" dt="2024-03-25T20:30:47.497" v="3"/>
          <ac:picMkLst>
            <pc:docMk/>
            <pc:sldMk cId="2881980799" sldId="288"/>
            <ac:picMk id="76" creationId="{52F86937-8BE2-C1BB-EC86-4C7754F734AE}"/>
          </ac:picMkLst>
        </pc:picChg>
        <pc:picChg chg="mod">
          <ac:chgData name="Markel, Sarah (ACL)" userId="S::sarah.markel@acl.hhs.gov::934a4c8b-f354-416a-82a4-3ba6200b1911" providerId="AD" clId="Web-{16828FDA-F909-382B-376E-50F9A17100AA}" dt="2024-03-25T20:30:47.497" v="3"/>
          <ac:picMkLst>
            <pc:docMk/>
            <pc:sldMk cId="2881980799" sldId="288"/>
            <ac:picMk id="77" creationId="{E051B4E5-DB6A-A2B9-9AAF-50881B80D160}"/>
          </ac:picMkLst>
        </pc:picChg>
        <pc:picChg chg="mod">
          <ac:chgData name="Markel, Sarah (ACL)" userId="S::sarah.markel@acl.hhs.gov::934a4c8b-f354-416a-82a4-3ba6200b1911" providerId="AD" clId="Web-{16828FDA-F909-382B-376E-50F9A17100AA}" dt="2024-03-25T20:30:47.497" v="3"/>
          <ac:picMkLst>
            <pc:docMk/>
            <pc:sldMk cId="2881980799" sldId="288"/>
            <ac:picMk id="78" creationId="{9FE88B43-E42B-5971-B84D-909D246E7D17}"/>
          </ac:picMkLst>
        </pc:picChg>
        <pc:picChg chg="mod">
          <ac:chgData name="Markel, Sarah (ACL)" userId="S::sarah.markel@acl.hhs.gov::934a4c8b-f354-416a-82a4-3ba6200b1911" providerId="AD" clId="Web-{16828FDA-F909-382B-376E-50F9A17100AA}" dt="2024-03-25T20:30:47.497" v="3"/>
          <ac:picMkLst>
            <pc:docMk/>
            <pc:sldMk cId="2881980799" sldId="288"/>
            <ac:picMk id="79" creationId="{C5E7D2A2-D0B5-FEEA-963D-52F3B5A293E7}"/>
          </ac:picMkLst>
        </pc:picChg>
        <pc:picChg chg="mod">
          <ac:chgData name="Markel, Sarah (ACL)" userId="S::sarah.markel@acl.hhs.gov::934a4c8b-f354-416a-82a4-3ba6200b1911" providerId="AD" clId="Web-{16828FDA-F909-382B-376E-50F9A17100AA}" dt="2024-03-25T20:30:47.497" v="3"/>
          <ac:picMkLst>
            <pc:docMk/>
            <pc:sldMk cId="2881980799" sldId="288"/>
            <ac:picMk id="80" creationId="{A94684A3-D306-E5AC-9B8D-F4D567AE0B7E}"/>
          </ac:picMkLst>
        </pc:picChg>
        <pc:picChg chg="mod">
          <ac:chgData name="Markel, Sarah (ACL)" userId="S::sarah.markel@acl.hhs.gov::934a4c8b-f354-416a-82a4-3ba6200b1911" providerId="AD" clId="Web-{16828FDA-F909-382B-376E-50F9A17100AA}" dt="2024-03-25T20:30:47.497" v="3"/>
          <ac:picMkLst>
            <pc:docMk/>
            <pc:sldMk cId="2881980799" sldId="288"/>
            <ac:picMk id="81" creationId="{D8D6712B-47DF-3879-6BDD-63CB62BD1942}"/>
          </ac:picMkLst>
        </pc:picChg>
        <pc:picChg chg="mod">
          <ac:chgData name="Markel, Sarah (ACL)" userId="S::sarah.markel@acl.hhs.gov::934a4c8b-f354-416a-82a4-3ba6200b1911" providerId="AD" clId="Web-{16828FDA-F909-382B-376E-50F9A17100AA}" dt="2024-03-25T20:30:47.497" v="3"/>
          <ac:picMkLst>
            <pc:docMk/>
            <pc:sldMk cId="2881980799" sldId="288"/>
            <ac:picMk id="82" creationId="{ACF23C8F-76CB-43BF-50CF-2D12B82841F5}"/>
          </ac:picMkLst>
        </pc:picChg>
        <pc:picChg chg="mod">
          <ac:chgData name="Markel, Sarah (ACL)" userId="S::sarah.markel@acl.hhs.gov::934a4c8b-f354-416a-82a4-3ba6200b1911" providerId="AD" clId="Web-{16828FDA-F909-382B-376E-50F9A17100AA}" dt="2024-03-25T20:30:47.497" v="3"/>
          <ac:picMkLst>
            <pc:docMk/>
            <pc:sldMk cId="2881980799" sldId="288"/>
            <ac:picMk id="83" creationId="{773A70FE-BA24-D96D-565E-3953DCF8AE65}"/>
          </ac:picMkLst>
        </pc:picChg>
        <pc:picChg chg="mod">
          <ac:chgData name="Markel, Sarah (ACL)" userId="S::sarah.markel@acl.hhs.gov::934a4c8b-f354-416a-82a4-3ba6200b1911" providerId="AD" clId="Web-{16828FDA-F909-382B-376E-50F9A17100AA}" dt="2024-03-25T20:30:47.497" v="3"/>
          <ac:picMkLst>
            <pc:docMk/>
            <pc:sldMk cId="2881980799" sldId="288"/>
            <ac:picMk id="84" creationId="{6D58CFA6-9F66-BC7C-F5CF-7BD10828D80A}"/>
          </ac:picMkLst>
        </pc:picChg>
        <pc:picChg chg="mod">
          <ac:chgData name="Markel, Sarah (ACL)" userId="S::sarah.markel@acl.hhs.gov::934a4c8b-f354-416a-82a4-3ba6200b1911" providerId="AD" clId="Web-{16828FDA-F909-382B-376E-50F9A17100AA}" dt="2024-03-25T20:30:47.497" v="3"/>
          <ac:picMkLst>
            <pc:docMk/>
            <pc:sldMk cId="2881980799" sldId="288"/>
            <ac:picMk id="85" creationId="{53FF3E9B-D97E-73D1-819B-8DB057147FD2}"/>
          </ac:picMkLst>
        </pc:picChg>
        <pc:picChg chg="mod">
          <ac:chgData name="Markel, Sarah (ACL)" userId="S::sarah.markel@acl.hhs.gov::934a4c8b-f354-416a-82a4-3ba6200b1911" providerId="AD" clId="Web-{16828FDA-F909-382B-376E-50F9A17100AA}" dt="2024-03-25T20:30:47.497" v="3"/>
          <ac:picMkLst>
            <pc:docMk/>
            <pc:sldMk cId="2881980799" sldId="288"/>
            <ac:picMk id="86" creationId="{E9D788AB-CCD6-50AD-5E92-5B072908AA71}"/>
          </ac:picMkLst>
        </pc:picChg>
        <pc:picChg chg="mod">
          <ac:chgData name="Markel, Sarah (ACL)" userId="S::sarah.markel@acl.hhs.gov::934a4c8b-f354-416a-82a4-3ba6200b1911" providerId="AD" clId="Web-{16828FDA-F909-382B-376E-50F9A17100AA}" dt="2024-03-25T20:30:47.497" v="3"/>
          <ac:picMkLst>
            <pc:docMk/>
            <pc:sldMk cId="2881980799" sldId="288"/>
            <ac:picMk id="87" creationId="{C4F4EBD1-C277-C1BC-F64D-1B43DD5FD7D2}"/>
          </ac:picMkLst>
        </pc:picChg>
        <pc:picChg chg="mod">
          <ac:chgData name="Markel, Sarah (ACL)" userId="S::sarah.markel@acl.hhs.gov::934a4c8b-f354-416a-82a4-3ba6200b1911" providerId="AD" clId="Web-{16828FDA-F909-382B-376E-50F9A17100AA}" dt="2024-03-25T20:30:47.497" v="3"/>
          <ac:picMkLst>
            <pc:docMk/>
            <pc:sldMk cId="2881980799" sldId="288"/>
            <ac:picMk id="88" creationId="{B4488595-1477-1C9B-8A0E-F599467E28E2}"/>
          </ac:picMkLst>
        </pc:picChg>
        <pc:picChg chg="mod">
          <ac:chgData name="Markel, Sarah (ACL)" userId="S::sarah.markel@acl.hhs.gov::934a4c8b-f354-416a-82a4-3ba6200b1911" providerId="AD" clId="Web-{16828FDA-F909-382B-376E-50F9A17100AA}" dt="2024-03-25T20:30:47.497" v="3"/>
          <ac:picMkLst>
            <pc:docMk/>
            <pc:sldMk cId="2881980799" sldId="288"/>
            <ac:picMk id="89" creationId="{A2C6DC98-6970-7D27-A8A0-6F150EFB014D}"/>
          </ac:picMkLst>
        </pc:picChg>
        <pc:picChg chg="mod">
          <ac:chgData name="Markel, Sarah (ACL)" userId="S::sarah.markel@acl.hhs.gov::934a4c8b-f354-416a-82a4-3ba6200b1911" providerId="AD" clId="Web-{16828FDA-F909-382B-376E-50F9A17100AA}" dt="2024-03-25T20:30:47.497" v="3"/>
          <ac:picMkLst>
            <pc:docMk/>
            <pc:sldMk cId="2881980799" sldId="288"/>
            <ac:picMk id="90" creationId="{5BB20C45-F4A9-C31D-2443-0546B338FF00}"/>
          </ac:picMkLst>
        </pc:picChg>
        <pc:picChg chg="mod">
          <ac:chgData name="Markel, Sarah (ACL)" userId="S::sarah.markel@acl.hhs.gov::934a4c8b-f354-416a-82a4-3ba6200b1911" providerId="AD" clId="Web-{16828FDA-F909-382B-376E-50F9A17100AA}" dt="2024-03-25T20:30:47.497" v="3"/>
          <ac:picMkLst>
            <pc:docMk/>
            <pc:sldMk cId="2881980799" sldId="288"/>
            <ac:picMk id="91" creationId="{196FC56B-5105-155F-BB8C-5352A23EF49C}"/>
          </ac:picMkLst>
        </pc:picChg>
        <pc:picChg chg="mod">
          <ac:chgData name="Markel, Sarah (ACL)" userId="S::sarah.markel@acl.hhs.gov::934a4c8b-f354-416a-82a4-3ba6200b1911" providerId="AD" clId="Web-{16828FDA-F909-382B-376E-50F9A17100AA}" dt="2024-03-25T20:30:47.497" v="3"/>
          <ac:picMkLst>
            <pc:docMk/>
            <pc:sldMk cId="2881980799" sldId="288"/>
            <ac:picMk id="92" creationId="{772478A3-8EA9-534C-3E67-BC78475E4604}"/>
          </ac:picMkLst>
        </pc:picChg>
        <pc:picChg chg="mod">
          <ac:chgData name="Markel, Sarah (ACL)" userId="S::sarah.markel@acl.hhs.gov::934a4c8b-f354-416a-82a4-3ba6200b1911" providerId="AD" clId="Web-{16828FDA-F909-382B-376E-50F9A17100AA}" dt="2024-03-25T20:30:47.497" v="3"/>
          <ac:picMkLst>
            <pc:docMk/>
            <pc:sldMk cId="2881980799" sldId="288"/>
            <ac:picMk id="93" creationId="{629158E9-CDBD-EB4E-2762-F1193A21AC45}"/>
          </ac:picMkLst>
        </pc:picChg>
        <pc:picChg chg="mod">
          <ac:chgData name="Markel, Sarah (ACL)" userId="S::sarah.markel@acl.hhs.gov::934a4c8b-f354-416a-82a4-3ba6200b1911" providerId="AD" clId="Web-{16828FDA-F909-382B-376E-50F9A17100AA}" dt="2024-03-25T20:30:47.497" v="3"/>
          <ac:picMkLst>
            <pc:docMk/>
            <pc:sldMk cId="2881980799" sldId="288"/>
            <ac:picMk id="94" creationId="{17D07B0B-846A-28F6-80B1-F52118DB71E7}"/>
          </ac:picMkLst>
        </pc:picChg>
        <pc:picChg chg="mod">
          <ac:chgData name="Markel, Sarah (ACL)" userId="S::sarah.markel@acl.hhs.gov::934a4c8b-f354-416a-82a4-3ba6200b1911" providerId="AD" clId="Web-{16828FDA-F909-382B-376E-50F9A17100AA}" dt="2024-03-25T20:30:47.497" v="3"/>
          <ac:picMkLst>
            <pc:docMk/>
            <pc:sldMk cId="2881980799" sldId="288"/>
            <ac:picMk id="95" creationId="{72651AC5-E0D4-A7DA-3908-72FC0D52B421}"/>
          </ac:picMkLst>
        </pc:picChg>
        <pc:picChg chg="mod">
          <ac:chgData name="Markel, Sarah (ACL)" userId="S::sarah.markel@acl.hhs.gov::934a4c8b-f354-416a-82a4-3ba6200b1911" providerId="AD" clId="Web-{16828FDA-F909-382B-376E-50F9A17100AA}" dt="2024-03-25T20:30:47.497" v="3"/>
          <ac:picMkLst>
            <pc:docMk/>
            <pc:sldMk cId="2881980799" sldId="288"/>
            <ac:picMk id="96" creationId="{3A307C8E-C114-C6DF-3EB4-C41F3919D893}"/>
          </ac:picMkLst>
        </pc:picChg>
        <pc:picChg chg="mod">
          <ac:chgData name="Markel, Sarah (ACL)" userId="S::sarah.markel@acl.hhs.gov::934a4c8b-f354-416a-82a4-3ba6200b1911" providerId="AD" clId="Web-{16828FDA-F909-382B-376E-50F9A17100AA}" dt="2024-03-25T20:30:47.497" v="3"/>
          <ac:picMkLst>
            <pc:docMk/>
            <pc:sldMk cId="2881980799" sldId="288"/>
            <ac:picMk id="97" creationId="{2BAC05F4-9616-8645-5DA7-4463BDD302A0}"/>
          </ac:picMkLst>
        </pc:picChg>
        <pc:picChg chg="mod">
          <ac:chgData name="Markel, Sarah (ACL)" userId="S::sarah.markel@acl.hhs.gov::934a4c8b-f354-416a-82a4-3ba6200b1911" providerId="AD" clId="Web-{16828FDA-F909-382B-376E-50F9A17100AA}" dt="2024-03-25T20:30:47.497" v="3"/>
          <ac:picMkLst>
            <pc:docMk/>
            <pc:sldMk cId="2881980799" sldId="288"/>
            <ac:picMk id="98" creationId="{EC557112-C782-E991-86E2-2DC903A80C96}"/>
          </ac:picMkLst>
        </pc:picChg>
        <pc:picChg chg="mod">
          <ac:chgData name="Markel, Sarah (ACL)" userId="S::sarah.markel@acl.hhs.gov::934a4c8b-f354-416a-82a4-3ba6200b1911" providerId="AD" clId="Web-{16828FDA-F909-382B-376E-50F9A17100AA}" dt="2024-03-25T20:30:47.497" v="3"/>
          <ac:picMkLst>
            <pc:docMk/>
            <pc:sldMk cId="2881980799" sldId="288"/>
            <ac:picMk id="99" creationId="{42B410D5-EC5E-4C05-A72F-5B41A71CE451}"/>
          </ac:picMkLst>
        </pc:picChg>
        <pc:picChg chg="mod">
          <ac:chgData name="Markel, Sarah (ACL)" userId="S::sarah.markel@acl.hhs.gov::934a4c8b-f354-416a-82a4-3ba6200b1911" providerId="AD" clId="Web-{16828FDA-F909-382B-376E-50F9A17100AA}" dt="2024-03-25T20:30:47.497" v="3"/>
          <ac:picMkLst>
            <pc:docMk/>
            <pc:sldMk cId="2881980799" sldId="288"/>
            <ac:picMk id="100" creationId="{726BA5AD-CC1B-827B-1A41-DF8C429E526B}"/>
          </ac:picMkLst>
        </pc:picChg>
        <pc:picChg chg="mod">
          <ac:chgData name="Markel, Sarah (ACL)" userId="S::sarah.markel@acl.hhs.gov::934a4c8b-f354-416a-82a4-3ba6200b1911" providerId="AD" clId="Web-{16828FDA-F909-382B-376E-50F9A17100AA}" dt="2024-03-25T20:30:47.497" v="3"/>
          <ac:picMkLst>
            <pc:docMk/>
            <pc:sldMk cId="2881980799" sldId="288"/>
            <ac:picMk id="101" creationId="{01790F90-F929-DC67-4D36-A2C02C71B0A8}"/>
          </ac:picMkLst>
        </pc:picChg>
        <pc:picChg chg="mod">
          <ac:chgData name="Markel, Sarah (ACL)" userId="S::sarah.markel@acl.hhs.gov::934a4c8b-f354-416a-82a4-3ba6200b1911" providerId="AD" clId="Web-{16828FDA-F909-382B-376E-50F9A17100AA}" dt="2024-03-25T20:30:47.497" v="3"/>
          <ac:picMkLst>
            <pc:docMk/>
            <pc:sldMk cId="2881980799" sldId="288"/>
            <ac:picMk id="102" creationId="{B1C6E624-BD61-E7A7-AF0A-DD4D3A56B5F3}"/>
          </ac:picMkLst>
        </pc:picChg>
        <pc:picChg chg="mod">
          <ac:chgData name="Markel, Sarah (ACL)" userId="S::sarah.markel@acl.hhs.gov::934a4c8b-f354-416a-82a4-3ba6200b1911" providerId="AD" clId="Web-{16828FDA-F909-382B-376E-50F9A17100AA}" dt="2024-03-25T20:30:47.497" v="3"/>
          <ac:picMkLst>
            <pc:docMk/>
            <pc:sldMk cId="2881980799" sldId="288"/>
            <ac:picMk id="103" creationId="{0995B278-C98E-C2E3-D412-C091BF9952E2}"/>
          </ac:picMkLst>
        </pc:picChg>
        <pc:picChg chg="mod">
          <ac:chgData name="Markel, Sarah (ACL)" userId="S::sarah.markel@acl.hhs.gov::934a4c8b-f354-416a-82a4-3ba6200b1911" providerId="AD" clId="Web-{16828FDA-F909-382B-376E-50F9A17100AA}" dt="2024-03-25T20:30:47.497" v="3"/>
          <ac:picMkLst>
            <pc:docMk/>
            <pc:sldMk cId="2881980799" sldId="288"/>
            <ac:picMk id="104" creationId="{F1713EAB-E806-D3E9-9EF3-6EFF44368CD8}"/>
          </ac:picMkLst>
        </pc:picChg>
        <pc:picChg chg="mod">
          <ac:chgData name="Markel, Sarah (ACL)" userId="S::sarah.markel@acl.hhs.gov::934a4c8b-f354-416a-82a4-3ba6200b1911" providerId="AD" clId="Web-{16828FDA-F909-382B-376E-50F9A17100AA}" dt="2024-03-25T20:30:47.497" v="3"/>
          <ac:picMkLst>
            <pc:docMk/>
            <pc:sldMk cId="2881980799" sldId="288"/>
            <ac:picMk id="105" creationId="{EB0377AD-AF46-FCFC-0335-42B814FE79F9}"/>
          </ac:picMkLst>
        </pc:picChg>
        <pc:picChg chg="mod">
          <ac:chgData name="Markel, Sarah (ACL)" userId="S::sarah.markel@acl.hhs.gov::934a4c8b-f354-416a-82a4-3ba6200b1911" providerId="AD" clId="Web-{16828FDA-F909-382B-376E-50F9A17100AA}" dt="2024-03-25T20:30:47.497" v="3"/>
          <ac:picMkLst>
            <pc:docMk/>
            <pc:sldMk cId="2881980799" sldId="288"/>
            <ac:picMk id="106" creationId="{6FF8EA97-B65A-19FC-0396-03129BB73451}"/>
          </ac:picMkLst>
        </pc:picChg>
        <pc:picChg chg="mod">
          <ac:chgData name="Markel, Sarah (ACL)" userId="S::sarah.markel@acl.hhs.gov::934a4c8b-f354-416a-82a4-3ba6200b1911" providerId="AD" clId="Web-{16828FDA-F909-382B-376E-50F9A17100AA}" dt="2024-03-25T20:30:47.497" v="3"/>
          <ac:picMkLst>
            <pc:docMk/>
            <pc:sldMk cId="2881980799" sldId="288"/>
            <ac:picMk id="107" creationId="{2EFFEBCA-02D2-8649-7380-06885283C66A}"/>
          </ac:picMkLst>
        </pc:picChg>
        <pc:picChg chg="mod">
          <ac:chgData name="Markel, Sarah (ACL)" userId="S::sarah.markel@acl.hhs.gov::934a4c8b-f354-416a-82a4-3ba6200b1911" providerId="AD" clId="Web-{16828FDA-F909-382B-376E-50F9A17100AA}" dt="2024-03-25T20:30:47.497" v="3"/>
          <ac:picMkLst>
            <pc:docMk/>
            <pc:sldMk cId="2881980799" sldId="288"/>
            <ac:picMk id="108" creationId="{BE3B811F-DC40-C7F1-C631-5B5EC2E69A32}"/>
          </ac:picMkLst>
        </pc:picChg>
        <pc:picChg chg="mod">
          <ac:chgData name="Markel, Sarah (ACL)" userId="S::sarah.markel@acl.hhs.gov::934a4c8b-f354-416a-82a4-3ba6200b1911" providerId="AD" clId="Web-{16828FDA-F909-382B-376E-50F9A17100AA}" dt="2024-03-25T20:30:47.497" v="3"/>
          <ac:picMkLst>
            <pc:docMk/>
            <pc:sldMk cId="2881980799" sldId="288"/>
            <ac:picMk id="109" creationId="{61074726-2C4F-5CC0-DB75-97783B3CEDAF}"/>
          </ac:picMkLst>
        </pc:picChg>
        <pc:picChg chg="mod">
          <ac:chgData name="Markel, Sarah (ACL)" userId="S::sarah.markel@acl.hhs.gov::934a4c8b-f354-416a-82a4-3ba6200b1911" providerId="AD" clId="Web-{16828FDA-F909-382B-376E-50F9A17100AA}" dt="2024-03-25T20:30:47.497" v="3"/>
          <ac:picMkLst>
            <pc:docMk/>
            <pc:sldMk cId="2881980799" sldId="288"/>
            <ac:picMk id="110" creationId="{EAF1C1FA-D5E1-090A-1455-54A87B989C8E}"/>
          </ac:picMkLst>
        </pc:picChg>
        <pc:picChg chg="mod">
          <ac:chgData name="Markel, Sarah (ACL)" userId="S::sarah.markel@acl.hhs.gov::934a4c8b-f354-416a-82a4-3ba6200b1911" providerId="AD" clId="Web-{16828FDA-F909-382B-376E-50F9A17100AA}" dt="2024-03-25T20:30:47.497" v="3"/>
          <ac:picMkLst>
            <pc:docMk/>
            <pc:sldMk cId="2881980799" sldId="288"/>
            <ac:picMk id="111" creationId="{40EF6056-0098-AB85-31BD-CD4893D0090B}"/>
          </ac:picMkLst>
        </pc:picChg>
        <pc:picChg chg="mod">
          <ac:chgData name="Markel, Sarah (ACL)" userId="S::sarah.markel@acl.hhs.gov::934a4c8b-f354-416a-82a4-3ba6200b1911" providerId="AD" clId="Web-{16828FDA-F909-382B-376E-50F9A17100AA}" dt="2024-03-25T20:30:47.497" v="3"/>
          <ac:picMkLst>
            <pc:docMk/>
            <pc:sldMk cId="2881980799" sldId="288"/>
            <ac:picMk id="112" creationId="{8E24389D-54C0-7C7A-45A2-0EA10F97DB96}"/>
          </ac:picMkLst>
        </pc:picChg>
        <pc:picChg chg="mod">
          <ac:chgData name="Markel, Sarah (ACL)" userId="S::sarah.markel@acl.hhs.gov::934a4c8b-f354-416a-82a4-3ba6200b1911" providerId="AD" clId="Web-{16828FDA-F909-382B-376E-50F9A17100AA}" dt="2024-03-25T20:30:47.497" v="3"/>
          <ac:picMkLst>
            <pc:docMk/>
            <pc:sldMk cId="2881980799" sldId="288"/>
            <ac:picMk id="113" creationId="{2B89C76C-7560-998B-3AD4-EE164617B74F}"/>
          </ac:picMkLst>
        </pc:picChg>
        <pc:picChg chg="mod">
          <ac:chgData name="Markel, Sarah (ACL)" userId="S::sarah.markel@acl.hhs.gov::934a4c8b-f354-416a-82a4-3ba6200b1911" providerId="AD" clId="Web-{16828FDA-F909-382B-376E-50F9A17100AA}" dt="2024-03-25T20:30:47.497" v="3"/>
          <ac:picMkLst>
            <pc:docMk/>
            <pc:sldMk cId="2881980799" sldId="288"/>
            <ac:picMk id="114" creationId="{073E18B1-8641-5AF9-865F-89A1E6A221EE}"/>
          </ac:picMkLst>
        </pc:picChg>
        <pc:picChg chg="mod">
          <ac:chgData name="Markel, Sarah (ACL)" userId="S::sarah.markel@acl.hhs.gov::934a4c8b-f354-416a-82a4-3ba6200b1911" providerId="AD" clId="Web-{16828FDA-F909-382B-376E-50F9A17100AA}" dt="2024-03-25T20:30:47.497" v="3"/>
          <ac:picMkLst>
            <pc:docMk/>
            <pc:sldMk cId="2881980799" sldId="288"/>
            <ac:picMk id="115" creationId="{3DC0CB8C-3401-6FF3-3BE8-96BC418D1813}"/>
          </ac:picMkLst>
        </pc:picChg>
        <pc:picChg chg="mod">
          <ac:chgData name="Markel, Sarah (ACL)" userId="S::sarah.markel@acl.hhs.gov::934a4c8b-f354-416a-82a4-3ba6200b1911" providerId="AD" clId="Web-{16828FDA-F909-382B-376E-50F9A17100AA}" dt="2024-03-25T20:30:47.497" v="3"/>
          <ac:picMkLst>
            <pc:docMk/>
            <pc:sldMk cId="2881980799" sldId="288"/>
            <ac:picMk id="116" creationId="{B2834A29-475B-8260-E2D3-150265226348}"/>
          </ac:picMkLst>
        </pc:picChg>
        <pc:picChg chg="mod">
          <ac:chgData name="Markel, Sarah (ACL)" userId="S::sarah.markel@acl.hhs.gov::934a4c8b-f354-416a-82a4-3ba6200b1911" providerId="AD" clId="Web-{16828FDA-F909-382B-376E-50F9A17100AA}" dt="2024-03-25T20:30:47.497" v="3"/>
          <ac:picMkLst>
            <pc:docMk/>
            <pc:sldMk cId="2881980799" sldId="288"/>
            <ac:picMk id="117" creationId="{A9FE77DC-7610-7092-946C-C446044AED42}"/>
          </ac:picMkLst>
        </pc:picChg>
        <pc:picChg chg="mod">
          <ac:chgData name="Markel, Sarah (ACL)" userId="S::sarah.markel@acl.hhs.gov::934a4c8b-f354-416a-82a4-3ba6200b1911" providerId="AD" clId="Web-{16828FDA-F909-382B-376E-50F9A17100AA}" dt="2024-03-25T20:30:47.497" v="3"/>
          <ac:picMkLst>
            <pc:docMk/>
            <pc:sldMk cId="2881980799" sldId="288"/>
            <ac:picMk id="118" creationId="{80CC1379-F0F2-DC89-229D-356689063FDF}"/>
          </ac:picMkLst>
        </pc:picChg>
        <pc:picChg chg="mod">
          <ac:chgData name="Markel, Sarah (ACL)" userId="S::sarah.markel@acl.hhs.gov::934a4c8b-f354-416a-82a4-3ba6200b1911" providerId="AD" clId="Web-{16828FDA-F909-382B-376E-50F9A17100AA}" dt="2024-03-25T20:30:47.497" v="3"/>
          <ac:picMkLst>
            <pc:docMk/>
            <pc:sldMk cId="2881980799" sldId="288"/>
            <ac:picMk id="119" creationId="{0655A160-A02E-786B-772D-2F6590159200}"/>
          </ac:picMkLst>
        </pc:picChg>
        <pc:picChg chg="mod">
          <ac:chgData name="Markel, Sarah (ACL)" userId="S::sarah.markel@acl.hhs.gov::934a4c8b-f354-416a-82a4-3ba6200b1911" providerId="AD" clId="Web-{16828FDA-F909-382B-376E-50F9A17100AA}" dt="2024-03-25T20:30:47.497" v="3"/>
          <ac:picMkLst>
            <pc:docMk/>
            <pc:sldMk cId="2881980799" sldId="288"/>
            <ac:picMk id="120" creationId="{D14D9256-25A1-D92A-7D45-886F19AD24A2}"/>
          </ac:picMkLst>
        </pc:picChg>
        <pc:picChg chg="mod">
          <ac:chgData name="Markel, Sarah (ACL)" userId="S::sarah.markel@acl.hhs.gov::934a4c8b-f354-416a-82a4-3ba6200b1911" providerId="AD" clId="Web-{16828FDA-F909-382B-376E-50F9A17100AA}" dt="2024-03-25T20:30:47.497" v="3"/>
          <ac:picMkLst>
            <pc:docMk/>
            <pc:sldMk cId="2881980799" sldId="288"/>
            <ac:picMk id="121" creationId="{4A41EDD8-ED1C-F8A9-2302-876B5F631937}"/>
          </ac:picMkLst>
        </pc:picChg>
        <pc:picChg chg="mod">
          <ac:chgData name="Markel, Sarah (ACL)" userId="S::sarah.markel@acl.hhs.gov::934a4c8b-f354-416a-82a4-3ba6200b1911" providerId="AD" clId="Web-{16828FDA-F909-382B-376E-50F9A17100AA}" dt="2024-03-25T20:30:47.497" v="3"/>
          <ac:picMkLst>
            <pc:docMk/>
            <pc:sldMk cId="2881980799" sldId="288"/>
            <ac:picMk id="122" creationId="{3C43D90B-98FF-45F3-0E50-0D0B86C350BE}"/>
          </ac:picMkLst>
        </pc:picChg>
        <pc:picChg chg="mod">
          <ac:chgData name="Markel, Sarah (ACL)" userId="S::sarah.markel@acl.hhs.gov::934a4c8b-f354-416a-82a4-3ba6200b1911" providerId="AD" clId="Web-{16828FDA-F909-382B-376E-50F9A17100AA}" dt="2024-03-25T20:30:47.497" v="3"/>
          <ac:picMkLst>
            <pc:docMk/>
            <pc:sldMk cId="2881980799" sldId="288"/>
            <ac:picMk id="123" creationId="{94E561A4-FD27-A8AE-C7C0-F9AA105B2680}"/>
          </ac:picMkLst>
        </pc:picChg>
        <pc:picChg chg="mod">
          <ac:chgData name="Markel, Sarah (ACL)" userId="S::sarah.markel@acl.hhs.gov::934a4c8b-f354-416a-82a4-3ba6200b1911" providerId="AD" clId="Web-{16828FDA-F909-382B-376E-50F9A17100AA}" dt="2024-03-25T20:30:47.497" v="3"/>
          <ac:picMkLst>
            <pc:docMk/>
            <pc:sldMk cId="2881980799" sldId="288"/>
            <ac:picMk id="124" creationId="{A66563A9-713D-A9C5-65F8-A2ED0BA4D021}"/>
          </ac:picMkLst>
        </pc:picChg>
        <pc:picChg chg="mod">
          <ac:chgData name="Markel, Sarah (ACL)" userId="S::sarah.markel@acl.hhs.gov::934a4c8b-f354-416a-82a4-3ba6200b1911" providerId="AD" clId="Web-{16828FDA-F909-382B-376E-50F9A17100AA}" dt="2024-03-25T20:30:47.497" v="3"/>
          <ac:picMkLst>
            <pc:docMk/>
            <pc:sldMk cId="2881980799" sldId="288"/>
            <ac:picMk id="125" creationId="{AD7343F6-0AAA-044F-1A34-205792B89C88}"/>
          </ac:picMkLst>
        </pc:picChg>
        <pc:picChg chg="mod">
          <ac:chgData name="Markel, Sarah (ACL)" userId="S::sarah.markel@acl.hhs.gov::934a4c8b-f354-416a-82a4-3ba6200b1911" providerId="AD" clId="Web-{16828FDA-F909-382B-376E-50F9A17100AA}" dt="2024-03-25T20:30:47.497" v="3"/>
          <ac:picMkLst>
            <pc:docMk/>
            <pc:sldMk cId="2881980799" sldId="288"/>
            <ac:picMk id="126" creationId="{BE6DD156-79E4-55F7-AD7E-57A72213C455}"/>
          </ac:picMkLst>
        </pc:picChg>
        <pc:picChg chg="mod">
          <ac:chgData name="Markel, Sarah (ACL)" userId="S::sarah.markel@acl.hhs.gov::934a4c8b-f354-416a-82a4-3ba6200b1911" providerId="AD" clId="Web-{16828FDA-F909-382B-376E-50F9A17100AA}" dt="2024-03-25T20:30:47.497" v="3"/>
          <ac:picMkLst>
            <pc:docMk/>
            <pc:sldMk cId="2881980799" sldId="288"/>
            <ac:picMk id="127" creationId="{AA2E96DF-49BF-EDCE-7968-74ED8E3E1B88}"/>
          </ac:picMkLst>
        </pc:picChg>
        <pc:picChg chg="mod">
          <ac:chgData name="Markel, Sarah (ACL)" userId="S::sarah.markel@acl.hhs.gov::934a4c8b-f354-416a-82a4-3ba6200b1911" providerId="AD" clId="Web-{16828FDA-F909-382B-376E-50F9A17100AA}" dt="2024-03-25T20:30:47.497" v="3"/>
          <ac:picMkLst>
            <pc:docMk/>
            <pc:sldMk cId="2881980799" sldId="288"/>
            <ac:picMk id="128" creationId="{A5F0A3CB-1926-AEE7-348E-FC1BB46860D0}"/>
          </ac:picMkLst>
        </pc:picChg>
        <pc:picChg chg="mod">
          <ac:chgData name="Markel, Sarah (ACL)" userId="S::sarah.markel@acl.hhs.gov::934a4c8b-f354-416a-82a4-3ba6200b1911" providerId="AD" clId="Web-{16828FDA-F909-382B-376E-50F9A17100AA}" dt="2024-03-25T20:30:47.497" v="3"/>
          <ac:picMkLst>
            <pc:docMk/>
            <pc:sldMk cId="2881980799" sldId="288"/>
            <ac:picMk id="129" creationId="{46F7AA1A-1586-1AC1-40DD-ACD66AB9B26A}"/>
          </ac:picMkLst>
        </pc:picChg>
        <pc:picChg chg="mod">
          <ac:chgData name="Markel, Sarah (ACL)" userId="S::sarah.markel@acl.hhs.gov::934a4c8b-f354-416a-82a4-3ba6200b1911" providerId="AD" clId="Web-{16828FDA-F909-382B-376E-50F9A17100AA}" dt="2024-03-25T20:30:47.497" v="3"/>
          <ac:picMkLst>
            <pc:docMk/>
            <pc:sldMk cId="2881980799" sldId="288"/>
            <ac:picMk id="130" creationId="{15923AA7-9C2B-7616-111C-0CDE10196948}"/>
          </ac:picMkLst>
        </pc:picChg>
        <pc:picChg chg="mod">
          <ac:chgData name="Markel, Sarah (ACL)" userId="S::sarah.markel@acl.hhs.gov::934a4c8b-f354-416a-82a4-3ba6200b1911" providerId="AD" clId="Web-{16828FDA-F909-382B-376E-50F9A17100AA}" dt="2024-03-25T20:30:47.497" v="3"/>
          <ac:picMkLst>
            <pc:docMk/>
            <pc:sldMk cId="2881980799" sldId="288"/>
            <ac:picMk id="131" creationId="{0E2FC7EE-8648-BCBE-4D2E-9956D4F993FB}"/>
          </ac:picMkLst>
        </pc:picChg>
        <pc:picChg chg="mod">
          <ac:chgData name="Markel, Sarah (ACL)" userId="S::sarah.markel@acl.hhs.gov::934a4c8b-f354-416a-82a4-3ba6200b1911" providerId="AD" clId="Web-{16828FDA-F909-382B-376E-50F9A17100AA}" dt="2024-03-25T20:30:47.497" v="3"/>
          <ac:picMkLst>
            <pc:docMk/>
            <pc:sldMk cId="2881980799" sldId="288"/>
            <ac:picMk id="132" creationId="{216749C6-E8E7-B2BF-8B8F-8FB2D4B04EB1}"/>
          </ac:picMkLst>
        </pc:picChg>
        <pc:picChg chg="mod">
          <ac:chgData name="Markel, Sarah (ACL)" userId="S::sarah.markel@acl.hhs.gov::934a4c8b-f354-416a-82a4-3ba6200b1911" providerId="AD" clId="Web-{16828FDA-F909-382B-376E-50F9A17100AA}" dt="2024-03-25T20:30:47.497" v="3"/>
          <ac:picMkLst>
            <pc:docMk/>
            <pc:sldMk cId="2881980799" sldId="288"/>
            <ac:picMk id="133" creationId="{221B0BDF-CCD7-64F2-0E5C-4BB92A0BCF51}"/>
          </ac:picMkLst>
        </pc:picChg>
        <pc:picChg chg="mod">
          <ac:chgData name="Markel, Sarah (ACL)" userId="S::sarah.markel@acl.hhs.gov::934a4c8b-f354-416a-82a4-3ba6200b1911" providerId="AD" clId="Web-{16828FDA-F909-382B-376E-50F9A17100AA}" dt="2024-03-25T20:30:47.497" v="3"/>
          <ac:picMkLst>
            <pc:docMk/>
            <pc:sldMk cId="2881980799" sldId="288"/>
            <ac:picMk id="134" creationId="{C3E12D19-6B05-F0BA-FFF7-4C2111FB7046}"/>
          </ac:picMkLst>
        </pc:picChg>
        <pc:picChg chg="mod">
          <ac:chgData name="Markel, Sarah (ACL)" userId="S::sarah.markel@acl.hhs.gov::934a4c8b-f354-416a-82a4-3ba6200b1911" providerId="AD" clId="Web-{16828FDA-F909-382B-376E-50F9A17100AA}" dt="2024-03-25T20:30:47.497" v="3"/>
          <ac:picMkLst>
            <pc:docMk/>
            <pc:sldMk cId="2881980799" sldId="288"/>
            <ac:picMk id="135" creationId="{C9D0E1B1-815F-1455-8A4A-3CA590A30792}"/>
          </ac:picMkLst>
        </pc:picChg>
        <pc:picChg chg="mod">
          <ac:chgData name="Markel, Sarah (ACL)" userId="S::sarah.markel@acl.hhs.gov::934a4c8b-f354-416a-82a4-3ba6200b1911" providerId="AD" clId="Web-{16828FDA-F909-382B-376E-50F9A17100AA}" dt="2024-03-25T20:30:47.497" v="3"/>
          <ac:picMkLst>
            <pc:docMk/>
            <pc:sldMk cId="2881980799" sldId="288"/>
            <ac:picMk id="136" creationId="{72BC2830-CEAC-B5EF-69D7-51BB8A03BE96}"/>
          </ac:picMkLst>
        </pc:picChg>
        <pc:picChg chg="mod">
          <ac:chgData name="Markel, Sarah (ACL)" userId="S::sarah.markel@acl.hhs.gov::934a4c8b-f354-416a-82a4-3ba6200b1911" providerId="AD" clId="Web-{16828FDA-F909-382B-376E-50F9A17100AA}" dt="2024-03-25T20:30:47.497" v="3"/>
          <ac:picMkLst>
            <pc:docMk/>
            <pc:sldMk cId="2881980799" sldId="288"/>
            <ac:picMk id="137" creationId="{514707C5-807E-600A-4C68-2D152E4F7D2F}"/>
          </ac:picMkLst>
        </pc:picChg>
        <pc:picChg chg="mod">
          <ac:chgData name="Markel, Sarah (ACL)" userId="S::sarah.markel@acl.hhs.gov::934a4c8b-f354-416a-82a4-3ba6200b1911" providerId="AD" clId="Web-{16828FDA-F909-382B-376E-50F9A17100AA}" dt="2024-03-25T20:30:47.497" v="3"/>
          <ac:picMkLst>
            <pc:docMk/>
            <pc:sldMk cId="2881980799" sldId="288"/>
            <ac:picMk id="138" creationId="{2811DAA5-DA6E-9616-032C-36D0406D47D4}"/>
          </ac:picMkLst>
        </pc:picChg>
        <pc:picChg chg="mod">
          <ac:chgData name="Markel, Sarah (ACL)" userId="S::sarah.markel@acl.hhs.gov::934a4c8b-f354-416a-82a4-3ba6200b1911" providerId="AD" clId="Web-{16828FDA-F909-382B-376E-50F9A17100AA}" dt="2024-03-25T20:30:47.497" v="3"/>
          <ac:picMkLst>
            <pc:docMk/>
            <pc:sldMk cId="2881980799" sldId="288"/>
            <ac:picMk id="139" creationId="{E394E762-AB5F-9217-718E-BD0FCD5D21BD}"/>
          </ac:picMkLst>
        </pc:picChg>
        <pc:picChg chg="mod">
          <ac:chgData name="Markel, Sarah (ACL)" userId="S::sarah.markel@acl.hhs.gov::934a4c8b-f354-416a-82a4-3ba6200b1911" providerId="AD" clId="Web-{16828FDA-F909-382B-376E-50F9A17100AA}" dt="2024-03-25T20:30:47.497" v="3"/>
          <ac:picMkLst>
            <pc:docMk/>
            <pc:sldMk cId="2881980799" sldId="288"/>
            <ac:picMk id="140" creationId="{0470BF12-F9F6-202F-39E7-8B0B7DDA6789}"/>
          </ac:picMkLst>
        </pc:picChg>
      </pc:sldChg>
      <pc:sldChg chg="modSp">
        <pc:chgData name="Markel, Sarah (ACL)" userId="S::sarah.markel@acl.hhs.gov::934a4c8b-f354-416a-82a4-3ba6200b1911" providerId="AD" clId="Web-{16828FDA-F909-382B-376E-50F9A17100AA}" dt="2024-03-25T20:30:47.497" v="3"/>
        <pc:sldMkLst>
          <pc:docMk/>
          <pc:sldMk cId="1033583172" sldId="289"/>
        </pc:sldMkLst>
        <pc:picChg chg="mod">
          <ac:chgData name="Markel, Sarah (ACL)" userId="S::sarah.markel@acl.hhs.gov::934a4c8b-f354-416a-82a4-3ba6200b1911" providerId="AD" clId="Web-{16828FDA-F909-382B-376E-50F9A17100AA}" dt="2024-03-25T20:30:47.497" v="3"/>
          <ac:picMkLst>
            <pc:docMk/>
            <pc:sldMk cId="1033583172" sldId="289"/>
            <ac:picMk id="6" creationId="{D0BFF879-D1E0-C3DE-0888-92994FC7F953}"/>
          </ac:picMkLst>
        </pc:picChg>
        <pc:picChg chg="mod">
          <ac:chgData name="Markel, Sarah (ACL)" userId="S::sarah.markel@acl.hhs.gov::934a4c8b-f354-416a-82a4-3ba6200b1911" providerId="AD" clId="Web-{16828FDA-F909-382B-376E-50F9A17100AA}" dt="2024-03-25T20:30:47.497" v="3"/>
          <ac:picMkLst>
            <pc:docMk/>
            <pc:sldMk cId="1033583172" sldId="289"/>
            <ac:picMk id="8" creationId="{C67DAD69-AD88-8844-3DB3-E0A31D90611C}"/>
          </ac:picMkLst>
        </pc:picChg>
        <pc:picChg chg="mod">
          <ac:chgData name="Markel, Sarah (ACL)" userId="S::sarah.markel@acl.hhs.gov::934a4c8b-f354-416a-82a4-3ba6200b1911" providerId="AD" clId="Web-{16828FDA-F909-382B-376E-50F9A17100AA}" dt="2024-03-25T20:30:47.497" v="3"/>
          <ac:picMkLst>
            <pc:docMk/>
            <pc:sldMk cId="1033583172" sldId="289"/>
            <ac:picMk id="9" creationId="{C92CCB1B-6D42-65DB-2ED0-10ADF187DEA3}"/>
          </ac:picMkLst>
        </pc:picChg>
        <pc:picChg chg="mod">
          <ac:chgData name="Markel, Sarah (ACL)" userId="S::sarah.markel@acl.hhs.gov::934a4c8b-f354-416a-82a4-3ba6200b1911" providerId="AD" clId="Web-{16828FDA-F909-382B-376E-50F9A17100AA}" dt="2024-03-25T20:30:47.497" v="3"/>
          <ac:picMkLst>
            <pc:docMk/>
            <pc:sldMk cId="1033583172" sldId="289"/>
            <ac:picMk id="10" creationId="{3B0140DF-C980-D2DE-722A-839AF07E0C61}"/>
          </ac:picMkLst>
        </pc:picChg>
        <pc:picChg chg="mod">
          <ac:chgData name="Markel, Sarah (ACL)" userId="S::sarah.markel@acl.hhs.gov::934a4c8b-f354-416a-82a4-3ba6200b1911" providerId="AD" clId="Web-{16828FDA-F909-382B-376E-50F9A17100AA}" dt="2024-03-25T20:30:47.497" v="3"/>
          <ac:picMkLst>
            <pc:docMk/>
            <pc:sldMk cId="1033583172" sldId="289"/>
            <ac:picMk id="11" creationId="{A65D40C2-D139-0AD2-0383-63B5F54E7E1C}"/>
          </ac:picMkLst>
        </pc:picChg>
        <pc:picChg chg="mod">
          <ac:chgData name="Markel, Sarah (ACL)" userId="S::sarah.markel@acl.hhs.gov::934a4c8b-f354-416a-82a4-3ba6200b1911" providerId="AD" clId="Web-{16828FDA-F909-382B-376E-50F9A17100AA}" dt="2024-03-25T20:30:47.497" v="3"/>
          <ac:picMkLst>
            <pc:docMk/>
            <pc:sldMk cId="1033583172" sldId="289"/>
            <ac:picMk id="12" creationId="{5C2705A2-9EF0-2608-DBF4-09164136AD94}"/>
          </ac:picMkLst>
        </pc:picChg>
        <pc:picChg chg="mod">
          <ac:chgData name="Markel, Sarah (ACL)" userId="S::sarah.markel@acl.hhs.gov::934a4c8b-f354-416a-82a4-3ba6200b1911" providerId="AD" clId="Web-{16828FDA-F909-382B-376E-50F9A17100AA}" dt="2024-03-25T20:30:47.497" v="3"/>
          <ac:picMkLst>
            <pc:docMk/>
            <pc:sldMk cId="1033583172" sldId="289"/>
            <ac:picMk id="13" creationId="{D1F95198-1089-C246-DDC3-49BFF046F79C}"/>
          </ac:picMkLst>
        </pc:picChg>
        <pc:picChg chg="mod">
          <ac:chgData name="Markel, Sarah (ACL)" userId="S::sarah.markel@acl.hhs.gov::934a4c8b-f354-416a-82a4-3ba6200b1911" providerId="AD" clId="Web-{16828FDA-F909-382B-376E-50F9A17100AA}" dt="2024-03-25T20:30:47.497" v="3"/>
          <ac:picMkLst>
            <pc:docMk/>
            <pc:sldMk cId="1033583172" sldId="289"/>
            <ac:picMk id="14" creationId="{D1A6FF13-795A-6C99-4DF8-547414FBE649}"/>
          </ac:picMkLst>
        </pc:picChg>
        <pc:picChg chg="mod">
          <ac:chgData name="Markel, Sarah (ACL)" userId="S::sarah.markel@acl.hhs.gov::934a4c8b-f354-416a-82a4-3ba6200b1911" providerId="AD" clId="Web-{16828FDA-F909-382B-376E-50F9A17100AA}" dt="2024-03-25T20:30:47.497" v="3"/>
          <ac:picMkLst>
            <pc:docMk/>
            <pc:sldMk cId="1033583172" sldId="289"/>
            <ac:picMk id="15" creationId="{888B64AD-317C-1A97-825A-A5C0F167F9D6}"/>
          </ac:picMkLst>
        </pc:picChg>
        <pc:picChg chg="mod">
          <ac:chgData name="Markel, Sarah (ACL)" userId="S::sarah.markel@acl.hhs.gov::934a4c8b-f354-416a-82a4-3ba6200b1911" providerId="AD" clId="Web-{16828FDA-F909-382B-376E-50F9A17100AA}" dt="2024-03-25T20:30:47.497" v="3"/>
          <ac:picMkLst>
            <pc:docMk/>
            <pc:sldMk cId="1033583172" sldId="289"/>
            <ac:picMk id="16" creationId="{0F1EFA3A-9BE9-33A8-8897-89D6E7368CC6}"/>
          </ac:picMkLst>
        </pc:picChg>
        <pc:picChg chg="mod">
          <ac:chgData name="Markel, Sarah (ACL)" userId="S::sarah.markel@acl.hhs.gov::934a4c8b-f354-416a-82a4-3ba6200b1911" providerId="AD" clId="Web-{16828FDA-F909-382B-376E-50F9A17100AA}" dt="2024-03-25T20:30:47.497" v="3"/>
          <ac:picMkLst>
            <pc:docMk/>
            <pc:sldMk cId="1033583172" sldId="289"/>
            <ac:picMk id="17" creationId="{D6ABC63F-89CF-C430-AFF5-8393C349242A}"/>
          </ac:picMkLst>
        </pc:picChg>
        <pc:picChg chg="mod">
          <ac:chgData name="Markel, Sarah (ACL)" userId="S::sarah.markel@acl.hhs.gov::934a4c8b-f354-416a-82a4-3ba6200b1911" providerId="AD" clId="Web-{16828FDA-F909-382B-376E-50F9A17100AA}" dt="2024-03-25T20:30:47.497" v="3"/>
          <ac:picMkLst>
            <pc:docMk/>
            <pc:sldMk cId="1033583172" sldId="289"/>
            <ac:picMk id="18" creationId="{6AAD7844-1DE9-8755-0B04-24B7DB918724}"/>
          </ac:picMkLst>
        </pc:picChg>
        <pc:picChg chg="mod">
          <ac:chgData name="Markel, Sarah (ACL)" userId="S::sarah.markel@acl.hhs.gov::934a4c8b-f354-416a-82a4-3ba6200b1911" providerId="AD" clId="Web-{16828FDA-F909-382B-376E-50F9A17100AA}" dt="2024-03-25T20:30:47.497" v="3"/>
          <ac:picMkLst>
            <pc:docMk/>
            <pc:sldMk cId="1033583172" sldId="289"/>
            <ac:picMk id="19" creationId="{75ACC917-8F39-F8EE-D6AB-1714EBA81535}"/>
          </ac:picMkLst>
        </pc:picChg>
        <pc:picChg chg="mod">
          <ac:chgData name="Markel, Sarah (ACL)" userId="S::sarah.markel@acl.hhs.gov::934a4c8b-f354-416a-82a4-3ba6200b1911" providerId="AD" clId="Web-{16828FDA-F909-382B-376E-50F9A17100AA}" dt="2024-03-25T20:30:47.497" v="3"/>
          <ac:picMkLst>
            <pc:docMk/>
            <pc:sldMk cId="1033583172" sldId="289"/>
            <ac:picMk id="20" creationId="{561DE35A-C96F-0789-87C1-C2BCEFB24FB1}"/>
          </ac:picMkLst>
        </pc:picChg>
        <pc:picChg chg="mod">
          <ac:chgData name="Markel, Sarah (ACL)" userId="S::sarah.markel@acl.hhs.gov::934a4c8b-f354-416a-82a4-3ba6200b1911" providerId="AD" clId="Web-{16828FDA-F909-382B-376E-50F9A17100AA}" dt="2024-03-25T20:30:47.497" v="3"/>
          <ac:picMkLst>
            <pc:docMk/>
            <pc:sldMk cId="1033583172" sldId="289"/>
            <ac:picMk id="21" creationId="{F403ECDA-E39A-16FB-0006-F63A12915A51}"/>
          </ac:picMkLst>
        </pc:picChg>
        <pc:picChg chg="mod">
          <ac:chgData name="Markel, Sarah (ACL)" userId="S::sarah.markel@acl.hhs.gov::934a4c8b-f354-416a-82a4-3ba6200b1911" providerId="AD" clId="Web-{16828FDA-F909-382B-376E-50F9A17100AA}" dt="2024-03-25T20:30:47.497" v="3"/>
          <ac:picMkLst>
            <pc:docMk/>
            <pc:sldMk cId="1033583172" sldId="289"/>
            <ac:picMk id="22" creationId="{97BAD7F6-CA0A-5770-6362-414DE174914D}"/>
          </ac:picMkLst>
        </pc:picChg>
        <pc:picChg chg="mod">
          <ac:chgData name="Markel, Sarah (ACL)" userId="S::sarah.markel@acl.hhs.gov::934a4c8b-f354-416a-82a4-3ba6200b1911" providerId="AD" clId="Web-{16828FDA-F909-382B-376E-50F9A17100AA}" dt="2024-03-25T20:30:47.497" v="3"/>
          <ac:picMkLst>
            <pc:docMk/>
            <pc:sldMk cId="1033583172" sldId="289"/>
            <ac:picMk id="23" creationId="{970D63EC-5678-9D05-F6A6-ECC72CF6218A}"/>
          </ac:picMkLst>
        </pc:picChg>
        <pc:picChg chg="mod">
          <ac:chgData name="Markel, Sarah (ACL)" userId="S::sarah.markel@acl.hhs.gov::934a4c8b-f354-416a-82a4-3ba6200b1911" providerId="AD" clId="Web-{16828FDA-F909-382B-376E-50F9A17100AA}" dt="2024-03-25T20:30:47.497" v="3"/>
          <ac:picMkLst>
            <pc:docMk/>
            <pc:sldMk cId="1033583172" sldId="289"/>
            <ac:picMk id="24" creationId="{95DE80F6-ABA1-A9D3-26C0-1AADA26ADC2A}"/>
          </ac:picMkLst>
        </pc:picChg>
        <pc:picChg chg="mod">
          <ac:chgData name="Markel, Sarah (ACL)" userId="S::sarah.markel@acl.hhs.gov::934a4c8b-f354-416a-82a4-3ba6200b1911" providerId="AD" clId="Web-{16828FDA-F909-382B-376E-50F9A17100AA}" dt="2024-03-25T20:30:47.497" v="3"/>
          <ac:picMkLst>
            <pc:docMk/>
            <pc:sldMk cId="1033583172" sldId="289"/>
            <ac:picMk id="25" creationId="{6651D401-A298-FADA-3388-A7ED05A835DA}"/>
          </ac:picMkLst>
        </pc:picChg>
        <pc:picChg chg="mod">
          <ac:chgData name="Markel, Sarah (ACL)" userId="S::sarah.markel@acl.hhs.gov::934a4c8b-f354-416a-82a4-3ba6200b1911" providerId="AD" clId="Web-{16828FDA-F909-382B-376E-50F9A17100AA}" dt="2024-03-25T20:30:47.497" v="3"/>
          <ac:picMkLst>
            <pc:docMk/>
            <pc:sldMk cId="1033583172" sldId="289"/>
            <ac:picMk id="26" creationId="{4E3C6EB7-FB96-57D3-2592-7926BB5203A7}"/>
          </ac:picMkLst>
        </pc:picChg>
        <pc:picChg chg="mod">
          <ac:chgData name="Markel, Sarah (ACL)" userId="S::sarah.markel@acl.hhs.gov::934a4c8b-f354-416a-82a4-3ba6200b1911" providerId="AD" clId="Web-{16828FDA-F909-382B-376E-50F9A17100AA}" dt="2024-03-25T20:30:47.497" v="3"/>
          <ac:picMkLst>
            <pc:docMk/>
            <pc:sldMk cId="1033583172" sldId="289"/>
            <ac:picMk id="27" creationId="{2DA506A9-766E-4AC2-9F13-59DDFD693348}"/>
          </ac:picMkLst>
        </pc:picChg>
        <pc:picChg chg="mod">
          <ac:chgData name="Markel, Sarah (ACL)" userId="S::sarah.markel@acl.hhs.gov::934a4c8b-f354-416a-82a4-3ba6200b1911" providerId="AD" clId="Web-{16828FDA-F909-382B-376E-50F9A17100AA}" dt="2024-03-25T20:30:47.497" v="3"/>
          <ac:picMkLst>
            <pc:docMk/>
            <pc:sldMk cId="1033583172" sldId="289"/>
            <ac:picMk id="28" creationId="{C9E53323-DC24-51AA-A8D7-0E026CD5F9DA}"/>
          </ac:picMkLst>
        </pc:picChg>
        <pc:picChg chg="mod">
          <ac:chgData name="Markel, Sarah (ACL)" userId="S::sarah.markel@acl.hhs.gov::934a4c8b-f354-416a-82a4-3ba6200b1911" providerId="AD" clId="Web-{16828FDA-F909-382B-376E-50F9A17100AA}" dt="2024-03-25T20:30:47.497" v="3"/>
          <ac:picMkLst>
            <pc:docMk/>
            <pc:sldMk cId="1033583172" sldId="289"/>
            <ac:picMk id="29" creationId="{D61C2B10-757D-09CC-1CCF-3B9418F92DF4}"/>
          </ac:picMkLst>
        </pc:picChg>
        <pc:picChg chg="mod">
          <ac:chgData name="Markel, Sarah (ACL)" userId="S::sarah.markel@acl.hhs.gov::934a4c8b-f354-416a-82a4-3ba6200b1911" providerId="AD" clId="Web-{16828FDA-F909-382B-376E-50F9A17100AA}" dt="2024-03-25T20:30:47.497" v="3"/>
          <ac:picMkLst>
            <pc:docMk/>
            <pc:sldMk cId="1033583172" sldId="289"/>
            <ac:picMk id="30" creationId="{218A7D46-DD1A-9DA6-30A5-F7958C0EC0B1}"/>
          </ac:picMkLst>
        </pc:picChg>
        <pc:picChg chg="mod">
          <ac:chgData name="Markel, Sarah (ACL)" userId="S::sarah.markel@acl.hhs.gov::934a4c8b-f354-416a-82a4-3ba6200b1911" providerId="AD" clId="Web-{16828FDA-F909-382B-376E-50F9A17100AA}" dt="2024-03-25T20:30:47.497" v="3"/>
          <ac:picMkLst>
            <pc:docMk/>
            <pc:sldMk cId="1033583172" sldId="289"/>
            <ac:picMk id="31" creationId="{33E2171F-2AA3-36F0-7665-372D6C9A40C4}"/>
          </ac:picMkLst>
        </pc:picChg>
        <pc:picChg chg="mod">
          <ac:chgData name="Markel, Sarah (ACL)" userId="S::sarah.markel@acl.hhs.gov::934a4c8b-f354-416a-82a4-3ba6200b1911" providerId="AD" clId="Web-{16828FDA-F909-382B-376E-50F9A17100AA}" dt="2024-03-25T20:30:47.497" v="3"/>
          <ac:picMkLst>
            <pc:docMk/>
            <pc:sldMk cId="1033583172" sldId="289"/>
            <ac:picMk id="32" creationId="{6DC03A9E-D29F-F2BE-8D91-275AE5A9F934}"/>
          </ac:picMkLst>
        </pc:picChg>
        <pc:picChg chg="mod">
          <ac:chgData name="Markel, Sarah (ACL)" userId="S::sarah.markel@acl.hhs.gov::934a4c8b-f354-416a-82a4-3ba6200b1911" providerId="AD" clId="Web-{16828FDA-F909-382B-376E-50F9A17100AA}" dt="2024-03-25T20:30:47.497" v="3"/>
          <ac:picMkLst>
            <pc:docMk/>
            <pc:sldMk cId="1033583172" sldId="289"/>
            <ac:picMk id="33" creationId="{C4E37F3A-421A-14DD-6A27-B5AC05AD3BDD}"/>
          </ac:picMkLst>
        </pc:picChg>
        <pc:picChg chg="mod">
          <ac:chgData name="Markel, Sarah (ACL)" userId="S::sarah.markel@acl.hhs.gov::934a4c8b-f354-416a-82a4-3ba6200b1911" providerId="AD" clId="Web-{16828FDA-F909-382B-376E-50F9A17100AA}" dt="2024-03-25T20:30:47.497" v="3"/>
          <ac:picMkLst>
            <pc:docMk/>
            <pc:sldMk cId="1033583172" sldId="289"/>
            <ac:picMk id="34" creationId="{D0086C0F-7203-DC9E-27B4-B2387C982D9B}"/>
          </ac:picMkLst>
        </pc:picChg>
        <pc:picChg chg="mod">
          <ac:chgData name="Markel, Sarah (ACL)" userId="S::sarah.markel@acl.hhs.gov::934a4c8b-f354-416a-82a4-3ba6200b1911" providerId="AD" clId="Web-{16828FDA-F909-382B-376E-50F9A17100AA}" dt="2024-03-25T20:30:47.497" v="3"/>
          <ac:picMkLst>
            <pc:docMk/>
            <pc:sldMk cId="1033583172" sldId="289"/>
            <ac:picMk id="35" creationId="{BF38EB9A-9628-4BD4-D308-FB7841A5B62F}"/>
          </ac:picMkLst>
        </pc:picChg>
        <pc:picChg chg="mod">
          <ac:chgData name="Markel, Sarah (ACL)" userId="S::sarah.markel@acl.hhs.gov::934a4c8b-f354-416a-82a4-3ba6200b1911" providerId="AD" clId="Web-{16828FDA-F909-382B-376E-50F9A17100AA}" dt="2024-03-25T20:30:47.497" v="3"/>
          <ac:picMkLst>
            <pc:docMk/>
            <pc:sldMk cId="1033583172" sldId="289"/>
            <ac:picMk id="36" creationId="{88F7EB09-60E9-464A-D440-D230033B62B7}"/>
          </ac:picMkLst>
        </pc:picChg>
        <pc:picChg chg="mod">
          <ac:chgData name="Markel, Sarah (ACL)" userId="S::sarah.markel@acl.hhs.gov::934a4c8b-f354-416a-82a4-3ba6200b1911" providerId="AD" clId="Web-{16828FDA-F909-382B-376E-50F9A17100AA}" dt="2024-03-25T20:30:47.497" v="3"/>
          <ac:picMkLst>
            <pc:docMk/>
            <pc:sldMk cId="1033583172" sldId="289"/>
            <ac:picMk id="37" creationId="{4176CB96-0B71-84D2-F3DE-61759C7FF839}"/>
          </ac:picMkLst>
        </pc:picChg>
        <pc:picChg chg="mod">
          <ac:chgData name="Markel, Sarah (ACL)" userId="S::sarah.markel@acl.hhs.gov::934a4c8b-f354-416a-82a4-3ba6200b1911" providerId="AD" clId="Web-{16828FDA-F909-382B-376E-50F9A17100AA}" dt="2024-03-25T20:30:47.497" v="3"/>
          <ac:picMkLst>
            <pc:docMk/>
            <pc:sldMk cId="1033583172" sldId="289"/>
            <ac:picMk id="38" creationId="{B3BB93EF-6E64-B4F7-374E-C56C6959A290}"/>
          </ac:picMkLst>
        </pc:picChg>
        <pc:picChg chg="mod">
          <ac:chgData name="Markel, Sarah (ACL)" userId="S::sarah.markel@acl.hhs.gov::934a4c8b-f354-416a-82a4-3ba6200b1911" providerId="AD" clId="Web-{16828FDA-F909-382B-376E-50F9A17100AA}" dt="2024-03-25T20:30:47.497" v="3"/>
          <ac:picMkLst>
            <pc:docMk/>
            <pc:sldMk cId="1033583172" sldId="289"/>
            <ac:picMk id="39" creationId="{178F0AD2-01E4-1E7A-C79A-CB2B2CBE539A}"/>
          </ac:picMkLst>
        </pc:picChg>
        <pc:picChg chg="mod">
          <ac:chgData name="Markel, Sarah (ACL)" userId="S::sarah.markel@acl.hhs.gov::934a4c8b-f354-416a-82a4-3ba6200b1911" providerId="AD" clId="Web-{16828FDA-F909-382B-376E-50F9A17100AA}" dt="2024-03-25T20:30:47.497" v="3"/>
          <ac:picMkLst>
            <pc:docMk/>
            <pc:sldMk cId="1033583172" sldId="289"/>
            <ac:picMk id="40" creationId="{C19524DF-EDA8-18F8-434F-0F6C82743FA2}"/>
          </ac:picMkLst>
        </pc:picChg>
        <pc:picChg chg="mod">
          <ac:chgData name="Markel, Sarah (ACL)" userId="S::sarah.markel@acl.hhs.gov::934a4c8b-f354-416a-82a4-3ba6200b1911" providerId="AD" clId="Web-{16828FDA-F909-382B-376E-50F9A17100AA}" dt="2024-03-25T20:30:47.497" v="3"/>
          <ac:picMkLst>
            <pc:docMk/>
            <pc:sldMk cId="1033583172" sldId="289"/>
            <ac:picMk id="41" creationId="{685B7248-45FE-9688-AACD-8F2F0D69E996}"/>
          </ac:picMkLst>
        </pc:picChg>
        <pc:picChg chg="mod">
          <ac:chgData name="Markel, Sarah (ACL)" userId="S::sarah.markel@acl.hhs.gov::934a4c8b-f354-416a-82a4-3ba6200b1911" providerId="AD" clId="Web-{16828FDA-F909-382B-376E-50F9A17100AA}" dt="2024-03-25T20:30:47.497" v="3"/>
          <ac:picMkLst>
            <pc:docMk/>
            <pc:sldMk cId="1033583172" sldId="289"/>
            <ac:picMk id="42" creationId="{AF7FCA32-0D59-1087-B217-956BB8123C4F}"/>
          </ac:picMkLst>
        </pc:picChg>
        <pc:picChg chg="mod">
          <ac:chgData name="Markel, Sarah (ACL)" userId="S::sarah.markel@acl.hhs.gov::934a4c8b-f354-416a-82a4-3ba6200b1911" providerId="AD" clId="Web-{16828FDA-F909-382B-376E-50F9A17100AA}" dt="2024-03-25T20:30:47.497" v="3"/>
          <ac:picMkLst>
            <pc:docMk/>
            <pc:sldMk cId="1033583172" sldId="289"/>
            <ac:picMk id="43" creationId="{40C511DB-2995-5D30-F50A-A6D645EE9F27}"/>
          </ac:picMkLst>
        </pc:picChg>
        <pc:picChg chg="mod">
          <ac:chgData name="Markel, Sarah (ACL)" userId="S::sarah.markel@acl.hhs.gov::934a4c8b-f354-416a-82a4-3ba6200b1911" providerId="AD" clId="Web-{16828FDA-F909-382B-376E-50F9A17100AA}" dt="2024-03-25T20:30:47.497" v="3"/>
          <ac:picMkLst>
            <pc:docMk/>
            <pc:sldMk cId="1033583172" sldId="289"/>
            <ac:picMk id="44" creationId="{E6F0A076-9C0F-95A0-E83F-150B5A5A7FEF}"/>
          </ac:picMkLst>
        </pc:picChg>
        <pc:picChg chg="mod">
          <ac:chgData name="Markel, Sarah (ACL)" userId="S::sarah.markel@acl.hhs.gov::934a4c8b-f354-416a-82a4-3ba6200b1911" providerId="AD" clId="Web-{16828FDA-F909-382B-376E-50F9A17100AA}" dt="2024-03-25T20:30:47.497" v="3"/>
          <ac:picMkLst>
            <pc:docMk/>
            <pc:sldMk cId="1033583172" sldId="289"/>
            <ac:picMk id="45" creationId="{BE953722-7320-66F0-95CF-340840C2551D}"/>
          </ac:picMkLst>
        </pc:picChg>
        <pc:picChg chg="mod">
          <ac:chgData name="Markel, Sarah (ACL)" userId="S::sarah.markel@acl.hhs.gov::934a4c8b-f354-416a-82a4-3ba6200b1911" providerId="AD" clId="Web-{16828FDA-F909-382B-376E-50F9A17100AA}" dt="2024-03-25T20:30:47.497" v="3"/>
          <ac:picMkLst>
            <pc:docMk/>
            <pc:sldMk cId="1033583172" sldId="289"/>
            <ac:picMk id="46" creationId="{BDB08BA0-EF4F-1E19-9D0F-896AD93E4B00}"/>
          </ac:picMkLst>
        </pc:picChg>
        <pc:picChg chg="mod">
          <ac:chgData name="Markel, Sarah (ACL)" userId="S::sarah.markel@acl.hhs.gov::934a4c8b-f354-416a-82a4-3ba6200b1911" providerId="AD" clId="Web-{16828FDA-F909-382B-376E-50F9A17100AA}" dt="2024-03-25T20:30:47.497" v="3"/>
          <ac:picMkLst>
            <pc:docMk/>
            <pc:sldMk cId="1033583172" sldId="289"/>
            <ac:picMk id="47" creationId="{44DF17A1-6F03-F7BA-C70F-FCAEC4F745EB}"/>
          </ac:picMkLst>
        </pc:picChg>
        <pc:picChg chg="mod">
          <ac:chgData name="Markel, Sarah (ACL)" userId="S::sarah.markel@acl.hhs.gov::934a4c8b-f354-416a-82a4-3ba6200b1911" providerId="AD" clId="Web-{16828FDA-F909-382B-376E-50F9A17100AA}" dt="2024-03-25T20:30:47.497" v="3"/>
          <ac:picMkLst>
            <pc:docMk/>
            <pc:sldMk cId="1033583172" sldId="289"/>
            <ac:picMk id="48" creationId="{FB775FE1-0E07-ACBF-E9A4-C4BDAA912AAC}"/>
          </ac:picMkLst>
        </pc:picChg>
        <pc:picChg chg="mod">
          <ac:chgData name="Markel, Sarah (ACL)" userId="S::sarah.markel@acl.hhs.gov::934a4c8b-f354-416a-82a4-3ba6200b1911" providerId="AD" clId="Web-{16828FDA-F909-382B-376E-50F9A17100AA}" dt="2024-03-25T20:30:47.497" v="3"/>
          <ac:picMkLst>
            <pc:docMk/>
            <pc:sldMk cId="1033583172" sldId="289"/>
            <ac:picMk id="49" creationId="{9DB36524-F553-8178-5563-CCBDA876D5E7}"/>
          </ac:picMkLst>
        </pc:picChg>
        <pc:picChg chg="mod">
          <ac:chgData name="Markel, Sarah (ACL)" userId="S::sarah.markel@acl.hhs.gov::934a4c8b-f354-416a-82a4-3ba6200b1911" providerId="AD" clId="Web-{16828FDA-F909-382B-376E-50F9A17100AA}" dt="2024-03-25T20:30:47.497" v="3"/>
          <ac:picMkLst>
            <pc:docMk/>
            <pc:sldMk cId="1033583172" sldId="289"/>
            <ac:picMk id="50" creationId="{A7BD3B3C-9B45-F6DC-B3FD-6BC5548A23EC}"/>
          </ac:picMkLst>
        </pc:picChg>
        <pc:picChg chg="mod">
          <ac:chgData name="Markel, Sarah (ACL)" userId="S::sarah.markel@acl.hhs.gov::934a4c8b-f354-416a-82a4-3ba6200b1911" providerId="AD" clId="Web-{16828FDA-F909-382B-376E-50F9A17100AA}" dt="2024-03-25T20:30:47.497" v="3"/>
          <ac:picMkLst>
            <pc:docMk/>
            <pc:sldMk cId="1033583172" sldId="289"/>
            <ac:picMk id="51" creationId="{B87FD4F9-B2FF-3B97-007F-151558F83F91}"/>
          </ac:picMkLst>
        </pc:picChg>
        <pc:picChg chg="mod">
          <ac:chgData name="Markel, Sarah (ACL)" userId="S::sarah.markel@acl.hhs.gov::934a4c8b-f354-416a-82a4-3ba6200b1911" providerId="AD" clId="Web-{16828FDA-F909-382B-376E-50F9A17100AA}" dt="2024-03-25T20:30:47.497" v="3"/>
          <ac:picMkLst>
            <pc:docMk/>
            <pc:sldMk cId="1033583172" sldId="289"/>
            <ac:picMk id="52" creationId="{19FA610B-CE0B-310B-87C6-5344A9ADF5A3}"/>
          </ac:picMkLst>
        </pc:picChg>
        <pc:picChg chg="mod">
          <ac:chgData name="Markel, Sarah (ACL)" userId="S::sarah.markel@acl.hhs.gov::934a4c8b-f354-416a-82a4-3ba6200b1911" providerId="AD" clId="Web-{16828FDA-F909-382B-376E-50F9A17100AA}" dt="2024-03-25T20:30:47.497" v="3"/>
          <ac:picMkLst>
            <pc:docMk/>
            <pc:sldMk cId="1033583172" sldId="289"/>
            <ac:picMk id="53" creationId="{CCA4128A-24F5-2599-31C4-45A7EDDC9006}"/>
          </ac:picMkLst>
        </pc:picChg>
        <pc:picChg chg="mod">
          <ac:chgData name="Markel, Sarah (ACL)" userId="S::sarah.markel@acl.hhs.gov::934a4c8b-f354-416a-82a4-3ba6200b1911" providerId="AD" clId="Web-{16828FDA-F909-382B-376E-50F9A17100AA}" dt="2024-03-25T20:30:47.497" v="3"/>
          <ac:picMkLst>
            <pc:docMk/>
            <pc:sldMk cId="1033583172" sldId="289"/>
            <ac:picMk id="54" creationId="{FA93F507-DA26-14CE-4710-409DAAF12051}"/>
          </ac:picMkLst>
        </pc:picChg>
        <pc:picChg chg="mod">
          <ac:chgData name="Markel, Sarah (ACL)" userId="S::sarah.markel@acl.hhs.gov::934a4c8b-f354-416a-82a4-3ba6200b1911" providerId="AD" clId="Web-{16828FDA-F909-382B-376E-50F9A17100AA}" dt="2024-03-25T20:30:47.497" v="3"/>
          <ac:picMkLst>
            <pc:docMk/>
            <pc:sldMk cId="1033583172" sldId="289"/>
            <ac:picMk id="55" creationId="{441B8641-2498-2277-54F4-E2AC742E09E8}"/>
          </ac:picMkLst>
        </pc:picChg>
        <pc:picChg chg="mod">
          <ac:chgData name="Markel, Sarah (ACL)" userId="S::sarah.markel@acl.hhs.gov::934a4c8b-f354-416a-82a4-3ba6200b1911" providerId="AD" clId="Web-{16828FDA-F909-382B-376E-50F9A17100AA}" dt="2024-03-25T20:30:47.497" v="3"/>
          <ac:picMkLst>
            <pc:docMk/>
            <pc:sldMk cId="1033583172" sldId="289"/>
            <ac:picMk id="56" creationId="{6C28C289-99FA-AD21-8471-B5059746670C}"/>
          </ac:picMkLst>
        </pc:picChg>
        <pc:picChg chg="mod">
          <ac:chgData name="Markel, Sarah (ACL)" userId="S::sarah.markel@acl.hhs.gov::934a4c8b-f354-416a-82a4-3ba6200b1911" providerId="AD" clId="Web-{16828FDA-F909-382B-376E-50F9A17100AA}" dt="2024-03-25T20:30:47.497" v="3"/>
          <ac:picMkLst>
            <pc:docMk/>
            <pc:sldMk cId="1033583172" sldId="289"/>
            <ac:picMk id="57" creationId="{25B55C11-DD6D-D8B8-CF1E-08A3944E1961}"/>
          </ac:picMkLst>
        </pc:picChg>
        <pc:picChg chg="mod">
          <ac:chgData name="Markel, Sarah (ACL)" userId="S::sarah.markel@acl.hhs.gov::934a4c8b-f354-416a-82a4-3ba6200b1911" providerId="AD" clId="Web-{16828FDA-F909-382B-376E-50F9A17100AA}" dt="2024-03-25T20:30:47.497" v="3"/>
          <ac:picMkLst>
            <pc:docMk/>
            <pc:sldMk cId="1033583172" sldId="289"/>
            <ac:picMk id="58" creationId="{5F48E260-59AC-66AA-6AC7-443D5CDF20A2}"/>
          </ac:picMkLst>
        </pc:picChg>
        <pc:picChg chg="mod">
          <ac:chgData name="Markel, Sarah (ACL)" userId="S::sarah.markel@acl.hhs.gov::934a4c8b-f354-416a-82a4-3ba6200b1911" providerId="AD" clId="Web-{16828FDA-F909-382B-376E-50F9A17100AA}" dt="2024-03-25T20:30:47.497" v="3"/>
          <ac:picMkLst>
            <pc:docMk/>
            <pc:sldMk cId="1033583172" sldId="289"/>
            <ac:picMk id="59" creationId="{8E203C42-2C5E-F97F-EA17-66AC39DC6898}"/>
          </ac:picMkLst>
        </pc:picChg>
        <pc:picChg chg="mod">
          <ac:chgData name="Markel, Sarah (ACL)" userId="S::sarah.markel@acl.hhs.gov::934a4c8b-f354-416a-82a4-3ba6200b1911" providerId="AD" clId="Web-{16828FDA-F909-382B-376E-50F9A17100AA}" dt="2024-03-25T20:30:47.497" v="3"/>
          <ac:picMkLst>
            <pc:docMk/>
            <pc:sldMk cId="1033583172" sldId="289"/>
            <ac:picMk id="60" creationId="{98B616FC-93D5-615C-0F87-4D08E1793380}"/>
          </ac:picMkLst>
        </pc:picChg>
        <pc:picChg chg="mod">
          <ac:chgData name="Markel, Sarah (ACL)" userId="S::sarah.markel@acl.hhs.gov::934a4c8b-f354-416a-82a4-3ba6200b1911" providerId="AD" clId="Web-{16828FDA-F909-382B-376E-50F9A17100AA}" dt="2024-03-25T20:30:47.497" v="3"/>
          <ac:picMkLst>
            <pc:docMk/>
            <pc:sldMk cId="1033583172" sldId="289"/>
            <ac:picMk id="61" creationId="{15AD30CC-8B02-C2D8-B9D4-065DEB37ADDE}"/>
          </ac:picMkLst>
        </pc:picChg>
        <pc:picChg chg="mod">
          <ac:chgData name="Markel, Sarah (ACL)" userId="S::sarah.markel@acl.hhs.gov::934a4c8b-f354-416a-82a4-3ba6200b1911" providerId="AD" clId="Web-{16828FDA-F909-382B-376E-50F9A17100AA}" dt="2024-03-25T20:30:47.497" v="3"/>
          <ac:picMkLst>
            <pc:docMk/>
            <pc:sldMk cId="1033583172" sldId="289"/>
            <ac:picMk id="62" creationId="{CD95DBA6-E7F0-FC90-6463-79FE1EA4B761}"/>
          </ac:picMkLst>
        </pc:picChg>
        <pc:picChg chg="mod">
          <ac:chgData name="Markel, Sarah (ACL)" userId="S::sarah.markel@acl.hhs.gov::934a4c8b-f354-416a-82a4-3ba6200b1911" providerId="AD" clId="Web-{16828FDA-F909-382B-376E-50F9A17100AA}" dt="2024-03-25T20:30:47.497" v="3"/>
          <ac:picMkLst>
            <pc:docMk/>
            <pc:sldMk cId="1033583172" sldId="289"/>
            <ac:picMk id="63" creationId="{8B40646B-D172-B74B-0953-5ACB8276ADDB}"/>
          </ac:picMkLst>
        </pc:picChg>
        <pc:picChg chg="mod">
          <ac:chgData name="Markel, Sarah (ACL)" userId="S::sarah.markel@acl.hhs.gov::934a4c8b-f354-416a-82a4-3ba6200b1911" providerId="AD" clId="Web-{16828FDA-F909-382B-376E-50F9A17100AA}" dt="2024-03-25T20:30:47.497" v="3"/>
          <ac:picMkLst>
            <pc:docMk/>
            <pc:sldMk cId="1033583172" sldId="289"/>
            <ac:picMk id="64" creationId="{A9E86BA0-7EEB-8338-FA1E-43F32A545775}"/>
          </ac:picMkLst>
        </pc:picChg>
        <pc:picChg chg="mod">
          <ac:chgData name="Markel, Sarah (ACL)" userId="S::sarah.markel@acl.hhs.gov::934a4c8b-f354-416a-82a4-3ba6200b1911" providerId="AD" clId="Web-{16828FDA-F909-382B-376E-50F9A17100AA}" dt="2024-03-25T20:30:47.497" v="3"/>
          <ac:picMkLst>
            <pc:docMk/>
            <pc:sldMk cId="1033583172" sldId="289"/>
            <ac:picMk id="65" creationId="{CD27CB6D-43E5-94B2-F874-C852415613C9}"/>
          </ac:picMkLst>
        </pc:picChg>
        <pc:picChg chg="mod">
          <ac:chgData name="Markel, Sarah (ACL)" userId="S::sarah.markel@acl.hhs.gov::934a4c8b-f354-416a-82a4-3ba6200b1911" providerId="AD" clId="Web-{16828FDA-F909-382B-376E-50F9A17100AA}" dt="2024-03-25T20:30:47.497" v="3"/>
          <ac:picMkLst>
            <pc:docMk/>
            <pc:sldMk cId="1033583172" sldId="289"/>
            <ac:picMk id="66" creationId="{0216A327-05B6-570D-7F94-37D1A356C3C2}"/>
          </ac:picMkLst>
        </pc:picChg>
        <pc:picChg chg="mod">
          <ac:chgData name="Markel, Sarah (ACL)" userId="S::sarah.markel@acl.hhs.gov::934a4c8b-f354-416a-82a4-3ba6200b1911" providerId="AD" clId="Web-{16828FDA-F909-382B-376E-50F9A17100AA}" dt="2024-03-25T20:30:47.497" v="3"/>
          <ac:picMkLst>
            <pc:docMk/>
            <pc:sldMk cId="1033583172" sldId="289"/>
            <ac:picMk id="67" creationId="{17A4D308-08F6-C07E-6D5E-4D56090C49A9}"/>
          </ac:picMkLst>
        </pc:picChg>
        <pc:picChg chg="mod">
          <ac:chgData name="Markel, Sarah (ACL)" userId="S::sarah.markel@acl.hhs.gov::934a4c8b-f354-416a-82a4-3ba6200b1911" providerId="AD" clId="Web-{16828FDA-F909-382B-376E-50F9A17100AA}" dt="2024-03-25T20:30:47.497" v="3"/>
          <ac:picMkLst>
            <pc:docMk/>
            <pc:sldMk cId="1033583172" sldId="289"/>
            <ac:picMk id="68" creationId="{AAD6EDC2-7CE9-B51A-6D2E-19EF9D1CBC9E}"/>
          </ac:picMkLst>
        </pc:picChg>
        <pc:picChg chg="mod">
          <ac:chgData name="Markel, Sarah (ACL)" userId="S::sarah.markel@acl.hhs.gov::934a4c8b-f354-416a-82a4-3ba6200b1911" providerId="AD" clId="Web-{16828FDA-F909-382B-376E-50F9A17100AA}" dt="2024-03-25T20:30:47.497" v="3"/>
          <ac:picMkLst>
            <pc:docMk/>
            <pc:sldMk cId="1033583172" sldId="289"/>
            <ac:picMk id="69" creationId="{7B97F84E-BABB-7271-B9BF-E3D395D306BB}"/>
          </ac:picMkLst>
        </pc:picChg>
        <pc:picChg chg="mod">
          <ac:chgData name="Markel, Sarah (ACL)" userId="S::sarah.markel@acl.hhs.gov::934a4c8b-f354-416a-82a4-3ba6200b1911" providerId="AD" clId="Web-{16828FDA-F909-382B-376E-50F9A17100AA}" dt="2024-03-25T20:30:47.497" v="3"/>
          <ac:picMkLst>
            <pc:docMk/>
            <pc:sldMk cId="1033583172" sldId="289"/>
            <ac:picMk id="70" creationId="{2DA0AB67-20C9-833A-0A3B-E6A4B363E145}"/>
          </ac:picMkLst>
        </pc:picChg>
        <pc:picChg chg="mod">
          <ac:chgData name="Markel, Sarah (ACL)" userId="S::sarah.markel@acl.hhs.gov::934a4c8b-f354-416a-82a4-3ba6200b1911" providerId="AD" clId="Web-{16828FDA-F909-382B-376E-50F9A17100AA}" dt="2024-03-25T20:30:47.497" v="3"/>
          <ac:picMkLst>
            <pc:docMk/>
            <pc:sldMk cId="1033583172" sldId="289"/>
            <ac:picMk id="71" creationId="{E602320D-1914-C078-A403-33F12F6C95DA}"/>
          </ac:picMkLst>
        </pc:picChg>
        <pc:picChg chg="mod">
          <ac:chgData name="Markel, Sarah (ACL)" userId="S::sarah.markel@acl.hhs.gov::934a4c8b-f354-416a-82a4-3ba6200b1911" providerId="AD" clId="Web-{16828FDA-F909-382B-376E-50F9A17100AA}" dt="2024-03-25T20:30:47.497" v="3"/>
          <ac:picMkLst>
            <pc:docMk/>
            <pc:sldMk cId="1033583172" sldId="289"/>
            <ac:picMk id="72" creationId="{E75A15BD-2D4F-6262-7151-74F6FA039655}"/>
          </ac:picMkLst>
        </pc:picChg>
        <pc:picChg chg="mod">
          <ac:chgData name="Markel, Sarah (ACL)" userId="S::sarah.markel@acl.hhs.gov::934a4c8b-f354-416a-82a4-3ba6200b1911" providerId="AD" clId="Web-{16828FDA-F909-382B-376E-50F9A17100AA}" dt="2024-03-25T20:30:47.497" v="3"/>
          <ac:picMkLst>
            <pc:docMk/>
            <pc:sldMk cId="1033583172" sldId="289"/>
            <ac:picMk id="73" creationId="{58C17EB3-7916-7367-CF41-DCCEC6150EC5}"/>
          </ac:picMkLst>
        </pc:picChg>
        <pc:picChg chg="mod">
          <ac:chgData name="Markel, Sarah (ACL)" userId="S::sarah.markel@acl.hhs.gov::934a4c8b-f354-416a-82a4-3ba6200b1911" providerId="AD" clId="Web-{16828FDA-F909-382B-376E-50F9A17100AA}" dt="2024-03-25T20:30:47.497" v="3"/>
          <ac:picMkLst>
            <pc:docMk/>
            <pc:sldMk cId="1033583172" sldId="289"/>
            <ac:picMk id="74" creationId="{C6DF5A04-137D-8D4B-CF0F-1629F0052854}"/>
          </ac:picMkLst>
        </pc:picChg>
        <pc:picChg chg="mod">
          <ac:chgData name="Markel, Sarah (ACL)" userId="S::sarah.markel@acl.hhs.gov::934a4c8b-f354-416a-82a4-3ba6200b1911" providerId="AD" clId="Web-{16828FDA-F909-382B-376E-50F9A17100AA}" dt="2024-03-25T20:30:47.497" v="3"/>
          <ac:picMkLst>
            <pc:docMk/>
            <pc:sldMk cId="1033583172" sldId="289"/>
            <ac:picMk id="142" creationId="{3D70B086-431F-B632-FBE4-2083969C38FB}"/>
          </ac:picMkLst>
        </pc:picChg>
        <pc:picChg chg="mod">
          <ac:chgData name="Markel, Sarah (ACL)" userId="S::sarah.markel@acl.hhs.gov::934a4c8b-f354-416a-82a4-3ba6200b1911" providerId="AD" clId="Web-{16828FDA-F909-382B-376E-50F9A17100AA}" dt="2024-03-25T20:30:47.497" v="3"/>
          <ac:picMkLst>
            <pc:docMk/>
            <pc:sldMk cId="1033583172" sldId="289"/>
            <ac:picMk id="143" creationId="{BE1A4F51-E40C-DB56-857F-22C83B360F26}"/>
          </ac:picMkLst>
        </pc:picChg>
      </pc:sldChg>
      <pc:sldChg chg="modSp">
        <pc:chgData name="Markel, Sarah (ACL)" userId="S::sarah.markel@acl.hhs.gov::934a4c8b-f354-416a-82a4-3ba6200b1911" providerId="AD" clId="Web-{16828FDA-F909-382B-376E-50F9A17100AA}" dt="2024-03-25T20:30:47.497" v="3"/>
        <pc:sldMkLst>
          <pc:docMk/>
          <pc:sldMk cId="1597676334" sldId="290"/>
        </pc:sldMkLst>
        <pc:picChg chg="mod">
          <ac:chgData name="Markel, Sarah (ACL)" userId="S::sarah.markel@acl.hhs.gov::934a4c8b-f354-416a-82a4-3ba6200b1911" providerId="AD" clId="Web-{16828FDA-F909-382B-376E-50F9A17100AA}" dt="2024-03-25T20:30:47.497" v="3"/>
          <ac:picMkLst>
            <pc:docMk/>
            <pc:sldMk cId="1597676334" sldId="290"/>
            <ac:picMk id="14" creationId="{2D2FAE8E-4470-77FA-E1DC-96E997924502}"/>
          </ac:picMkLst>
        </pc:picChg>
      </pc:sldChg>
      <pc:sldChg chg="modSp">
        <pc:chgData name="Markel, Sarah (ACL)" userId="S::sarah.markel@acl.hhs.gov::934a4c8b-f354-416a-82a4-3ba6200b1911" providerId="AD" clId="Web-{16828FDA-F909-382B-376E-50F9A17100AA}" dt="2024-03-25T20:30:47.497" v="3"/>
        <pc:sldMkLst>
          <pc:docMk/>
          <pc:sldMk cId="410503123" sldId="292"/>
        </pc:sldMkLst>
        <pc:spChg chg="mod">
          <ac:chgData name="Markel, Sarah (ACL)" userId="S::sarah.markel@acl.hhs.gov::934a4c8b-f354-416a-82a4-3ba6200b1911" providerId="AD" clId="Web-{16828FDA-F909-382B-376E-50F9A17100AA}" dt="2024-03-25T20:30:47.497" v="3"/>
          <ac:spMkLst>
            <pc:docMk/>
            <pc:sldMk cId="410503123" sldId="292"/>
            <ac:spMk id="13" creationId="{95E97981-E7F0-F2E9-71EB-AC63A67466C5}"/>
          </ac:spMkLst>
        </pc:spChg>
        <pc:spChg chg="mod">
          <ac:chgData name="Markel, Sarah (ACL)" userId="S::sarah.markel@acl.hhs.gov::934a4c8b-f354-416a-82a4-3ba6200b1911" providerId="AD" clId="Web-{16828FDA-F909-382B-376E-50F9A17100AA}" dt="2024-03-25T20:30:47.497" v="3"/>
          <ac:spMkLst>
            <pc:docMk/>
            <pc:sldMk cId="410503123" sldId="292"/>
            <ac:spMk id="14" creationId="{98DDFE77-4328-ADE0-E007-C86D5E0C62DE}"/>
          </ac:spMkLst>
        </pc:spChg>
      </pc:sldChg>
      <pc:sldChg chg="modSp">
        <pc:chgData name="Markel, Sarah (ACL)" userId="S::sarah.markel@acl.hhs.gov::934a4c8b-f354-416a-82a4-3ba6200b1911" providerId="AD" clId="Web-{16828FDA-F909-382B-376E-50F9A17100AA}" dt="2024-03-25T20:30:47.497" v="3"/>
        <pc:sldMkLst>
          <pc:docMk/>
          <pc:sldMk cId="2415035927" sldId="295"/>
        </pc:sldMkLst>
        <pc:spChg chg="mod">
          <ac:chgData name="Markel, Sarah (ACL)" userId="S::sarah.markel@acl.hhs.gov::934a4c8b-f354-416a-82a4-3ba6200b1911" providerId="AD" clId="Web-{16828FDA-F909-382B-376E-50F9A17100AA}" dt="2024-03-25T20:30:47.497" v="3"/>
          <ac:spMkLst>
            <pc:docMk/>
            <pc:sldMk cId="2415035927" sldId="295"/>
            <ac:spMk id="7" creationId="{307DD01B-7567-A5EC-F1C2-39B4EF495609}"/>
          </ac:spMkLst>
        </pc:spChg>
      </pc:sldChg>
      <pc:sldMasterChg chg="modSp modSldLayout">
        <pc:chgData name="Markel, Sarah (ACL)" userId="S::sarah.markel@acl.hhs.gov::934a4c8b-f354-416a-82a4-3ba6200b1911" providerId="AD" clId="Web-{16828FDA-F909-382B-376E-50F9A17100AA}" dt="2024-03-25T20:30:47.497" v="3"/>
        <pc:sldMasterMkLst>
          <pc:docMk/>
          <pc:sldMasterMk cId="0" sldId="2147483648"/>
        </pc:sldMasterMkLst>
        <pc:spChg chg="mod">
          <ac:chgData name="Markel, Sarah (ACL)" userId="S::sarah.markel@acl.hhs.gov::934a4c8b-f354-416a-82a4-3ba6200b1911" providerId="AD" clId="Web-{16828FDA-F909-382B-376E-50F9A17100AA}" dt="2024-03-25T20:30:47.497" v="3"/>
          <ac:spMkLst>
            <pc:docMk/>
            <pc:sldMasterMk cId="0" sldId="2147483648"/>
            <ac:spMk id="2" creationId="{39278194-149E-7248-5A15-5E78B0DCEFA0}"/>
          </ac:spMkLst>
        </pc:spChg>
        <pc:spChg chg="mod">
          <ac:chgData name="Markel, Sarah (ACL)" userId="S::sarah.markel@acl.hhs.gov::934a4c8b-f354-416a-82a4-3ba6200b1911" providerId="AD" clId="Web-{16828FDA-F909-382B-376E-50F9A17100AA}" dt="2024-03-25T20:30:47.497" v="3"/>
          <ac:spMkLst>
            <pc:docMk/>
            <pc:sldMasterMk cId="0" sldId="2147483648"/>
            <ac:spMk id="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ac:spMk id="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ac:spMk id="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ac:spMk id="10" creationId="{00000000-0000-0000-0000-000000000000}"/>
          </ac:spMkLst>
        </pc:sp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49"/>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49"/>
              <ac:spMk id="2" creationId="{0F228A46-61CB-17D2-A3FE-C22B635DBDC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49"/>
              <ac:spMk id="13"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49"/>
              <ac:spMk id="14"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49"/>
              <ac:picMk id="6" creationId="{055A67CA-4E63-17C0-1ED2-ACD17465ECED}"/>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0"/>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50"/>
              <ac:spMk id="1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0"/>
              <ac:spMk id="1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0"/>
              <ac:spMk id="19"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50"/>
              <ac:picMk id="8" creationId="{814DB8A8-DD98-9E4F-42FF-8A100C54A3AD}"/>
            </ac:picMkLst>
          </pc:picChg>
          <pc:cxnChg chg="mod">
            <ac:chgData name="Markel, Sarah (ACL)" userId="S::sarah.markel@acl.hhs.gov::934a4c8b-f354-416a-82a4-3ba6200b1911" providerId="AD" clId="Web-{16828FDA-F909-382B-376E-50F9A17100AA}" dt="2024-03-25T20:30:47.497" v="3"/>
            <ac:cxnSpMkLst>
              <pc:docMk/>
              <pc:sldMasterMk cId="0" sldId="2147483648"/>
              <pc:sldLayoutMk cId="0" sldId="2147483650"/>
              <ac:cxnSpMk id="3" creationId="{8E6ACB80-AEDB-CA7B-2FCD-22CED5841F03}"/>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1"/>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51"/>
              <ac:spMk id="3" creationId="{EADCD4EA-8330-4D96-60E3-24415D1ECB74}"/>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1"/>
              <ac:spMk id="23"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1"/>
              <ac:spMk id="24"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1"/>
              <ac:spMk id="26"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51"/>
              <ac:picMk id="7" creationId="{09557266-8586-0DB8-3345-111E70487166}"/>
            </ac:picMkLst>
          </pc:picChg>
          <pc:cxnChg chg="mod">
            <ac:chgData name="Markel, Sarah (ACL)" userId="S::sarah.markel@acl.hhs.gov::934a4c8b-f354-416a-82a4-3ba6200b1911" providerId="AD" clId="Web-{16828FDA-F909-382B-376E-50F9A17100AA}" dt="2024-03-25T20:30:47.497" v="3"/>
            <ac:cxnSpMkLst>
              <pc:docMk/>
              <pc:sldMasterMk cId="0" sldId="2147483648"/>
              <pc:sldLayoutMk cId="0" sldId="2147483651"/>
              <ac:cxnSpMk id="2" creationId="{62FD7C44-E702-91A3-5893-2F08DE941EFC}"/>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3"/>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53"/>
              <ac:spMk id="2" creationId="{1F989C42-F8F2-6D6E-94AA-F7F2379AA6E7}"/>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3"/>
              <ac:spMk id="4" creationId="{4C516183-AD02-1A1F-2CDC-8ECAD2FE6622}"/>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3"/>
              <ac:spMk id="6" creationId="{9C5C795B-125D-A627-8E8C-F65639D11683}"/>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3"/>
              <ac:spMk id="37"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53"/>
              <ac:picMk id="9" creationId="{0B981687-3175-4006-A58F-9A43AB9169F8}"/>
            </ac:picMkLst>
          </pc:picChg>
          <pc:cxnChg chg="mod">
            <ac:chgData name="Markel, Sarah (ACL)" userId="S::sarah.markel@acl.hhs.gov::934a4c8b-f354-416a-82a4-3ba6200b1911" providerId="AD" clId="Web-{16828FDA-F909-382B-376E-50F9A17100AA}" dt="2024-03-25T20:30:47.497" v="3"/>
            <ac:cxnSpMkLst>
              <pc:docMk/>
              <pc:sldMasterMk cId="0" sldId="2147483648"/>
              <pc:sldLayoutMk cId="0" sldId="2147483653"/>
              <ac:cxnSpMk id="5" creationId="{5EC26982-60E8-598B-B18D-D99BDB37B008}"/>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4"/>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54"/>
              <ac:spMk id="2" creationId="{E2B3382E-62A0-6765-B69C-02A55C207D19}"/>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4"/>
              <ac:spMk id="7" creationId="{3515688C-6440-B183-E8EF-A6E53D8C4632}"/>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4"/>
              <ac:spMk id="45"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4"/>
              <ac:spMk id="4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4"/>
              <ac:spMk id="4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4"/>
              <ac:spMk id="49"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54"/>
              <ac:picMk id="12" creationId="{B51CC974-B878-E798-7339-E559645BDC90}"/>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5"/>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55"/>
              <ac:spMk id="4" creationId="{98A9BB2A-B9F7-0531-CEDE-A04D82675EFE}"/>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5"/>
              <ac:spMk id="53"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5"/>
              <ac:spMk id="55"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55"/>
              <ac:picMk id="8" creationId="{0F95E99E-FB3B-18A4-96D7-F81889E5FB91}"/>
            </ac:picMkLst>
          </pc:picChg>
          <pc:cxnChg chg="mod">
            <ac:chgData name="Markel, Sarah (ACL)" userId="S::sarah.markel@acl.hhs.gov::934a4c8b-f354-416a-82a4-3ba6200b1911" providerId="AD" clId="Web-{16828FDA-F909-382B-376E-50F9A17100AA}" dt="2024-03-25T20:30:47.497" v="3"/>
            <ac:cxnSpMkLst>
              <pc:docMk/>
              <pc:sldMasterMk cId="0" sldId="2147483648"/>
              <pc:sldLayoutMk cId="0" sldId="2147483655"/>
              <ac:cxnSpMk id="2" creationId="{1D1EBC33-0A52-78AA-19F2-4307A0251904}"/>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7"/>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57"/>
              <ac:spMk id="2" creationId="{16A39853-2DC0-0DA5-EB2F-CF58F4C320E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7"/>
              <ac:spMk id="7" creationId="{65632D44-2EDC-3BBF-12D1-86C25A1ECA5F}"/>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7"/>
              <ac:spMk id="9" creationId="{A2A63BAC-5E4D-4C79-133B-46BA250715EB}"/>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7"/>
              <ac:spMk id="10" creationId="{B8D84479-4299-9C17-FED2-9B97DC31C8C4}"/>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7"/>
              <ac:spMk id="11" creationId="{5768FE02-1757-1834-0E72-72FEE52C72AD}"/>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7"/>
              <ac:spMk id="65"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7"/>
              <ac:spMk id="6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7"/>
              <ac:spMk id="6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7"/>
              <ac:spMk id="6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7"/>
              <ac:spMk id="72"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7"/>
              <ac:spMk id="73"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7"/>
              <ac:spMk id="74"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57"/>
              <ac:picMk id="14" creationId="{3307C673-D263-8959-F068-36C63691508A}"/>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9"/>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59"/>
              <ac:spMk id="2" creationId="{4D99708C-D13B-34B5-D20D-A64BA2BCF71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9"/>
              <ac:spMk id="3" creationId="{B87D671A-FD1E-FAB9-0D2A-AA36167546C5}"/>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9"/>
              <ac:spMk id="4" creationId="{EFD5395F-6A76-4121-88C2-C17534FAABB6}"/>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9"/>
              <ac:spMk id="5" creationId="{16FCA0EB-3416-25FF-C910-2BBE5BC85178}"/>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9"/>
              <ac:spMk id="92"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9"/>
              <ac:spMk id="93"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9"/>
              <ac:spMk id="94"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9"/>
              <ac:spMk id="95"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9"/>
              <ac:spMk id="9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9"/>
              <ac:spMk id="9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9"/>
              <ac:spMk id="99"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9"/>
              <ac:spMk id="10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9"/>
              <ac:spMk id="101"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59"/>
              <ac:picMk id="14" creationId="{0CD09E61-A008-EB0E-A21B-E977E7A3BD36}"/>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0"/>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60"/>
              <ac:spMk id="2" creationId="{0C05F56E-FFD2-1ABA-B6F5-AAB687DC816A}"/>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0"/>
              <ac:spMk id="4" creationId="{0ECE31C3-9C40-1F81-9C45-1EA2873FA587}"/>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0"/>
              <ac:spMk id="7" creationId="{76A3E926-58CC-97C9-47BB-071CD5AC55A4}"/>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60"/>
              <ac:picMk id="13" creationId="{46C37664-7DC2-7755-1BE2-2EEE519F1C72}"/>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1"/>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61"/>
              <ac:spMk id="11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1"/>
              <ac:spMk id="11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1"/>
              <ac:spMk id="11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1"/>
              <ac:spMk id="119"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1"/>
              <ac:spMk id="12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1"/>
              <ac:spMk id="121"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1"/>
              <ac:spMk id="122"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1"/>
              <ac:spMk id="123"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1"/>
              <ac:spMk id="124"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1"/>
              <ac:spMk id="12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1"/>
              <ac:spMk id="12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1"/>
              <ac:spMk id="12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1"/>
              <ac:spMk id="129"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61"/>
              <ac:picMk id="17" creationId="{3EA07B1B-2734-6B7A-A65D-26EF6D46E147}"/>
            </ac:picMkLst>
          </pc:picChg>
          <pc:cxnChg chg="mod">
            <ac:chgData name="Markel, Sarah (ACL)" userId="S::sarah.markel@acl.hhs.gov::934a4c8b-f354-416a-82a4-3ba6200b1911" providerId="AD" clId="Web-{16828FDA-F909-382B-376E-50F9A17100AA}" dt="2024-03-25T20:30:47.497" v="3"/>
            <ac:cxnSpMkLst>
              <pc:docMk/>
              <pc:sldMasterMk cId="0" sldId="2147483648"/>
              <pc:sldLayoutMk cId="0" sldId="2147483661"/>
              <ac:cxnSpMk id="2" creationId="{152EF954-305F-4F04-E69A-E7026C00EBF5}"/>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2"/>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62"/>
              <ac:spMk id="6" creationId="{24A2F69C-60C3-31B0-30DF-D41B557D927A}"/>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2"/>
              <ac:spMk id="9" creationId="{DABDE4ED-2D85-8C40-1D36-FC0492DEC291}"/>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2"/>
              <ac:spMk id="132"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62"/>
              <ac:picMk id="8" creationId="{9E9438A6-51BE-5265-07DC-B018DA02A3D8}"/>
            </ac:picMkLst>
          </pc:picChg>
          <pc:cxnChg chg="mod">
            <ac:chgData name="Markel, Sarah (ACL)" userId="S::sarah.markel@acl.hhs.gov::934a4c8b-f354-416a-82a4-3ba6200b1911" providerId="AD" clId="Web-{16828FDA-F909-382B-376E-50F9A17100AA}" dt="2024-03-25T20:30:47.497" v="3"/>
            <ac:cxnSpMkLst>
              <pc:docMk/>
              <pc:sldMasterMk cId="0" sldId="2147483648"/>
              <pc:sldLayoutMk cId="0" sldId="2147483662"/>
              <ac:cxnSpMk id="2" creationId="{C789B425-20FB-D308-0BD4-506C242DD846}"/>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3"/>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63"/>
              <ac:spMk id="2" creationId="{CC45F643-A167-7635-D7FF-3E96DBE0B3CC}"/>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3"/>
              <ac:spMk id="13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3"/>
              <ac:spMk id="139"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3"/>
              <ac:spMk id="14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3"/>
              <ac:spMk id="141"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3"/>
              <ac:spMk id="142"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63"/>
              <ac:picMk id="10" creationId="{15CBC54A-43C9-4F17-081B-8650F7DDCB86}"/>
            </ac:picMkLst>
          </pc:picChg>
          <pc:cxnChg chg="mod">
            <ac:chgData name="Markel, Sarah (ACL)" userId="S::sarah.markel@acl.hhs.gov::934a4c8b-f354-416a-82a4-3ba6200b1911" providerId="AD" clId="Web-{16828FDA-F909-382B-376E-50F9A17100AA}" dt="2024-03-25T20:30:47.497" v="3"/>
            <ac:cxnSpMkLst>
              <pc:docMk/>
              <pc:sldMasterMk cId="0" sldId="2147483648"/>
              <pc:sldLayoutMk cId="0" sldId="2147483663"/>
              <ac:cxnSpMk id="3" creationId="{41FA933E-0EA5-E082-D849-D819441E40B6}"/>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4"/>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64"/>
              <ac:spMk id="146"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64"/>
              <ac:picMk id="6" creationId="{05854331-F7AF-C9B5-6D37-9C0E3CB8ADA9}"/>
            </ac:picMkLst>
          </pc:picChg>
          <pc:cxnChg chg="mod">
            <ac:chgData name="Markel, Sarah (ACL)" userId="S::sarah.markel@acl.hhs.gov::934a4c8b-f354-416a-82a4-3ba6200b1911" providerId="AD" clId="Web-{16828FDA-F909-382B-376E-50F9A17100AA}" dt="2024-03-25T20:30:47.497" v="3"/>
            <ac:cxnSpMkLst>
              <pc:docMk/>
              <pc:sldMasterMk cId="0" sldId="2147483648"/>
              <pc:sldLayoutMk cId="0" sldId="2147483664"/>
              <ac:cxnSpMk id="2" creationId="{3D550D6D-C9A6-2C14-2747-036EE90B54E7}"/>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5"/>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65"/>
              <ac:spMk id="2" creationId="{193109D4-3231-53F9-51A2-853DB8FC6E96}"/>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5"/>
              <ac:spMk id="15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5"/>
              <ac:spMk id="151"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65"/>
              <ac:picMk id="8" creationId="{82B23849-C505-81CF-B169-7AA2EE47E3F0}"/>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6"/>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66"/>
              <ac:spMk id="2" creationId="{72B614D7-4E2D-ECAE-7B6D-4D6CA79BC23B}"/>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6"/>
              <ac:spMk id="156"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66"/>
              <ac:picMk id="6" creationId="{23C49317-6F23-9573-B66F-2F8278E35DC6}"/>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7"/>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67"/>
              <ac:spMk id="2" creationId="{76815437-1037-4502-ABB9-D246C2CD57A4}"/>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7"/>
              <ac:spMk id="16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7"/>
              <ac:spMk id="162"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7"/>
              <ac:spMk id="163"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7"/>
              <ac:spMk id="164"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7"/>
              <ac:spMk id="165"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7"/>
              <ac:spMk id="16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7"/>
              <ac:spMk id="16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7"/>
              <ac:spMk id="16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7"/>
              <ac:spMk id="169"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7"/>
              <ac:spMk id="17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7"/>
              <ac:spMk id="171"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7"/>
              <ac:spMk id="172"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7"/>
              <ac:spMk id="173"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67"/>
              <ac:picMk id="18" creationId="{EB1D1419-DE94-F36B-FD43-FFDD47981EC3}"/>
            </ac:picMkLst>
          </pc:picChg>
          <pc:cxnChg chg="mod">
            <ac:chgData name="Markel, Sarah (ACL)" userId="S::sarah.markel@acl.hhs.gov::934a4c8b-f354-416a-82a4-3ba6200b1911" providerId="AD" clId="Web-{16828FDA-F909-382B-376E-50F9A17100AA}" dt="2024-03-25T20:30:47.497" v="3"/>
            <ac:cxnSpMkLst>
              <pc:docMk/>
              <pc:sldMasterMk cId="0" sldId="2147483648"/>
              <pc:sldLayoutMk cId="0" sldId="2147483667"/>
              <ac:cxnSpMk id="3" creationId="{3251C647-FCF3-EBB1-DF92-978E3B0F8BC9}"/>
            </ac:cxnSpMkLst>
          </pc:cxnChg>
          <pc:cxnChg chg="mod">
            <ac:chgData name="Markel, Sarah (ACL)" userId="S::sarah.markel@acl.hhs.gov::934a4c8b-f354-416a-82a4-3ba6200b1911" providerId="AD" clId="Web-{16828FDA-F909-382B-376E-50F9A17100AA}" dt="2024-03-25T20:30:47.497" v="3"/>
            <ac:cxnSpMkLst>
              <pc:docMk/>
              <pc:sldMasterMk cId="0" sldId="2147483648"/>
              <pc:sldLayoutMk cId="0" sldId="2147483667"/>
              <ac:cxnSpMk id="4" creationId="{046BCF5C-8324-BD1C-86D8-E0FABF33605D}"/>
            </ac:cxnSpMkLst>
          </pc:cxnChg>
          <pc:cxnChg chg="mod">
            <ac:chgData name="Markel, Sarah (ACL)" userId="S::sarah.markel@acl.hhs.gov::934a4c8b-f354-416a-82a4-3ba6200b1911" providerId="AD" clId="Web-{16828FDA-F909-382B-376E-50F9A17100AA}" dt="2024-03-25T20:30:47.497" v="3"/>
            <ac:cxnSpMkLst>
              <pc:docMk/>
              <pc:sldMasterMk cId="0" sldId="2147483648"/>
              <pc:sldLayoutMk cId="0" sldId="2147483667"/>
              <ac:cxnSpMk id="5" creationId="{B6D2A369-72BE-457B-DDB6-A3CE76455893}"/>
            </ac:cxnSpMkLst>
          </pc:cxnChg>
          <pc:cxnChg chg="mod">
            <ac:chgData name="Markel, Sarah (ACL)" userId="S::sarah.markel@acl.hhs.gov::934a4c8b-f354-416a-82a4-3ba6200b1911" providerId="AD" clId="Web-{16828FDA-F909-382B-376E-50F9A17100AA}" dt="2024-03-25T20:30:47.497" v="3"/>
            <ac:cxnSpMkLst>
              <pc:docMk/>
              <pc:sldMasterMk cId="0" sldId="2147483648"/>
              <pc:sldLayoutMk cId="0" sldId="2147483667"/>
              <ac:cxnSpMk id="6" creationId="{208D47C3-CC45-459E-D87F-F8660B2C9F82}"/>
            </ac:cxnSpMkLst>
          </pc:cxnChg>
          <pc:cxnChg chg="mod">
            <ac:chgData name="Markel, Sarah (ACL)" userId="S::sarah.markel@acl.hhs.gov::934a4c8b-f354-416a-82a4-3ba6200b1911" providerId="AD" clId="Web-{16828FDA-F909-382B-376E-50F9A17100AA}" dt="2024-03-25T20:30:47.497" v="3"/>
            <ac:cxnSpMkLst>
              <pc:docMk/>
              <pc:sldMasterMk cId="0" sldId="2147483648"/>
              <pc:sldLayoutMk cId="0" sldId="2147483667"/>
              <ac:cxnSpMk id="7" creationId="{8D074B41-8284-D77C-8533-B7DF6120DCF1}"/>
            </ac:cxnSpMkLst>
          </pc:cxnChg>
          <pc:cxnChg chg="mod">
            <ac:chgData name="Markel, Sarah (ACL)" userId="S::sarah.markel@acl.hhs.gov::934a4c8b-f354-416a-82a4-3ba6200b1911" providerId="AD" clId="Web-{16828FDA-F909-382B-376E-50F9A17100AA}" dt="2024-03-25T20:30:47.497" v="3"/>
            <ac:cxnSpMkLst>
              <pc:docMk/>
              <pc:sldMasterMk cId="0" sldId="2147483648"/>
              <pc:sldLayoutMk cId="0" sldId="2147483667"/>
              <ac:cxnSpMk id="8" creationId="{916373C8-A30A-C348-4097-F1476162330B}"/>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8"/>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68"/>
              <ac:spMk id="2" creationId="{462AB8BE-487E-7EDF-3B4E-7AC8EB5F74ED}"/>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8"/>
              <ac:spMk id="17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8"/>
              <ac:spMk id="17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8"/>
              <ac:spMk id="179"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8"/>
              <ac:spMk id="18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8"/>
              <ac:spMk id="181"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8"/>
              <ac:spMk id="182"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8"/>
              <ac:spMk id="183"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8"/>
              <ac:spMk id="184"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8"/>
              <ac:spMk id="185"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8"/>
              <ac:spMk id="18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8"/>
              <ac:spMk id="18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8"/>
              <ac:spMk id="188"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68"/>
              <ac:picMk id="21" creationId="{A60D2F57-7F3B-08E9-6E85-14D2D0D433E6}"/>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9"/>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69"/>
              <ac:spMk id="2" creationId="{15F695DF-C80C-195F-6850-BBC0B71E102D}"/>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9"/>
              <ac:spMk id="19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9"/>
              <ac:spMk id="19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9"/>
              <ac:spMk id="19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9"/>
              <ac:spMk id="199"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9"/>
              <ac:spMk id="20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69"/>
              <ac:spMk id="201"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69"/>
              <ac:picMk id="11" creationId="{7EA603C8-F4CB-5D50-804B-72CF1F57791F}"/>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70"/>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70"/>
              <ac:spMk id="2" creationId="{9D9FF2CC-3A4B-86FA-E9E9-3A33228E013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0"/>
              <ac:spMk id="3" creationId="{E398E546-8B5A-60E4-2537-20AFA92A742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0"/>
              <ac:spMk id="4" creationId="{5380D88B-F623-8DD7-C776-4EF91B37D777}"/>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0"/>
              <ac:spMk id="5" creationId="{2A63E855-D384-6268-7D09-BA34CFA663C4}"/>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0"/>
              <ac:spMk id="6" creationId="{C73F654D-6A81-6E87-49BE-3DF19F9E2AC6}"/>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0"/>
              <ac:spMk id="204"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0"/>
              <ac:spMk id="205"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0"/>
              <ac:spMk id="20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0"/>
              <ac:spMk id="20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0"/>
              <ac:spMk id="20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0"/>
              <ac:spMk id="209"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0"/>
              <ac:spMk id="21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0"/>
              <ac:spMk id="211"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70"/>
              <ac:picMk id="13" creationId="{F572769D-727C-8EF4-E57D-6D683927FCD6}"/>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71"/>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71"/>
              <ac:spMk id="215"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1"/>
              <ac:spMk id="21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1"/>
              <ac:spMk id="217"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71"/>
              <ac:picMk id="8" creationId="{F3A5FB1E-4DA0-93F1-FB0C-AC89960B90A8}"/>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72"/>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72"/>
              <ac:spMk id="2" creationId="{1DBAB69E-9E68-F732-99DC-86FDBC852793}"/>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2"/>
              <ac:spMk id="3" creationId="{1F595DA3-FF54-C766-29F6-B252D2897CE7}"/>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2"/>
              <ac:spMk id="4" creationId="{33151522-F92D-80DC-4A75-D96182698C3A}"/>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2"/>
              <ac:spMk id="221"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2"/>
              <ac:spMk id="222"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72"/>
              <ac:picMk id="10" creationId="{6A3058F1-7B9F-07E8-9994-DE41B1D9BA47}"/>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73"/>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73"/>
              <ac:spMk id="2" creationId="{F6424DBF-7DBF-06F6-BD7E-59D0F91E563E}"/>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3"/>
              <ac:spMk id="3" creationId="{3E08ECF7-E6CD-979F-8398-BBE45F4D39C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3"/>
              <ac:spMk id="22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3"/>
              <ac:spMk id="228"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73"/>
              <ac:picMk id="8" creationId="{F985BDFF-2918-60B2-5390-6F8ACE24BD10}"/>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2548736696" sldId="2147483674"/>
          </pc:sldLayoutMkLst>
          <pc:spChg chg="mod">
            <ac:chgData name="Markel, Sarah (ACL)" userId="S::sarah.markel@acl.hhs.gov::934a4c8b-f354-416a-82a4-3ba6200b1911" providerId="AD" clId="Web-{16828FDA-F909-382B-376E-50F9A17100AA}" dt="2024-03-25T20:30:47.497" v="3"/>
            <ac:spMkLst>
              <pc:docMk/>
              <pc:sldMasterMk cId="0" sldId="2147483648"/>
              <pc:sldLayoutMk cId="2548736696" sldId="2147483674"/>
              <ac:spMk id="29"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2548736696" sldId="2147483674"/>
              <ac:spMk id="3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2548736696" sldId="2147483674"/>
              <ac:spMk id="33"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2548736696" sldId="2147483674"/>
              <ac:picMk id="8" creationId="{7AA2E2F3-13D0-39CB-F541-054E851B87BE}"/>
            </ac:picMkLst>
          </pc:picChg>
          <pc:cxnChg chg="mod">
            <ac:chgData name="Markel, Sarah (ACL)" userId="S::sarah.markel@acl.hhs.gov::934a4c8b-f354-416a-82a4-3ba6200b1911" providerId="AD" clId="Web-{16828FDA-F909-382B-376E-50F9A17100AA}" dt="2024-03-25T20:30:47.497" v="3"/>
            <ac:cxnSpMkLst>
              <pc:docMk/>
              <pc:sldMasterMk cId="0" sldId="2147483648"/>
              <pc:sldLayoutMk cId="2548736696" sldId="2147483674"/>
              <ac:cxnSpMk id="2" creationId="{9BFB2F77-18AC-A1A7-15DA-C933E18CEAE8}"/>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2273052571" sldId="2147483675"/>
          </pc:sldLayoutMkLst>
          <pc:spChg chg="mod">
            <ac:chgData name="Markel, Sarah (ACL)" userId="S::sarah.markel@acl.hhs.gov::934a4c8b-f354-416a-82a4-3ba6200b1911" providerId="AD" clId="Web-{16828FDA-F909-382B-376E-50F9A17100AA}" dt="2024-03-25T20:30:47.497" v="3"/>
            <ac:spMkLst>
              <pc:docMk/>
              <pc:sldMasterMk cId="0" sldId="2147483648"/>
              <pc:sldLayoutMk cId="2273052571" sldId="2147483675"/>
              <ac:spMk id="2" creationId="{CC45F643-A167-7635-D7FF-3E96DBE0B3CC}"/>
            </ac:spMkLst>
          </pc:spChg>
          <pc:spChg chg="mod">
            <ac:chgData name="Markel, Sarah (ACL)" userId="S::sarah.markel@acl.hhs.gov::934a4c8b-f354-416a-82a4-3ba6200b1911" providerId="AD" clId="Web-{16828FDA-F909-382B-376E-50F9A17100AA}" dt="2024-03-25T20:30:47.497" v="3"/>
            <ac:spMkLst>
              <pc:docMk/>
              <pc:sldMasterMk cId="0" sldId="2147483648"/>
              <pc:sldLayoutMk cId="2273052571" sldId="2147483675"/>
              <ac:spMk id="3" creationId="{0D439D33-6287-16FD-BBA7-D27183B36657}"/>
            </ac:spMkLst>
          </pc:spChg>
          <pc:picChg chg="mod">
            <ac:chgData name="Markel, Sarah (ACL)" userId="S::sarah.markel@acl.hhs.gov::934a4c8b-f354-416a-82a4-3ba6200b1911" providerId="AD" clId="Web-{16828FDA-F909-382B-376E-50F9A17100AA}" dt="2024-03-25T20:30:47.497" v="3"/>
            <ac:picMkLst>
              <pc:docMk/>
              <pc:sldMasterMk cId="0" sldId="2147483648"/>
              <pc:sldLayoutMk cId="2273052571" sldId="2147483675"/>
              <ac:picMk id="10" creationId="{15CBC54A-43C9-4F17-081B-8650F7DDCB86}"/>
            </ac:picMkLst>
          </pc:picChg>
          <pc:cxnChg chg="mod">
            <ac:chgData name="Markel, Sarah (ACL)" userId="S::sarah.markel@acl.hhs.gov::934a4c8b-f354-416a-82a4-3ba6200b1911" providerId="AD" clId="Web-{16828FDA-F909-382B-376E-50F9A17100AA}" dt="2024-03-25T20:30:47.497" v="3"/>
            <ac:cxnSpMkLst>
              <pc:docMk/>
              <pc:sldMasterMk cId="0" sldId="2147483648"/>
              <pc:sldLayoutMk cId="2273052571" sldId="2147483675"/>
              <ac:cxnSpMk id="4" creationId="{7F95637A-936D-ECF5-7A95-DE61B6A9E11E}"/>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3539238868" sldId="2147483677"/>
          </pc:sldLayoutMkLst>
          <pc:spChg chg="mod">
            <ac:chgData name="Markel, Sarah (ACL)" userId="S::sarah.markel@acl.hhs.gov::934a4c8b-f354-416a-82a4-3ba6200b1911" providerId="AD" clId="Web-{16828FDA-F909-382B-376E-50F9A17100AA}" dt="2024-03-25T20:30:47.497" v="3"/>
            <ac:spMkLst>
              <pc:docMk/>
              <pc:sldMasterMk cId="0" sldId="2147483648"/>
              <pc:sldLayoutMk cId="3539238868" sldId="2147483677"/>
              <ac:spMk id="4" creationId="{308E77D8-7528-C2D0-266F-82F1D7C90494}"/>
            </ac:spMkLst>
          </pc:spChg>
          <pc:spChg chg="mod">
            <ac:chgData name="Markel, Sarah (ACL)" userId="S::sarah.markel@acl.hhs.gov::934a4c8b-f354-416a-82a4-3ba6200b1911" providerId="AD" clId="Web-{16828FDA-F909-382B-376E-50F9A17100AA}" dt="2024-03-25T20:30:47.497" v="3"/>
            <ac:spMkLst>
              <pc:docMk/>
              <pc:sldMasterMk cId="0" sldId="2147483648"/>
              <pc:sldLayoutMk cId="3539238868" sldId="2147483677"/>
              <ac:spMk id="132"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3539238868" sldId="2147483677"/>
              <ac:picMk id="8" creationId="{9E9438A6-51BE-5265-07DC-B018DA02A3D8}"/>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2088100723" sldId="2147483678"/>
          </pc:sldLayoutMkLst>
          <pc:spChg chg="mod">
            <ac:chgData name="Markel, Sarah (ACL)" userId="S::sarah.markel@acl.hhs.gov::934a4c8b-f354-416a-82a4-3ba6200b1911" providerId="AD" clId="Web-{16828FDA-F909-382B-376E-50F9A17100AA}" dt="2024-03-25T20:30:47.497" v="3"/>
            <ac:spMkLst>
              <pc:docMk/>
              <pc:sldMasterMk cId="0" sldId="2147483648"/>
              <pc:sldLayoutMk cId="2088100723" sldId="2147483678"/>
              <ac:spMk id="2" creationId="{0C05F56E-FFD2-1ABA-B6F5-AAB687DC816A}"/>
            </ac:spMkLst>
          </pc:spChg>
          <pc:spChg chg="mod">
            <ac:chgData name="Markel, Sarah (ACL)" userId="S::sarah.markel@acl.hhs.gov::934a4c8b-f354-416a-82a4-3ba6200b1911" providerId="AD" clId="Web-{16828FDA-F909-382B-376E-50F9A17100AA}" dt="2024-03-25T20:30:47.497" v="3"/>
            <ac:spMkLst>
              <pc:docMk/>
              <pc:sldMasterMk cId="0" sldId="2147483648"/>
              <pc:sldLayoutMk cId="2088100723" sldId="2147483678"/>
              <ac:spMk id="111"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2088100723" sldId="2147483678"/>
              <ac:picMk id="13" creationId="{46C37664-7DC2-7755-1BE2-2EEE519F1C72}"/>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824159739" sldId="2147483679"/>
          </pc:sldLayoutMkLst>
          <pc:spChg chg="mod">
            <ac:chgData name="Markel, Sarah (ACL)" userId="S::sarah.markel@acl.hhs.gov::934a4c8b-f354-416a-82a4-3ba6200b1911" providerId="AD" clId="Web-{16828FDA-F909-382B-376E-50F9A17100AA}" dt="2024-03-25T20:30:47.497" v="3"/>
            <ac:spMkLst>
              <pc:docMk/>
              <pc:sldMasterMk cId="0" sldId="2147483648"/>
              <pc:sldLayoutMk cId="824159739" sldId="2147483679"/>
              <ac:spMk id="2" creationId="{0C05F56E-FFD2-1ABA-B6F5-AAB687DC816A}"/>
            </ac:spMkLst>
          </pc:spChg>
          <pc:spChg chg="mod">
            <ac:chgData name="Markel, Sarah (ACL)" userId="S::sarah.markel@acl.hhs.gov::934a4c8b-f354-416a-82a4-3ba6200b1911" providerId="AD" clId="Web-{16828FDA-F909-382B-376E-50F9A17100AA}" dt="2024-03-25T20:30:47.497" v="3"/>
            <ac:spMkLst>
              <pc:docMk/>
              <pc:sldMasterMk cId="0" sldId="2147483648"/>
              <pc:sldLayoutMk cId="824159739" sldId="2147483679"/>
              <ac:spMk id="4" creationId="{C36EEF6C-05D3-1E3A-4003-2E85ECD42A9D}"/>
            </ac:spMkLst>
          </pc:spChg>
          <pc:picChg chg="mod">
            <ac:chgData name="Markel, Sarah (ACL)" userId="S::sarah.markel@acl.hhs.gov::934a4c8b-f354-416a-82a4-3ba6200b1911" providerId="AD" clId="Web-{16828FDA-F909-382B-376E-50F9A17100AA}" dt="2024-03-25T20:30:47.497" v="3"/>
            <ac:picMkLst>
              <pc:docMk/>
              <pc:sldMasterMk cId="0" sldId="2147483648"/>
              <pc:sldLayoutMk cId="824159739" sldId="2147483679"/>
              <ac:picMk id="13" creationId="{46C37664-7DC2-7755-1BE2-2EEE519F1C72}"/>
            </ac:picMkLst>
          </pc:picChg>
        </pc:sldLayoutChg>
      </pc:sldMasterChg>
    </pc:docChg>
  </pc:docChgLst>
  <pc:docChgLst>
    <pc:chgData name="Wiatr-Rodriguez, Amy (ACL)" userId="c0cc0f9c-2144-4fff-96fa-b7fe924e9c14" providerId="ADAL" clId="{6387E7AE-81E6-4B1D-A55A-E188A7FD4928}"/>
    <pc:docChg chg="undo redo custSel modSld">
      <pc:chgData name="Wiatr-Rodriguez, Amy (ACL)" userId="c0cc0f9c-2144-4fff-96fa-b7fe924e9c14" providerId="ADAL" clId="{6387E7AE-81E6-4B1D-A55A-E188A7FD4928}" dt="2024-06-25T17:47:21.890" v="9889" actId="20577"/>
      <pc:docMkLst>
        <pc:docMk/>
      </pc:docMkLst>
      <pc:sldChg chg="modSp mod">
        <pc:chgData name="Wiatr-Rodriguez, Amy (ACL)" userId="c0cc0f9c-2144-4fff-96fa-b7fe924e9c14" providerId="ADAL" clId="{6387E7AE-81E6-4B1D-A55A-E188A7FD4928}" dt="2024-06-20T15:00:02.962" v="96" actId="20577"/>
        <pc:sldMkLst>
          <pc:docMk/>
          <pc:sldMk cId="0" sldId="256"/>
        </pc:sldMkLst>
        <pc:spChg chg="mod">
          <ac:chgData name="Wiatr-Rodriguez, Amy (ACL)" userId="c0cc0f9c-2144-4fff-96fa-b7fe924e9c14" providerId="ADAL" clId="{6387E7AE-81E6-4B1D-A55A-E188A7FD4928}" dt="2024-06-20T15:00:02.962" v="96" actId="20577"/>
          <ac:spMkLst>
            <pc:docMk/>
            <pc:sldMk cId="0" sldId="256"/>
            <ac:spMk id="3" creationId="{ABE3A34F-DF11-4EFC-A8AE-8CB74B3F2EB5}"/>
          </ac:spMkLst>
        </pc:spChg>
      </pc:sldChg>
      <pc:sldChg chg="addCm">
        <pc:chgData name="Wiatr-Rodriguez, Amy (ACL)" userId="c0cc0f9c-2144-4fff-96fa-b7fe924e9c14" providerId="ADAL" clId="{6387E7AE-81E6-4B1D-A55A-E188A7FD4928}" dt="2024-06-23T21:44:03.500" v="8613"/>
        <pc:sldMkLst>
          <pc:docMk/>
          <pc:sldMk cId="0" sldId="279"/>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6387E7AE-81E6-4B1D-A55A-E188A7FD4928}" dt="2024-06-23T21:44:03.500" v="8613"/>
              <pc2:cmMkLst xmlns:pc2="http://schemas.microsoft.com/office/powerpoint/2019/9/main/command">
                <pc:docMk/>
                <pc:sldMk cId="0" sldId="279"/>
                <pc2:cmMk id="{DE353B64-26DF-41C3-B3F9-CEEF194FFF3B}"/>
              </pc2:cmMkLst>
            </pc226:cmChg>
          </p:ext>
        </pc:extLst>
      </pc:sldChg>
      <pc:sldChg chg="modSp mod">
        <pc:chgData name="Wiatr-Rodriguez, Amy (ACL)" userId="c0cc0f9c-2144-4fff-96fa-b7fe924e9c14" providerId="ADAL" clId="{6387E7AE-81E6-4B1D-A55A-E188A7FD4928}" dt="2024-06-06T19:27:01.649" v="35" actId="20577"/>
        <pc:sldMkLst>
          <pc:docMk/>
          <pc:sldMk cId="2415035927" sldId="295"/>
        </pc:sldMkLst>
        <pc:spChg chg="mod">
          <ac:chgData name="Wiatr-Rodriguez, Amy (ACL)" userId="c0cc0f9c-2144-4fff-96fa-b7fe924e9c14" providerId="ADAL" clId="{6387E7AE-81E6-4B1D-A55A-E188A7FD4928}" dt="2024-06-06T19:27:01.649" v="35" actId="20577"/>
          <ac:spMkLst>
            <pc:docMk/>
            <pc:sldMk cId="2415035927" sldId="295"/>
            <ac:spMk id="7" creationId="{307DD01B-7567-A5EC-F1C2-39B4EF495609}"/>
          </ac:spMkLst>
        </pc:spChg>
      </pc:sldChg>
      <pc:sldChg chg="modSp mod addCm modNotesTx">
        <pc:chgData name="Wiatr-Rodriguez, Amy (ACL)" userId="c0cc0f9c-2144-4fff-96fa-b7fe924e9c14" providerId="ADAL" clId="{6387E7AE-81E6-4B1D-A55A-E188A7FD4928}" dt="2024-06-23T21:40:53.146" v="8611"/>
        <pc:sldMkLst>
          <pc:docMk/>
          <pc:sldMk cId="825309115" sldId="307"/>
        </pc:sldMkLst>
        <pc:spChg chg="mod">
          <ac:chgData name="Wiatr-Rodriguez, Amy (ACL)" userId="c0cc0f9c-2144-4fff-96fa-b7fe924e9c14" providerId="ADAL" clId="{6387E7AE-81E6-4B1D-A55A-E188A7FD4928}" dt="2024-06-23T21:39:23.111" v="8561" actId="20577"/>
          <ac:spMkLst>
            <pc:docMk/>
            <pc:sldMk cId="825309115" sldId="307"/>
            <ac:spMk id="7" creationId="{307DD01B-7567-A5EC-F1C2-39B4EF495609}"/>
          </ac:spMkLst>
        </pc:spChg>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6387E7AE-81E6-4B1D-A55A-E188A7FD4928}" dt="2024-06-23T21:40:53.146" v="8611"/>
              <pc2:cmMkLst xmlns:pc2="http://schemas.microsoft.com/office/powerpoint/2019/9/main/command">
                <pc:docMk/>
                <pc:sldMk cId="825309115" sldId="307"/>
                <pc2:cmMk id="{7E544040-EFD4-4B5F-B93E-87D9E014D594}"/>
              </pc2:cmMkLst>
            </pc226:cmChg>
          </p:ext>
        </pc:extLst>
      </pc:sldChg>
      <pc:sldChg chg="addCm">
        <pc:chgData name="Wiatr-Rodriguez, Amy (ACL)" userId="c0cc0f9c-2144-4fff-96fa-b7fe924e9c14" providerId="ADAL" clId="{6387E7AE-81E6-4B1D-A55A-E188A7FD4928}" dt="2024-06-23T21:41:59.463" v="8612"/>
        <pc:sldMkLst>
          <pc:docMk/>
          <pc:sldMk cId="2633791314" sldId="308"/>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6387E7AE-81E6-4B1D-A55A-E188A7FD4928}" dt="2024-06-23T21:41:59.463" v="8612"/>
              <pc2:cmMkLst xmlns:pc2="http://schemas.microsoft.com/office/powerpoint/2019/9/main/command">
                <pc:docMk/>
                <pc:sldMk cId="2633791314" sldId="308"/>
                <pc2:cmMk id="{70182C10-3473-4192-B138-9A685ADD2202}"/>
              </pc2:cmMkLst>
            </pc226:cmChg>
          </p:ext>
        </pc:extLst>
      </pc:sldChg>
      <pc:sldChg chg="addCm modNotesTx">
        <pc:chgData name="Wiatr-Rodriguez, Amy (ACL)" userId="c0cc0f9c-2144-4fff-96fa-b7fe924e9c14" providerId="ADAL" clId="{6387E7AE-81E6-4B1D-A55A-E188A7FD4928}" dt="2024-06-21T21:53:30.757" v="909" actId="20577"/>
        <pc:sldMkLst>
          <pc:docMk/>
          <pc:sldMk cId="1323994241" sldId="309"/>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6387E7AE-81E6-4B1D-A55A-E188A7FD4928}" dt="2024-06-20T15:05:14.545" v="186"/>
              <pc2:cmMkLst xmlns:pc2="http://schemas.microsoft.com/office/powerpoint/2019/9/main/command">
                <pc:docMk/>
                <pc:sldMk cId="1323994241" sldId="309"/>
                <pc2:cmMk id="{8305566A-CCD6-4795-8A9F-B2DD1804040A}"/>
              </pc2:cmMkLst>
            </pc226:cmChg>
          </p:ext>
        </pc:extLst>
      </pc:sldChg>
      <pc:sldChg chg="modSp mod addCm delCm modNotesTx">
        <pc:chgData name="Wiatr-Rodriguez, Amy (ACL)" userId="c0cc0f9c-2144-4fff-96fa-b7fe924e9c14" providerId="ADAL" clId="{6387E7AE-81E6-4B1D-A55A-E188A7FD4928}" dt="2024-06-20T15:25:55.014" v="874"/>
        <pc:sldMkLst>
          <pc:docMk/>
          <pc:sldMk cId="1351614386" sldId="315"/>
        </pc:sldMkLst>
        <pc:spChg chg="mod">
          <ac:chgData name="Wiatr-Rodriguez, Amy (ACL)" userId="c0cc0f9c-2144-4fff-96fa-b7fe924e9c14" providerId="ADAL" clId="{6387E7AE-81E6-4B1D-A55A-E188A7FD4928}" dt="2024-06-20T15:25:26.402" v="873" actId="20577"/>
          <ac:spMkLst>
            <pc:docMk/>
            <pc:sldMk cId="1351614386" sldId="315"/>
            <ac:spMk id="9" creationId="{616548FE-0E5A-BC2E-050A-D8935EF967EE}"/>
          </ac:spMkLst>
        </pc:spChg>
        <pc:extLst>
          <p:ext xmlns:p="http://schemas.openxmlformats.org/presentationml/2006/main" uri="{D6D511B9-2390-475A-947B-AFAB55BFBCF1}">
            <pc226:cmChg xmlns:pc226="http://schemas.microsoft.com/office/powerpoint/2022/06/main/command" chg="add del">
              <pc226:chgData name="Wiatr-Rodriguez, Amy (ACL)" userId="c0cc0f9c-2144-4fff-96fa-b7fe924e9c14" providerId="ADAL" clId="{6387E7AE-81E6-4B1D-A55A-E188A7FD4928}" dt="2024-06-20T15:25:25.730" v="872"/>
              <pc2:cmMkLst xmlns:pc2="http://schemas.microsoft.com/office/powerpoint/2019/9/main/command">
                <pc:docMk/>
                <pc:sldMk cId="1351614386" sldId="315"/>
                <pc2:cmMk id="{44295483-E0F8-4A2C-820A-571289D81874}"/>
              </pc2:cmMkLst>
            </pc226:cmChg>
            <pc226:cmChg xmlns:pc226="http://schemas.microsoft.com/office/powerpoint/2022/06/main/command" chg="add">
              <pc226:chgData name="Wiatr-Rodriguez, Amy (ACL)" userId="c0cc0f9c-2144-4fff-96fa-b7fe924e9c14" providerId="ADAL" clId="{6387E7AE-81E6-4B1D-A55A-E188A7FD4928}" dt="2024-06-20T15:25:55.014" v="874"/>
              <pc2:cmMkLst xmlns:pc2="http://schemas.microsoft.com/office/powerpoint/2019/9/main/command">
                <pc:docMk/>
                <pc:sldMk cId="1351614386" sldId="315"/>
                <pc2:cmMk id="{88EF7BCF-9B6E-4B71-98AF-1C7305A0D4B6}"/>
              </pc2:cmMkLst>
            </pc226:cmChg>
          </p:ext>
        </pc:extLst>
      </pc:sldChg>
      <pc:sldChg chg="addCm modCm modNotesTx">
        <pc:chgData name="Wiatr-Rodriguez, Amy (ACL)" userId="c0cc0f9c-2144-4fff-96fa-b7fe924e9c14" providerId="ADAL" clId="{6387E7AE-81E6-4B1D-A55A-E188A7FD4928}" dt="2024-06-21T21:56:06.434" v="1010" actId="20577"/>
        <pc:sldMkLst>
          <pc:docMk/>
          <pc:sldMk cId="2333488521" sldId="317"/>
        </pc:sldMkLst>
        <pc:extLst>
          <p:ext xmlns:p="http://schemas.openxmlformats.org/presentationml/2006/main" uri="{D6D511B9-2390-475A-947B-AFAB55BFBCF1}">
            <pc226:cmChg xmlns:pc226="http://schemas.microsoft.com/office/powerpoint/2022/06/main/command" chg="add mod">
              <pc226:chgData name="Wiatr-Rodriguez, Amy (ACL)" userId="c0cc0f9c-2144-4fff-96fa-b7fe924e9c14" providerId="ADAL" clId="{6387E7AE-81E6-4B1D-A55A-E188A7FD4928}" dt="2024-06-20T15:27:55.479" v="876"/>
              <pc2:cmMkLst xmlns:pc2="http://schemas.microsoft.com/office/powerpoint/2019/9/main/command">
                <pc:docMk/>
                <pc:sldMk cId="2333488521" sldId="317"/>
                <pc2:cmMk id="{25087B8E-4CF9-4700-8499-D2C76EE8A829}"/>
              </pc2:cmMkLst>
            </pc226:cmChg>
          </p:ext>
        </pc:extLst>
      </pc:sldChg>
      <pc:sldChg chg="modNotesTx">
        <pc:chgData name="Wiatr-Rodriguez, Amy (ACL)" userId="c0cc0f9c-2144-4fff-96fa-b7fe924e9c14" providerId="ADAL" clId="{6387E7AE-81E6-4B1D-A55A-E188A7FD4928}" dt="2024-06-20T15:29:24.203" v="891" actId="20577"/>
        <pc:sldMkLst>
          <pc:docMk/>
          <pc:sldMk cId="2472616536" sldId="318"/>
        </pc:sldMkLst>
      </pc:sldChg>
      <pc:sldChg chg="modSp mod addCm modNotesTx">
        <pc:chgData name="Wiatr-Rodriguez, Amy (ACL)" userId="c0cc0f9c-2144-4fff-96fa-b7fe924e9c14" providerId="ADAL" clId="{6387E7AE-81E6-4B1D-A55A-E188A7FD4928}" dt="2024-06-21T22:10:32.159" v="2001" actId="20577"/>
        <pc:sldMkLst>
          <pc:docMk/>
          <pc:sldMk cId="186183740" sldId="319"/>
        </pc:sldMkLst>
        <pc:spChg chg="mod">
          <ac:chgData name="Wiatr-Rodriguez, Amy (ACL)" userId="c0cc0f9c-2144-4fff-96fa-b7fe924e9c14" providerId="ADAL" clId="{6387E7AE-81E6-4B1D-A55A-E188A7FD4928}" dt="2024-06-06T19:43:30.463" v="37" actId="27636"/>
          <ac:spMkLst>
            <pc:docMk/>
            <pc:sldMk cId="186183740" sldId="319"/>
            <ac:spMk id="7" creationId="{307DD01B-7567-A5EC-F1C2-39B4EF495609}"/>
          </ac:spMkLst>
        </pc:spChg>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6387E7AE-81E6-4B1D-A55A-E188A7FD4928}" dt="2024-06-21T22:09:25.026" v="1840"/>
              <pc2:cmMkLst xmlns:pc2="http://schemas.microsoft.com/office/powerpoint/2019/9/main/command">
                <pc:docMk/>
                <pc:sldMk cId="186183740" sldId="319"/>
                <pc2:cmMk id="{8958410B-3EA1-4790-8E7F-480AAD175898}"/>
              </pc2:cmMkLst>
            </pc226:cmChg>
            <pc226:cmChg xmlns:pc226="http://schemas.microsoft.com/office/powerpoint/2022/06/main/command" chg="add">
              <pc226:chgData name="Wiatr-Rodriguez, Amy (ACL)" userId="c0cc0f9c-2144-4fff-96fa-b7fe924e9c14" providerId="ADAL" clId="{6387E7AE-81E6-4B1D-A55A-E188A7FD4928}" dt="2024-06-06T19:46:28.501" v="38"/>
              <pc2:cmMkLst xmlns:pc2="http://schemas.microsoft.com/office/powerpoint/2019/9/main/command">
                <pc:docMk/>
                <pc:sldMk cId="186183740" sldId="319"/>
                <pc2:cmMk id="{8DD72F5D-DB0B-40FE-BB97-DDFEFFF114EA}"/>
              </pc2:cmMkLst>
            </pc226:cmChg>
            <pc226:cmChg xmlns:pc226="http://schemas.microsoft.com/office/powerpoint/2022/06/main/command" chg="add">
              <pc226:chgData name="Wiatr-Rodriguez, Amy (ACL)" userId="c0cc0f9c-2144-4fff-96fa-b7fe924e9c14" providerId="ADAL" clId="{6387E7AE-81E6-4B1D-A55A-E188A7FD4928}" dt="2024-06-06T19:46:47.259" v="39"/>
              <pc2:cmMkLst xmlns:pc2="http://schemas.microsoft.com/office/powerpoint/2019/9/main/command">
                <pc:docMk/>
                <pc:sldMk cId="186183740" sldId="319"/>
                <pc2:cmMk id="{4C6BABAC-A672-4681-827D-4E952A8C27B1}"/>
              </pc2:cmMkLst>
            </pc226:cmChg>
          </p:ext>
        </pc:extLst>
      </pc:sldChg>
      <pc:sldChg chg="modSp mod addCm modNotesTx">
        <pc:chgData name="Wiatr-Rodriguez, Amy (ACL)" userId="c0cc0f9c-2144-4fff-96fa-b7fe924e9c14" providerId="ADAL" clId="{6387E7AE-81E6-4B1D-A55A-E188A7FD4928}" dt="2024-06-23T21:32:42.178" v="8558"/>
        <pc:sldMkLst>
          <pc:docMk/>
          <pc:sldMk cId="1494421006" sldId="321"/>
        </pc:sldMkLst>
        <pc:graphicFrameChg chg="modGraphic">
          <ac:chgData name="Wiatr-Rodriguez, Amy (ACL)" userId="c0cc0f9c-2144-4fff-96fa-b7fe924e9c14" providerId="ADAL" clId="{6387E7AE-81E6-4B1D-A55A-E188A7FD4928}" dt="2024-06-21T22:13:49.212" v="2047" actId="20577"/>
          <ac:graphicFrameMkLst>
            <pc:docMk/>
            <pc:sldMk cId="1494421006" sldId="321"/>
            <ac:graphicFrameMk id="2" creationId="{0BA79CC0-4BA6-C36A-B541-A4DF58187613}"/>
          </ac:graphicFrameMkLst>
        </pc:graphicFrameChg>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6387E7AE-81E6-4B1D-A55A-E188A7FD4928}" dt="2024-06-23T21:32:42.178" v="8558"/>
              <pc2:cmMkLst xmlns:pc2="http://schemas.microsoft.com/office/powerpoint/2019/9/main/command">
                <pc:docMk/>
                <pc:sldMk cId="1494421006" sldId="321"/>
                <pc2:cmMk id="{4AEC327F-EAFA-4654-AA7B-4A2D029154E0}"/>
              </pc2:cmMkLst>
            </pc226:cmChg>
          </p:ext>
        </pc:extLst>
      </pc:sldChg>
      <pc:sldChg chg="modSp mod modCm modNotesTx">
        <pc:chgData name="Wiatr-Rodriguez, Amy (ACL)" userId="c0cc0f9c-2144-4fff-96fa-b7fe924e9c14" providerId="ADAL" clId="{6387E7AE-81E6-4B1D-A55A-E188A7FD4928}" dt="2024-06-21T22:31:42.486" v="2234" actId="20577"/>
        <pc:sldMkLst>
          <pc:docMk/>
          <pc:sldMk cId="4115599183" sldId="322"/>
        </pc:sldMkLst>
        <pc:spChg chg="mod">
          <ac:chgData name="Wiatr-Rodriguez, Amy (ACL)" userId="c0cc0f9c-2144-4fff-96fa-b7fe924e9c14" providerId="ADAL" clId="{6387E7AE-81E6-4B1D-A55A-E188A7FD4928}" dt="2024-06-21T22:26:29.481" v="2125" actId="20577"/>
          <ac:spMkLst>
            <pc:docMk/>
            <pc:sldMk cId="4115599183" sldId="322"/>
            <ac:spMk id="7" creationId="{307DD01B-7567-A5EC-F1C2-39B4EF495609}"/>
          </ac:spMkLst>
        </pc:spChg>
        <pc:extLst>
          <p:ext xmlns:p="http://schemas.openxmlformats.org/presentationml/2006/main" uri="{D6D511B9-2390-475A-947B-AFAB55BFBCF1}">
            <pc226:cmChg xmlns:pc226="http://schemas.microsoft.com/office/powerpoint/2022/06/main/command" chg="">
              <pc226:chgData name="Wiatr-Rodriguez, Amy (ACL)" userId="c0cc0f9c-2144-4fff-96fa-b7fe924e9c14" providerId="ADAL" clId="{6387E7AE-81E6-4B1D-A55A-E188A7FD4928}" dt="2024-06-21T22:23:39.881" v="2085"/>
              <pc2:cmMkLst xmlns:pc2="http://schemas.microsoft.com/office/powerpoint/2019/9/main/command">
                <pc:docMk/>
                <pc:sldMk cId="4115599183" sldId="322"/>
                <pc2:cmMk id="{0C28A981-A63D-40BF-B729-9145BDE50FDF}"/>
              </pc2:cmMkLst>
              <pc226:cmRplyChg chg="add mod">
                <pc226:chgData name="Wiatr-Rodriguez, Amy (ACL)" userId="c0cc0f9c-2144-4fff-96fa-b7fe924e9c14" providerId="ADAL" clId="{6387E7AE-81E6-4B1D-A55A-E188A7FD4928}" dt="2024-06-21T22:23:39.881" v="2085"/>
                <pc2:cmRplyMkLst xmlns:pc2="http://schemas.microsoft.com/office/powerpoint/2019/9/main/command">
                  <pc:docMk/>
                  <pc:sldMk cId="4115599183" sldId="322"/>
                  <pc2:cmMk id="{0C28A981-A63D-40BF-B729-9145BDE50FDF}"/>
                  <pc2:cmRplyMk id="{3E39E0E9-99D6-4DA3-9E9C-012CECA20647}"/>
                </pc2:cmRplyMkLst>
              </pc226:cmRplyChg>
            </pc226:cmChg>
          </p:ext>
        </pc:extLst>
      </pc:sldChg>
      <pc:sldChg chg="modSp mod addCm modCm modNotesTx">
        <pc:chgData name="Wiatr-Rodriguez, Amy (ACL)" userId="c0cc0f9c-2144-4fff-96fa-b7fe924e9c14" providerId="ADAL" clId="{6387E7AE-81E6-4B1D-A55A-E188A7FD4928}" dt="2024-06-25T17:37:14.657" v="9682"/>
        <pc:sldMkLst>
          <pc:docMk/>
          <pc:sldMk cId="2941293756" sldId="323"/>
        </pc:sldMkLst>
        <pc:spChg chg="mod">
          <ac:chgData name="Wiatr-Rodriguez, Amy (ACL)" userId="c0cc0f9c-2144-4fff-96fa-b7fe924e9c14" providerId="ADAL" clId="{6387E7AE-81E6-4B1D-A55A-E188A7FD4928}" dt="2024-06-21T22:47:59.217" v="3356" actId="255"/>
          <ac:spMkLst>
            <pc:docMk/>
            <pc:sldMk cId="2941293756" sldId="323"/>
            <ac:spMk id="7" creationId="{307DD01B-7567-A5EC-F1C2-39B4EF495609}"/>
          </ac:spMkLst>
        </pc:spChg>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6387E7AE-81E6-4B1D-A55A-E188A7FD4928}" dt="2024-06-21T22:48:47.837" v="3423"/>
              <pc2:cmMkLst xmlns:pc2="http://schemas.microsoft.com/office/powerpoint/2019/9/main/command">
                <pc:docMk/>
                <pc:sldMk cId="2941293756" sldId="323"/>
                <pc2:cmMk id="{26CFBF23-8B84-4844-B94D-2488F16837DE}"/>
              </pc2:cmMkLst>
            </pc226:cmChg>
            <pc226:cmChg xmlns:pc226="http://schemas.microsoft.com/office/powerpoint/2022/06/main/command" chg="add">
              <pc226:chgData name="Wiatr-Rodriguez, Amy (ACL)" userId="c0cc0f9c-2144-4fff-96fa-b7fe924e9c14" providerId="ADAL" clId="{6387E7AE-81E6-4B1D-A55A-E188A7FD4928}" dt="2024-06-21T22:37:47.809" v="2752"/>
              <pc2:cmMkLst xmlns:pc2="http://schemas.microsoft.com/office/powerpoint/2019/9/main/command">
                <pc:docMk/>
                <pc:sldMk cId="2941293756" sldId="323"/>
                <pc2:cmMk id="{4C9FCC54-F82E-45E8-8180-AF08EECBA4AC}"/>
              </pc2:cmMkLst>
            </pc226:cmChg>
            <pc226:cmChg xmlns:pc226="http://schemas.microsoft.com/office/powerpoint/2022/06/main/command" chg="">
              <pc226:chgData name="Wiatr-Rodriguez, Amy (ACL)" userId="c0cc0f9c-2144-4fff-96fa-b7fe924e9c14" providerId="ADAL" clId="{6387E7AE-81E6-4B1D-A55A-E188A7FD4928}" dt="2024-06-25T17:37:14.657" v="9682"/>
              <pc2:cmMkLst xmlns:pc2="http://schemas.microsoft.com/office/powerpoint/2019/9/main/command">
                <pc:docMk/>
                <pc:sldMk cId="2941293756" sldId="323"/>
                <pc2:cmMk id="{FA4B23DB-0788-4CB4-87B8-7662B022E689}"/>
              </pc2:cmMkLst>
              <pc226:cmRplyChg chg="add">
                <pc226:chgData name="Wiatr-Rodriguez, Amy (ACL)" userId="c0cc0f9c-2144-4fff-96fa-b7fe924e9c14" providerId="ADAL" clId="{6387E7AE-81E6-4B1D-A55A-E188A7FD4928}" dt="2024-06-25T16:04:24.775" v="9363"/>
                <pc2:cmRplyMkLst xmlns:pc2="http://schemas.microsoft.com/office/powerpoint/2019/9/main/command">
                  <pc:docMk/>
                  <pc:sldMk cId="2941293756" sldId="323"/>
                  <pc2:cmMk id="{FA4B23DB-0788-4CB4-87B8-7662B022E689}"/>
                  <pc2:cmRplyMk id="{1FC58506-9A08-4EF5-B474-0DB5384EE7FD}"/>
                </pc2:cmRplyMkLst>
              </pc226:cmRplyChg>
              <pc226:cmRplyChg chg="add">
                <pc226:chgData name="Wiatr-Rodriguez, Amy (ACL)" userId="c0cc0f9c-2144-4fff-96fa-b7fe924e9c14" providerId="ADAL" clId="{6387E7AE-81E6-4B1D-A55A-E188A7FD4928}" dt="2024-06-25T16:03:09.030" v="9362"/>
                <pc2:cmRplyMkLst xmlns:pc2="http://schemas.microsoft.com/office/powerpoint/2019/9/main/command">
                  <pc:docMk/>
                  <pc:sldMk cId="2941293756" sldId="323"/>
                  <pc2:cmMk id="{FA4B23DB-0788-4CB4-87B8-7662B022E689}"/>
                  <pc2:cmRplyMk id="{1F1E903C-3A96-4DDF-97CC-DBAC52F18972}"/>
                </pc2:cmRplyMkLst>
              </pc226:cmRplyChg>
              <pc226:cmRplyChg chg="add">
                <pc226:chgData name="Wiatr-Rodriguez, Amy (ACL)" userId="c0cc0f9c-2144-4fff-96fa-b7fe924e9c14" providerId="ADAL" clId="{6387E7AE-81E6-4B1D-A55A-E188A7FD4928}" dt="2024-06-25T17:37:14.657" v="9682"/>
                <pc2:cmRplyMkLst xmlns:pc2="http://schemas.microsoft.com/office/powerpoint/2019/9/main/command">
                  <pc:docMk/>
                  <pc:sldMk cId="2941293756" sldId="323"/>
                  <pc2:cmMk id="{FA4B23DB-0788-4CB4-87B8-7662B022E689}"/>
                  <pc2:cmRplyMk id="{ACCB904E-4E36-43A8-816C-EA0D252C6430}"/>
                </pc2:cmRplyMkLst>
              </pc226:cmRplyChg>
              <pc226:cmRplyChg chg="add">
                <pc226:chgData name="Wiatr-Rodriguez, Amy (ACL)" userId="c0cc0f9c-2144-4fff-96fa-b7fe924e9c14" providerId="ADAL" clId="{6387E7AE-81E6-4B1D-A55A-E188A7FD4928}" dt="2024-06-25T16:06:24.030" v="9364"/>
                <pc2:cmRplyMkLst xmlns:pc2="http://schemas.microsoft.com/office/powerpoint/2019/9/main/command">
                  <pc:docMk/>
                  <pc:sldMk cId="2941293756" sldId="323"/>
                  <pc2:cmMk id="{FA4B23DB-0788-4CB4-87B8-7662B022E689}"/>
                  <pc2:cmRplyMk id="{460DC4CA-CAA2-4A10-B39D-E7B105214951}"/>
                </pc2:cmRplyMkLst>
              </pc226:cmRplyChg>
            </pc226:cmChg>
          </p:ext>
        </pc:extLst>
      </pc:sldChg>
      <pc:sldChg chg="modSp mod modCm modNotesTx">
        <pc:chgData name="Wiatr-Rodriguez, Amy (ACL)" userId="c0cc0f9c-2144-4fff-96fa-b7fe924e9c14" providerId="ADAL" clId="{6387E7AE-81E6-4B1D-A55A-E188A7FD4928}" dt="2024-06-21T22:51:50.876" v="3471" actId="20577"/>
        <pc:sldMkLst>
          <pc:docMk/>
          <pc:sldMk cId="478776048" sldId="324"/>
        </pc:sldMkLst>
        <pc:spChg chg="mod">
          <ac:chgData name="Wiatr-Rodriguez, Amy (ACL)" userId="c0cc0f9c-2144-4fff-96fa-b7fe924e9c14" providerId="ADAL" clId="{6387E7AE-81E6-4B1D-A55A-E188A7FD4928}" dt="2024-06-21T22:51:50.876" v="3471" actId="20577"/>
          <ac:spMkLst>
            <pc:docMk/>
            <pc:sldMk cId="478776048" sldId="324"/>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Wiatr-Rodriguez, Amy (ACL)" userId="c0cc0f9c-2144-4fff-96fa-b7fe924e9c14" providerId="ADAL" clId="{6387E7AE-81E6-4B1D-A55A-E188A7FD4928}" dt="2024-06-21T22:51:50.876" v="3471" actId="20577"/>
              <pc2:cmMkLst xmlns:pc2="http://schemas.microsoft.com/office/powerpoint/2019/9/main/command">
                <pc:docMk/>
                <pc:sldMk cId="478776048" sldId="324"/>
                <pc2:cmMk id="{0C781202-BBF8-4C7B-80E8-84D7CABAF873}"/>
              </pc2:cmMkLst>
            </pc226:cmChg>
          </p:ext>
        </pc:extLst>
      </pc:sldChg>
      <pc:sldChg chg="modSp mod addCm">
        <pc:chgData name="Wiatr-Rodriguez, Amy (ACL)" userId="c0cc0f9c-2144-4fff-96fa-b7fe924e9c14" providerId="ADAL" clId="{6387E7AE-81E6-4B1D-A55A-E188A7FD4928}" dt="2024-06-23T20:52:45.726" v="8337"/>
        <pc:sldMkLst>
          <pc:docMk/>
          <pc:sldMk cId="2717789145" sldId="325"/>
        </pc:sldMkLst>
        <pc:graphicFrameChg chg="modGraphic">
          <ac:chgData name="Wiatr-Rodriguez, Amy (ACL)" userId="c0cc0f9c-2144-4fff-96fa-b7fe924e9c14" providerId="ADAL" clId="{6387E7AE-81E6-4B1D-A55A-E188A7FD4928}" dt="2024-06-23T20:50:56.099" v="8299" actId="20577"/>
          <ac:graphicFrameMkLst>
            <pc:docMk/>
            <pc:sldMk cId="2717789145" sldId="325"/>
            <ac:graphicFrameMk id="2" creationId="{604158EB-612E-987C-3366-1DC3394ED82F}"/>
          </ac:graphicFrameMkLst>
        </pc:graphicFrameChg>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6387E7AE-81E6-4B1D-A55A-E188A7FD4928}" dt="2024-06-23T20:52:45.726" v="8337"/>
              <pc2:cmMkLst xmlns:pc2="http://schemas.microsoft.com/office/powerpoint/2019/9/main/command">
                <pc:docMk/>
                <pc:sldMk cId="2717789145" sldId="325"/>
                <pc2:cmMk id="{08E58524-7D4F-4030-85A2-75DB9CF39722}"/>
              </pc2:cmMkLst>
            </pc226:cmChg>
          </p:ext>
        </pc:extLst>
      </pc:sldChg>
      <pc:sldChg chg="modSp mod modCm modNotesTx">
        <pc:chgData name="Wiatr-Rodriguez, Amy (ACL)" userId="c0cc0f9c-2144-4fff-96fa-b7fe924e9c14" providerId="ADAL" clId="{6387E7AE-81E6-4B1D-A55A-E188A7FD4928}" dt="2024-06-21T22:56:45.309" v="3534"/>
        <pc:sldMkLst>
          <pc:docMk/>
          <pc:sldMk cId="2545856619" sldId="326"/>
        </pc:sldMkLst>
        <pc:spChg chg="mod">
          <ac:chgData name="Wiatr-Rodriguez, Amy (ACL)" userId="c0cc0f9c-2144-4fff-96fa-b7fe924e9c14" providerId="ADAL" clId="{6387E7AE-81E6-4B1D-A55A-E188A7FD4928}" dt="2024-06-21T22:55:21.725" v="3496" actId="20577"/>
          <ac:spMkLst>
            <pc:docMk/>
            <pc:sldMk cId="2545856619" sldId="326"/>
            <ac:spMk id="7" creationId="{307DD01B-7567-A5EC-F1C2-39B4EF495609}"/>
          </ac:spMkLst>
        </pc:spChg>
        <pc:extLst>
          <p:ext xmlns:p="http://schemas.openxmlformats.org/presentationml/2006/main" uri="{D6D511B9-2390-475A-947B-AFAB55BFBCF1}">
            <pc226:cmChg xmlns:pc226="http://schemas.microsoft.com/office/powerpoint/2022/06/main/command" chg="">
              <pc226:chgData name="Wiatr-Rodriguez, Amy (ACL)" userId="c0cc0f9c-2144-4fff-96fa-b7fe924e9c14" providerId="ADAL" clId="{6387E7AE-81E6-4B1D-A55A-E188A7FD4928}" dt="2024-06-21T22:56:45.309" v="3534"/>
              <pc2:cmMkLst xmlns:pc2="http://schemas.microsoft.com/office/powerpoint/2019/9/main/command">
                <pc:docMk/>
                <pc:sldMk cId="2545856619" sldId="326"/>
                <pc2:cmMk id="{40FE7F56-2518-42DA-AA6B-081FBF28DA39}"/>
              </pc2:cmMkLst>
              <pc226:cmRplyChg chg="add">
                <pc226:chgData name="Wiatr-Rodriguez, Amy (ACL)" userId="c0cc0f9c-2144-4fff-96fa-b7fe924e9c14" providerId="ADAL" clId="{6387E7AE-81E6-4B1D-A55A-E188A7FD4928}" dt="2024-06-21T22:56:45.309" v="3534"/>
                <pc2:cmRplyMkLst xmlns:pc2="http://schemas.microsoft.com/office/powerpoint/2019/9/main/command">
                  <pc:docMk/>
                  <pc:sldMk cId="2545856619" sldId="326"/>
                  <pc2:cmMk id="{40FE7F56-2518-42DA-AA6B-081FBF28DA39}"/>
                  <pc2:cmRplyMk id="{1E5F244D-EDB6-449A-AA5A-344F76A3D47A}"/>
                </pc2:cmRplyMkLst>
              </pc226:cmRplyChg>
            </pc226:cmChg>
          </p:ext>
        </pc:extLst>
      </pc:sldChg>
      <pc:sldChg chg="modNotesTx">
        <pc:chgData name="Wiatr-Rodriguez, Amy (ACL)" userId="c0cc0f9c-2144-4fff-96fa-b7fe924e9c14" providerId="ADAL" clId="{6387E7AE-81E6-4B1D-A55A-E188A7FD4928}" dt="2024-06-21T22:59:12.167" v="3752" actId="20577"/>
        <pc:sldMkLst>
          <pc:docMk/>
          <pc:sldMk cId="3774910605" sldId="327"/>
        </pc:sldMkLst>
      </pc:sldChg>
      <pc:sldChg chg="modNotesTx">
        <pc:chgData name="Wiatr-Rodriguez, Amy (ACL)" userId="c0cc0f9c-2144-4fff-96fa-b7fe924e9c14" providerId="ADAL" clId="{6387E7AE-81E6-4B1D-A55A-E188A7FD4928}" dt="2024-06-23T18:51:29.129" v="4706" actId="20577"/>
        <pc:sldMkLst>
          <pc:docMk/>
          <pc:sldMk cId="3381028750" sldId="328"/>
        </pc:sldMkLst>
      </pc:sldChg>
      <pc:sldChg chg="modSp mod modNotesTx">
        <pc:chgData name="Wiatr-Rodriguez, Amy (ACL)" userId="c0cc0f9c-2144-4fff-96fa-b7fe924e9c14" providerId="ADAL" clId="{6387E7AE-81E6-4B1D-A55A-E188A7FD4928}" dt="2024-06-23T19:49:52.943" v="6121" actId="20577"/>
        <pc:sldMkLst>
          <pc:docMk/>
          <pc:sldMk cId="4149659963" sldId="329"/>
        </pc:sldMkLst>
        <pc:spChg chg="mod">
          <ac:chgData name="Wiatr-Rodriguez, Amy (ACL)" userId="c0cc0f9c-2144-4fff-96fa-b7fe924e9c14" providerId="ADAL" clId="{6387E7AE-81E6-4B1D-A55A-E188A7FD4928}" dt="2024-06-23T19:49:01.037" v="5991" actId="27636"/>
          <ac:spMkLst>
            <pc:docMk/>
            <pc:sldMk cId="4149659963" sldId="329"/>
            <ac:spMk id="7" creationId="{307DD01B-7567-A5EC-F1C2-39B4EF495609}"/>
          </ac:spMkLst>
        </pc:spChg>
      </pc:sldChg>
      <pc:sldChg chg="addCm modNotesTx">
        <pc:chgData name="Wiatr-Rodriguez, Amy (ACL)" userId="c0cc0f9c-2144-4fff-96fa-b7fe924e9c14" providerId="ADAL" clId="{6387E7AE-81E6-4B1D-A55A-E188A7FD4928}" dt="2024-06-23T20:00:49.088" v="6282"/>
        <pc:sldMkLst>
          <pc:docMk/>
          <pc:sldMk cId="2284779883" sldId="330"/>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6387E7AE-81E6-4B1D-A55A-E188A7FD4928}" dt="2024-06-23T20:00:49.088" v="6282"/>
              <pc2:cmMkLst xmlns:pc2="http://schemas.microsoft.com/office/powerpoint/2019/9/main/command">
                <pc:docMk/>
                <pc:sldMk cId="2284779883" sldId="330"/>
                <pc2:cmMk id="{305DD49E-15C8-46AF-9E1F-9B14C90814F4}"/>
              </pc2:cmMkLst>
            </pc226:cmChg>
          </p:ext>
        </pc:extLst>
      </pc:sldChg>
      <pc:sldChg chg="modCm modNotesTx">
        <pc:chgData name="Wiatr-Rodriguez, Amy (ACL)" userId="c0cc0f9c-2144-4fff-96fa-b7fe924e9c14" providerId="ADAL" clId="{6387E7AE-81E6-4B1D-A55A-E188A7FD4928}" dt="2024-06-23T20:53:24.781" v="8338"/>
        <pc:sldMkLst>
          <pc:docMk/>
          <pc:sldMk cId="2722434814" sldId="331"/>
        </pc:sldMkLst>
        <pc:extLst>
          <p:ext xmlns:p="http://schemas.openxmlformats.org/presentationml/2006/main" uri="{D6D511B9-2390-475A-947B-AFAB55BFBCF1}">
            <pc226:cmChg xmlns:pc226="http://schemas.microsoft.com/office/powerpoint/2022/06/main/command" chg="">
              <pc226:chgData name="Wiatr-Rodriguez, Amy (ACL)" userId="c0cc0f9c-2144-4fff-96fa-b7fe924e9c14" providerId="ADAL" clId="{6387E7AE-81E6-4B1D-A55A-E188A7FD4928}" dt="2024-06-23T20:53:24.781" v="8338"/>
              <pc2:cmMkLst xmlns:pc2="http://schemas.microsoft.com/office/powerpoint/2019/9/main/command">
                <pc:docMk/>
                <pc:sldMk cId="2722434814" sldId="331"/>
                <pc2:cmMk id="{D2E4A880-35DF-411D-A46E-7039BB69255C}"/>
              </pc2:cmMkLst>
              <pc226:cmRplyChg chg="add">
                <pc226:chgData name="Wiatr-Rodriguez, Amy (ACL)" userId="c0cc0f9c-2144-4fff-96fa-b7fe924e9c14" providerId="ADAL" clId="{6387E7AE-81E6-4B1D-A55A-E188A7FD4928}" dt="2024-06-23T20:53:24.781" v="8338"/>
                <pc2:cmRplyMkLst xmlns:pc2="http://schemas.microsoft.com/office/powerpoint/2019/9/main/command">
                  <pc:docMk/>
                  <pc:sldMk cId="2722434814" sldId="331"/>
                  <pc2:cmMk id="{D2E4A880-35DF-411D-A46E-7039BB69255C}"/>
                  <pc2:cmRplyMk id="{630BC6FC-37AE-4610-9F56-F3D3070A0C83}"/>
                </pc2:cmRplyMkLst>
              </pc226:cmRplyChg>
            </pc226:cmChg>
          </p:ext>
        </pc:extLst>
      </pc:sldChg>
      <pc:sldChg chg="modSp mod addCm modCm modNotesTx">
        <pc:chgData name="Wiatr-Rodriguez, Amy (ACL)" userId="c0cc0f9c-2144-4fff-96fa-b7fe924e9c14" providerId="ADAL" clId="{6387E7AE-81E6-4B1D-A55A-E188A7FD4928}" dt="2024-06-23T20:43:18.763" v="8260"/>
        <pc:sldMkLst>
          <pc:docMk/>
          <pc:sldMk cId="3482243744" sldId="332"/>
        </pc:sldMkLst>
        <pc:spChg chg="mod">
          <ac:chgData name="Wiatr-Rodriguez, Amy (ACL)" userId="c0cc0f9c-2144-4fff-96fa-b7fe924e9c14" providerId="ADAL" clId="{6387E7AE-81E6-4B1D-A55A-E188A7FD4928}" dt="2024-06-23T20:39:50.209" v="7913" actId="20577"/>
          <ac:spMkLst>
            <pc:docMk/>
            <pc:sldMk cId="3482243744" sldId="332"/>
            <ac:spMk id="7" creationId="{307DD01B-7567-A5EC-F1C2-39B4EF495609}"/>
          </ac:spMkLst>
        </pc:spChg>
        <pc:spChg chg="mod">
          <ac:chgData name="Wiatr-Rodriguez, Amy (ACL)" userId="c0cc0f9c-2144-4fff-96fa-b7fe924e9c14" providerId="ADAL" clId="{6387E7AE-81E6-4B1D-A55A-E188A7FD4928}" dt="2024-06-23T20:29:05.926" v="7687" actId="20577"/>
          <ac:spMkLst>
            <pc:docMk/>
            <pc:sldMk cId="3482243744" sldId="332"/>
            <ac:spMk id="9" creationId="{616548FE-0E5A-BC2E-050A-D8935EF967EE}"/>
          </ac:spMkLst>
        </pc:spChg>
        <pc:extLst>
          <p:ext xmlns:p="http://schemas.openxmlformats.org/presentationml/2006/main" uri="{D6D511B9-2390-475A-947B-AFAB55BFBCF1}">
            <pc226:cmChg xmlns:pc226="http://schemas.microsoft.com/office/powerpoint/2022/06/main/command" chg="add mod">
              <pc226:chgData name="Wiatr-Rodriguez, Amy (ACL)" userId="c0cc0f9c-2144-4fff-96fa-b7fe924e9c14" providerId="ADAL" clId="{6387E7AE-81E6-4B1D-A55A-E188A7FD4928}" dt="2024-06-23T20:42:52.641" v="8258"/>
              <pc2:cmMkLst xmlns:pc2="http://schemas.microsoft.com/office/powerpoint/2019/9/main/command">
                <pc:docMk/>
                <pc:sldMk cId="3482243744" sldId="332"/>
                <pc2:cmMk id="{C01CEF75-6022-4627-94CE-FAA17A2BCEC7}"/>
              </pc2:cmMkLst>
            </pc226:cmChg>
            <pc226:cmChg xmlns:pc226="http://schemas.microsoft.com/office/powerpoint/2022/06/main/command" chg="add mod">
              <pc226:chgData name="Wiatr-Rodriguez, Amy (ACL)" userId="c0cc0f9c-2144-4fff-96fa-b7fe924e9c14" providerId="ADAL" clId="{6387E7AE-81E6-4B1D-A55A-E188A7FD4928}" dt="2024-06-23T20:39:50.209" v="7913" actId="20577"/>
              <pc2:cmMkLst xmlns:pc2="http://schemas.microsoft.com/office/powerpoint/2019/9/main/command">
                <pc:docMk/>
                <pc:sldMk cId="3482243744" sldId="332"/>
                <pc2:cmMk id="{4BC083CE-A733-4DF3-BBED-2E39525F82B0}"/>
              </pc2:cmMkLst>
            </pc226:cmChg>
            <pc226:cmChg xmlns:pc226="http://schemas.microsoft.com/office/powerpoint/2022/06/main/command" chg="add mod">
              <pc226:chgData name="Wiatr-Rodriguez, Amy (ACL)" userId="c0cc0f9c-2144-4fff-96fa-b7fe924e9c14" providerId="ADAL" clId="{6387E7AE-81E6-4B1D-A55A-E188A7FD4928}" dt="2024-06-23T20:43:18.763" v="8260"/>
              <pc2:cmMkLst xmlns:pc2="http://schemas.microsoft.com/office/powerpoint/2019/9/main/command">
                <pc:docMk/>
                <pc:sldMk cId="3482243744" sldId="332"/>
                <pc2:cmMk id="{28B78DD3-C4CC-4D2D-8B53-1F07732F44C0}"/>
              </pc2:cmMkLst>
              <pc226:cmRplyChg chg="add del">
                <pc226:chgData name="Wiatr-Rodriguez, Amy (ACL)" userId="c0cc0f9c-2144-4fff-96fa-b7fe924e9c14" providerId="ADAL" clId="{6387E7AE-81E6-4B1D-A55A-E188A7FD4928}" dt="2024-06-23T20:42:56.851" v="8259"/>
                <pc2:cmRplyMkLst xmlns:pc2="http://schemas.microsoft.com/office/powerpoint/2019/9/main/command">
                  <pc:docMk/>
                  <pc:sldMk cId="3482243744" sldId="332"/>
                  <pc2:cmMk id="{28B78DD3-C4CC-4D2D-8B53-1F07732F44C0}"/>
                  <pc2:cmRplyMk id="{FEC265BB-EB1A-4776-9539-C41A179CE512}"/>
                </pc2:cmRplyMkLst>
              </pc226:cmRplyChg>
            </pc226:cmChg>
          </p:ext>
        </pc:extLst>
      </pc:sldChg>
      <pc:sldChg chg="modSp mod addCm">
        <pc:chgData name="Wiatr-Rodriguez, Amy (ACL)" userId="c0cc0f9c-2144-4fff-96fa-b7fe924e9c14" providerId="ADAL" clId="{6387E7AE-81E6-4B1D-A55A-E188A7FD4928}" dt="2024-06-23T21:00:14.590" v="8403"/>
        <pc:sldMkLst>
          <pc:docMk/>
          <pc:sldMk cId="3882675831" sldId="333"/>
        </pc:sldMkLst>
        <pc:spChg chg="mod">
          <ac:chgData name="Wiatr-Rodriguez, Amy (ACL)" userId="c0cc0f9c-2144-4fff-96fa-b7fe924e9c14" providerId="ADAL" clId="{6387E7AE-81E6-4B1D-A55A-E188A7FD4928}" dt="2024-06-23T20:56:00.348" v="8349" actId="20577"/>
          <ac:spMkLst>
            <pc:docMk/>
            <pc:sldMk cId="3882675831" sldId="333"/>
            <ac:spMk id="7" creationId="{307DD01B-7567-A5EC-F1C2-39B4EF495609}"/>
          </ac:spMkLst>
        </pc:spChg>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6387E7AE-81E6-4B1D-A55A-E188A7FD4928}" dt="2024-06-23T21:00:14.590" v="8403"/>
              <pc2:cmMkLst xmlns:pc2="http://schemas.microsoft.com/office/powerpoint/2019/9/main/command">
                <pc:docMk/>
                <pc:sldMk cId="3882675831" sldId="333"/>
                <pc2:cmMk id="{23BD1208-B85A-4201-9159-82142E9F0DC1}"/>
              </pc2:cmMkLst>
            </pc226:cmChg>
            <pc226:cmChg xmlns:pc226="http://schemas.microsoft.com/office/powerpoint/2022/06/main/command" chg="add">
              <pc226:chgData name="Wiatr-Rodriguez, Amy (ACL)" userId="c0cc0f9c-2144-4fff-96fa-b7fe924e9c14" providerId="ADAL" clId="{6387E7AE-81E6-4B1D-A55A-E188A7FD4928}" dt="2024-06-23T20:56:30.056" v="8350"/>
              <pc2:cmMkLst xmlns:pc2="http://schemas.microsoft.com/office/powerpoint/2019/9/main/command">
                <pc:docMk/>
                <pc:sldMk cId="3882675831" sldId="333"/>
                <pc2:cmMk id="{00954C5D-5C30-41F6-98CE-7BE9C042F48B}"/>
              </pc2:cmMkLst>
            </pc226:cmChg>
          </p:ext>
        </pc:extLst>
      </pc:sldChg>
      <pc:sldChg chg="modSp mod modCm modNotesTx">
        <pc:chgData name="Wiatr-Rodriguez, Amy (ACL)" userId="c0cc0f9c-2144-4fff-96fa-b7fe924e9c14" providerId="ADAL" clId="{6387E7AE-81E6-4B1D-A55A-E188A7FD4928}" dt="2024-06-21T23:20:45.056" v="3756" actId="5793"/>
        <pc:sldMkLst>
          <pc:docMk/>
          <pc:sldMk cId="4248212191" sldId="335"/>
        </pc:sldMkLst>
        <pc:spChg chg="mod">
          <ac:chgData name="Wiatr-Rodriguez, Amy (ACL)" userId="c0cc0f9c-2144-4fff-96fa-b7fe924e9c14" providerId="ADAL" clId="{6387E7AE-81E6-4B1D-A55A-E188A7FD4928}" dt="2024-06-21T23:20:12.360" v="3753"/>
          <ac:spMkLst>
            <pc:docMk/>
            <pc:sldMk cId="4248212191" sldId="335"/>
            <ac:spMk id="7" creationId="{307DD01B-7567-A5EC-F1C2-39B4EF495609}"/>
          </ac:spMkLst>
        </pc:spChg>
        <pc:extLst>
          <p:ext xmlns:p="http://schemas.openxmlformats.org/presentationml/2006/main" uri="{D6D511B9-2390-475A-947B-AFAB55BFBCF1}">
            <pc226:cmChg xmlns:pc226="http://schemas.microsoft.com/office/powerpoint/2022/06/main/command" chg="">
              <pc226:chgData name="Wiatr-Rodriguez, Amy (ACL)" userId="c0cc0f9c-2144-4fff-96fa-b7fe924e9c14" providerId="ADAL" clId="{6387E7AE-81E6-4B1D-A55A-E188A7FD4928}" dt="2024-06-21T23:20:24.823" v="3754"/>
              <pc2:cmMkLst xmlns:pc2="http://schemas.microsoft.com/office/powerpoint/2019/9/main/command">
                <pc:docMk/>
                <pc:sldMk cId="4248212191" sldId="335"/>
                <pc2:cmMk id="{128B426A-EE1C-42EC-B755-DE3A1C30E376}"/>
              </pc2:cmMkLst>
              <pc226:cmRplyChg chg="add">
                <pc226:chgData name="Wiatr-Rodriguez, Amy (ACL)" userId="c0cc0f9c-2144-4fff-96fa-b7fe924e9c14" providerId="ADAL" clId="{6387E7AE-81E6-4B1D-A55A-E188A7FD4928}" dt="2024-06-21T23:20:24.823" v="3754"/>
                <pc2:cmRplyMkLst xmlns:pc2="http://schemas.microsoft.com/office/powerpoint/2019/9/main/command">
                  <pc:docMk/>
                  <pc:sldMk cId="4248212191" sldId="335"/>
                  <pc2:cmMk id="{128B426A-EE1C-42EC-B755-DE3A1C30E376}"/>
                  <pc2:cmRplyMk id="{10903895-F9E9-492B-937B-3455AC02E158}"/>
                </pc2:cmRplyMkLst>
              </pc226:cmRplyChg>
            </pc226:cmChg>
          </p:ext>
        </pc:extLst>
      </pc:sldChg>
      <pc:sldChg chg="modSp mod addCm modCm modNotesTx">
        <pc:chgData name="Wiatr-Rodriguez, Amy (ACL)" userId="c0cc0f9c-2144-4fff-96fa-b7fe924e9c14" providerId="ADAL" clId="{6387E7AE-81E6-4B1D-A55A-E188A7FD4928}" dt="2024-06-25T17:47:21.890" v="9889" actId="20577"/>
        <pc:sldMkLst>
          <pc:docMk/>
          <pc:sldMk cId="2993949629" sldId="336"/>
        </pc:sldMkLst>
        <pc:spChg chg="mod">
          <ac:chgData name="Wiatr-Rodriguez, Amy (ACL)" userId="c0cc0f9c-2144-4fff-96fa-b7fe924e9c14" providerId="ADAL" clId="{6387E7AE-81E6-4B1D-A55A-E188A7FD4928}" dt="2024-06-23T19:26:23.974" v="5478" actId="27636"/>
          <ac:spMkLst>
            <pc:docMk/>
            <pc:sldMk cId="2993949629" sldId="336"/>
            <ac:spMk id="7" creationId="{307DD01B-7567-A5EC-F1C2-39B4EF495609}"/>
          </ac:spMkLst>
        </pc:spChg>
        <pc:extLst>
          <p:ext xmlns:p="http://schemas.openxmlformats.org/presentationml/2006/main" uri="{D6D511B9-2390-475A-947B-AFAB55BFBCF1}">
            <pc226:cmChg xmlns:pc226="http://schemas.microsoft.com/office/powerpoint/2022/06/main/command" chg="">
              <pc226:chgData name="Wiatr-Rodriguez, Amy (ACL)" userId="c0cc0f9c-2144-4fff-96fa-b7fe924e9c14" providerId="ADAL" clId="{6387E7AE-81E6-4B1D-A55A-E188A7FD4928}" dt="2024-06-23T19:26:54.977" v="5479"/>
              <pc2:cmMkLst xmlns:pc2="http://schemas.microsoft.com/office/powerpoint/2019/9/main/command">
                <pc:docMk/>
                <pc:sldMk cId="2993949629" sldId="336"/>
                <pc2:cmMk id="{8CE5D006-D77D-4AC1-AF0E-D70562D185AB}"/>
              </pc2:cmMkLst>
              <pc226:cmRplyChg chg="add">
                <pc226:chgData name="Wiatr-Rodriguez, Amy (ACL)" userId="c0cc0f9c-2144-4fff-96fa-b7fe924e9c14" providerId="ADAL" clId="{6387E7AE-81E6-4B1D-A55A-E188A7FD4928}" dt="2024-06-23T19:26:54.977" v="5479"/>
                <pc2:cmRplyMkLst xmlns:pc2="http://schemas.microsoft.com/office/powerpoint/2019/9/main/command">
                  <pc:docMk/>
                  <pc:sldMk cId="2993949629" sldId="336"/>
                  <pc2:cmMk id="{8CE5D006-D77D-4AC1-AF0E-D70562D185AB}"/>
                  <pc2:cmRplyMk id="{572E1F60-F21B-40E2-A75F-9D3494C32D3B}"/>
                </pc2:cmRplyMkLst>
              </pc226:cmRplyChg>
            </pc226:cmChg>
            <pc226:cmChg xmlns:pc226="http://schemas.microsoft.com/office/powerpoint/2022/06/main/command" chg="add mod">
              <pc226:chgData name="Wiatr-Rodriguez, Amy (ACL)" userId="c0cc0f9c-2144-4fff-96fa-b7fe924e9c14" providerId="ADAL" clId="{6387E7AE-81E6-4B1D-A55A-E188A7FD4928}" dt="2024-06-23T19:25:50.796" v="5471" actId="20577"/>
              <pc2:cmMkLst xmlns:pc2="http://schemas.microsoft.com/office/powerpoint/2019/9/main/command">
                <pc:docMk/>
                <pc:sldMk cId="2993949629" sldId="336"/>
                <pc2:cmMk id="{F101800B-96F7-48DE-8F72-9BFA59ACC3B3}"/>
              </pc2:cmMkLst>
            </pc226:cmChg>
            <pc226:cmChg xmlns:pc226="http://schemas.microsoft.com/office/powerpoint/2022/06/main/command" chg="add">
              <pc226:chgData name="Wiatr-Rodriguez, Amy (ACL)" userId="c0cc0f9c-2144-4fff-96fa-b7fe924e9c14" providerId="ADAL" clId="{6387E7AE-81E6-4B1D-A55A-E188A7FD4928}" dt="2024-06-25T17:43:16.264" v="9759"/>
              <pc2:cmMkLst xmlns:pc2="http://schemas.microsoft.com/office/powerpoint/2019/9/main/command">
                <pc:docMk/>
                <pc:sldMk cId="2993949629" sldId="336"/>
                <pc2:cmMk id="{77F1E5D6-70A3-497B-B23C-13B8F41EA2BA}"/>
              </pc2:cmMkLst>
              <pc226:cmRplyChg chg="add">
                <pc226:chgData name="Wiatr-Rodriguez, Amy (ACL)" userId="c0cc0f9c-2144-4fff-96fa-b7fe924e9c14" providerId="ADAL" clId="{6387E7AE-81E6-4B1D-A55A-E188A7FD4928}" dt="2024-06-25T17:43:16.264" v="9759"/>
                <pc2:cmRplyMkLst xmlns:pc2="http://schemas.microsoft.com/office/powerpoint/2019/9/main/command">
                  <pc:docMk/>
                  <pc:sldMk cId="2993949629" sldId="336"/>
                  <pc2:cmMk id="{77F1E5D6-70A3-497B-B23C-13B8F41EA2BA}"/>
                  <pc2:cmRplyMk id="{6A9BFE65-124F-4995-8547-66CA9500B83D}"/>
                </pc2:cmRplyMkLst>
              </pc226:cmRplyChg>
            </pc226:cmChg>
          </p:ext>
        </pc:extLst>
      </pc:sldChg>
      <pc:sldChg chg="addCm modCm modNotesTx">
        <pc:chgData name="Wiatr-Rodriguez, Amy (ACL)" userId="c0cc0f9c-2144-4fff-96fa-b7fe924e9c14" providerId="ADAL" clId="{6387E7AE-81E6-4B1D-A55A-E188A7FD4928}" dt="2024-06-23T19:44:59.364" v="5771"/>
        <pc:sldMkLst>
          <pc:docMk/>
          <pc:sldMk cId="2759388024" sldId="337"/>
        </pc:sldMkLst>
        <pc:extLst>
          <p:ext xmlns:p="http://schemas.openxmlformats.org/presentationml/2006/main" uri="{D6D511B9-2390-475A-947B-AFAB55BFBCF1}">
            <pc226:cmChg xmlns:pc226="http://schemas.microsoft.com/office/powerpoint/2022/06/main/command" chg="add mod">
              <pc226:chgData name="Wiatr-Rodriguez, Amy (ACL)" userId="c0cc0f9c-2144-4fff-96fa-b7fe924e9c14" providerId="ADAL" clId="{6387E7AE-81E6-4B1D-A55A-E188A7FD4928}" dt="2024-06-23T19:44:59.364" v="5771"/>
              <pc2:cmMkLst xmlns:pc2="http://schemas.microsoft.com/office/powerpoint/2019/9/main/command">
                <pc:docMk/>
                <pc:sldMk cId="2759388024" sldId="337"/>
                <pc2:cmMk id="{BC5B5D60-2C1A-4FC7-B9A4-C909005B6C22}"/>
              </pc2:cmMkLst>
            </pc226:cmChg>
          </p:ext>
        </pc:extLst>
      </pc:sldChg>
      <pc:sldChg chg="addCm modNotesTx">
        <pc:chgData name="Wiatr-Rodriguez, Amy (ACL)" userId="c0cc0f9c-2144-4fff-96fa-b7fe924e9c14" providerId="ADAL" clId="{6387E7AE-81E6-4B1D-A55A-E188A7FD4928}" dt="2024-06-23T20:20:25.219" v="7456"/>
        <pc:sldMkLst>
          <pc:docMk/>
          <pc:sldMk cId="3928384912" sldId="340"/>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6387E7AE-81E6-4B1D-A55A-E188A7FD4928}" dt="2024-06-23T20:20:25.219" v="7456"/>
              <pc2:cmMkLst xmlns:pc2="http://schemas.microsoft.com/office/powerpoint/2019/9/main/command">
                <pc:docMk/>
                <pc:sldMk cId="3928384912" sldId="340"/>
                <pc2:cmMk id="{F2D61344-A141-4DF9-82CF-3E6EF5216810}"/>
              </pc2:cmMkLst>
            </pc226:cmChg>
          </p:ext>
        </pc:extLst>
      </pc:sldChg>
      <pc:sldChg chg="modSp mod modCm modNotesTx">
        <pc:chgData name="Wiatr-Rodriguez, Amy (ACL)" userId="c0cc0f9c-2144-4fff-96fa-b7fe924e9c14" providerId="ADAL" clId="{6387E7AE-81E6-4B1D-A55A-E188A7FD4928}" dt="2024-06-23T20:20:01.012" v="7455"/>
        <pc:sldMkLst>
          <pc:docMk/>
          <pc:sldMk cId="1010617024" sldId="341"/>
        </pc:sldMkLst>
        <pc:spChg chg="mod">
          <ac:chgData name="Wiatr-Rodriguez, Amy (ACL)" userId="c0cc0f9c-2144-4fff-96fa-b7fe924e9c14" providerId="ADAL" clId="{6387E7AE-81E6-4B1D-A55A-E188A7FD4928}" dt="2024-06-23T20:19:20.885" v="7304" actId="20577"/>
          <ac:spMkLst>
            <pc:docMk/>
            <pc:sldMk cId="1010617024" sldId="341"/>
            <ac:spMk id="7" creationId="{307DD01B-7567-A5EC-F1C2-39B4EF495609}"/>
          </ac:spMkLst>
        </pc:spChg>
        <pc:extLst>
          <p:ext xmlns:p="http://schemas.openxmlformats.org/presentationml/2006/main" uri="{D6D511B9-2390-475A-947B-AFAB55BFBCF1}">
            <pc226:cmChg xmlns:pc226="http://schemas.microsoft.com/office/powerpoint/2022/06/main/command" chg="">
              <pc226:chgData name="Wiatr-Rodriguez, Amy (ACL)" userId="c0cc0f9c-2144-4fff-96fa-b7fe924e9c14" providerId="ADAL" clId="{6387E7AE-81E6-4B1D-A55A-E188A7FD4928}" dt="2024-06-23T20:20:01.012" v="7455"/>
              <pc2:cmMkLst xmlns:pc2="http://schemas.microsoft.com/office/powerpoint/2019/9/main/command">
                <pc:docMk/>
                <pc:sldMk cId="1010617024" sldId="341"/>
                <pc2:cmMk id="{03C3C107-2948-40CF-9427-79A983894342}"/>
              </pc2:cmMkLst>
              <pc226:cmRplyChg chg="add del">
                <pc226:chgData name="Wiatr-Rodriguez, Amy (ACL)" userId="c0cc0f9c-2144-4fff-96fa-b7fe924e9c14" providerId="ADAL" clId="{6387E7AE-81E6-4B1D-A55A-E188A7FD4928}" dt="2024-06-23T20:20:01.012" v="7455"/>
                <pc2:cmRplyMkLst xmlns:pc2="http://schemas.microsoft.com/office/powerpoint/2019/9/main/command">
                  <pc:docMk/>
                  <pc:sldMk cId="1010617024" sldId="341"/>
                  <pc2:cmMk id="{03C3C107-2948-40CF-9427-79A983894342}"/>
                  <pc2:cmRplyMk id="{A9FC4FE1-27E7-4CD9-B10C-67FE8AB49B58}"/>
                </pc2:cmRplyMkLst>
              </pc226:cmRplyChg>
            </pc226:cmChg>
          </p:ext>
        </pc:extLst>
      </pc:sldChg>
      <pc:sldChg chg="modNotesTx">
        <pc:chgData name="Wiatr-Rodriguez, Amy (ACL)" userId="c0cc0f9c-2144-4fff-96fa-b7fe924e9c14" providerId="ADAL" clId="{6387E7AE-81E6-4B1D-A55A-E188A7FD4928}" dt="2024-06-21T22:45:32.677" v="3236" actId="20577"/>
        <pc:sldMkLst>
          <pc:docMk/>
          <pc:sldMk cId="1710503667" sldId="342"/>
        </pc:sldMkLst>
      </pc:sldChg>
      <pc:sldChg chg="modNotesTx">
        <pc:chgData name="Wiatr-Rodriguez, Amy (ACL)" userId="c0cc0f9c-2144-4fff-96fa-b7fe924e9c14" providerId="ADAL" clId="{6387E7AE-81E6-4B1D-A55A-E188A7FD4928}" dt="2024-06-23T21:01:59.722" v="8404" actId="20577"/>
        <pc:sldMkLst>
          <pc:docMk/>
          <pc:sldMk cId="3723947463" sldId="345"/>
        </pc:sldMkLst>
      </pc:sldChg>
      <pc:sldChg chg="modNotesTx">
        <pc:chgData name="Wiatr-Rodriguez, Amy (ACL)" userId="c0cc0f9c-2144-4fff-96fa-b7fe924e9c14" providerId="ADAL" clId="{6387E7AE-81E6-4B1D-A55A-E188A7FD4928}" dt="2024-06-23T21:19:50.155" v="8441" actId="20577"/>
        <pc:sldMkLst>
          <pc:docMk/>
          <pc:sldMk cId="2354238127" sldId="347"/>
        </pc:sldMkLst>
      </pc:sldChg>
      <pc:sldChg chg="modNotesTx">
        <pc:chgData name="Wiatr-Rodriguez, Amy (ACL)" userId="c0cc0f9c-2144-4fff-96fa-b7fe924e9c14" providerId="ADAL" clId="{6387E7AE-81E6-4B1D-A55A-E188A7FD4928}" dt="2024-06-23T21:15:07.457" v="8439" actId="313"/>
        <pc:sldMkLst>
          <pc:docMk/>
          <pc:sldMk cId="852945638" sldId="348"/>
        </pc:sldMkLst>
      </pc:sldChg>
      <pc:sldChg chg="modNotesTx">
        <pc:chgData name="Wiatr-Rodriguez, Amy (ACL)" userId="c0cc0f9c-2144-4fff-96fa-b7fe924e9c14" providerId="ADAL" clId="{6387E7AE-81E6-4B1D-A55A-E188A7FD4928}" dt="2024-06-23T21:36:18.199" v="8559" actId="20577"/>
        <pc:sldMkLst>
          <pc:docMk/>
          <pc:sldMk cId="1957103001" sldId="352"/>
        </pc:sldMkLst>
      </pc:sldChg>
      <pc:sldChg chg="modCm">
        <pc:chgData name="Wiatr-Rodriguez, Amy (ACL)" userId="c0cc0f9c-2144-4fff-96fa-b7fe924e9c14" providerId="ADAL" clId="{6387E7AE-81E6-4B1D-A55A-E188A7FD4928}" dt="2024-06-23T21:29:16.119" v="8556"/>
        <pc:sldMkLst>
          <pc:docMk/>
          <pc:sldMk cId="868346981" sldId="356"/>
        </pc:sldMkLst>
        <pc:extLst>
          <p:ext xmlns:p="http://schemas.openxmlformats.org/presentationml/2006/main" uri="{D6D511B9-2390-475A-947B-AFAB55BFBCF1}">
            <pc226:cmChg xmlns:pc226="http://schemas.microsoft.com/office/powerpoint/2022/06/main/command" chg="">
              <pc226:chgData name="Wiatr-Rodriguez, Amy (ACL)" userId="c0cc0f9c-2144-4fff-96fa-b7fe924e9c14" providerId="ADAL" clId="{6387E7AE-81E6-4B1D-A55A-E188A7FD4928}" dt="2024-06-23T21:29:16.119" v="8556"/>
              <pc2:cmMkLst xmlns:pc2="http://schemas.microsoft.com/office/powerpoint/2019/9/main/command">
                <pc:docMk/>
                <pc:sldMk cId="868346981" sldId="356"/>
                <pc2:cmMk id="{D2927913-1DBC-46E1-B841-8FC350972ADA}"/>
              </pc2:cmMkLst>
              <pc226:cmRplyChg chg="add">
                <pc226:chgData name="Wiatr-Rodriguez, Amy (ACL)" userId="c0cc0f9c-2144-4fff-96fa-b7fe924e9c14" providerId="ADAL" clId="{6387E7AE-81E6-4B1D-A55A-E188A7FD4928}" dt="2024-06-23T21:29:16.119" v="8556"/>
                <pc2:cmRplyMkLst xmlns:pc2="http://schemas.microsoft.com/office/powerpoint/2019/9/main/command">
                  <pc:docMk/>
                  <pc:sldMk cId="868346981" sldId="356"/>
                  <pc2:cmMk id="{D2927913-1DBC-46E1-B841-8FC350972ADA}"/>
                  <pc2:cmRplyMk id="{DDCA8170-2FD4-4BEF-91E3-F6F83D9E633D}"/>
                </pc2:cmRplyMkLst>
              </pc226:cmRplyChg>
            </pc226:cmChg>
          </p:ext>
        </pc:extLst>
      </pc:sldChg>
      <pc:sldChg chg="addCm">
        <pc:chgData name="Wiatr-Rodriguez, Amy (ACL)" userId="c0cc0f9c-2144-4fff-96fa-b7fe924e9c14" providerId="ADAL" clId="{6387E7AE-81E6-4B1D-A55A-E188A7FD4928}" dt="2024-06-23T21:17:24.078" v="8440"/>
        <pc:sldMkLst>
          <pc:docMk/>
          <pc:sldMk cId="1139003813" sldId="359"/>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6387E7AE-81E6-4B1D-A55A-E188A7FD4928}" dt="2024-06-23T21:17:24.078" v="8440"/>
              <pc2:cmMkLst xmlns:pc2="http://schemas.microsoft.com/office/powerpoint/2019/9/main/command">
                <pc:docMk/>
                <pc:sldMk cId="1139003813" sldId="359"/>
                <pc2:cmMk id="{ABD387BC-8D68-47BA-BFF9-83FEE9095D83}"/>
              </pc2:cmMkLst>
            </pc226:cmChg>
          </p:ext>
        </pc:extLst>
      </pc:sldChg>
      <pc:sldChg chg="addCm">
        <pc:chgData name="Wiatr-Rodriguez, Amy (ACL)" userId="c0cc0f9c-2144-4fff-96fa-b7fe924e9c14" providerId="ADAL" clId="{6387E7AE-81E6-4B1D-A55A-E188A7FD4928}" dt="2024-06-23T21:13:36.631" v="8436"/>
        <pc:sldMkLst>
          <pc:docMk/>
          <pc:sldMk cId="1416803427" sldId="361"/>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6387E7AE-81E6-4B1D-A55A-E188A7FD4928}" dt="2024-06-23T21:13:36.631" v="8436"/>
              <pc2:cmMkLst xmlns:pc2="http://schemas.microsoft.com/office/powerpoint/2019/9/main/command">
                <pc:docMk/>
                <pc:sldMk cId="1416803427" sldId="361"/>
                <pc2:cmMk id="{8AA7D528-0553-4743-A627-7C430E51FDC6}"/>
              </pc2:cmMkLst>
            </pc226:cmChg>
          </p:ext>
        </pc:extLst>
      </pc:sldChg>
      <pc:sldChg chg="addCm modCm modNotesTx">
        <pc:chgData name="Wiatr-Rodriguez, Amy (ACL)" userId="c0cc0f9c-2144-4fff-96fa-b7fe924e9c14" providerId="ADAL" clId="{6387E7AE-81E6-4B1D-A55A-E188A7FD4928}" dt="2024-06-23T21:14:07.309" v="8437"/>
        <pc:sldMkLst>
          <pc:docMk/>
          <pc:sldMk cId="3379688697" sldId="363"/>
        </pc:sldMkLst>
        <pc:extLst>
          <p:ext xmlns:p="http://schemas.openxmlformats.org/presentationml/2006/main" uri="{D6D511B9-2390-475A-947B-AFAB55BFBCF1}">
            <pc226:cmChg xmlns:pc226="http://schemas.microsoft.com/office/powerpoint/2022/06/main/command" chg="add">
              <pc226:chgData name="Wiatr-Rodriguez, Amy (ACL)" userId="c0cc0f9c-2144-4fff-96fa-b7fe924e9c14" providerId="ADAL" clId="{6387E7AE-81E6-4B1D-A55A-E188A7FD4928}" dt="2024-06-23T21:11:10.483" v="8435"/>
              <pc2:cmMkLst xmlns:pc2="http://schemas.microsoft.com/office/powerpoint/2019/9/main/command">
                <pc:docMk/>
                <pc:sldMk cId="3379688697" sldId="363"/>
                <pc2:cmMk id="{C9F1E54E-78D4-486B-827D-F3FBAC94A878}"/>
              </pc2:cmMkLst>
            </pc226:cmChg>
            <pc226:cmChg xmlns:pc226="http://schemas.microsoft.com/office/powerpoint/2022/06/main/command" chg="add mod">
              <pc226:chgData name="Wiatr-Rodriguez, Amy (ACL)" userId="c0cc0f9c-2144-4fff-96fa-b7fe924e9c14" providerId="ADAL" clId="{6387E7AE-81E6-4B1D-A55A-E188A7FD4928}" dt="2024-06-23T21:14:07.309" v="8437"/>
              <pc2:cmMkLst xmlns:pc2="http://schemas.microsoft.com/office/powerpoint/2019/9/main/command">
                <pc:docMk/>
                <pc:sldMk cId="3379688697" sldId="363"/>
                <pc2:cmMk id="{77D8BB55-77E7-48E3-95C9-251571CD7FB5}"/>
              </pc2:cmMkLst>
            </pc226:cmChg>
          </p:ext>
        </pc:extLst>
      </pc:sldChg>
    </pc:docChg>
  </pc:docChgLst>
  <pc:docChgLst>
    <pc:chgData name="Frank-Carr, Claire (ACL) (CTR)" userId="S::claire.frank-carr@acl.hhs.gov::023a24b7-4ee5-46bf-8a1c-3b2e4b8d21fb" providerId="AD" clId="Web-{4A0FEA59-0B37-4D7B-C0A3-93587D5B5841}"/>
    <pc:docChg chg="modSld">
      <pc:chgData name="Frank-Carr, Claire (ACL) (CTR)" userId="S::claire.frank-carr@acl.hhs.gov::023a24b7-4ee5-46bf-8a1c-3b2e4b8d21fb" providerId="AD" clId="Web-{4A0FEA59-0B37-4D7B-C0A3-93587D5B5841}" dt="2024-06-14T19:43:58.774" v="31" actId="20577"/>
      <pc:docMkLst>
        <pc:docMk/>
      </pc:docMkLst>
      <pc:sldChg chg="modSp modCm">
        <pc:chgData name="Frank-Carr, Claire (ACL) (CTR)" userId="S::claire.frank-carr@acl.hhs.gov::023a24b7-4ee5-46bf-8a1c-3b2e4b8d21fb" providerId="AD" clId="Web-{4A0FEA59-0B37-4D7B-C0A3-93587D5B5841}" dt="2024-06-14T19:43:00.165" v="23" actId="20577"/>
        <pc:sldMkLst>
          <pc:docMk/>
          <pc:sldMk cId="2354238127" sldId="347"/>
        </pc:sldMkLst>
        <pc:spChg chg="mod">
          <ac:chgData name="Frank-Carr, Claire (ACL) (CTR)" userId="S::claire.frank-carr@acl.hhs.gov::023a24b7-4ee5-46bf-8a1c-3b2e4b8d21fb" providerId="AD" clId="Web-{4A0FEA59-0B37-4D7B-C0A3-93587D5B5841}" dt="2024-06-14T19:43:00.165" v="23" actId="20577"/>
          <ac:spMkLst>
            <pc:docMk/>
            <pc:sldMk cId="2354238127" sldId="347"/>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Frank-Carr, Claire (ACL) (CTR)" userId="S::claire.frank-carr@acl.hhs.gov::023a24b7-4ee5-46bf-8a1c-3b2e4b8d21fb" providerId="AD" clId="Web-{4A0FEA59-0B37-4D7B-C0A3-93587D5B5841}" dt="2024-06-14T19:42:46.353" v="22"/>
              <pc2:cmMkLst xmlns:pc2="http://schemas.microsoft.com/office/powerpoint/2019/9/main/command">
                <pc:docMk/>
                <pc:sldMk cId="2354238127" sldId="347"/>
                <pc2:cmMk id="{4D228893-BF17-4490-84E2-F87A746DF571}"/>
              </pc2:cmMkLst>
            </pc226:cmChg>
          </p:ext>
        </pc:extLst>
      </pc:sldChg>
      <pc:sldChg chg="modSp modCm">
        <pc:chgData name="Frank-Carr, Claire (ACL) (CTR)" userId="S::claire.frank-carr@acl.hhs.gov::023a24b7-4ee5-46bf-8a1c-3b2e4b8d21fb" providerId="AD" clId="Web-{4A0FEA59-0B37-4D7B-C0A3-93587D5B5841}" dt="2024-06-14T19:42:31.791" v="14" actId="20577"/>
        <pc:sldMkLst>
          <pc:docMk/>
          <pc:sldMk cId="2620634148" sldId="349"/>
        </pc:sldMkLst>
        <pc:spChg chg="mod">
          <ac:chgData name="Frank-Carr, Claire (ACL) (CTR)" userId="S::claire.frank-carr@acl.hhs.gov::023a24b7-4ee5-46bf-8a1c-3b2e4b8d21fb" providerId="AD" clId="Web-{4A0FEA59-0B37-4D7B-C0A3-93587D5B5841}" dt="2024-06-14T19:42:31.791" v="14" actId="20577"/>
          <ac:spMkLst>
            <pc:docMk/>
            <pc:sldMk cId="2620634148" sldId="349"/>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Frank-Carr, Claire (ACL) (CTR)" userId="S::claire.frank-carr@acl.hhs.gov::023a24b7-4ee5-46bf-8a1c-3b2e4b8d21fb" providerId="AD" clId="Web-{4A0FEA59-0B37-4D7B-C0A3-93587D5B5841}" dt="2024-06-14T19:42:31.791" v="14" actId="20577"/>
              <pc2:cmMkLst xmlns:pc2="http://schemas.microsoft.com/office/powerpoint/2019/9/main/command">
                <pc:docMk/>
                <pc:sldMk cId="2620634148" sldId="349"/>
                <pc2:cmMk id="{1443E124-4C39-42C9-9BA1-04C3BB6EF0B3}"/>
              </pc2:cmMkLst>
            </pc226:cmChg>
          </p:ext>
        </pc:extLst>
      </pc:sldChg>
      <pc:sldChg chg="modSp modCm">
        <pc:chgData name="Frank-Carr, Claire (ACL) (CTR)" userId="S::claire.frank-carr@acl.hhs.gov::023a24b7-4ee5-46bf-8a1c-3b2e4b8d21fb" providerId="AD" clId="Web-{4A0FEA59-0B37-4D7B-C0A3-93587D5B5841}" dt="2024-06-14T19:43:58.774" v="31" actId="20577"/>
        <pc:sldMkLst>
          <pc:docMk/>
          <pc:sldMk cId="2845136667" sldId="350"/>
        </pc:sldMkLst>
        <pc:spChg chg="mod">
          <ac:chgData name="Frank-Carr, Claire (ACL) (CTR)" userId="S::claire.frank-carr@acl.hhs.gov::023a24b7-4ee5-46bf-8a1c-3b2e4b8d21fb" providerId="AD" clId="Web-{4A0FEA59-0B37-4D7B-C0A3-93587D5B5841}" dt="2024-06-14T19:43:58.774" v="31" actId="20577"/>
          <ac:spMkLst>
            <pc:docMk/>
            <pc:sldMk cId="2845136667" sldId="350"/>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Frank-Carr, Claire (ACL) (CTR)" userId="S::claire.frank-carr@acl.hhs.gov::023a24b7-4ee5-46bf-8a1c-3b2e4b8d21fb" providerId="AD" clId="Web-{4A0FEA59-0B37-4D7B-C0A3-93587D5B5841}" dt="2024-06-14T19:43:58.774" v="31" actId="20577"/>
              <pc2:cmMkLst xmlns:pc2="http://schemas.microsoft.com/office/powerpoint/2019/9/main/command">
                <pc:docMk/>
                <pc:sldMk cId="2845136667" sldId="350"/>
                <pc2:cmMk id="{C19A592A-F9B1-4919-9B5A-22C0F0B42D69}"/>
              </pc2:cmMkLst>
            </pc226:cmChg>
          </p:ext>
        </pc:extLst>
      </pc:sldChg>
      <pc:sldChg chg="modSp modCm">
        <pc:chgData name="Frank-Carr, Claire (ACL) (CTR)" userId="S::claire.frank-carr@acl.hhs.gov::023a24b7-4ee5-46bf-8a1c-3b2e4b8d21fb" providerId="AD" clId="Web-{4A0FEA59-0B37-4D7B-C0A3-93587D5B5841}" dt="2024-06-14T19:32:28.733" v="6" actId="20577"/>
        <pc:sldMkLst>
          <pc:docMk/>
          <pc:sldMk cId="1298344247" sldId="355"/>
        </pc:sldMkLst>
        <pc:spChg chg="mod">
          <ac:chgData name="Frank-Carr, Claire (ACL) (CTR)" userId="S::claire.frank-carr@acl.hhs.gov::023a24b7-4ee5-46bf-8a1c-3b2e4b8d21fb" providerId="AD" clId="Web-{4A0FEA59-0B37-4D7B-C0A3-93587D5B5841}" dt="2024-06-14T19:32:28.733" v="6" actId="20577"/>
          <ac:spMkLst>
            <pc:docMk/>
            <pc:sldMk cId="1298344247" sldId="355"/>
            <ac:spMk id="7" creationId="{307DD01B-7567-A5EC-F1C2-39B4EF495609}"/>
          </ac:spMkLst>
        </pc:spChg>
        <pc:extLst>
          <p:ext xmlns:p="http://schemas.openxmlformats.org/presentationml/2006/main" uri="{D6D511B9-2390-475A-947B-AFAB55BFBCF1}">
            <pc226:cmChg xmlns:pc226="http://schemas.microsoft.com/office/powerpoint/2022/06/main/command" chg="mod">
              <pc226:chgData name="Frank-Carr, Claire (ACL) (CTR)" userId="S::claire.frank-carr@acl.hhs.gov::023a24b7-4ee5-46bf-8a1c-3b2e4b8d21fb" providerId="AD" clId="Web-{4A0FEA59-0B37-4D7B-C0A3-93587D5B5841}" dt="2024-06-14T19:32:28.733" v="6" actId="20577"/>
              <pc2:cmMkLst xmlns:pc2="http://schemas.microsoft.com/office/powerpoint/2019/9/main/command">
                <pc:docMk/>
                <pc:sldMk cId="1298344247" sldId="355"/>
                <pc2:cmMk id="{67874425-A3CC-4412-B779-F902C7841A12}"/>
              </pc2:cmMkLst>
            </pc226:cmChg>
            <pc226:cmChg xmlns:pc226="http://schemas.microsoft.com/office/powerpoint/2022/06/main/command" chg="mod">
              <pc226:chgData name="Frank-Carr, Claire (ACL) (CTR)" userId="S::claire.frank-carr@acl.hhs.gov::023a24b7-4ee5-46bf-8a1c-3b2e4b8d21fb" providerId="AD" clId="Web-{4A0FEA59-0B37-4D7B-C0A3-93587D5B5841}" dt="2024-06-14T19:32:23.640" v="5"/>
              <pc2:cmMkLst xmlns:pc2="http://schemas.microsoft.com/office/powerpoint/2019/9/main/command">
                <pc:docMk/>
                <pc:sldMk cId="1298344247" sldId="355"/>
                <pc2:cmMk id="{9F46D1F5-DA00-400B-B499-589A99986176}"/>
              </pc2:cmMkLst>
            </pc226:cmChg>
          </p:ext>
        </pc:extLst>
      </pc:sldChg>
    </pc:docChg>
  </pc:docChgLst>
  <pc:docChgLst>
    <pc:chgData name="Schwartz, Rhonda (ACL)" userId="S::rhonda.schwartz@acl.hhs.gov::be491396-ab09-4a5f-bcaa-07043141a9ed" providerId="AD" clId="Web-{1A4CF879-C756-F0F0-E17F-9492EB830D3B}"/>
    <pc:docChg chg="">
      <pc:chgData name="Schwartz, Rhonda (ACL)" userId="S::rhonda.schwartz@acl.hhs.gov::be491396-ab09-4a5f-bcaa-07043141a9ed" providerId="AD" clId="Web-{1A4CF879-C756-F0F0-E17F-9492EB830D3B}" dt="2024-06-27T15:54:39.811" v="0"/>
      <pc:docMkLst>
        <pc:docMk/>
      </pc:docMkLst>
      <pc:sldChg chg="modCm">
        <pc:chgData name="Schwartz, Rhonda (ACL)" userId="S::rhonda.schwartz@acl.hhs.gov::be491396-ab09-4a5f-bcaa-07043141a9ed" providerId="AD" clId="Web-{1A4CF879-C756-F0F0-E17F-9492EB830D3B}" dt="2024-06-27T15:54:39.811" v="0"/>
        <pc:sldMkLst>
          <pc:docMk/>
          <pc:sldMk cId="2993949629" sldId="336"/>
        </pc:sldMkLst>
        <pc:extLst>
          <p:ext xmlns:p="http://schemas.openxmlformats.org/presentationml/2006/main" uri="{D6D511B9-2390-475A-947B-AFAB55BFBCF1}">
            <pc226:cmChg xmlns:pc226="http://schemas.microsoft.com/office/powerpoint/2022/06/main/command" chg="">
              <pc226:chgData name="Schwartz, Rhonda (ACL)" userId="S::rhonda.schwartz@acl.hhs.gov::be491396-ab09-4a5f-bcaa-07043141a9ed" providerId="AD" clId="Web-{1A4CF879-C756-F0F0-E17F-9492EB830D3B}" dt="2024-06-27T15:54:39.811" v="0"/>
              <pc2:cmMkLst xmlns:pc2="http://schemas.microsoft.com/office/powerpoint/2019/9/main/command">
                <pc:docMk/>
                <pc:sldMk cId="2993949629" sldId="336"/>
                <pc2:cmMk id="{77F1E5D6-70A3-497B-B23C-13B8F41EA2BA}"/>
              </pc2:cmMkLst>
              <pc226:cmRplyChg chg="add">
                <pc226:chgData name="Schwartz, Rhonda (ACL)" userId="S::rhonda.schwartz@acl.hhs.gov::be491396-ab09-4a5f-bcaa-07043141a9ed" providerId="AD" clId="Web-{1A4CF879-C756-F0F0-E17F-9492EB830D3B}" dt="2024-06-27T15:54:39.811" v="0"/>
                <pc2:cmRplyMkLst xmlns:pc2="http://schemas.microsoft.com/office/powerpoint/2019/9/main/command">
                  <pc:docMk/>
                  <pc:sldMk cId="2993949629" sldId="336"/>
                  <pc2:cmMk id="{77F1E5D6-70A3-497B-B23C-13B8F41EA2BA}"/>
                  <pc2:cmRplyMk id="{B08C5824-54EC-4D4F-A2DE-EB4974D0E469}"/>
                </pc2:cmRplyMkLst>
              </pc226:cmRplyChg>
            </pc226:cmChg>
          </p:ext>
        </pc:extLst>
      </pc:sldChg>
    </pc:docChg>
  </pc:docChgLst>
  <pc:docChgLst>
    <pc:chgData name="Brammeier, Cynthia (ACL)" userId="S::cynthia.brammeier@acl.hhs.gov::d5fe3239-33b2-4e4e-84eb-9f763d244366" providerId="AD" clId="Web-{494426C3-BFFE-40C9-9C36-05469FFC2D32}"/>
    <pc:docChg chg="modSld">
      <pc:chgData name="Brammeier, Cynthia (ACL)" userId="S::cynthia.brammeier@acl.hhs.gov::d5fe3239-33b2-4e4e-84eb-9f763d244366" providerId="AD" clId="Web-{494426C3-BFFE-40C9-9C36-05469FFC2D32}" dt="2024-06-13T14:14:55.260" v="69"/>
      <pc:docMkLst>
        <pc:docMk/>
      </pc:docMkLst>
      <pc:sldChg chg="addCm delCm modNotes">
        <pc:chgData name="Brammeier, Cynthia (ACL)" userId="S::cynthia.brammeier@acl.hhs.gov::d5fe3239-33b2-4e4e-84eb-9f763d244366" providerId="AD" clId="Web-{494426C3-BFFE-40C9-9C36-05469FFC2D32}" dt="2024-06-13T13:34:28.776" v="23"/>
        <pc:sldMkLst>
          <pc:docMk/>
          <pc:sldMk cId="1494421006" sldId="321"/>
        </pc:sldMkLst>
        <pc:extLst>
          <p:ext xmlns:p="http://schemas.openxmlformats.org/presentationml/2006/main" uri="{D6D511B9-2390-475A-947B-AFAB55BFBCF1}">
            <pc226:cmChg xmlns:pc226="http://schemas.microsoft.com/office/powerpoint/2022/06/main/command" chg="add">
              <pc226:chgData name="Brammeier, Cynthia (ACL)" userId="S::cynthia.brammeier@acl.hhs.gov::d5fe3239-33b2-4e4e-84eb-9f763d244366" providerId="AD" clId="Web-{494426C3-BFFE-40C9-9C36-05469FFC2D32}" dt="2024-06-13T13:17:07.622" v="0"/>
              <pc2:cmMkLst xmlns:pc2="http://schemas.microsoft.com/office/powerpoint/2019/9/main/command">
                <pc:docMk/>
                <pc:sldMk cId="1494421006" sldId="321"/>
                <pc2:cmMk id="{BE94A130-F9DF-424B-A3C8-7BB7F51E6520}"/>
              </pc2:cmMkLst>
            </pc226:cmChg>
            <pc226:cmChg xmlns:pc226="http://schemas.microsoft.com/office/powerpoint/2022/06/main/command" chg="add del">
              <pc226:chgData name="Brammeier, Cynthia (ACL)" userId="S::cynthia.brammeier@acl.hhs.gov::d5fe3239-33b2-4e4e-84eb-9f763d244366" providerId="AD" clId="Web-{494426C3-BFFE-40C9-9C36-05469FFC2D32}" dt="2024-06-13T13:33:10.103" v="7"/>
              <pc2:cmMkLst xmlns:pc2="http://schemas.microsoft.com/office/powerpoint/2019/9/main/command">
                <pc:docMk/>
                <pc:sldMk cId="1494421006" sldId="321"/>
                <pc2:cmMk id="{5FA3CE4A-763E-4387-9727-AB5F98482AA2}"/>
              </pc2:cmMkLst>
            </pc226:cmChg>
            <pc226:cmChg xmlns:pc226="http://schemas.microsoft.com/office/powerpoint/2022/06/main/command" chg="add del">
              <pc226:chgData name="Brammeier, Cynthia (ACL)" userId="S::cynthia.brammeier@acl.hhs.gov::d5fe3239-33b2-4e4e-84eb-9f763d244366" providerId="AD" clId="Web-{494426C3-BFFE-40C9-9C36-05469FFC2D32}" dt="2024-06-13T13:20:00.156" v="2"/>
              <pc2:cmMkLst xmlns:pc2="http://schemas.microsoft.com/office/powerpoint/2019/9/main/command">
                <pc:docMk/>
                <pc:sldMk cId="1494421006" sldId="321"/>
                <pc2:cmMk id="{E22D1B74-A43A-4AAF-AF90-0829D29AE00F}"/>
              </pc2:cmMkLst>
            </pc226:cmChg>
          </p:ext>
        </pc:extLst>
      </pc:sldChg>
      <pc:sldChg chg="modNotes">
        <pc:chgData name="Brammeier, Cynthia (ACL)" userId="S::cynthia.brammeier@acl.hhs.gov::d5fe3239-33b2-4e4e-84eb-9f763d244366" providerId="AD" clId="Web-{494426C3-BFFE-40C9-9C36-05469FFC2D32}" dt="2024-06-13T13:25:53.035" v="6"/>
        <pc:sldMkLst>
          <pc:docMk/>
          <pc:sldMk cId="4115599183" sldId="322"/>
        </pc:sldMkLst>
      </pc:sldChg>
      <pc:sldChg chg="modNotes">
        <pc:chgData name="Brammeier, Cynthia (ACL)" userId="S::cynthia.brammeier@acl.hhs.gov::d5fe3239-33b2-4e4e-84eb-9f763d244366" providerId="AD" clId="Web-{494426C3-BFFE-40C9-9C36-05469FFC2D32}" dt="2024-06-13T13:36:54.294" v="26"/>
        <pc:sldMkLst>
          <pc:docMk/>
          <pc:sldMk cId="2717789145" sldId="325"/>
        </pc:sldMkLst>
      </pc:sldChg>
      <pc:sldChg chg="addCm">
        <pc:chgData name="Brammeier, Cynthia (ACL)" userId="S::cynthia.brammeier@acl.hhs.gov::d5fe3239-33b2-4e4e-84eb-9f763d244366" providerId="AD" clId="Web-{494426C3-BFFE-40C9-9C36-05469FFC2D32}" dt="2024-06-13T13:39:20.217" v="27"/>
        <pc:sldMkLst>
          <pc:docMk/>
          <pc:sldMk cId="3774910605" sldId="327"/>
        </pc:sldMkLst>
        <pc:extLst>
          <p:ext xmlns:p="http://schemas.openxmlformats.org/presentationml/2006/main" uri="{D6D511B9-2390-475A-947B-AFAB55BFBCF1}">
            <pc226:cmChg xmlns:pc226="http://schemas.microsoft.com/office/powerpoint/2022/06/main/command" chg="add">
              <pc226:chgData name="Brammeier, Cynthia (ACL)" userId="S::cynthia.brammeier@acl.hhs.gov::d5fe3239-33b2-4e4e-84eb-9f763d244366" providerId="AD" clId="Web-{494426C3-BFFE-40C9-9C36-05469FFC2D32}" dt="2024-06-13T13:39:20.217" v="27"/>
              <pc2:cmMkLst xmlns:pc2="http://schemas.microsoft.com/office/powerpoint/2019/9/main/command">
                <pc:docMk/>
                <pc:sldMk cId="3774910605" sldId="327"/>
                <pc2:cmMk id="{D8BF94E6-BFFC-437E-8B03-A910995B4C7F}"/>
              </pc2:cmMkLst>
            </pc226:cmChg>
          </p:ext>
        </pc:extLst>
      </pc:sldChg>
      <pc:sldChg chg="addCm modNotes">
        <pc:chgData name="Brammeier, Cynthia (ACL)" userId="S::cynthia.brammeier@acl.hhs.gov::d5fe3239-33b2-4e4e-84eb-9f763d244366" providerId="AD" clId="Web-{494426C3-BFFE-40C9-9C36-05469FFC2D32}" dt="2024-06-13T14:11:11.335" v="68"/>
        <pc:sldMkLst>
          <pc:docMk/>
          <pc:sldMk cId="2722434814" sldId="331"/>
        </pc:sldMkLst>
        <pc:extLst>
          <p:ext xmlns:p="http://schemas.openxmlformats.org/presentationml/2006/main" uri="{D6D511B9-2390-475A-947B-AFAB55BFBCF1}">
            <pc226:cmChg xmlns:pc226="http://schemas.microsoft.com/office/powerpoint/2022/06/main/command" chg="add">
              <pc226:chgData name="Brammeier, Cynthia (ACL)" userId="S::cynthia.brammeier@acl.hhs.gov::d5fe3239-33b2-4e4e-84eb-9f763d244366" providerId="AD" clId="Web-{494426C3-BFFE-40C9-9C36-05469FFC2D32}" dt="2024-06-13T14:05:11.956" v="40"/>
              <pc2:cmMkLst xmlns:pc2="http://schemas.microsoft.com/office/powerpoint/2019/9/main/command">
                <pc:docMk/>
                <pc:sldMk cId="2722434814" sldId="331"/>
                <pc2:cmMk id="{117990CC-1F15-4359-9E6A-3BA626DC16F4}"/>
              </pc2:cmMkLst>
            </pc226:cmChg>
          </p:ext>
        </pc:extLst>
      </pc:sldChg>
      <pc:sldChg chg="addCm">
        <pc:chgData name="Brammeier, Cynthia (ACL)" userId="S::cynthia.brammeier@acl.hhs.gov::d5fe3239-33b2-4e4e-84eb-9f763d244366" providerId="AD" clId="Web-{494426C3-BFFE-40C9-9C36-05469FFC2D32}" dt="2024-06-13T13:24:10.893" v="4"/>
        <pc:sldMkLst>
          <pc:docMk/>
          <pc:sldMk cId="2154917699" sldId="334"/>
        </pc:sldMkLst>
        <pc:extLst>
          <p:ext xmlns:p="http://schemas.openxmlformats.org/presentationml/2006/main" uri="{D6D511B9-2390-475A-947B-AFAB55BFBCF1}">
            <pc226:cmChg xmlns:pc226="http://schemas.microsoft.com/office/powerpoint/2022/06/main/command" chg="add">
              <pc226:chgData name="Brammeier, Cynthia (ACL)" userId="S::cynthia.brammeier@acl.hhs.gov::d5fe3239-33b2-4e4e-84eb-9f763d244366" providerId="AD" clId="Web-{494426C3-BFFE-40C9-9C36-05469FFC2D32}" dt="2024-06-13T13:24:10.893" v="4"/>
              <pc2:cmMkLst xmlns:pc2="http://schemas.microsoft.com/office/powerpoint/2019/9/main/command">
                <pc:docMk/>
                <pc:sldMk cId="2154917699" sldId="334"/>
                <pc2:cmMk id="{5DBB4866-A095-446C-85E3-8D38AF47F454}"/>
              </pc2:cmMkLst>
            </pc226:cmChg>
          </p:ext>
        </pc:extLst>
      </pc:sldChg>
      <pc:sldChg chg="addCm">
        <pc:chgData name="Brammeier, Cynthia (ACL)" userId="S::cynthia.brammeier@acl.hhs.gov::d5fe3239-33b2-4e4e-84eb-9f763d244366" providerId="AD" clId="Web-{494426C3-BFFE-40C9-9C36-05469FFC2D32}" dt="2024-06-13T13:45:30.910" v="28"/>
        <pc:sldMkLst>
          <pc:docMk/>
          <pc:sldMk cId="2993949629" sldId="336"/>
        </pc:sldMkLst>
        <pc:extLst>
          <p:ext xmlns:p="http://schemas.openxmlformats.org/presentationml/2006/main" uri="{D6D511B9-2390-475A-947B-AFAB55BFBCF1}">
            <pc226:cmChg xmlns:pc226="http://schemas.microsoft.com/office/powerpoint/2022/06/main/command" chg="add">
              <pc226:chgData name="Brammeier, Cynthia (ACL)" userId="S::cynthia.brammeier@acl.hhs.gov::d5fe3239-33b2-4e4e-84eb-9f763d244366" providerId="AD" clId="Web-{494426C3-BFFE-40C9-9C36-05469FFC2D32}" dt="2024-06-13T13:45:30.910" v="28"/>
              <pc2:cmMkLst xmlns:pc2="http://schemas.microsoft.com/office/powerpoint/2019/9/main/command">
                <pc:docMk/>
                <pc:sldMk cId="2993949629" sldId="336"/>
                <pc2:cmMk id="{8CE5D006-D77D-4AC1-AF0E-D70562D185AB}"/>
              </pc2:cmMkLst>
            </pc226:cmChg>
          </p:ext>
        </pc:extLst>
      </pc:sldChg>
      <pc:sldChg chg="modNotes">
        <pc:chgData name="Brammeier, Cynthia (ACL)" userId="S::cynthia.brammeier@acl.hhs.gov::d5fe3239-33b2-4e4e-84eb-9f763d244366" providerId="AD" clId="Web-{494426C3-BFFE-40C9-9C36-05469FFC2D32}" dt="2024-06-13T14:02:00.094" v="37"/>
        <pc:sldMkLst>
          <pc:docMk/>
          <pc:sldMk cId="1010617024" sldId="341"/>
        </pc:sldMkLst>
      </pc:sldChg>
      <pc:sldChg chg="addCm">
        <pc:chgData name="Brammeier, Cynthia (ACL)" userId="S::cynthia.brammeier@acl.hhs.gov::d5fe3239-33b2-4e4e-84eb-9f763d244366" providerId="AD" clId="Web-{494426C3-BFFE-40C9-9C36-05469FFC2D32}" dt="2024-06-13T14:14:55.260" v="69"/>
        <pc:sldMkLst>
          <pc:docMk/>
          <pc:sldMk cId="2354238127" sldId="347"/>
        </pc:sldMkLst>
        <pc:extLst>
          <p:ext xmlns:p="http://schemas.openxmlformats.org/presentationml/2006/main" uri="{D6D511B9-2390-475A-947B-AFAB55BFBCF1}">
            <pc226:cmChg xmlns:pc226="http://schemas.microsoft.com/office/powerpoint/2022/06/main/command" chg="add">
              <pc226:chgData name="Brammeier, Cynthia (ACL)" userId="S::cynthia.brammeier@acl.hhs.gov::d5fe3239-33b2-4e4e-84eb-9f763d244366" providerId="AD" clId="Web-{494426C3-BFFE-40C9-9C36-05469FFC2D32}" dt="2024-06-13T14:14:55.260" v="69"/>
              <pc2:cmMkLst xmlns:pc2="http://schemas.microsoft.com/office/powerpoint/2019/9/main/command">
                <pc:docMk/>
                <pc:sldMk cId="2354238127" sldId="347"/>
                <pc2:cmMk id="{28758E55-3B49-4CFA-8216-22A8854AE9AC}"/>
              </pc2:cmMkLst>
            </pc226:cmChg>
          </p:ext>
        </pc:extLst>
      </pc:sldChg>
    </pc:docChg>
  </pc:docChgLst>
  <pc:docChgLst>
    <pc:chgData name="Mosey, Adam (ACL)" userId="fd712309-00fe-48f8-906f-39a689e4f7db" providerId="ADAL" clId="{C6B634C2-0783-446D-9587-605549BDD5D1}"/>
    <pc:docChg chg="modSld">
      <pc:chgData name="Mosey, Adam (ACL)" userId="fd712309-00fe-48f8-906f-39a689e4f7db" providerId="ADAL" clId="{C6B634C2-0783-446D-9587-605549BDD5D1}" dt="2024-06-27T15:33:58.806" v="3"/>
      <pc:docMkLst>
        <pc:docMk/>
      </pc:docMkLst>
      <pc:sldChg chg="modNotesTx">
        <pc:chgData name="Mosey, Adam (ACL)" userId="fd712309-00fe-48f8-906f-39a689e4f7db" providerId="ADAL" clId="{C6B634C2-0783-446D-9587-605549BDD5D1}" dt="2024-06-26T15:38:23.913" v="2" actId="20577"/>
        <pc:sldMkLst>
          <pc:docMk/>
          <pc:sldMk cId="186183740" sldId="319"/>
        </pc:sldMkLst>
      </pc:sldChg>
      <pc:sldChg chg="modCm">
        <pc:chgData name="Mosey, Adam (ACL)" userId="fd712309-00fe-48f8-906f-39a689e4f7db" providerId="ADAL" clId="{C6B634C2-0783-446D-9587-605549BDD5D1}" dt="2024-06-26T15:18:00.403" v="0"/>
        <pc:sldMkLst>
          <pc:docMk/>
          <pc:sldMk cId="2545856619" sldId="326"/>
        </pc:sldMkLst>
        <pc:extLst>
          <p:ext xmlns:p="http://schemas.openxmlformats.org/presentationml/2006/main" uri="{D6D511B9-2390-475A-947B-AFAB55BFBCF1}">
            <pc226:cmChg xmlns:pc226="http://schemas.microsoft.com/office/powerpoint/2022/06/main/command" chg="">
              <pc226:chgData name="Mosey, Adam (ACL)" userId="fd712309-00fe-48f8-906f-39a689e4f7db" providerId="ADAL" clId="{C6B634C2-0783-446D-9587-605549BDD5D1}" dt="2024-06-26T15:18:00.403" v="0"/>
              <pc2:cmMkLst xmlns:pc2="http://schemas.microsoft.com/office/powerpoint/2019/9/main/command">
                <pc:docMk/>
                <pc:sldMk cId="2545856619" sldId="326"/>
                <pc2:cmMk id="{B89E3B81-B3F8-4EED-A3A4-48A10F80B456}"/>
              </pc2:cmMkLst>
              <pc226:cmRplyChg chg="add">
                <pc226:chgData name="Mosey, Adam (ACL)" userId="fd712309-00fe-48f8-906f-39a689e4f7db" providerId="ADAL" clId="{C6B634C2-0783-446D-9587-605549BDD5D1}" dt="2024-06-26T15:18:00.403" v="0"/>
                <pc2:cmRplyMkLst xmlns:pc2="http://schemas.microsoft.com/office/powerpoint/2019/9/main/command">
                  <pc:docMk/>
                  <pc:sldMk cId="2545856619" sldId="326"/>
                  <pc2:cmMk id="{B89E3B81-B3F8-4EED-A3A4-48A10F80B456}"/>
                  <pc2:cmRplyMk id="{D2118DDA-6B77-4222-BC63-DAB6C787B41A}"/>
                </pc2:cmRplyMkLst>
              </pc226:cmRplyChg>
            </pc226:cmChg>
          </p:ext>
        </pc:extLst>
      </pc:sldChg>
      <pc:sldChg chg="modCm">
        <pc:chgData name="Mosey, Adam (ACL)" userId="fd712309-00fe-48f8-906f-39a689e4f7db" providerId="ADAL" clId="{C6B634C2-0783-446D-9587-605549BDD5D1}" dt="2024-06-27T15:33:58.806" v="3"/>
        <pc:sldMkLst>
          <pc:docMk/>
          <pc:sldMk cId="2993949629" sldId="336"/>
        </pc:sldMkLst>
        <pc:extLst>
          <p:ext xmlns:p="http://schemas.openxmlformats.org/presentationml/2006/main" uri="{D6D511B9-2390-475A-947B-AFAB55BFBCF1}">
            <pc226:cmChg xmlns:pc226="http://schemas.microsoft.com/office/powerpoint/2022/06/main/command" chg="">
              <pc226:chgData name="Mosey, Adam (ACL)" userId="fd712309-00fe-48f8-906f-39a689e4f7db" providerId="ADAL" clId="{C6B634C2-0783-446D-9587-605549BDD5D1}" dt="2024-06-27T15:33:58.806" v="3"/>
              <pc2:cmMkLst xmlns:pc2="http://schemas.microsoft.com/office/powerpoint/2019/9/main/command">
                <pc:docMk/>
                <pc:sldMk cId="2993949629" sldId="336"/>
                <pc2:cmMk id="{77F1E5D6-70A3-497B-B23C-13B8F41EA2BA}"/>
              </pc2:cmMkLst>
              <pc226:cmRplyChg chg="add">
                <pc226:chgData name="Mosey, Adam (ACL)" userId="fd712309-00fe-48f8-906f-39a689e4f7db" providerId="ADAL" clId="{C6B634C2-0783-446D-9587-605549BDD5D1}" dt="2024-06-27T15:33:58.806" v="3"/>
                <pc2:cmRplyMkLst xmlns:pc2="http://schemas.microsoft.com/office/powerpoint/2019/9/main/command">
                  <pc:docMk/>
                  <pc:sldMk cId="2993949629" sldId="336"/>
                  <pc2:cmMk id="{77F1E5D6-70A3-497B-B23C-13B8F41EA2BA}"/>
                  <pc2:cmRplyMk id="{69763089-AA2C-4B3C-83EA-581DD23FEDCE}"/>
                </pc2:cmRplyMkLst>
              </pc226:cmRplyChg>
            </pc226:cmChg>
          </p:ext>
        </pc:extLst>
      </pc:sldChg>
    </pc:docChg>
  </pc:docChgLst>
  <pc:docChgLst>
    <pc:chgData name="Frank-Carr, Claire (ACL) (CTR)" userId="S::claire.frank-carr@acl.hhs.gov::023a24b7-4ee5-46bf-8a1c-3b2e4b8d21fb" providerId="AD" clId="Web-{FACF6A5C-A057-B6E6-78AE-D2D4930B2C39}"/>
    <pc:docChg chg="modSld">
      <pc:chgData name="Frank-Carr, Claire (ACL) (CTR)" userId="S::claire.frank-carr@acl.hhs.gov::023a24b7-4ee5-46bf-8a1c-3b2e4b8d21fb" providerId="AD" clId="Web-{FACF6A5C-A057-B6E6-78AE-D2D4930B2C39}" dt="2024-06-11T18:20:04.577" v="72"/>
      <pc:docMkLst>
        <pc:docMk/>
      </pc:docMkLst>
      <pc:sldChg chg="modSp modCm">
        <pc:chgData name="Frank-Carr, Claire (ACL) (CTR)" userId="S::claire.frank-carr@acl.hhs.gov::023a24b7-4ee5-46bf-8a1c-3b2e4b8d21fb" providerId="AD" clId="Web-{FACF6A5C-A057-B6E6-78AE-D2D4930B2C39}" dt="2024-06-11T18:20:04.577" v="72"/>
        <pc:sldMkLst>
          <pc:docMk/>
          <pc:sldMk cId="3911390851" sldId="344"/>
        </pc:sldMkLst>
        <pc:spChg chg="mod">
          <ac:chgData name="Frank-Carr, Claire (ACL) (CTR)" userId="S::claire.frank-carr@acl.hhs.gov::023a24b7-4ee5-46bf-8a1c-3b2e4b8d21fb" providerId="AD" clId="Web-{FACF6A5C-A057-B6E6-78AE-D2D4930B2C39}" dt="2024-06-11T18:19:39.733" v="71" actId="20577"/>
          <ac:spMkLst>
            <pc:docMk/>
            <pc:sldMk cId="3911390851" sldId="344"/>
            <ac:spMk id="7" creationId="{307DD01B-7567-A5EC-F1C2-39B4EF495609}"/>
          </ac:spMkLst>
        </pc:spChg>
        <pc:extLst>
          <p:ext xmlns:p="http://schemas.openxmlformats.org/presentationml/2006/main" uri="{D6D511B9-2390-475A-947B-AFAB55BFBCF1}">
            <pc226:cmChg xmlns:pc226="http://schemas.microsoft.com/office/powerpoint/2022/06/main/command" chg="mod modRxn">
              <pc226:chgData name="Frank-Carr, Claire (ACL) (CTR)" userId="S::claire.frank-carr@acl.hhs.gov::023a24b7-4ee5-46bf-8a1c-3b2e4b8d21fb" providerId="AD" clId="Web-{FACF6A5C-A057-B6E6-78AE-D2D4930B2C39}" dt="2024-06-11T18:20:04.577" v="72"/>
              <pc2:cmMkLst xmlns:pc2="http://schemas.microsoft.com/office/powerpoint/2019/9/main/command">
                <pc:docMk/>
                <pc:sldMk cId="3911390851" sldId="344"/>
                <pc2:cmMk id="{A8BBD61C-DAB1-4A86-8BE0-C354D5FAC442}"/>
              </pc2:cmMkLst>
              <pc226:cmRplyChg chg="add">
                <pc226:chgData name="Frank-Carr, Claire (ACL) (CTR)" userId="S::claire.frank-carr@acl.hhs.gov::023a24b7-4ee5-46bf-8a1c-3b2e4b8d21fb" providerId="AD" clId="Web-{FACF6A5C-A057-B6E6-78AE-D2D4930B2C39}" dt="2024-06-11T18:20:04.577" v="72"/>
                <pc2:cmRplyMkLst xmlns:pc2="http://schemas.microsoft.com/office/powerpoint/2019/9/main/command">
                  <pc:docMk/>
                  <pc:sldMk cId="3911390851" sldId="344"/>
                  <pc2:cmMk id="{A8BBD61C-DAB1-4A86-8BE0-C354D5FAC442}"/>
                  <pc2:cmRplyMk id="{C484C0A7-F90F-4814-A78A-E067BCD9505B}"/>
                </pc2:cmRplyMkLst>
              </pc226:cmRplyChg>
            </pc226:cmChg>
          </p:ext>
        </pc:extLst>
      </pc:sldChg>
    </pc:docChg>
  </pc:docChgLst>
  <pc:docChgLst>
    <pc:chgData name="Mosey, Adam (ACL)" userId="fd712309-00fe-48f8-906f-39a689e4f7db" providerId="ADAL" clId="{722C0A26-0E57-42D1-AC01-1CB1B6A1FC3C}"/>
    <pc:docChg chg="modSld">
      <pc:chgData name="Mosey, Adam (ACL)" userId="fd712309-00fe-48f8-906f-39a689e4f7db" providerId="ADAL" clId="{722C0A26-0E57-42D1-AC01-1CB1B6A1FC3C}" dt="2024-06-25T17:24:20.676" v="102"/>
      <pc:docMkLst>
        <pc:docMk/>
      </pc:docMkLst>
      <pc:sldChg chg="modSp mod">
        <pc:chgData name="Mosey, Adam (ACL)" userId="fd712309-00fe-48f8-906f-39a689e4f7db" providerId="ADAL" clId="{722C0A26-0E57-42D1-AC01-1CB1B6A1FC3C}" dt="2024-06-13T15:07:18.012" v="63" actId="20577"/>
        <pc:sldMkLst>
          <pc:docMk/>
          <pc:sldMk cId="0" sldId="256"/>
        </pc:sldMkLst>
        <pc:spChg chg="mod">
          <ac:chgData name="Mosey, Adam (ACL)" userId="fd712309-00fe-48f8-906f-39a689e4f7db" providerId="ADAL" clId="{722C0A26-0E57-42D1-AC01-1CB1B6A1FC3C}" dt="2024-06-13T15:07:18.012" v="63" actId="20577"/>
          <ac:spMkLst>
            <pc:docMk/>
            <pc:sldMk cId="0" sldId="256"/>
            <ac:spMk id="3" creationId="{ABE3A34F-DF11-4EFC-A8AE-8CB74B3F2EB5}"/>
          </ac:spMkLst>
        </pc:spChg>
      </pc:sldChg>
      <pc:sldChg chg="modNotesTx">
        <pc:chgData name="Mosey, Adam (ACL)" userId="fd712309-00fe-48f8-906f-39a689e4f7db" providerId="ADAL" clId="{722C0A26-0E57-42D1-AC01-1CB1B6A1FC3C}" dt="2024-06-13T15:25:41.598" v="96" actId="20577"/>
        <pc:sldMkLst>
          <pc:docMk/>
          <pc:sldMk cId="270268475" sldId="293"/>
        </pc:sldMkLst>
      </pc:sldChg>
      <pc:sldChg chg="modNotesTx">
        <pc:chgData name="Mosey, Adam (ACL)" userId="fd712309-00fe-48f8-906f-39a689e4f7db" providerId="ADAL" clId="{722C0A26-0E57-42D1-AC01-1CB1B6A1FC3C}" dt="2024-06-13T15:25:21.267" v="74" actId="20577"/>
        <pc:sldMkLst>
          <pc:docMk/>
          <pc:sldMk cId="422086280" sldId="302"/>
        </pc:sldMkLst>
      </pc:sldChg>
      <pc:sldChg chg="modSp mod modNotesTx">
        <pc:chgData name="Mosey, Adam (ACL)" userId="fd712309-00fe-48f8-906f-39a689e4f7db" providerId="ADAL" clId="{722C0A26-0E57-42D1-AC01-1CB1B6A1FC3C}" dt="2024-06-25T15:01:00.062" v="100" actId="20577"/>
        <pc:sldMkLst>
          <pc:docMk/>
          <pc:sldMk cId="71027902" sldId="303"/>
        </pc:sldMkLst>
        <pc:spChg chg="mod">
          <ac:chgData name="Mosey, Adam (ACL)" userId="fd712309-00fe-48f8-906f-39a689e4f7db" providerId="ADAL" clId="{722C0A26-0E57-42D1-AC01-1CB1B6A1FC3C}" dt="2024-06-25T15:01:00.062" v="100" actId="20577"/>
          <ac:spMkLst>
            <pc:docMk/>
            <pc:sldMk cId="71027902" sldId="303"/>
            <ac:spMk id="7" creationId="{307DD01B-7567-A5EC-F1C2-39B4EF495609}"/>
          </ac:spMkLst>
        </pc:spChg>
      </pc:sldChg>
      <pc:sldChg chg="addCm modCm">
        <pc:chgData name="Mosey, Adam (ACL)" userId="fd712309-00fe-48f8-906f-39a689e4f7db" providerId="ADAL" clId="{722C0A26-0E57-42D1-AC01-1CB1B6A1FC3C}" dt="2024-06-25T17:24:20.676" v="102"/>
        <pc:sldMkLst>
          <pc:docMk/>
          <pc:sldMk cId="2941293756" sldId="323"/>
        </pc:sldMkLst>
        <pc:extLst>
          <p:ext xmlns:p="http://schemas.openxmlformats.org/presentationml/2006/main" uri="{D6D511B9-2390-475A-947B-AFAB55BFBCF1}">
            <pc226:cmChg xmlns:pc226="http://schemas.microsoft.com/office/powerpoint/2022/06/main/command" chg="add">
              <pc226:chgData name="Mosey, Adam (ACL)" userId="fd712309-00fe-48f8-906f-39a689e4f7db" providerId="ADAL" clId="{722C0A26-0E57-42D1-AC01-1CB1B6A1FC3C}" dt="2024-06-25T17:24:20.676" v="102"/>
              <pc2:cmMkLst xmlns:pc2="http://schemas.microsoft.com/office/powerpoint/2019/9/main/command">
                <pc:docMk/>
                <pc:sldMk cId="2941293756" sldId="323"/>
                <pc2:cmMk id="{FA4B23DB-0788-4CB4-87B8-7662B022E689}"/>
              </pc2:cmMkLst>
              <pc226:cmRplyChg chg="add">
                <pc226:chgData name="Mosey, Adam (ACL)" userId="fd712309-00fe-48f8-906f-39a689e4f7db" providerId="ADAL" clId="{722C0A26-0E57-42D1-AC01-1CB1B6A1FC3C}" dt="2024-06-25T17:24:20.676" v="102"/>
                <pc2:cmRplyMkLst xmlns:pc2="http://schemas.microsoft.com/office/powerpoint/2019/9/main/command">
                  <pc:docMk/>
                  <pc:sldMk cId="2941293756" sldId="323"/>
                  <pc2:cmMk id="{FA4B23DB-0788-4CB4-87B8-7662B022E689}"/>
                  <pc2:cmRplyMk id="{C16FFE17-18E3-4017-B974-D80594CAFC8D}"/>
                </pc2:cmRplyMkLst>
              </pc226:cmRplyChg>
            </pc226:cmChg>
          </p:ext>
        </pc:extLst>
      </pc:sldChg>
      <pc:sldChg chg="addCm">
        <pc:chgData name="Mosey, Adam (ACL)" userId="fd712309-00fe-48f8-906f-39a689e4f7db" providerId="ADAL" clId="{722C0A26-0E57-42D1-AC01-1CB1B6A1FC3C}" dt="2024-06-13T14:21:49.145" v="1"/>
        <pc:sldMkLst>
          <pc:docMk/>
          <pc:sldMk cId="478776048" sldId="324"/>
        </pc:sldMkLst>
        <pc:extLst>
          <p:ext xmlns:p="http://schemas.openxmlformats.org/presentationml/2006/main" uri="{D6D511B9-2390-475A-947B-AFAB55BFBCF1}">
            <pc226:cmChg xmlns:pc226="http://schemas.microsoft.com/office/powerpoint/2022/06/main/command" chg="add">
              <pc226:chgData name="Mosey, Adam (ACL)" userId="fd712309-00fe-48f8-906f-39a689e4f7db" providerId="ADAL" clId="{722C0A26-0E57-42D1-AC01-1CB1B6A1FC3C}" dt="2024-06-13T14:21:49.145" v="1"/>
              <pc2:cmMkLst xmlns:pc2="http://schemas.microsoft.com/office/powerpoint/2019/9/main/command">
                <pc:docMk/>
                <pc:sldMk cId="478776048" sldId="324"/>
                <pc2:cmMk id="{0C781202-BBF8-4C7B-80E8-84D7CABAF873}"/>
              </pc2:cmMkLst>
            </pc226:cmChg>
          </p:ext>
        </pc:extLst>
      </pc:sldChg>
      <pc:sldChg chg="modNotesTx">
        <pc:chgData name="Mosey, Adam (ACL)" userId="fd712309-00fe-48f8-906f-39a689e4f7db" providerId="ADAL" clId="{722C0A26-0E57-42D1-AC01-1CB1B6A1FC3C}" dt="2024-06-13T14:27:25.059" v="59" actId="20577"/>
        <pc:sldMkLst>
          <pc:docMk/>
          <pc:sldMk cId="2717789145" sldId="325"/>
        </pc:sldMkLst>
      </pc:sldChg>
      <pc:sldChg chg="addCm">
        <pc:chgData name="Mosey, Adam (ACL)" userId="fd712309-00fe-48f8-906f-39a689e4f7db" providerId="ADAL" clId="{722C0A26-0E57-42D1-AC01-1CB1B6A1FC3C}" dt="2024-06-11T15:17:27.578" v="0"/>
        <pc:sldMkLst>
          <pc:docMk/>
          <pc:sldMk cId="3911390851" sldId="344"/>
        </pc:sldMkLst>
        <pc:extLst>
          <p:ext xmlns:p="http://schemas.openxmlformats.org/presentationml/2006/main" uri="{D6D511B9-2390-475A-947B-AFAB55BFBCF1}">
            <pc226:cmChg xmlns:pc226="http://schemas.microsoft.com/office/powerpoint/2022/06/main/command" chg="add">
              <pc226:chgData name="Mosey, Adam (ACL)" userId="fd712309-00fe-48f8-906f-39a689e4f7db" providerId="ADAL" clId="{722C0A26-0E57-42D1-AC01-1CB1B6A1FC3C}" dt="2024-06-11T15:17:27.578" v="0"/>
              <pc2:cmMkLst xmlns:pc2="http://schemas.microsoft.com/office/powerpoint/2019/9/main/command">
                <pc:docMk/>
                <pc:sldMk cId="3911390851" sldId="344"/>
                <pc2:cmMk id="{A8BBD61C-DAB1-4A86-8BE0-C354D5FAC442}"/>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ecfr.gov/current/title-45/part-1321/section-1321.9#p-1321.9(c)(2)(viii)" TargetMode="External"/><Relationship Id="rId3" Type="http://schemas.openxmlformats.org/officeDocument/2006/relationships/hyperlink" Target="https://www.ecfr.gov/current/title-45/part-1321/section-1321.9#p-1321.9(c)(2)(i)" TargetMode="External"/><Relationship Id="rId7" Type="http://schemas.openxmlformats.org/officeDocument/2006/relationships/hyperlink" Target="https://www.ecfr.gov/current/title-45/part-1321/section-1321.9#p-1321.9(c)(2)(vi)"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ecfr.gov/current/title-45/part-1321/section-1321.9#p-1321.9(c)(2)(v)" TargetMode="External"/><Relationship Id="rId5" Type="http://schemas.openxmlformats.org/officeDocument/2006/relationships/hyperlink" Target="https://www.ecfr.gov/current/title-45/part-1321/section-1321.9#p-1321.9(c)(2)(iv)" TargetMode="External"/><Relationship Id="rId4" Type="http://schemas.openxmlformats.org/officeDocument/2006/relationships/hyperlink" Target="https://www.ecfr.gov/current/title-45/part-1321/section-1321.9#p-1321.9(c)(2)(ii)" TargetMode="External"/><Relationship Id="rId9" Type="http://schemas.openxmlformats.org/officeDocument/2006/relationships/hyperlink" Target="https://www.ecfr.gov/current/title-45/part-1321/section-1321.9#p-1321.9(c)(2)(xvii)"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acl.gov/OAArule#TitleIIIVICoordination"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acl.gov/about-acl/older-americans-act-oaa"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ensus.gov/data/tables/time-series/demo/popest/2020s-state-detail.html#v2022"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oaaps.acl.gov/" TargetMode="External"/><Relationship Id="rId4" Type="http://schemas.openxmlformats.org/officeDocument/2006/relationships/hyperlink" Target="https://agid.acl.gov/FILES/Populations/2022/2022%20Population%20Data%20Age%2060%20Plus%20by%20State.xlsx"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ensus.gov/data/tables/time-series/demo/popest/2020s-state-detail.html#v2022"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agid.acl.gov/FILES/Populations/2022/2022%20Population%20Data%20Age%2060%20Plus%20by%20State.xlsx"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census.gov/data/tables/time-series/demo/popest/2020s-state-detail.html#v2022"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agid.acl.gov/FILES/Populations/2022/2022%20Population%20Data%20Age%2060%20Plus%20by%20State.xlsx"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census.gov/data/tables/time-series/demo/popest/2020s-state-detail.html#v2022"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agid.acl.gov/FILES/Populations/2022/2022%20Population%20Data%20Age%2060%20Plus%20by%20State.xlsx"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oaaps.acl.gov/"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census.gov/data/tables/time-series/demo/popest/2020s-state-detail.html#v2022"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agid.acl.gov/FILES/Populations/2022/2022%20Population%20Data%20Age%2060%20Plus%20by%20State.xlsx"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4" name="Google Shape;2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88964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Hyperlinks:</a:t>
            </a:r>
          </a:p>
          <a:p>
            <a:pPr marL="0" lvl="0" indent="0" algn="l" rtl="0">
              <a:lnSpc>
                <a:spcPct val="100000"/>
              </a:lnSpc>
              <a:spcBef>
                <a:spcPts val="0"/>
              </a:spcBef>
              <a:spcAft>
                <a:spcPts val="0"/>
              </a:spcAft>
              <a:buSzPts val="1100"/>
              <a:buNone/>
            </a:pPr>
            <a:r>
              <a:rPr lang="en-US" b="0" i="0" dirty="0">
                <a:solidFill>
                  <a:srgbClr val="333333"/>
                </a:solidFill>
                <a:effectLst/>
                <a:latin typeface="Roboto" panose="02000000000000000000" pitchFamily="2" charset="0"/>
              </a:rPr>
              <a:t>https://www.ecfr.gov/current/title-45/section-1321.3</a:t>
            </a:r>
            <a:endParaRPr lang="en-US" dirty="0"/>
          </a:p>
        </p:txBody>
      </p:sp>
      <p:sp>
        <p:nvSpPr>
          <p:cNvPr id="277" name="Google Shape;27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Hyperlinks:</a:t>
            </a:r>
          </a:p>
          <a:p>
            <a:pPr marL="158750" indent="0">
              <a:buNone/>
            </a:pPr>
            <a:r>
              <a:rPr lang="en-US" b="0" i="0" dirty="0">
                <a:solidFill>
                  <a:srgbClr val="333333"/>
                </a:solidFill>
                <a:effectLst/>
                <a:latin typeface="Roboto" panose="02000000000000000000" pitchFamily="2" charset="0"/>
              </a:rPr>
              <a:t>https://www.ecfr.gov/current/title-45/part-1321/section-1321.3#p-1321.3(Greatest%20economic%20need)</a:t>
            </a:r>
            <a:endParaRPr lang="en-US" dirty="0"/>
          </a:p>
        </p:txBody>
      </p:sp>
    </p:spTree>
    <p:extLst>
      <p:ext uri="{BB962C8B-B14F-4D97-AF65-F5344CB8AC3E}">
        <p14:creationId xmlns:p14="http://schemas.microsoft.com/office/powerpoint/2010/main" val="116441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lvl="1" indent="0">
              <a:buNone/>
            </a:pPr>
            <a:r>
              <a:rPr lang="en-US" dirty="0"/>
              <a:t>Hyperlinks:</a:t>
            </a:r>
          </a:p>
          <a:p>
            <a:pPr marL="615950" lvl="1" indent="0">
              <a:buNone/>
            </a:pPr>
            <a:r>
              <a:rPr lang="en-US" b="0" i="0" dirty="0">
                <a:solidFill>
                  <a:srgbClr val="333333"/>
                </a:solidFill>
                <a:effectLst/>
                <a:latin typeface="Roboto" panose="02000000000000000000" pitchFamily="2" charset="0"/>
              </a:rPr>
              <a:t>https://www.ecfr.gov/current/title-45/part-1321/section-1321.3#p-1321.3(Greatest%20social%20need)</a:t>
            </a:r>
            <a:endParaRPr lang="en-US" dirty="0"/>
          </a:p>
        </p:txBody>
      </p:sp>
    </p:spTree>
    <p:extLst>
      <p:ext uri="{BB962C8B-B14F-4D97-AF65-F5344CB8AC3E}">
        <p14:creationId xmlns:p14="http://schemas.microsoft.com/office/powerpoint/2010/main" val="2203024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lvl="1" indent="0">
              <a:buNone/>
            </a:pPr>
            <a:r>
              <a:rPr lang="en-US" dirty="0"/>
              <a:t>Hyperlinks:</a:t>
            </a:r>
          </a:p>
          <a:p>
            <a:pPr marL="615950" lvl="1" indent="0">
              <a:buNone/>
            </a:pPr>
            <a:r>
              <a:rPr lang="en-US" b="0" i="0" dirty="0">
                <a:solidFill>
                  <a:srgbClr val="333333"/>
                </a:solidFill>
                <a:effectLst/>
                <a:latin typeface="Roboto" panose="02000000000000000000" pitchFamily="2" charset="0"/>
              </a:rPr>
              <a:t>https://www.ecfr.gov/current/title-45/section-1321.7</a:t>
            </a:r>
            <a:endParaRPr lang="en-US" dirty="0"/>
          </a:p>
        </p:txBody>
      </p:sp>
    </p:spTree>
    <p:extLst>
      <p:ext uri="{BB962C8B-B14F-4D97-AF65-F5344CB8AC3E}">
        <p14:creationId xmlns:p14="http://schemas.microsoft.com/office/powerpoint/2010/main" val="1575200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lvl="1" indent="0">
              <a:lnSpc>
                <a:spcPct val="120000"/>
              </a:lnSpc>
              <a:buNone/>
            </a:pPr>
            <a:r>
              <a:rPr lang="en-US" sz="1100" dirty="0">
                <a:solidFill>
                  <a:srgbClr val="002060"/>
                </a:solidFill>
                <a:latin typeface="+mj-lt"/>
                <a:ea typeface="Calibri" panose="020F0502020204030204" pitchFamily="34" charset="0"/>
              </a:rPr>
              <a:t>Hyperlinks:</a:t>
            </a:r>
          </a:p>
          <a:p>
            <a:pPr marL="615950" lvl="1" indent="0">
              <a:lnSpc>
                <a:spcPct val="120000"/>
              </a:lnSpc>
              <a:buNone/>
            </a:pPr>
            <a:r>
              <a:rPr lang="en-US" b="0" i="0" dirty="0">
                <a:solidFill>
                  <a:srgbClr val="333333"/>
                </a:solidFill>
                <a:effectLst/>
                <a:latin typeface="Roboto"/>
                <a:cs typeface="Roboto"/>
              </a:rPr>
              <a:t>https://www.ecfr.gov/current/title-45/section-1321.9</a:t>
            </a:r>
          </a:p>
          <a:p>
            <a:pPr marL="615950" lvl="1" indent="0">
              <a:lnSpc>
                <a:spcPct val="120000"/>
              </a:lnSpc>
              <a:buNone/>
            </a:pPr>
            <a:r>
              <a:rPr lang="en-US" b="0" i="0" dirty="0">
                <a:solidFill>
                  <a:srgbClr val="333333"/>
                </a:solidFill>
                <a:effectLst/>
                <a:latin typeface="Roboto"/>
                <a:cs typeface="Roboto"/>
              </a:rPr>
              <a:t>https://www.ecfr.gov/current/title-45/section-1321.59</a:t>
            </a:r>
          </a:p>
          <a:p>
            <a:pPr marL="615950" lvl="1" indent="0">
              <a:lnSpc>
                <a:spcPct val="120000"/>
              </a:lnSpc>
              <a:buNone/>
            </a:pPr>
            <a:endParaRPr lang="en-US" sz="1100" dirty="0">
              <a:solidFill>
                <a:srgbClr val="002060"/>
              </a:solidFill>
              <a:latin typeface="+mj-lt"/>
              <a:ea typeface="Calibri" panose="020F0502020204030204" pitchFamily="34" charset="0"/>
            </a:endParaRPr>
          </a:p>
        </p:txBody>
      </p:sp>
    </p:spTree>
    <p:extLst>
      <p:ext uri="{BB962C8B-B14F-4D97-AF65-F5344CB8AC3E}">
        <p14:creationId xmlns:p14="http://schemas.microsoft.com/office/powerpoint/2010/main" val="2880641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Hyperlinks:</a:t>
            </a:r>
          </a:p>
          <a:p>
            <a:pPr marL="158750" indent="0">
              <a:buNone/>
            </a:pPr>
            <a:r>
              <a:rPr lang="en-US" dirty="0">
                <a:hlinkClick r:id="rId3"/>
              </a:rPr>
              <a:t>https://www.ecfr.gov/current/title-45/part-1321/section-1321.9#p-1321.9(c)(2)(i)</a:t>
            </a:r>
            <a:endParaRPr lang="en-US" dirty="0"/>
          </a:p>
          <a:p>
            <a:pPr marL="158750" indent="0">
              <a:buNone/>
            </a:pPr>
            <a:r>
              <a:rPr lang="en-US" dirty="0">
                <a:hlinkClick r:id="rId4"/>
              </a:rPr>
              <a:t>https://www.ecfr.gov/current/title-45/part-1321/section-1321.9#p-1321.9(c)(2)(ii)</a:t>
            </a:r>
            <a:endParaRPr lang="en-US" dirty="0"/>
          </a:p>
          <a:p>
            <a:pPr marL="158750" indent="0">
              <a:buNone/>
            </a:pPr>
            <a:r>
              <a:rPr lang="en-US" dirty="0">
                <a:hlinkClick r:id="rId5"/>
              </a:rPr>
              <a:t>https://www.ecfr.gov/current/title-45/part-1321/section-1321.9#p-1321.9(c)(2)(iv)</a:t>
            </a:r>
            <a:endParaRPr lang="en-US" dirty="0"/>
          </a:p>
          <a:p>
            <a:pPr marL="158750" indent="0">
              <a:buNone/>
            </a:pPr>
            <a:r>
              <a:rPr lang="en-US" dirty="0">
                <a:hlinkClick r:id="rId6"/>
              </a:rPr>
              <a:t>https://www.ecfr.gov/current/title-45/part-1321/section-1321.9#p-1321.9(c)(2)(v)</a:t>
            </a:r>
            <a:endParaRPr lang="en-US" dirty="0"/>
          </a:p>
          <a:p>
            <a:pPr marL="158750" indent="0">
              <a:buNone/>
            </a:pPr>
            <a:r>
              <a:rPr lang="en-US" dirty="0">
                <a:hlinkClick r:id="rId7"/>
              </a:rPr>
              <a:t>https://www.ecfr.gov/current/title-45/part-1321/section-1321.9#p-1321.9(c)(2)(vi)</a:t>
            </a:r>
            <a:endParaRPr lang="en-US" dirty="0"/>
          </a:p>
          <a:p>
            <a:pPr marL="158750" indent="0">
              <a:buNone/>
            </a:pPr>
            <a:r>
              <a:rPr lang="en-US" dirty="0">
                <a:hlinkClick r:id="rId8"/>
              </a:rPr>
              <a:t>https://www.ecfr.gov/current/title-45/part-1321/section-1321.9#p-1321.9(c)(2)(viii)</a:t>
            </a:r>
            <a:endParaRPr lang="en-US" dirty="0"/>
          </a:p>
          <a:p>
            <a:pPr marL="158750" indent="0">
              <a:buNone/>
            </a:pPr>
            <a:r>
              <a:rPr lang="en-US" dirty="0">
                <a:hlinkClick r:id="rId9"/>
              </a:rPr>
              <a:t>https://www.ecfr.gov/current/title-45/part-1321/section-1321.9#p-1321.9(c)(2)(xvii)</a:t>
            </a:r>
            <a:endParaRPr lang="en-US" dirty="0"/>
          </a:p>
        </p:txBody>
      </p:sp>
    </p:spTree>
    <p:extLst>
      <p:ext uri="{BB962C8B-B14F-4D97-AF65-F5344CB8AC3E}">
        <p14:creationId xmlns:p14="http://schemas.microsoft.com/office/powerpoint/2010/main" val="437518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1" indent="0" algn="l" defTabSz="514350" rtl="0" eaLnBrk="1" fontAlgn="auto" latinLnBrk="0" hangingPunct="1">
              <a:lnSpc>
                <a:spcPct val="110000"/>
              </a:lnSpc>
              <a:spcBef>
                <a:spcPts val="563"/>
              </a:spcBef>
              <a:spcAft>
                <a:spcPts val="0"/>
              </a:spcAft>
              <a:buClrTx/>
              <a:buSzPts val="1100"/>
              <a:buFont typeface="Arial"/>
              <a:buNone/>
              <a:tabLst/>
              <a:defRPr/>
            </a:pPr>
            <a:r>
              <a:rPr lang="en-US" sz="2400" i="0" dirty="0">
                <a:latin typeface="+mn-lt"/>
              </a:rPr>
              <a:t>Hyperlinks:</a:t>
            </a:r>
          </a:p>
          <a:p>
            <a:pPr marL="457200" marR="0" lvl="1" indent="0" algn="l" defTabSz="514350" rtl="0" eaLnBrk="1" fontAlgn="auto" latinLnBrk="0" hangingPunct="1">
              <a:lnSpc>
                <a:spcPct val="110000"/>
              </a:lnSpc>
              <a:spcBef>
                <a:spcPts val="563"/>
              </a:spcBef>
              <a:spcAft>
                <a:spcPts val="0"/>
              </a:spcAft>
              <a:buClrTx/>
              <a:buSzPts val="1100"/>
              <a:buFont typeface="Arial"/>
              <a:buNone/>
              <a:tabLst/>
              <a:defRPr/>
            </a:pPr>
            <a:r>
              <a:rPr lang="en-US" sz="2400" i="0" dirty="0">
                <a:latin typeface="+mn-lt"/>
              </a:rPr>
              <a:t>https://www.ecfr.gov/current/title-45/section-1321.13</a:t>
            </a:r>
          </a:p>
          <a:p>
            <a:pPr marL="457200" marR="0" lvl="1" indent="0" algn="l" defTabSz="514350" rtl="0" eaLnBrk="1" fontAlgn="auto" latinLnBrk="0" hangingPunct="1">
              <a:lnSpc>
                <a:spcPct val="110000"/>
              </a:lnSpc>
              <a:spcBef>
                <a:spcPts val="563"/>
              </a:spcBef>
              <a:spcAft>
                <a:spcPts val="0"/>
              </a:spcAft>
              <a:buClrTx/>
              <a:buSzPts val="1100"/>
              <a:buFont typeface="Arial"/>
              <a:buNone/>
              <a:tabLst/>
              <a:defRPr/>
            </a:pPr>
            <a:r>
              <a:rPr lang="en-US" sz="4000" b="0" i="0" dirty="0">
                <a:solidFill>
                  <a:srgbClr val="333333"/>
                </a:solidFill>
                <a:effectLst/>
                <a:latin typeface="Roboto"/>
                <a:cs typeface="Roboto"/>
              </a:rPr>
              <a:t>https://www.ecfr.gov/current/title-45/section-1321.15</a:t>
            </a:r>
          </a:p>
          <a:p>
            <a:pPr marL="457200" marR="0" lvl="1" indent="0" algn="l" defTabSz="514350" rtl="0" eaLnBrk="1" fontAlgn="auto" latinLnBrk="0" hangingPunct="1">
              <a:lnSpc>
                <a:spcPct val="110000"/>
              </a:lnSpc>
              <a:spcBef>
                <a:spcPts val="563"/>
              </a:spcBef>
              <a:spcAft>
                <a:spcPts val="0"/>
              </a:spcAft>
              <a:buClrTx/>
              <a:buSzPts val="1100"/>
              <a:buFont typeface="Arial"/>
              <a:buNone/>
              <a:tabLst/>
              <a:defRPr/>
            </a:pPr>
            <a:r>
              <a:rPr lang="en-US" sz="4000" b="0" i="0" dirty="0">
                <a:solidFill>
                  <a:srgbClr val="333333"/>
                </a:solidFill>
                <a:effectLst/>
                <a:latin typeface="Roboto"/>
                <a:cs typeface="Roboto"/>
              </a:rPr>
              <a:t>https://www.ecfr.gov/current/title-45/section-1321.19</a:t>
            </a:r>
            <a:endParaRPr lang="en-US" sz="2400" i="0" dirty="0">
              <a:latin typeface="Roboto"/>
              <a:cs typeface="Roboto"/>
            </a:endParaRPr>
          </a:p>
        </p:txBody>
      </p:sp>
    </p:spTree>
    <p:extLst>
      <p:ext uri="{BB962C8B-B14F-4D97-AF65-F5344CB8AC3E}">
        <p14:creationId xmlns:p14="http://schemas.microsoft.com/office/powerpoint/2010/main" val="1795903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514350" rtl="0" eaLnBrk="1" fontAlgn="auto" latinLnBrk="0" hangingPunct="1">
              <a:lnSpc>
                <a:spcPct val="100000"/>
              </a:lnSpc>
              <a:spcBef>
                <a:spcPts val="563"/>
              </a:spcBef>
              <a:spcAft>
                <a:spcPts val="0"/>
              </a:spcAft>
              <a:buClrTx/>
              <a:buSzPct val="100000"/>
              <a:buFont typeface="Wingdings" panose="05000000000000000000" pitchFamily="2" charset="2"/>
              <a:buNone/>
              <a:tabLst/>
              <a:defRPr/>
            </a:pPr>
            <a:r>
              <a:rPr lang="en-US" sz="1100" dirty="0"/>
              <a:t>Hyperlinks:</a:t>
            </a:r>
          </a:p>
          <a:p>
            <a:pPr marL="0" marR="0" lvl="0" indent="0" algn="l" defTabSz="514350" rtl="0" eaLnBrk="1" fontAlgn="auto" latinLnBrk="0" hangingPunct="1">
              <a:lnSpc>
                <a:spcPct val="100000"/>
              </a:lnSpc>
              <a:spcBef>
                <a:spcPts val="563"/>
              </a:spcBef>
              <a:spcAft>
                <a:spcPts val="0"/>
              </a:spcAft>
              <a:buClrTx/>
              <a:buSzPct val="100000"/>
              <a:buFont typeface="Wingdings" panose="05000000000000000000" pitchFamily="2" charset="2"/>
              <a:buNone/>
              <a:tabLst/>
              <a:defRPr/>
            </a:pPr>
            <a:r>
              <a:rPr lang="en-US" b="0" i="0" dirty="0">
                <a:solidFill>
                  <a:srgbClr val="333333"/>
                </a:solidFill>
                <a:effectLst/>
                <a:latin typeface="Roboto"/>
                <a:cs typeface="Roboto"/>
              </a:rPr>
              <a:t>https://www.ecfr.gov/current/title-45/section-1321.25</a:t>
            </a:r>
            <a:endParaRPr lang="en-US" sz="1100" b="0" i="0" dirty="0">
              <a:solidFill>
                <a:srgbClr val="333333"/>
              </a:solidFill>
              <a:effectLst/>
              <a:latin typeface="Roboto"/>
              <a:cs typeface="Roboto"/>
            </a:endParaRPr>
          </a:p>
          <a:p>
            <a:pPr marL="0" marR="0" lvl="0" indent="0" algn="l" defTabSz="514350" rtl="0" eaLnBrk="1" fontAlgn="auto" latinLnBrk="0" hangingPunct="1">
              <a:lnSpc>
                <a:spcPct val="100000"/>
              </a:lnSpc>
              <a:spcBef>
                <a:spcPts val="563"/>
              </a:spcBef>
              <a:spcAft>
                <a:spcPts val="0"/>
              </a:spcAft>
              <a:buClrTx/>
              <a:buSzPct val="100000"/>
              <a:buFont typeface="Wingdings" panose="05000000000000000000" pitchFamily="2" charset="2"/>
              <a:buNone/>
              <a:tabLst/>
              <a:defRPr/>
            </a:pPr>
            <a:r>
              <a:rPr lang="en-US" b="0" i="0" dirty="0">
                <a:solidFill>
                  <a:srgbClr val="333333"/>
                </a:solidFill>
                <a:effectLst/>
                <a:latin typeface="Roboto"/>
                <a:cs typeface="Roboto"/>
              </a:rPr>
              <a:t>https://www.ecfr.gov/current/title-45/section-1321.27</a:t>
            </a:r>
            <a:endParaRPr lang="en-US" sz="1100" dirty="0">
              <a:latin typeface="Roboto"/>
              <a:cs typeface="Roboto"/>
            </a:endParaRPr>
          </a:p>
        </p:txBody>
      </p:sp>
    </p:spTree>
    <p:extLst>
      <p:ext uri="{BB962C8B-B14F-4D97-AF65-F5344CB8AC3E}">
        <p14:creationId xmlns:p14="http://schemas.microsoft.com/office/powerpoint/2010/main" val="3208491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lvl="1" indent="0">
              <a:buNone/>
            </a:pPr>
            <a:r>
              <a:rPr lang="en-US" dirty="0"/>
              <a:t>Hyperlinks:</a:t>
            </a:r>
          </a:p>
          <a:p>
            <a:pPr marL="615950" lvl="1" indent="0">
              <a:buNone/>
            </a:pPr>
            <a:r>
              <a:rPr lang="en-US" b="0" i="0" dirty="0">
                <a:solidFill>
                  <a:srgbClr val="333333"/>
                </a:solidFill>
                <a:effectLst/>
                <a:latin typeface="Roboto" panose="02000000000000000000" pitchFamily="2" charset="0"/>
              </a:rPr>
              <a:t>https://www.ecfr.gov/current/title-45/section-1321.27</a:t>
            </a:r>
            <a:endParaRPr lang="en-US" dirty="0"/>
          </a:p>
        </p:txBody>
      </p:sp>
    </p:spTree>
    <p:extLst>
      <p:ext uri="{BB962C8B-B14F-4D97-AF65-F5344CB8AC3E}">
        <p14:creationId xmlns:p14="http://schemas.microsoft.com/office/powerpoint/2010/main" val="408003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71040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Hyperlinks:</a:t>
            </a:r>
          </a:p>
          <a:p>
            <a:pPr marL="158750" indent="0">
              <a:buNone/>
            </a:pPr>
            <a:r>
              <a:rPr lang="en-US" b="0" i="0" dirty="0">
                <a:solidFill>
                  <a:srgbClr val="333333"/>
                </a:solidFill>
                <a:effectLst/>
                <a:latin typeface="Roboto" panose="02000000000000000000" pitchFamily="2" charset="0"/>
              </a:rPr>
              <a:t>https://www.ecfr.gov/current/title-45/section-1321.27</a:t>
            </a:r>
          </a:p>
          <a:p>
            <a:pPr marL="158750" indent="0">
              <a:buNone/>
            </a:pPr>
            <a:r>
              <a:rPr lang="en-US" b="0" i="0" dirty="0">
                <a:solidFill>
                  <a:srgbClr val="333333"/>
                </a:solidFill>
                <a:effectLst/>
                <a:latin typeface="Roboto" panose="02000000000000000000" pitchFamily="2" charset="0"/>
              </a:rPr>
              <a:t>https://www.ecfr.gov/current/title-45/part-1321/section-1321.87#p-1321.87(a)(1)(i)</a:t>
            </a:r>
          </a:p>
          <a:p>
            <a:pPr marL="158750" indent="0">
              <a:buNone/>
            </a:pPr>
            <a:r>
              <a:rPr lang="en-US" b="0" i="0" dirty="0">
                <a:solidFill>
                  <a:srgbClr val="333333"/>
                </a:solidFill>
                <a:effectLst/>
                <a:latin typeface="Roboto" panose="02000000000000000000" pitchFamily="2" charset="0"/>
              </a:rPr>
              <a:t>https://www.ecfr.gov/current/title-45/section-1324.201</a:t>
            </a:r>
          </a:p>
          <a:p>
            <a:pPr marL="158750" indent="0">
              <a:buNone/>
            </a:pPr>
            <a:r>
              <a:rPr lang="en-US" b="0" i="0" dirty="0">
                <a:solidFill>
                  <a:srgbClr val="333333"/>
                </a:solidFill>
                <a:effectLst/>
                <a:latin typeface="Roboto" panose="02000000000000000000" pitchFamily="2" charset="0"/>
              </a:rPr>
              <a:t>https://www.ecfr.gov/current/title-45/section-1324.303</a:t>
            </a:r>
          </a:p>
        </p:txBody>
      </p:sp>
    </p:spTree>
    <p:extLst>
      <p:ext uri="{BB962C8B-B14F-4D97-AF65-F5344CB8AC3E}">
        <p14:creationId xmlns:p14="http://schemas.microsoft.com/office/powerpoint/2010/main" val="3910622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514350" rtl="0" eaLnBrk="1" fontAlgn="auto" latinLnBrk="0" hangingPunct="1">
              <a:lnSpc>
                <a:spcPct val="120000"/>
              </a:lnSpc>
              <a:spcBef>
                <a:spcPts val="563"/>
              </a:spcBef>
              <a:spcAft>
                <a:spcPts val="0"/>
              </a:spcAft>
              <a:buClrTx/>
              <a:buSzPct val="100000"/>
              <a:buFont typeface="Wingdings" panose="05000000000000000000" pitchFamily="2" charset="2"/>
              <a:buNone/>
              <a:tabLst/>
              <a:defRPr/>
            </a:pPr>
            <a:r>
              <a:rPr lang="en-US" sz="1100" dirty="0"/>
              <a:t>Hyperlinks:</a:t>
            </a:r>
          </a:p>
          <a:p>
            <a:pPr marL="0" marR="0" lvl="0" indent="0" algn="l" defTabSz="514350" rtl="0" eaLnBrk="1" fontAlgn="auto" latinLnBrk="0" hangingPunct="1">
              <a:lnSpc>
                <a:spcPct val="120000"/>
              </a:lnSpc>
              <a:spcBef>
                <a:spcPts val="563"/>
              </a:spcBef>
              <a:spcAft>
                <a:spcPts val="0"/>
              </a:spcAft>
              <a:buClrTx/>
              <a:buSzPct val="100000"/>
              <a:buFont typeface="Wingdings" panose="05000000000000000000" pitchFamily="2" charset="2"/>
              <a:buNone/>
              <a:tabLst/>
              <a:defRPr/>
            </a:pPr>
            <a:r>
              <a:rPr lang="en-US" b="0" i="0" dirty="0">
                <a:solidFill>
                  <a:srgbClr val="333333"/>
                </a:solidFill>
                <a:effectLst/>
                <a:latin typeface="Roboto" panose="02000000000000000000" pitchFamily="2" charset="0"/>
              </a:rPr>
              <a:t>https://www.ecfr.gov/current/title-45/section-1321.29</a:t>
            </a:r>
            <a:endParaRPr lang="en-US" sz="1100" dirty="0"/>
          </a:p>
        </p:txBody>
      </p:sp>
    </p:spTree>
    <p:extLst>
      <p:ext uri="{BB962C8B-B14F-4D97-AF65-F5344CB8AC3E}">
        <p14:creationId xmlns:p14="http://schemas.microsoft.com/office/powerpoint/2010/main" val="396676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lvl="1" indent="0">
              <a:buNone/>
            </a:pPr>
            <a:r>
              <a:rPr lang="en-US" dirty="0"/>
              <a:t>Hyperlinks:</a:t>
            </a:r>
          </a:p>
          <a:p>
            <a:pPr marL="615950" lvl="1" indent="0">
              <a:buNone/>
            </a:pPr>
            <a:r>
              <a:rPr lang="en-US" b="0" i="0" dirty="0">
                <a:solidFill>
                  <a:srgbClr val="333333"/>
                </a:solidFill>
                <a:effectLst/>
                <a:latin typeface="Roboto"/>
                <a:cs typeface="Roboto"/>
              </a:rPr>
              <a:t>https://www.ecfr.gov/current/title-45/section-1321.31</a:t>
            </a:r>
          </a:p>
          <a:p>
            <a:pPr marL="615950" lvl="1" indent="0">
              <a:buNone/>
            </a:pPr>
            <a:r>
              <a:rPr lang="en-US" b="0" i="0" dirty="0">
                <a:solidFill>
                  <a:srgbClr val="333333"/>
                </a:solidFill>
                <a:effectLst/>
                <a:latin typeface="Roboto"/>
                <a:cs typeface="Roboto"/>
              </a:rPr>
              <a:t>https://www.ecfr.gov/current/title-45/section-1321.101</a:t>
            </a:r>
            <a:endParaRPr lang="en-US" dirty="0">
              <a:latin typeface="Roboto"/>
              <a:cs typeface="Roboto"/>
            </a:endParaRPr>
          </a:p>
        </p:txBody>
      </p:sp>
    </p:spTree>
    <p:extLst>
      <p:ext uri="{BB962C8B-B14F-4D97-AF65-F5344CB8AC3E}">
        <p14:creationId xmlns:p14="http://schemas.microsoft.com/office/powerpoint/2010/main" val="903011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Hyperlinks: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33333"/>
                </a:solidFill>
                <a:effectLst/>
                <a:latin typeface="Roboto" panose="02000000000000000000" pitchFamily="2" charset="0"/>
              </a:rPr>
              <a:t>https://www.ecfr.gov/current/title-45/section-1321.33</a:t>
            </a:r>
            <a:endParaRPr lang="en-US" dirty="0"/>
          </a:p>
        </p:txBody>
      </p:sp>
    </p:spTree>
    <p:extLst>
      <p:ext uri="{BB962C8B-B14F-4D97-AF65-F5344CB8AC3E}">
        <p14:creationId xmlns:p14="http://schemas.microsoft.com/office/powerpoint/2010/main" val="1906100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Hyperlinks:</a:t>
            </a:r>
          </a:p>
          <a:p>
            <a:pPr marL="158750" indent="0">
              <a:buNone/>
            </a:pPr>
            <a:r>
              <a:rPr lang="en-US" b="0" i="0" dirty="0">
                <a:solidFill>
                  <a:srgbClr val="333333"/>
                </a:solidFill>
                <a:effectLst/>
                <a:latin typeface="Roboto" panose="02000000000000000000" pitchFamily="2" charset="0"/>
              </a:rPr>
              <a:t>https://www.ecfr.gov/current/title-45/section-1321.35</a:t>
            </a:r>
          </a:p>
          <a:p>
            <a:pPr marL="158750" indent="0">
              <a:buNone/>
            </a:pPr>
            <a:r>
              <a:rPr lang="en-US" b="0" i="0" dirty="0">
                <a:solidFill>
                  <a:srgbClr val="333333"/>
                </a:solidFill>
                <a:effectLst/>
                <a:latin typeface="Roboto" panose="02000000000000000000" pitchFamily="2" charset="0"/>
              </a:rPr>
              <a:t>https://www.ecfr.gov/current/title-45/section-1321.37</a:t>
            </a:r>
            <a:endParaRPr lang="en-US" dirty="0"/>
          </a:p>
        </p:txBody>
      </p:sp>
    </p:spTree>
    <p:extLst>
      <p:ext uri="{BB962C8B-B14F-4D97-AF65-F5344CB8AC3E}">
        <p14:creationId xmlns:p14="http://schemas.microsoft.com/office/powerpoint/2010/main" val="2514926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0" dirty="0">
                <a:latin typeface="+mn-lt"/>
              </a:rPr>
              <a:t>Hyperlinks: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33333"/>
                </a:solidFill>
                <a:effectLst/>
                <a:latin typeface="Roboto" panose="02000000000000000000" pitchFamily="2" charset="0"/>
              </a:rPr>
              <a:t>https://www.ecfr.gov/current/title-45/section-1321.39</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33333"/>
                </a:solidFill>
                <a:effectLst/>
                <a:latin typeface="Roboto" panose="02000000000000000000" pitchFamily="2" charset="0"/>
              </a:rPr>
              <a:t>https://www.ecfr.gov/current/title-45/section-1321.41</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33333"/>
                </a:solidFill>
                <a:effectLst/>
                <a:latin typeface="Roboto" panose="02000000000000000000" pitchFamily="2" charset="0"/>
              </a:rPr>
              <a:t>https://www.ecfr.gov/current/title-45/section-1321.43</a:t>
            </a:r>
            <a:endParaRPr lang="en-US" sz="1100" i="0" dirty="0">
              <a:latin typeface="+mn-lt"/>
            </a:endParaRPr>
          </a:p>
        </p:txBody>
      </p:sp>
    </p:spTree>
    <p:extLst>
      <p:ext uri="{BB962C8B-B14F-4D97-AF65-F5344CB8AC3E}">
        <p14:creationId xmlns:p14="http://schemas.microsoft.com/office/powerpoint/2010/main" val="13675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514350" rtl="0" eaLnBrk="1" fontAlgn="auto" latinLnBrk="0" hangingPunct="1">
              <a:lnSpc>
                <a:spcPct val="100000"/>
              </a:lnSpc>
              <a:spcBef>
                <a:spcPts val="563"/>
              </a:spcBef>
              <a:spcAft>
                <a:spcPts val="0"/>
              </a:spcAft>
              <a:buClrTx/>
              <a:buSzPct val="100000"/>
              <a:buFont typeface="Wingdings" panose="05000000000000000000" pitchFamily="2" charset="2"/>
              <a:buNone/>
              <a:tabLst/>
              <a:defRPr/>
            </a:pPr>
            <a:r>
              <a:rPr lang="en-US" sz="1100" dirty="0"/>
              <a:t>Hyperlinks:</a:t>
            </a:r>
          </a:p>
          <a:p>
            <a:pPr marL="0" marR="0" lvl="0" indent="0" algn="l" defTabSz="514350" rtl="0" eaLnBrk="1" fontAlgn="auto" latinLnBrk="0" hangingPunct="1">
              <a:lnSpc>
                <a:spcPct val="100000"/>
              </a:lnSpc>
              <a:spcBef>
                <a:spcPts val="563"/>
              </a:spcBef>
              <a:spcAft>
                <a:spcPts val="0"/>
              </a:spcAft>
              <a:buClrTx/>
              <a:buSzPct val="100000"/>
              <a:buFont typeface="Wingdings" panose="05000000000000000000" pitchFamily="2" charset="2"/>
              <a:buNone/>
              <a:tabLst/>
              <a:defRPr/>
            </a:pPr>
            <a:r>
              <a:rPr lang="en-US" b="0" i="0" dirty="0">
                <a:solidFill>
                  <a:srgbClr val="333333"/>
                </a:solidFill>
                <a:effectLst/>
                <a:latin typeface="Roboto"/>
                <a:cs typeface="Roboto"/>
              </a:rPr>
              <a:t>https://www.ecfr.gov/current/title-45/section-1321.49</a:t>
            </a:r>
            <a:endParaRPr lang="en-US" sz="1100" b="0" i="0" dirty="0">
              <a:solidFill>
                <a:srgbClr val="333333"/>
              </a:solidFill>
              <a:effectLst/>
              <a:latin typeface="Roboto"/>
              <a:cs typeface="Roboto"/>
            </a:endParaRPr>
          </a:p>
        </p:txBody>
      </p:sp>
    </p:spTree>
    <p:extLst>
      <p:ext uri="{BB962C8B-B14F-4D97-AF65-F5344CB8AC3E}">
        <p14:creationId xmlns:p14="http://schemas.microsoft.com/office/powerpoint/2010/main" val="3809013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marR="0" lvl="1" indent="0" algn="l" defTabSz="914400" rtl="0" eaLnBrk="1" fontAlgn="auto" latinLnBrk="0" hangingPunct="1">
              <a:lnSpc>
                <a:spcPct val="100000"/>
              </a:lnSpc>
              <a:spcBef>
                <a:spcPts val="0"/>
              </a:spcBef>
              <a:spcAft>
                <a:spcPts val="0"/>
              </a:spcAft>
              <a:buClr>
                <a:srgbClr val="000000"/>
              </a:buClr>
              <a:buSzPts val="1100"/>
              <a:buNone/>
              <a:tabLst/>
              <a:defRPr/>
            </a:pPr>
            <a:r>
              <a:rPr lang="en-US" dirty="0"/>
              <a:t>Hyperlinks:</a:t>
            </a:r>
          </a:p>
          <a:p>
            <a:pPr marL="615950" marR="0" lvl="1" indent="0" algn="l" defTabSz="914400" rtl="0" eaLnBrk="1" fontAlgn="auto" latinLnBrk="0" hangingPunct="1">
              <a:lnSpc>
                <a:spcPct val="100000"/>
              </a:lnSpc>
              <a:spcBef>
                <a:spcPts val="0"/>
              </a:spcBef>
              <a:spcAft>
                <a:spcPts val="0"/>
              </a:spcAft>
              <a:buClr>
                <a:srgbClr val="000000"/>
              </a:buClr>
              <a:buSzPts val="1100"/>
              <a:buNone/>
              <a:tabLst/>
              <a:defRPr/>
            </a:pPr>
            <a:r>
              <a:rPr lang="en-US" b="0" i="0" dirty="0">
                <a:solidFill>
                  <a:srgbClr val="333333"/>
                </a:solidFill>
                <a:effectLst/>
                <a:latin typeface="Roboto" panose="02000000000000000000" pitchFamily="2" charset="0"/>
              </a:rPr>
              <a:t>https://www.ecfr.gov/current/title-45/section-1321.49</a:t>
            </a:r>
            <a:endParaRPr lang="en-US" dirty="0"/>
          </a:p>
          <a:p>
            <a:pPr marL="615950" marR="0" lvl="1" indent="0" algn="l" defTabSz="914400" rtl="0" eaLnBrk="1" fontAlgn="auto" latinLnBrk="0" hangingPunct="1">
              <a:lnSpc>
                <a:spcPct val="100000"/>
              </a:lnSpc>
              <a:spcBef>
                <a:spcPts val="0"/>
              </a:spcBef>
              <a:spcAft>
                <a:spcPts val="0"/>
              </a:spcAft>
              <a:buClr>
                <a:srgbClr val="000000"/>
              </a:buClr>
              <a:buSzPts val="1100"/>
              <a:buNone/>
              <a:tabLst/>
              <a:defRPr/>
            </a:pPr>
            <a:r>
              <a:rPr lang="en-US" b="0" i="0" dirty="0">
                <a:solidFill>
                  <a:srgbClr val="333333"/>
                </a:solidFill>
                <a:effectLst/>
                <a:latin typeface="Roboto" panose="02000000000000000000" pitchFamily="2" charset="0"/>
              </a:rPr>
              <a:t>https://www.ecfr.gov/current/title-45/section-1321.99</a:t>
            </a:r>
            <a:endParaRPr lang="en-US" dirty="0"/>
          </a:p>
        </p:txBody>
      </p:sp>
    </p:spTree>
    <p:extLst>
      <p:ext uri="{BB962C8B-B14F-4D97-AF65-F5344CB8AC3E}">
        <p14:creationId xmlns:p14="http://schemas.microsoft.com/office/powerpoint/2010/main" val="248687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Hyperlinks:</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33333"/>
                </a:solidFill>
                <a:effectLst/>
                <a:latin typeface="Roboto" panose="02000000000000000000" pitchFamily="2" charset="0"/>
              </a:rPr>
              <a:t>https://www.ecfr.gov/current/title-45/section-1321.49</a:t>
            </a:r>
            <a:endParaRPr lang="en-US" sz="1100" dirty="0"/>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33333"/>
                </a:solidFill>
                <a:effectLst/>
                <a:latin typeface="Roboto" panose="02000000000000000000" pitchFamily="2" charset="0"/>
              </a:rPr>
              <a:t>https://www.ecfr.gov/current/title-45/section-1321.99</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33333"/>
                </a:solidFill>
                <a:effectLst/>
                <a:latin typeface="Roboto" panose="02000000000000000000" pitchFamily="2" charset="0"/>
              </a:rPr>
              <a:t>https://www.ecfr.gov/current/title-45/part-1321#p-1321.9(c)(2)(iv)</a:t>
            </a:r>
            <a:endParaRPr lang="en-US" sz="1100" dirty="0"/>
          </a:p>
        </p:txBody>
      </p:sp>
    </p:spTree>
    <p:extLst>
      <p:ext uri="{BB962C8B-B14F-4D97-AF65-F5344CB8AC3E}">
        <p14:creationId xmlns:p14="http://schemas.microsoft.com/office/powerpoint/2010/main" val="2645517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Times New Roman"/>
                <a:cs typeface="Times New Roman"/>
              </a:rPr>
              <a:t>Hyperlinks:</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3200" b="0" i="0" dirty="0">
                <a:solidFill>
                  <a:srgbClr val="333333"/>
                </a:solidFill>
                <a:effectLst/>
                <a:latin typeface="Roboto"/>
                <a:cs typeface="Roboto"/>
              </a:rPr>
              <a:t>https://www.ecfr.gov/current/title-45/part-1321#p-1321.51(b)</a:t>
            </a:r>
            <a:endParaRPr lang="en-US" sz="1800" dirty="0">
              <a:latin typeface="Roboto"/>
              <a:cs typeface="Roboto"/>
            </a:endParaRPr>
          </a:p>
        </p:txBody>
      </p:sp>
    </p:spTree>
    <p:extLst>
      <p:ext uri="{BB962C8B-B14F-4D97-AF65-F5344CB8AC3E}">
        <p14:creationId xmlns:p14="http://schemas.microsoft.com/office/powerpoint/2010/main" val="298958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42" name="Google Shape;2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lvl="1" indent="0">
              <a:buNone/>
            </a:pPr>
            <a:r>
              <a:rPr lang="en-US" dirty="0"/>
              <a:t>Hyperlinks:</a:t>
            </a:r>
          </a:p>
          <a:p>
            <a:pPr marL="615950" lvl="1" indent="0">
              <a:buNone/>
            </a:pPr>
            <a:r>
              <a:rPr lang="en-US" b="0" i="0" dirty="0">
                <a:solidFill>
                  <a:srgbClr val="333333"/>
                </a:solidFill>
                <a:effectLst/>
                <a:latin typeface="Roboto" panose="02000000000000000000" pitchFamily="2" charset="0"/>
              </a:rPr>
              <a:t>https://www.ecfr.gov/current/title-45/part-1321#p-1321.51(b)</a:t>
            </a:r>
          </a:p>
          <a:p>
            <a:pPr marL="615950" lvl="1" indent="0">
              <a:buNone/>
            </a:pPr>
            <a:r>
              <a:rPr lang="en-US" b="0" i="0" dirty="0">
                <a:solidFill>
                  <a:srgbClr val="333333"/>
                </a:solidFill>
                <a:effectLst/>
                <a:latin typeface="Roboto" panose="02000000000000000000" pitchFamily="2" charset="0"/>
              </a:rPr>
              <a:t>https://www.ecfr.gov/current/title-45/section-1321.33</a:t>
            </a:r>
            <a:endParaRPr lang="en-US" dirty="0"/>
          </a:p>
          <a:p>
            <a:pPr marL="457200" indent="-298450"/>
            <a:endParaRPr lang="en-US" dirty="0"/>
          </a:p>
        </p:txBody>
      </p:sp>
    </p:spTree>
    <p:extLst>
      <p:ext uri="{BB962C8B-B14F-4D97-AF65-F5344CB8AC3E}">
        <p14:creationId xmlns:p14="http://schemas.microsoft.com/office/powerpoint/2010/main" val="3057658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514350" rtl="0" eaLnBrk="1" fontAlgn="auto" latinLnBrk="0" hangingPunct="1">
              <a:lnSpc>
                <a:spcPct val="110000"/>
              </a:lnSpc>
              <a:spcBef>
                <a:spcPts val="563"/>
              </a:spcBef>
              <a:spcAft>
                <a:spcPts val="0"/>
              </a:spcAft>
              <a:buClrTx/>
              <a:buSzPct val="100000"/>
              <a:buFont typeface="Wingdings" panose="05000000000000000000" pitchFamily="2" charset="2"/>
              <a:buNone/>
              <a:tabLst/>
              <a:defRPr/>
            </a:pPr>
            <a:r>
              <a:rPr lang="en-US" sz="2400" dirty="0"/>
              <a:t>Hyperlinks:</a:t>
            </a:r>
          </a:p>
          <a:p>
            <a:pPr marL="0" marR="0" lvl="0" indent="0" algn="l" defTabSz="514350" rtl="0" eaLnBrk="1" fontAlgn="auto" latinLnBrk="0" hangingPunct="1">
              <a:lnSpc>
                <a:spcPct val="110000"/>
              </a:lnSpc>
              <a:spcBef>
                <a:spcPts val="563"/>
              </a:spcBef>
              <a:spcAft>
                <a:spcPts val="0"/>
              </a:spcAft>
              <a:buClrTx/>
              <a:buSzPct val="100000"/>
              <a:buFont typeface="Wingdings" panose="05000000000000000000" pitchFamily="2" charset="2"/>
              <a:buNone/>
              <a:tabLst/>
              <a:defRPr/>
            </a:pPr>
            <a:r>
              <a:rPr lang="en-US" sz="4000" b="0" i="0" dirty="0">
                <a:solidFill>
                  <a:srgbClr val="333333"/>
                </a:solidFill>
                <a:effectLst/>
                <a:latin typeface="Roboto" panose="02000000000000000000" pitchFamily="2" charset="0"/>
              </a:rPr>
              <a:t>https://www.ecfr.gov/current/title-45/section-1321.63</a:t>
            </a:r>
            <a:endParaRPr lang="en-US" sz="2400" dirty="0"/>
          </a:p>
        </p:txBody>
      </p:sp>
    </p:spTree>
    <p:extLst>
      <p:ext uri="{BB962C8B-B14F-4D97-AF65-F5344CB8AC3E}">
        <p14:creationId xmlns:p14="http://schemas.microsoft.com/office/powerpoint/2010/main" val="1959358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Hyperlinks:</a:t>
            </a:r>
          </a:p>
          <a:p>
            <a:pPr marL="158750" indent="0">
              <a:buNone/>
            </a:pPr>
            <a:r>
              <a:rPr lang="en-US" b="0" i="0" dirty="0">
                <a:solidFill>
                  <a:srgbClr val="333333"/>
                </a:solidFill>
                <a:effectLst/>
                <a:latin typeface="Roboto" panose="02000000000000000000" pitchFamily="2" charset="0"/>
              </a:rPr>
              <a:t>https://www.ecfr.gov/current/title-45/section-1321.65</a:t>
            </a:r>
          </a:p>
          <a:p>
            <a:pPr marL="158750" indent="0">
              <a:buNone/>
            </a:pPr>
            <a:r>
              <a:rPr lang="en-US" b="0" i="0" dirty="0">
                <a:solidFill>
                  <a:srgbClr val="333333"/>
                </a:solidFill>
                <a:effectLst/>
                <a:latin typeface="Roboto" panose="02000000000000000000" pitchFamily="2" charset="0"/>
              </a:rPr>
              <a:t>https://www.ecfr.gov/current/title-45/section-1321.9</a:t>
            </a:r>
          </a:p>
          <a:p>
            <a:pPr marL="158750" indent="0">
              <a:buNone/>
            </a:pPr>
            <a:r>
              <a:rPr lang="en-US" b="0" i="0" dirty="0">
                <a:solidFill>
                  <a:srgbClr val="333333"/>
                </a:solidFill>
                <a:effectLst/>
                <a:latin typeface="Roboto" panose="02000000000000000000" pitchFamily="2" charset="0"/>
              </a:rPr>
              <a:t>https://www.ecfr.gov/current/title-45/section-1321.3</a:t>
            </a:r>
            <a:endParaRPr lang="en-US" dirty="0"/>
          </a:p>
        </p:txBody>
      </p:sp>
    </p:spTree>
    <p:extLst>
      <p:ext uri="{BB962C8B-B14F-4D97-AF65-F5344CB8AC3E}">
        <p14:creationId xmlns:p14="http://schemas.microsoft.com/office/powerpoint/2010/main" val="1505468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Hyperlinks:</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33333"/>
                </a:solidFill>
                <a:effectLst/>
                <a:latin typeface="Roboto"/>
                <a:cs typeface="Roboto"/>
              </a:rPr>
              <a:t>https://www.ecfr.gov/current/title-45/section-1321.65</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33333"/>
                </a:solidFill>
                <a:effectLst/>
                <a:latin typeface="Roboto"/>
                <a:cs typeface="Roboto"/>
              </a:rPr>
              <a:t>https://www.ecfr.gov/current/title-45/part-1321#p-1321.27(d)(1)</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33333"/>
                </a:solidFill>
                <a:effectLst/>
                <a:latin typeface="Roboto"/>
                <a:cs typeface="Roboto"/>
              </a:rPr>
              <a:t>https://www.ecfr.gov/current/title-45/section-1321.27</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33333"/>
                </a:solidFill>
                <a:effectLst/>
                <a:latin typeface="Roboto"/>
                <a:cs typeface="Roboto"/>
              </a:rPr>
              <a:t>https://www.ecfr.gov/current/title-45/part-1321#p-1321.27(h)</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33333"/>
                </a:solidFill>
                <a:effectLst/>
                <a:latin typeface="Roboto"/>
                <a:cs typeface="Roboto"/>
              </a:rPr>
              <a:t>https://www.ecfr.gov/current/title-45/part-1321#p-1321.87(a)(1)(i)</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33333"/>
                </a:solidFill>
                <a:effectLst/>
                <a:latin typeface="Roboto"/>
                <a:cs typeface="Roboto"/>
              </a:rPr>
              <a:t>https://www.ecfr.gov/current/title-45/part-1321#p-1321.87(a)(1)(iii)</a:t>
            </a:r>
          </a:p>
        </p:txBody>
      </p:sp>
    </p:spTree>
    <p:extLst>
      <p:ext uri="{BB962C8B-B14F-4D97-AF65-F5344CB8AC3E}">
        <p14:creationId xmlns:p14="http://schemas.microsoft.com/office/powerpoint/2010/main" val="11443502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lvl="1" indent="0">
              <a:buNone/>
            </a:pPr>
            <a:r>
              <a:rPr lang="en-US" dirty="0"/>
              <a:t>Hyperlinks:</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33333"/>
                </a:solidFill>
                <a:effectLst/>
                <a:latin typeface="Roboto" panose="02000000000000000000" pitchFamily="2" charset="0"/>
              </a:rPr>
              <a:t>https://www.ecfr.gov/current/title-45/section-1321.65</a:t>
            </a:r>
          </a:p>
        </p:txBody>
      </p:sp>
    </p:spTree>
    <p:extLst>
      <p:ext uri="{BB962C8B-B14F-4D97-AF65-F5344CB8AC3E}">
        <p14:creationId xmlns:p14="http://schemas.microsoft.com/office/powerpoint/2010/main" val="669544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Hyperlinks:</a:t>
            </a:r>
          </a:p>
          <a:p>
            <a:pPr marL="158750" indent="0">
              <a:buNone/>
            </a:pPr>
            <a:r>
              <a:rPr lang="en-US" dirty="0">
                <a:hlinkClick r:id="rId3"/>
              </a:rPr>
              <a:t>https://acl.gov/OAArule#TitleIIIVICoordination</a:t>
            </a:r>
            <a:endParaRPr lang="en-US" dirty="0"/>
          </a:p>
          <a:p>
            <a:pPr marL="158750" indent="0">
              <a:buNone/>
            </a:pPr>
            <a:r>
              <a:rPr lang="en-US" b="0" i="0" dirty="0">
                <a:solidFill>
                  <a:srgbClr val="333333"/>
                </a:solidFill>
                <a:effectLst/>
                <a:latin typeface="Roboto"/>
                <a:cs typeface="Roboto"/>
              </a:rPr>
              <a:t>https://www.ecfr.gov/current/title-45/section-1321.53</a:t>
            </a:r>
          </a:p>
          <a:p>
            <a:pPr marL="158750" indent="0">
              <a:buNone/>
            </a:pPr>
            <a:r>
              <a:rPr lang="en-US" b="0" i="0" dirty="0">
                <a:solidFill>
                  <a:srgbClr val="333333"/>
                </a:solidFill>
                <a:effectLst/>
                <a:latin typeface="Roboto"/>
                <a:cs typeface="Roboto"/>
              </a:rPr>
              <a:t>https://www.ecfr.gov/current/title-45/section-1321.69</a:t>
            </a:r>
          </a:p>
          <a:p>
            <a:pPr marL="158750" indent="0">
              <a:buNone/>
            </a:pPr>
            <a:r>
              <a:rPr lang="en-US" b="0" i="0" dirty="0">
                <a:solidFill>
                  <a:srgbClr val="333333"/>
                </a:solidFill>
                <a:effectLst/>
                <a:latin typeface="Roboto"/>
                <a:cs typeface="Roboto"/>
              </a:rPr>
              <a:t>https://www.ecfr.gov/current/title-45/section-1321.95</a:t>
            </a:r>
          </a:p>
          <a:p>
            <a:pPr marL="158750" indent="0">
              <a:buNone/>
            </a:pPr>
            <a:r>
              <a:rPr lang="en-US" b="0" i="0" dirty="0">
                <a:solidFill>
                  <a:srgbClr val="333333"/>
                </a:solidFill>
                <a:effectLst/>
                <a:latin typeface="Roboto"/>
                <a:cs typeface="Roboto"/>
              </a:rPr>
              <a:t>https://www.ecfr.gov/current/title-45/section-1321.103</a:t>
            </a:r>
          </a:p>
          <a:p>
            <a:pPr marL="158750" indent="0">
              <a:buNone/>
            </a:pPr>
            <a:r>
              <a:rPr lang="en-US" b="0" i="0" dirty="0">
                <a:solidFill>
                  <a:srgbClr val="333333"/>
                </a:solidFill>
                <a:effectLst/>
                <a:latin typeface="Roboto"/>
                <a:cs typeface="Roboto"/>
              </a:rPr>
              <a:t>https://www.ecfr.gov/current/title-45/section-1322.31</a:t>
            </a:r>
          </a:p>
          <a:p>
            <a:pPr marL="158750" indent="0">
              <a:buNone/>
            </a:pPr>
            <a:r>
              <a:rPr lang="en-US" b="0" i="0" dirty="0">
                <a:solidFill>
                  <a:srgbClr val="333333"/>
                </a:solidFill>
                <a:effectLst/>
                <a:latin typeface="Roboto"/>
                <a:cs typeface="Roboto"/>
              </a:rPr>
              <a:t>https://www.ecfr.gov/current/title-45/section-1322.37</a:t>
            </a:r>
            <a:endParaRPr lang="en-US" dirty="0">
              <a:latin typeface="Roboto"/>
              <a:cs typeface="Roboto"/>
            </a:endParaRPr>
          </a:p>
        </p:txBody>
      </p:sp>
    </p:spTree>
    <p:extLst>
      <p:ext uri="{BB962C8B-B14F-4D97-AF65-F5344CB8AC3E}">
        <p14:creationId xmlns:p14="http://schemas.microsoft.com/office/powerpoint/2010/main" val="206091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r>
              <a:rPr lang="en-US" sz="1800" b="0" i="0" u="none" strike="noStrike" dirty="0">
                <a:effectLst/>
                <a:latin typeface="Calibri"/>
                <a:cs typeface="Calibri"/>
              </a:rPr>
              <a:t>Hyperlinks:</a:t>
            </a:r>
          </a:p>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r>
              <a:rPr lang="en-US" b="0" i="0" dirty="0">
                <a:solidFill>
                  <a:srgbClr val="333333"/>
                </a:solidFill>
                <a:effectLst/>
                <a:latin typeface="Roboto"/>
                <a:cs typeface="Roboto"/>
              </a:rPr>
              <a:t>https://www.ecfr.gov/current/title-45/section-1321.99</a:t>
            </a:r>
            <a:endParaRPr lang="en-US" sz="1800" b="0" i="0" u="none" strike="noStrike" dirty="0">
              <a:solidFill>
                <a:srgbClr val="333333"/>
              </a:solidFill>
              <a:effectLst/>
              <a:latin typeface="Roboto"/>
              <a:cs typeface="Roboto"/>
            </a:endParaRPr>
          </a:p>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r>
              <a:rPr lang="en-US" b="0" i="0" dirty="0">
                <a:solidFill>
                  <a:srgbClr val="333333"/>
                </a:solidFill>
                <a:effectLst/>
                <a:latin typeface="Roboto"/>
                <a:cs typeface="Roboto"/>
              </a:rPr>
              <a:t>https://www.ecfr.gov/current/title-45/section-1321.101</a:t>
            </a:r>
          </a:p>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r>
              <a:rPr lang="en-US" b="0" i="0" dirty="0">
                <a:solidFill>
                  <a:srgbClr val="333333"/>
                </a:solidFill>
                <a:effectLst/>
                <a:latin typeface="Roboto"/>
                <a:cs typeface="Roboto"/>
              </a:rPr>
              <a:t>https://www.ecfr.gov/current/title-45/part-1321#p-1321.101(b)</a:t>
            </a:r>
          </a:p>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r>
              <a:rPr lang="en-US" b="0" i="0" dirty="0">
                <a:solidFill>
                  <a:srgbClr val="333333"/>
                </a:solidFill>
                <a:effectLst/>
                <a:latin typeface="Roboto"/>
                <a:cs typeface="Roboto"/>
              </a:rPr>
              <a:t>https://www.ecfr.gov/current/title-45/part-1321#p-1321.31(b)</a:t>
            </a:r>
            <a:endParaRPr lang="en-US" sz="1100" b="0" i="0" u="none" strike="noStrike" dirty="0">
              <a:effectLst/>
              <a:latin typeface="Roboto"/>
              <a:cs typeface="Roboto"/>
            </a:endParaRPr>
          </a:p>
          <a:p>
            <a:pPr marL="158750" indent="0">
              <a:buNone/>
            </a:pPr>
            <a:endParaRPr lang="en-US" dirty="0"/>
          </a:p>
        </p:txBody>
      </p:sp>
    </p:spTree>
    <p:extLst>
      <p:ext uri="{BB962C8B-B14F-4D97-AF65-F5344CB8AC3E}">
        <p14:creationId xmlns:p14="http://schemas.microsoft.com/office/powerpoint/2010/main" val="27907454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Hyperlinks:</a:t>
            </a:r>
          </a:p>
          <a:p>
            <a:pPr marL="158750" indent="0">
              <a:buNone/>
            </a:pPr>
            <a:r>
              <a:rPr lang="en-US" b="0" i="0" dirty="0">
                <a:solidFill>
                  <a:srgbClr val="333333"/>
                </a:solidFill>
                <a:effectLst/>
                <a:latin typeface="Roboto"/>
                <a:cs typeface="Roboto"/>
              </a:rPr>
              <a:t>https://www.ecfr.gov/current/title-45/section-1324.15</a:t>
            </a:r>
          </a:p>
          <a:p>
            <a:pPr marL="158750" indent="0">
              <a:buNone/>
            </a:pPr>
            <a:r>
              <a:rPr lang="en-US" b="0" i="0" dirty="0">
                <a:solidFill>
                  <a:srgbClr val="333333"/>
                </a:solidFill>
                <a:effectLst/>
                <a:latin typeface="Roboto"/>
                <a:cs typeface="Roboto"/>
              </a:rPr>
              <a:t>https://www.ecfr.gov/current/title-45/part-1324/section-1324.15#p-1324.15(g)</a:t>
            </a:r>
            <a:endParaRPr lang="en-US" dirty="0">
              <a:latin typeface="Roboto"/>
              <a:cs typeface="Roboto"/>
            </a:endParaRPr>
          </a:p>
        </p:txBody>
      </p:sp>
    </p:spTree>
    <p:extLst>
      <p:ext uri="{BB962C8B-B14F-4D97-AF65-F5344CB8AC3E}">
        <p14:creationId xmlns:p14="http://schemas.microsoft.com/office/powerpoint/2010/main" val="3122689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80334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fontAlgn="t">
              <a:buNone/>
              <a:defRPr/>
            </a:pPr>
            <a:r>
              <a:rPr lang="en-US" sz="1100" b="0" i="0" u="none" strike="noStrike" kern="1200" dirty="0">
                <a:solidFill>
                  <a:srgbClr val="FFFFFF"/>
                </a:solidFill>
                <a:effectLst/>
              </a:rPr>
              <a:t>Hyperlink(s):</a:t>
            </a:r>
            <a:r>
              <a:rPr lang="en-US" sz="1800" b="0" i="0" u="none" strike="noStrike" kern="1200" dirty="0">
                <a:solidFill>
                  <a:srgbClr val="FFFFFF"/>
                </a:solidFill>
                <a:effectLst/>
              </a:rPr>
              <a:t> </a:t>
            </a:r>
            <a:r>
              <a:rPr lang="en-US" dirty="0">
                <a:hlinkClick r:id="rId3"/>
              </a:rPr>
              <a:t>https://acl.gov/about-acl/older-americans-act-oaa</a:t>
            </a:r>
            <a:endParaRPr lang="en-US" sz="1100" b="0" i="0" u="none" strike="noStrike" kern="1200" dirty="0">
              <a:solidFill>
                <a:srgbClr val="FFFFFF"/>
              </a:solidFill>
              <a:effectLst/>
            </a:endParaRPr>
          </a:p>
        </p:txBody>
      </p:sp>
    </p:spTree>
    <p:extLst>
      <p:ext uri="{BB962C8B-B14F-4D97-AF65-F5344CB8AC3E}">
        <p14:creationId xmlns:p14="http://schemas.microsoft.com/office/powerpoint/2010/main" val="1247220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lvl="1" indent="0">
              <a:buNone/>
            </a:pPr>
            <a:endParaRPr lang="en-US" dirty="0"/>
          </a:p>
        </p:txBody>
      </p:sp>
    </p:spTree>
    <p:extLst>
      <p:ext uri="{BB962C8B-B14F-4D97-AF65-F5344CB8AC3E}">
        <p14:creationId xmlns:p14="http://schemas.microsoft.com/office/powerpoint/2010/main" val="784203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
                <a:srgbClr val="000000"/>
              </a:buClr>
              <a:buSzPts val="1100"/>
              <a:buNone/>
              <a:tabLst/>
              <a:defRPr/>
            </a:pPr>
            <a:r>
              <a:rPr lang="en-US" sz="1100" b="0" i="0" u="none" strike="noStrike" kern="1200" dirty="0">
                <a:solidFill>
                  <a:srgbClr val="FFFFFF"/>
                </a:solidFill>
                <a:effectLst/>
                <a:latin typeface="Arial" panose="020B0604020202020204" pitchFamily="34" charset="0"/>
              </a:rPr>
              <a:t>Hyperlink(s):</a:t>
            </a:r>
          </a:p>
          <a:p>
            <a:pPr marL="0" marR="0" lvl="0" indent="0" algn="l" defTabSz="914400" rtl="0" eaLnBrk="1" fontAlgn="t" latinLnBrk="0" hangingPunct="1">
              <a:lnSpc>
                <a:spcPct val="100000"/>
              </a:lnSpc>
              <a:spcBef>
                <a:spcPts val="0"/>
              </a:spcBef>
              <a:spcAft>
                <a:spcPts val="0"/>
              </a:spcAft>
              <a:buClr>
                <a:srgbClr val="000000"/>
              </a:buClr>
              <a:buSzPts val="1100"/>
              <a:buNone/>
              <a:tabLst/>
              <a:defRPr/>
            </a:pPr>
            <a:r>
              <a:rPr lang="en-US" dirty="0">
                <a:hlinkClick r:id="rId3"/>
              </a:rPr>
              <a:t>https://www.census.gov/data/tables/time-series/demo/popest/2020s-state-detail.html#v2022</a:t>
            </a:r>
            <a:endParaRPr lang="en-US" dirty="0"/>
          </a:p>
          <a:p>
            <a:pPr marL="0" marR="0" lvl="0" indent="0" algn="l" defTabSz="914400" rtl="0" eaLnBrk="1" fontAlgn="t" latinLnBrk="0" hangingPunct="1">
              <a:lnSpc>
                <a:spcPct val="100000"/>
              </a:lnSpc>
              <a:spcBef>
                <a:spcPts val="0"/>
              </a:spcBef>
              <a:spcAft>
                <a:spcPts val="0"/>
              </a:spcAft>
              <a:buClr>
                <a:srgbClr val="000000"/>
              </a:buClr>
              <a:buSzPts val="1100"/>
              <a:buNone/>
              <a:tabLst/>
              <a:defRPr/>
            </a:pPr>
            <a:r>
              <a:rPr lang="en-US" dirty="0">
                <a:hlinkClick r:id="rId4"/>
              </a:rPr>
              <a:t>https://agid.acl.gov/FILES/Populations/2022/2022 Population Data Age 60 Plus by State.xlsx</a:t>
            </a:r>
            <a:endParaRPr lang="en-US" dirty="0"/>
          </a:p>
          <a:p>
            <a:pPr marL="0" marR="0" lvl="0" indent="0" algn="l" defTabSz="914400" rtl="0" eaLnBrk="1" fontAlgn="t" latinLnBrk="0" hangingPunct="1">
              <a:lnSpc>
                <a:spcPct val="100000"/>
              </a:lnSpc>
              <a:spcBef>
                <a:spcPts val="0"/>
              </a:spcBef>
              <a:spcAft>
                <a:spcPts val="0"/>
              </a:spcAft>
              <a:buClr>
                <a:srgbClr val="000000"/>
              </a:buClr>
              <a:buSzPts val="1100"/>
              <a:buNone/>
              <a:tabLst/>
              <a:defRPr/>
            </a:pPr>
            <a:r>
              <a:rPr lang="en-US" dirty="0">
                <a:hlinkClick r:id="rId3"/>
              </a:rPr>
              <a:t>https://www.census.gov/data/tables/time-series/demo/popest/2020s-state-detail.html#v2022</a:t>
            </a:r>
            <a:endParaRPr lang="en-US" dirty="0"/>
          </a:p>
          <a:p>
            <a:pPr marL="0" marR="0" lvl="0" indent="0" algn="l" defTabSz="914400" rtl="0" eaLnBrk="1" fontAlgn="t" latinLnBrk="0" hangingPunct="1">
              <a:lnSpc>
                <a:spcPct val="100000"/>
              </a:lnSpc>
              <a:spcBef>
                <a:spcPts val="0"/>
              </a:spcBef>
              <a:spcAft>
                <a:spcPts val="0"/>
              </a:spcAft>
              <a:buClr>
                <a:srgbClr val="000000"/>
              </a:buClr>
              <a:buSzPts val="1100"/>
              <a:buNone/>
              <a:tabLst/>
              <a:defRPr/>
            </a:pPr>
            <a:r>
              <a:rPr lang="en-US" dirty="0">
                <a:hlinkClick r:id="rId4"/>
              </a:rPr>
              <a:t>https://agid.acl.gov/FILES/Populations/2022/2022 Population Data Age 60 Plus by State.xlsx</a:t>
            </a:r>
            <a:endParaRPr lang="en-US" dirty="0"/>
          </a:p>
          <a:p>
            <a:pPr marL="0" marR="0" lvl="0" indent="0" algn="l" defTabSz="914400" rtl="0" eaLnBrk="1" fontAlgn="t" latinLnBrk="0" hangingPunct="1">
              <a:lnSpc>
                <a:spcPct val="100000"/>
              </a:lnSpc>
              <a:spcBef>
                <a:spcPts val="0"/>
              </a:spcBef>
              <a:spcAft>
                <a:spcPts val="0"/>
              </a:spcAft>
              <a:buClr>
                <a:srgbClr val="000000"/>
              </a:buClr>
              <a:buSzPts val="1100"/>
              <a:buNone/>
              <a:tabLst/>
              <a:defRPr/>
            </a:pPr>
            <a:r>
              <a:rPr lang="en-US" dirty="0">
                <a:hlinkClick r:id="rId5"/>
              </a:rPr>
              <a:t>https://oaaps.acl.gov/</a:t>
            </a:r>
            <a:endParaRPr lang="en-US" sz="1100" b="0" i="0" u="none" strike="noStrike" kern="1200" dirty="0">
              <a:solidFill>
                <a:srgbClr val="FFFFFF"/>
              </a:solidFill>
              <a:effectLst/>
              <a:latin typeface="Arial" panose="020B0604020202020204" pitchFamily="34" charset="0"/>
            </a:endParaRPr>
          </a:p>
        </p:txBody>
      </p:sp>
    </p:spTree>
    <p:extLst>
      <p:ext uri="{BB962C8B-B14F-4D97-AF65-F5344CB8AC3E}">
        <p14:creationId xmlns:p14="http://schemas.microsoft.com/office/powerpoint/2010/main" val="3507208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r>
              <a:rPr lang="en-US" sz="1800" b="0" i="0" u="none" strike="noStrike" dirty="0">
                <a:effectLst/>
                <a:latin typeface="Calibri" panose="020F0502020204030204" pitchFamily="34" charset="0"/>
                <a:cs typeface="Times New Roman" panose="02020603050405020304" pitchFamily="18" charset="0"/>
              </a:rPr>
              <a:t>Hyperlink(s):</a:t>
            </a:r>
          </a:p>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r>
              <a:rPr lang="en-US" sz="3200" dirty="0">
                <a:hlinkClick r:id="rId3"/>
              </a:rPr>
              <a:t>https://www.census.gov/data/tables/time-series/demo/popest/2020s-state-detail.html#v2022</a:t>
            </a:r>
            <a:endParaRPr lang="en-US" sz="3200" dirty="0"/>
          </a:p>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r>
              <a:rPr lang="en-US" sz="3200" dirty="0">
                <a:hlinkClick r:id="rId4"/>
              </a:rPr>
              <a:t>https://agid.acl.gov/FILES/Populations/2022/2022 Population Data Age 60 Plus by State.xlsx</a:t>
            </a:r>
            <a:endParaRPr lang="en-US" sz="1800" b="0" i="0" u="none" strike="noStrike"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64289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
                <a:srgbClr val="000000"/>
              </a:buClr>
              <a:buSzPts val="1100"/>
              <a:buNone/>
              <a:tabLst/>
              <a:defRPr/>
            </a:pPr>
            <a:endParaRPr lang="en-US" sz="1100" b="0" i="0" u="none" strike="noStrike" kern="1200" dirty="0">
              <a:solidFill>
                <a:srgbClr val="FFFFFF"/>
              </a:solidFill>
              <a:effectLst/>
              <a:latin typeface="Arial" panose="020B0604020202020204" pitchFamily="34" charset="0"/>
            </a:endParaRPr>
          </a:p>
        </p:txBody>
      </p:sp>
    </p:spTree>
    <p:extLst>
      <p:ext uri="{BB962C8B-B14F-4D97-AF65-F5344CB8AC3E}">
        <p14:creationId xmlns:p14="http://schemas.microsoft.com/office/powerpoint/2010/main" val="30190670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endParaRPr lang="en-US" sz="1800" b="0" i="0" u="none" strike="noStrike"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13899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1" indent="0" algn="l" defTabSz="914400" rtl="0" eaLnBrk="1" fontAlgn="t" latinLnBrk="0" hangingPunct="1">
              <a:lnSpc>
                <a:spcPct val="100000"/>
              </a:lnSpc>
              <a:spcBef>
                <a:spcPts val="0"/>
              </a:spcBef>
              <a:spcAft>
                <a:spcPts val="0"/>
              </a:spcAft>
              <a:buClr>
                <a:srgbClr val="000000"/>
              </a:buClr>
              <a:buSzPts val="1100"/>
              <a:buNone/>
              <a:tabLst/>
              <a:defRPr/>
            </a:pPr>
            <a:r>
              <a:rPr lang="en-US" sz="1800" b="0" i="0" u="none" strike="noStrike" dirty="0">
                <a:effectLst/>
                <a:latin typeface="Calibri" panose="020F0502020204030204" pitchFamily="34" charset="0"/>
                <a:cs typeface="Times New Roman" panose="02020603050405020304" pitchFamily="18" charset="0"/>
              </a:rPr>
              <a:t>Hyperlink:</a:t>
            </a:r>
          </a:p>
          <a:p>
            <a:pPr marL="457200" marR="0" lvl="1" indent="0" algn="l" defTabSz="914400" rtl="0" eaLnBrk="1" fontAlgn="t" latinLnBrk="0" hangingPunct="1">
              <a:lnSpc>
                <a:spcPct val="100000"/>
              </a:lnSpc>
              <a:spcBef>
                <a:spcPts val="0"/>
              </a:spcBef>
              <a:spcAft>
                <a:spcPts val="0"/>
              </a:spcAft>
              <a:buClr>
                <a:srgbClr val="000000"/>
              </a:buClr>
              <a:buSzPts val="1100"/>
              <a:buNone/>
              <a:tabLst/>
              <a:defRPr/>
            </a:pPr>
            <a:r>
              <a:rPr lang="en-US" sz="3200" b="0" i="0" dirty="0">
                <a:solidFill>
                  <a:srgbClr val="333333"/>
                </a:solidFill>
                <a:effectLst/>
                <a:latin typeface="Roboto" panose="02000000000000000000" pitchFamily="2" charset="0"/>
              </a:rPr>
              <a:t>https://www.ecfr.gov/current/title-45/section-1321.15</a:t>
            </a:r>
            <a:endParaRPr lang="en-US" sz="1800" b="0" i="0" u="none" strike="noStrike"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28276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
                <a:srgbClr val="000000"/>
              </a:buClr>
              <a:buSzPts val="1100"/>
              <a:buFont typeface="+mj-lt"/>
              <a:buNone/>
              <a:tabLst/>
              <a:defRPr/>
            </a:pPr>
            <a:r>
              <a:rPr lang="en-US" sz="1800" b="0" i="0" u="none" strike="noStrike" dirty="0">
                <a:effectLst/>
                <a:latin typeface="Calibri" panose="020F0502020204030204" pitchFamily="34" charset="0"/>
                <a:cs typeface="Times New Roman" panose="02020603050405020304" pitchFamily="18" charset="0"/>
              </a:rPr>
              <a:t>Hyperlink:</a:t>
            </a:r>
          </a:p>
          <a:p>
            <a:pPr marL="0" marR="0" lvl="0" indent="0" algn="l" defTabSz="914400" rtl="0" eaLnBrk="1" fontAlgn="t" latinLnBrk="0" hangingPunct="1">
              <a:lnSpc>
                <a:spcPct val="100000"/>
              </a:lnSpc>
              <a:spcBef>
                <a:spcPts val="0"/>
              </a:spcBef>
              <a:spcAft>
                <a:spcPts val="0"/>
              </a:spcAft>
              <a:buClr>
                <a:srgbClr val="000000"/>
              </a:buClr>
              <a:buSzPts val="1100"/>
              <a:buFont typeface="+mj-lt"/>
              <a:buNone/>
              <a:tabLst/>
              <a:defRPr/>
            </a:pPr>
            <a:r>
              <a:rPr lang="en-US" sz="3200" b="0" i="0" dirty="0">
                <a:solidFill>
                  <a:srgbClr val="333333"/>
                </a:solidFill>
                <a:effectLst/>
                <a:latin typeface="Roboto" panose="02000000000000000000" pitchFamily="2" charset="0"/>
              </a:rPr>
              <a:t>https://www.ecfr.gov/current/title-45/section-1321.15</a:t>
            </a:r>
            <a:endParaRPr lang="en-US" sz="1800" b="0" i="0" u="none" strike="noStrike" dirty="0">
              <a:effectLst/>
              <a:latin typeface="Calibri" panose="020F0502020204030204" pitchFamily="34" charset="0"/>
              <a:cs typeface="Times New Roman" panose="02020603050405020304" pitchFamily="18" charset="0"/>
            </a:endParaRPr>
          </a:p>
          <a:p>
            <a:pPr marL="342900" marR="0" lvl="0" indent="-342900" algn="l" defTabSz="914400" rtl="0" eaLnBrk="1" fontAlgn="t" latinLnBrk="0" hangingPunct="1">
              <a:lnSpc>
                <a:spcPct val="100000"/>
              </a:lnSpc>
              <a:spcBef>
                <a:spcPts val="0"/>
              </a:spcBef>
              <a:spcAft>
                <a:spcPts val="0"/>
              </a:spcAft>
              <a:buClr>
                <a:srgbClr val="000000"/>
              </a:buClr>
              <a:buSzPts val="1100"/>
              <a:buFont typeface="+mj-lt"/>
              <a:buAutoNum type="arabicPeriod"/>
              <a:tabLst/>
              <a:defRPr/>
            </a:pPr>
            <a:endParaRPr lang="en-US" sz="1800" b="0" i="0" u="none" strike="noStrike"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72765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r>
              <a:rPr lang="en-US" sz="1800" b="0" i="0" u="none" strike="noStrike" dirty="0">
                <a:effectLst/>
                <a:latin typeface="Calibri" panose="020F0502020204030204" pitchFamily="34" charset="0"/>
                <a:cs typeface="Times New Roman" panose="02020603050405020304" pitchFamily="18" charset="0"/>
              </a:rPr>
              <a:t>Hyperlink(s):</a:t>
            </a:r>
          </a:p>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r>
              <a:rPr lang="en-US" sz="3200" dirty="0">
                <a:hlinkClick r:id="rId3"/>
              </a:rPr>
              <a:t>https://www.census.gov/data/tables/time-series/demo/popest/2020s-state-detail.html#v2022</a:t>
            </a:r>
            <a:endParaRPr lang="en-US" sz="3200" dirty="0"/>
          </a:p>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r>
              <a:rPr lang="en-US" sz="3200" dirty="0">
                <a:hlinkClick r:id="rId4"/>
              </a:rPr>
              <a:t>https://agid.acl.gov/FILES/Populations/2022/2022 Population Data Age 60 Plus by State.xlsx</a:t>
            </a:r>
            <a:endParaRPr lang="en-US" sz="1800" b="0" i="0" u="none" strike="noStrike"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43992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endParaRPr lang="en-US" sz="1800" b="0" i="0" u="none" strike="noStrike"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96380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r>
              <a:rPr lang="en-US" sz="1800" b="0" i="0" u="none" strike="noStrike" dirty="0">
                <a:effectLst/>
                <a:latin typeface="Calibri" panose="020F0502020204030204" pitchFamily="34" charset="0"/>
                <a:cs typeface="Times New Roman" panose="02020603050405020304" pitchFamily="18" charset="0"/>
              </a:rPr>
              <a:t>Hyperlink(s):</a:t>
            </a:r>
          </a:p>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r>
              <a:rPr lang="en-US" sz="3200" dirty="0">
                <a:hlinkClick r:id="rId3"/>
              </a:rPr>
              <a:t>https://www.census.gov/data/tables/time-series/demo/popest/2020s-state-detail.html#v2022</a:t>
            </a:r>
            <a:endParaRPr lang="en-US" sz="1800" b="0" i="0" u="none" strike="noStrike" dirty="0">
              <a:effectLst/>
              <a:latin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r>
              <a:rPr lang="en-US" sz="3200" dirty="0">
                <a:hlinkClick r:id="rId4"/>
              </a:rPr>
              <a:t>https://agid.acl.gov/FILES/Populations/2022/2022 Population Data Age 60 Plus by State.xlsx</a:t>
            </a:r>
            <a:endParaRPr lang="en-US" sz="1800" b="0" i="0" u="none" strike="noStrike"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10641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r>
              <a:rPr lang="en-US" sz="1800" b="0" i="0" u="none" strike="noStrike" dirty="0">
                <a:effectLst/>
                <a:latin typeface="Calibri" panose="020F0502020204030204" pitchFamily="34" charset="0"/>
                <a:cs typeface="Times New Roman" panose="02020603050405020304" pitchFamily="18" charset="0"/>
              </a:rPr>
              <a:t>Hyperlink:</a:t>
            </a:r>
          </a:p>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r>
              <a:rPr lang="en-US" sz="3200" dirty="0">
                <a:hlinkClick r:id="rId3"/>
              </a:rPr>
              <a:t>https://oaaps.acl.gov/</a:t>
            </a:r>
            <a:endParaRPr lang="en-US" sz="1800" b="0" i="0" u="none" strike="noStrike"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8239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534236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r>
              <a:rPr lang="en-US" sz="1800" b="0" i="0" u="none" strike="noStrike" dirty="0">
                <a:effectLst/>
                <a:latin typeface="Calibri" panose="020F0502020204030204" pitchFamily="34" charset="0"/>
                <a:cs typeface="Times New Roman" panose="02020603050405020304" pitchFamily="18" charset="0"/>
              </a:rPr>
              <a:t>Hyperlink(s):</a:t>
            </a:r>
          </a:p>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r>
              <a:rPr lang="en-US" sz="3200" dirty="0">
                <a:hlinkClick r:id="rId3"/>
              </a:rPr>
              <a:t>https://www.census.gov/data/tables/time-series/demo/popest/2020s-state-detail.html#v2022</a:t>
            </a:r>
            <a:endParaRPr lang="en-US" sz="3200" dirty="0"/>
          </a:p>
          <a:p>
            <a:pPr marL="0" marR="0" lvl="0" indent="0" algn="l" defTabSz="914400" rtl="0" eaLnBrk="1" fontAlgn="t" latinLnBrk="0" hangingPunct="1">
              <a:lnSpc>
                <a:spcPct val="100000"/>
              </a:lnSpc>
              <a:spcBef>
                <a:spcPts val="0"/>
              </a:spcBef>
              <a:spcAft>
                <a:spcPts val="0"/>
              </a:spcAft>
              <a:buClr>
                <a:srgbClr val="000000"/>
              </a:buClr>
              <a:buSzPts val="1100"/>
              <a:buFont typeface="Arial"/>
              <a:buNone/>
              <a:tabLst/>
              <a:defRPr/>
            </a:pPr>
            <a:r>
              <a:rPr lang="en-US" sz="3200" dirty="0">
                <a:hlinkClick r:id="rId4"/>
              </a:rPr>
              <a:t>https://agid.acl.gov/FILES/Populations/2022/2022 Population Data Age 60 Plus by State.xlsx</a:t>
            </a:r>
            <a:endParaRPr lang="en-US" sz="1800" b="0" i="0" u="none" strike="noStrike"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49727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
                <a:srgbClr val="000000"/>
              </a:buClr>
              <a:buSzPts val="1100"/>
              <a:buNone/>
              <a:tabLst/>
              <a:defRPr/>
            </a:pPr>
            <a:endParaRPr lang="en-US" sz="1800" b="0" i="0" u="none" strike="noStrike"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85647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2572096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277288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Hyperlinks: </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https://www.govinfo.gov/content/pkg/FR-2024-02-14/pdf/2024-01913.pdf ​​</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https://acl.gov/sites/default/files/TIII_SelectTopicAreasToReview-SUA2024_508.pdf</a:t>
            </a:r>
          </a:p>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https://acl.gov/sites/default/files/OAA_Reg_1988-2024_CrosswalkChart_508.pdf</a:t>
            </a:r>
          </a:p>
        </p:txBody>
      </p:sp>
    </p:spTree>
    <p:extLst>
      <p:ext uri="{BB962C8B-B14F-4D97-AF65-F5344CB8AC3E}">
        <p14:creationId xmlns:p14="http://schemas.microsoft.com/office/powerpoint/2010/main" val="42076386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8320495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04" name="Google Shape;50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43681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181140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112707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Hyperlinks: </a:t>
            </a:r>
          </a:p>
          <a:p>
            <a:pPr marL="158750" indent="0">
              <a:buNone/>
            </a:pPr>
            <a:r>
              <a:rPr lang="en-US" dirty="0"/>
              <a:t>https://www.govinfo.gov/content/pkg/FR-2024-02-14/pdf/2024-01913.pdf</a:t>
            </a:r>
          </a:p>
        </p:txBody>
      </p:sp>
    </p:spTree>
    <p:extLst>
      <p:ext uri="{BB962C8B-B14F-4D97-AF65-F5344CB8AC3E}">
        <p14:creationId xmlns:p14="http://schemas.microsoft.com/office/powerpoint/2010/main" val="4087235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1-Title slide">
  <p:cSld name="Title Slide">
    <p:spTree>
      <p:nvGrpSpPr>
        <p:cNvPr id="1" name="Shape 11"/>
        <p:cNvGrpSpPr/>
        <p:nvPr/>
      </p:nvGrpSpPr>
      <p:grpSpPr>
        <a:xfrm>
          <a:off x="0" y="0"/>
          <a:ext cx="0" cy="0"/>
          <a:chOff x="0" y="0"/>
          <a:chExt cx="0" cy="0"/>
        </a:xfrm>
      </p:grpSpPr>
      <p:sp>
        <p:nvSpPr>
          <p:cNvPr id="13" name="Google Shape;13;p27"/>
          <p:cNvSpPr txBox="1">
            <a:spLocks noGrp="1"/>
          </p:cNvSpPr>
          <p:nvPr>
            <p:ph type="title"/>
          </p:nvPr>
        </p:nvSpPr>
        <p:spPr>
          <a:xfrm>
            <a:off x="838201" y="3090912"/>
            <a:ext cx="866674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7"/>
          <p:cNvSpPr txBox="1">
            <a:spLocks noGrp="1"/>
          </p:cNvSpPr>
          <p:nvPr>
            <p:ph type="body" idx="1"/>
          </p:nvPr>
        </p:nvSpPr>
        <p:spPr>
          <a:xfrm>
            <a:off x="838204" y="4608218"/>
            <a:ext cx="4142873" cy="1714209"/>
          </a:xfrm>
          <a:prstGeom prst="rect">
            <a:avLst/>
          </a:prstGeom>
          <a:noFill/>
          <a:ln>
            <a:noFill/>
          </a:ln>
        </p:spPr>
        <p:txBody>
          <a:bodyPr spcFirstLastPara="1" wrap="square" lIns="91425" tIns="45700" rIns="91425" bIns="45700" anchor="t" anchorCtr="0">
            <a:normAutofit/>
          </a:bodyPr>
          <a:lstStyle>
            <a:lvl1pPr marL="127695" lvl="0" indent="893" algn="l">
              <a:lnSpc>
                <a:spcPct val="90000"/>
              </a:lnSpc>
              <a:spcBef>
                <a:spcPts val="563"/>
              </a:spcBef>
              <a:spcAft>
                <a:spcPts val="0"/>
              </a:spcAft>
              <a:buClr>
                <a:schemeClr val="dk1"/>
              </a:buClr>
              <a:buSzPts val="2000"/>
              <a:buNone/>
              <a:defRPr sz="1125">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6" name="Google Shape;15;p27" descr="Administration for Community Living">
            <a:extLst>
              <a:ext uri="{FF2B5EF4-FFF2-40B4-BE49-F238E27FC236}">
                <a16:creationId xmlns:a16="http://schemas.microsoft.com/office/drawing/2014/main" id="{055A67CA-4E63-17C0-1ED2-ACD17465ECED}"/>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0469898" y="5760382"/>
            <a:ext cx="1359785" cy="562045"/>
          </a:xfrm>
          <a:prstGeom prst="rect">
            <a:avLst/>
          </a:prstGeom>
          <a:noFill/>
          <a:ln>
            <a:noFill/>
          </a:ln>
        </p:spPr>
      </p:pic>
      <p:sp>
        <p:nvSpPr>
          <p:cNvPr id="2" name="Google Shape;238;p1">
            <a:extLst>
              <a:ext uri="{FF2B5EF4-FFF2-40B4-BE49-F238E27FC236}">
                <a16:creationId xmlns:a16="http://schemas.microsoft.com/office/drawing/2014/main" id="{0F228A46-61CB-17D2-A3FE-C22B635DBDC0}"/>
              </a:ext>
              <a:ext uri="{C183D7F6-B498-43B3-948B-1728B52AA6E4}">
                <adec:decorative xmlns:adec="http://schemas.microsoft.com/office/drawing/2017/decorative" val="1"/>
              </a:ext>
            </a:extLst>
          </p:cNvPr>
          <p:cNvSpPr/>
          <p:nvPr userDrawn="1"/>
        </p:nvSpPr>
        <p:spPr>
          <a:xfrm>
            <a:off x="838202" y="4416475"/>
            <a:ext cx="4539559" cy="45719"/>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Content with Caption" userDrawn="1">
  <p:cSld name="Closing Blue">
    <p:bg>
      <p:bgPr>
        <a:solidFill>
          <a:srgbClr val="075190"/>
        </a:solidFill>
        <a:effectLst/>
      </p:bgPr>
    </p:bg>
    <p:spTree>
      <p:nvGrpSpPr>
        <p:cNvPr id="1" name="Shape 220"/>
        <p:cNvGrpSpPr/>
        <p:nvPr/>
      </p:nvGrpSpPr>
      <p:grpSpPr>
        <a:xfrm>
          <a:off x="0" y="0"/>
          <a:ext cx="0" cy="0"/>
          <a:chOff x="0" y="0"/>
          <a:chExt cx="0" cy="0"/>
        </a:xfrm>
      </p:grpSpPr>
      <p:sp>
        <p:nvSpPr>
          <p:cNvPr id="221" name="Google Shape;221;p50"/>
          <p:cNvSpPr txBox="1">
            <a:spLocks noGrp="1"/>
          </p:cNvSpPr>
          <p:nvPr>
            <p:ph type="body" idx="1"/>
          </p:nvPr>
        </p:nvSpPr>
        <p:spPr>
          <a:xfrm>
            <a:off x="839788" y="4801687"/>
            <a:ext cx="3932237" cy="1565366"/>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1600"/>
              <a:buNone/>
              <a:defRPr sz="900">
                <a:solidFill>
                  <a:schemeClr val="lt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222" name="Google Shape;222;p50"/>
          <p:cNvSpPr txBox="1">
            <a:spLocks noGrp="1"/>
          </p:cNvSpPr>
          <p:nvPr>
            <p:ph type="body" idx="2"/>
          </p:nvPr>
        </p:nvSpPr>
        <p:spPr>
          <a:xfrm>
            <a:off x="839788" y="4061463"/>
            <a:ext cx="3932237" cy="667295"/>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2400"/>
              <a:buNone/>
              <a:defRPr sz="1350">
                <a:solidFill>
                  <a:schemeClr val="lt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0" name="Google Shape;15;p27">
            <a:extLst>
              <a:ext uri="{FF2B5EF4-FFF2-40B4-BE49-F238E27FC236}">
                <a16:creationId xmlns:a16="http://schemas.microsoft.com/office/drawing/2014/main" id="{6A3058F1-7B9F-07E8-9994-DE41B1D9BA47}"/>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0347632" y="254555"/>
            <a:ext cx="1359785" cy="562044"/>
          </a:xfrm>
          <a:prstGeom prst="rect">
            <a:avLst/>
          </a:prstGeom>
          <a:noFill/>
          <a:ln>
            <a:noFill/>
          </a:ln>
        </p:spPr>
      </p:pic>
      <p:sp>
        <p:nvSpPr>
          <p:cNvPr id="2" name="Google Shape;55;p33">
            <a:extLst>
              <a:ext uri="{FF2B5EF4-FFF2-40B4-BE49-F238E27FC236}">
                <a16:creationId xmlns:a16="http://schemas.microsoft.com/office/drawing/2014/main" id="{1DBAB69E-9E68-F732-99DC-86FDBC852793}"/>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3" name="Google Shape;132;p40">
            <a:extLst>
              <a:ext uri="{FF2B5EF4-FFF2-40B4-BE49-F238E27FC236}">
                <a16:creationId xmlns:a16="http://schemas.microsoft.com/office/drawing/2014/main" id="{1F595DA3-FF54-C766-29F6-B252D2897CE7}"/>
              </a:ext>
            </a:extLst>
          </p:cNvPr>
          <p:cNvSpPr txBox="1">
            <a:spLocks noGrp="1"/>
          </p:cNvSpPr>
          <p:nvPr>
            <p:ph type="title"/>
          </p:nvPr>
        </p:nvSpPr>
        <p:spPr>
          <a:xfrm>
            <a:off x="857139" y="210812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Google Shape;238;p1">
            <a:extLst>
              <a:ext uri="{FF2B5EF4-FFF2-40B4-BE49-F238E27FC236}">
                <a16:creationId xmlns:a16="http://schemas.microsoft.com/office/drawing/2014/main" id="{33151522-F92D-80DC-4A75-D96182698C3A}"/>
              </a:ext>
              <a:ext uri="{C183D7F6-B498-43B3-948B-1728B52AA6E4}">
                <adec:decorative xmlns:adec="http://schemas.microsoft.com/office/drawing/2017/decorative" val="1"/>
              </a:ext>
            </a:extLst>
          </p:cNvPr>
          <p:cNvSpPr/>
          <p:nvPr userDrawn="1"/>
        </p:nvSpPr>
        <p:spPr>
          <a:xfrm>
            <a:off x="838202" y="3531439"/>
            <a:ext cx="4539559" cy="45719"/>
          </a:xfrm>
          <a:prstGeom prst="rect">
            <a:avLst/>
          </a:prstGeom>
          <a:solidFill>
            <a:schemeClr val="bg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Title slide" preserve="1" userDrawn="1">
  <p:cSld name="Banner Image 2">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1254931" y="4358090"/>
            <a:ext cx="6675412" cy="95976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a:buNone/>
              <a:defRPr sz="180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1254932" y="5323581"/>
            <a:ext cx="9604659" cy="1143280"/>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600"/>
              <a:buNone/>
              <a:defRPr sz="900" i="1">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33" name="Google Shape;33;p30"/>
          <p:cNvSpPr>
            <a:spLocks noGrp="1"/>
          </p:cNvSpPr>
          <p:nvPr>
            <p:ph type="pic" idx="3"/>
          </p:nvPr>
        </p:nvSpPr>
        <p:spPr>
          <a:xfrm>
            <a:off x="3" y="751441"/>
            <a:ext cx="12191999" cy="2888055"/>
          </a:xfrm>
          <a:prstGeom prst="rect">
            <a:avLst/>
          </a:prstGeom>
          <a:noFill/>
          <a:ln>
            <a:noFill/>
          </a:ln>
        </p:spPr>
        <p:txBody>
          <a:bodyPr/>
          <a:lstStyle>
            <a:lvl1pPr>
              <a:defRPr>
                <a:latin typeface="+mj-lt"/>
              </a:defRPr>
            </a:lvl1pPr>
          </a:lstStyle>
          <a:p>
            <a:endParaRPr lang="en-US"/>
          </a:p>
        </p:txBody>
      </p:sp>
      <p:pic>
        <p:nvPicPr>
          <p:cNvPr id="8" name="Google Shape;27;p29">
            <a:extLst>
              <a:ext uri="{FF2B5EF4-FFF2-40B4-BE49-F238E27FC236}">
                <a16:creationId xmlns:a16="http://schemas.microsoft.com/office/drawing/2014/main" id="{7AA2E2F3-13D0-39CB-F541-054E851B87BE}"/>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2" name="Google Shape;377;p13">
            <a:extLst>
              <a:ext uri="{FF2B5EF4-FFF2-40B4-BE49-F238E27FC236}">
                <a16:creationId xmlns:a16="http://schemas.microsoft.com/office/drawing/2014/main" id="{9BFB2F77-18AC-A1A7-15DA-C933E18CEAE8}"/>
              </a:ext>
              <a:ext uri="{C183D7F6-B498-43B3-948B-1728B52AA6E4}">
                <adec:decorative xmlns:adec="http://schemas.microsoft.com/office/drawing/2017/decorative" val="1"/>
              </a:ext>
            </a:extLst>
          </p:cNvPr>
          <p:cNvCxnSpPr/>
          <p:nvPr userDrawn="1"/>
        </p:nvCxnSpPr>
        <p:spPr>
          <a:xfrm rot="10800000" flipH="1">
            <a:off x="1343861" y="4584905"/>
            <a:ext cx="1951119" cy="123"/>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254873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section" preserve="1" userDrawn="1">
  <p:cSld name="Title and Text">
    <p:spTree>
      <p:nvGrpSpPr>
        <p:cNvPr id="1" name="Shape 131"/>
        <p:cNvGrpSpPr/>
        <p:nvPr/>
      </p:nvGrpSpPr>
      <p:grpSpPr>
        <a:xfrm>
          <a:off x="0" y="0"/>
          <a:ext cx="0" cy="0"/>
          <a:chOff x="0" y="0"/>
          <a:chExt cx="0" cy="0"/>
        </a:xfrm>
      </p:grpSpPr>
      <p:sp>
        <p:nvSpPr>
          <p:cNvPr id="132" name="Google Shape;132;p40"/>
          <p:cNvSpPr txBox="1">
            <a:spLocks noGrp="1"/>
          </p:cNvSpPr>
          <p:nvPr>
            <p:ph type="title"/>
          </p:nvPr>
        </p:nvSpPr>
        <p:spPr>
          <a:xfrm>
            <a:off x="857139" y="873470"/>
            <a:ext cx="10515600" cy="791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1800">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 name="Google Shape;27;p29">
            <a:extLst>
              <a:ext uri="{FF2B5EF4-FFF2-40B4-BE49-F238E27FC236}">
                <a16:creationId xmlns:a16="http://schemas.microsoft.com/office/drawing/2014/main" id="{9E9438A6-51BE-5265-07DC-B018DA02A3D8}"/>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4" name="Text Placeholder 3">
            <a:extLst>
              <a:ext uri="{FF2B5EF4-FFF2-40B4-BE49-F238E27FC236}">
                <a16:creationId xmlns:a16="http://schemas.microsoft.com/office/drawing/2014/main" id="{308E77D8-7528-C2D0-266F-82F1D7C90494}"/>
              </a:ext>
            </a:extLst>
          </p:cNvPr>
          <p:cNvSpPr>
            <a:spLocks noGrp="1"/>
          </p:cNvSpPr>
          <p:nvPr>
            <p:ph type="body" sz="quarter" idx="10"/>
          </p:nvPr>
        </p:nvSpPr>
        <p:spPr>
          <a:xfrm>
            <a:off x="857249" y="1748613"/>
            <a:ext cx="10472739" cy="4568825"/>
          </a:xfrm>
        </p:spPr>
        <p:txBody>
          <a:bodyPr/>
          <a:lstStyle>
            <a:lvl1pPr marL="129481" indent="-129481">
              <a:buSzPct val="100000"/>
              <a:buFont typeface="Wingdings" panose="05000000000000000000" pitchFamily="2" charset="2"/>
              <a:buChar char="§"/>
              <a:defRPr lang="en-US" sz="900" b="0" i="0" u="none" strike="noStrike" cap="none" smtClean="0">
                <a:solidFill>
                  <a:schemeClr val="dk1"/>
                </a:solidFill>
                <a:latin typeface="+mn-lt"/>
                <a:ea typeface="Titillium Web"/>
                <a:cs typeface="Titillium Web"/>
                <a:sym typeface="Titillium Web"/>
              </a:defRPr>
            </a:lvl1pPr>
            <a:lvl2pPr marL="417017" indent="-192881">
              <a:defRPr lang="en-US" sz="900" b="0" i="0" u="none" strike="noStrike" cap="none" dirty="0" smtClean="0">
                <a:solidFill>
                  <a:schemeClr val="dk1"/>
                </a:solidFill>
                <a:latin typeface="+mn-lt"/>
                <a:ea typeface="Titillium Web"/>
                <a:cs typeface="Titillium Web"/>
                <a:sym typeface="Titillium Web"/>
              </a:defRPr>
            </a:lvl2pPr>
            <a:lvl3pPr marL="643831" indent="-192881">
              <a:defRPr lang="en-US" sz="788" b="0" i="0" u="none" strike="noStrike" cap="none" dirty="0" smtClean="0">
                <a:solidFill>
                  <a:schemeClr val="dk1"/>
                </a:solidFill>
                <a:latin typeface="+mn-lt"/>
                <a:ea typeface="Titillium Web"/>
                <a:cs typeface="Titillium Web"/>
                <a:sym typeface="Titillium Web"/>
              </a:defRPr>
            </a:lvl3pPr>
            <a:lvl4pPr marL="868859" indent="-160735">
              <a:defRPr lang="en-US" sz="675" b="0" i="0" u="none" strike="noStrike" cap="none" dirty="0" smtClean="0">
                <a:solidFill>
                  <a:schemeClr val="dk1"/>
                </a:solidFill>
                <a:latin typeface="+mn-lt"/>
                <a:ea typeface="Titillium Web"/>
                <a:cs typeface="Titillium Web"/>
                <a:sym typeface="Titillium Web"/>
              </a:defRPr>
            </a:lvl4pPr>
            <a:lvl5pPr marL="1092994" indent="-160735">
              <a:defRPr lang="en-US" sz="619" b="0" i="0" u="none" strike="noStrike" cap="none" dirty="0">
                <a:solidFill>
                  <a:schemeClr val="dk1"/>
                </a:solidFill>
                <a:latin typeface="+mn-lt"/>
                <a:ea typeface="Titillium Web"/>
                <a:cs typeface="Titillium Web"/>
                <a:sym typeface="Titillium Web"/>
              </a:defRPr>
            </a:lvl5pPr>
          </a:lstStyle>
          <a:p>
            <a:pPr lvl="0"/>
            <a:r>
              <a:rPr lang="en-US"/>
              <a:t>Click to edit Master text styles</a:t>
            </a:r>
          </a:p>
          <a:p>
            <a:pPr marL="320576" marR="0" lvl="1" indent="-96441" algn="l" rtl="0">
              <a:lnSpc>
                <a:spcPct val="90000"/>
              </a:lnSpc>
              <a:spcBef>
                <a:spcPts val="281"/>
              </a:spcBef>
              <a:spcAft>
                <a:spcPts val="0"/>
              </a:spcAft>
              <a:buClr>
                <a:schemeClr val="accent1"/>
              </a:buClr>
              <a:buSzPct val="100000"/>
              <a:buFont typeface="Arial"/>
              <a:buChar char="•"/>
            </a:pPr>
            <a:r>
              <a:rPr lang="en-US"/>
              <a:t>Second level</a:t>
            </a:r>
          </a:p>
          <a:p>
            <a:pPr marL="547391" marR="0" lvl="2" indent="-96441" algn="l" rtl="0">
              <a:lnSpc>
                <a:spcPct val="90000"/>
              </a:lnSpc>
              <a:spcBef>
                <a:spcPts val="281"/>
              </a:spcBef>
              <a:spcAft>
                <a:spcPts val="0"/>
              </a:spcAft>
              <a:buClr>
                <a:schemeClr val="accent2"/>
              </a:buClr>
              <a:buSzPct val="100000"/>
              <a:buFont typeface="Wingdings" panose="05000000000000000000" pitchFamily="2" charset="2"/>
              <a:buChar char="§"/>
            </a:pPr>
            <a:r>
              <a:rPr lang="en-US"/>
              <a:t>Third level</a:t>
            </a:r>
          </a:p>
          <a:p>
            <a:pPr marL="804566" marR="0" lvl="3" indent="-96441" algn="l" rtl="0">
              <a:lnSpc>
                <a:spcPct val="90000"/>
              </a:lnSpc>
              <a:spcBef>
                <a:spcPts val="281"/>
              </a:spcBef>
              <a:spcAft>
                <a:spcPts val="0"/>
              </a:spcAft>
              <a:buClr>
                <a:schemeClr val="accent3"/>
              </a:buClr>
              <a:buSzPct val="100000"/>
              <a:buFont typeface="Arial" panose="020B0604020202020204" pitchFamily="34" charset="0"/>
              <a:buChar char="•"/>
            </a:pPr>
            <a:r>
              <a:rPr lang="en-US"/>
              <a:t>Fourth level</a:t>
            </a:r>
          </a:p>
          <a:p>
            <a:pPr marL="1028700" marR="0" lvl="4" indent="-96441" algn="l" rtl="0">
              <a:lnSpc>
                <a:spcPct val="90000"/>
              </a:lnSpc>
              <a:spcBef>
                <a:spcPts val="281"/>
              </a:spcBef>
              <a:spcAft>
                <a:spcPts val="0"/>
              </a:spcAft>
              <a:buClr>
                <a:schemeClr val="accent4"/>
              </a:buClr>
              <a:buSzPct val="100000"/>
              <a:buFont typeface="Wingdings" panose="05000000000000000000" pitchFamily="2" charset="2"/>
              <a:buChar char="§"/>
            </a:pPr>
            <a:r>
              <a:rPr lang="en-US"/>
              <a:t>Fifth level</a:t>
            </a:r>
          </a:p>
        </p:txBody>
      </p:sp>
    </p:spTree>
    <p:extLst>
      <p:ext uri="{BB962C8B-B14F-4D97-AF65-F5344CB8AC3E}">
        <p14:creationId xmlns:p14="http://schemas.microsoft.com/office/powerpoint/2010/main" val="353923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Inner with text" userDrawn="1">
  <p:cSld name="Three-part Text">
    <p:spTree>
      <p:nvGrpSpPr>
        <p:cNvPr id="1" name="Shape 42"/>
        <p:cNvGrpSpPr/>
        <p:nvPr/>
      </p:nvGrpSpPr>
      <p:grpSpPr>
        <a:xfrm>
          <a:off x="0" y="0"/>
          <a:ext cx="0" cy="0"/>
          <a:chOff x="0" y="0"/>
          <a:chExt cx="0" cy="0"/>
        </a:xfrm>
      </p:grpSpPr>
      <p:sp>
        <p:nvSpPr>
          <p:cNvPr id="45" name="Google Shape;45;p32"/>
          <p:cNvSpPr txBox="1">
            <a:spLocks noGrp="1"/>
          </p:cNvSpPr>
          <p:nvPr>
            <p:ph type="body" idx="2"/>
          </p:nvPr>
        </p:nvSpPr>
        <p:spPr>
          <a:xfrm>
            <a:off x="6459585" y="1801509"/>
            <a:ext cx="4400007" cy="1189877"/>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0"/>
              </a:spcBef>
              <a:spcAft>
                <a:spcPts val="0"/>
              </a:spcAft>
              <a:buClr>
                <a:schemeClr val="dk1"/>
              </a:buClr>
              <a:buSzPts val="1600"/>
              <a:buNone/>
              <a:defRPr sz="90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46" name="Google Shape;46;p32"/>
          <p:cNvSpPr txBox="1">
            <a:spLocks noGrp="1"/>
          </p:cNvSpPr>
          <p:nvPr>
            <p:ph type="body" idx="3"/>
          </p:nvPr>
        </p:nvSpPr>
        <p:spPr>
          <a:xfrm>
            <a:off x="6459585" y="3956880"/>
            <a:ext cx="4400007" cy="1189877"/>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0"/>
              </a:spcBef>
              <a:spcAft>
                <a:spcPts val="0"/>
              </a:spcAft>
              <a:buClr>
                <a:schemeClr val="dk1"/>
              </a:buClr>
              <a:buSzPts val="1600"/>
              <a:buNone/>
              <a:defRPr sz="90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48" name="Google Shape;48;p32"/>
          <p:cNvSpPr txBox="1">
            <a:spLocks noGrp="1"/>
          </p:cNvSpPr>
          <p:nvPr>
            <p:ph type="body" idx="4"/>
          </p:nvPr>
        </p:nvSpPr>
        <p:spPr>
          <a:xfrm>
            <a:off x="6459585" y="1295239"/>
            <a:ext cx="4400007" cy="350682"/>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0"/>
              </a:spcBef>
              <a:spcAft>
                <a:spcPts val="0"/>
              </a:spcAft>
              <a:buClr>
                <a:schemeClr val="dk1"/>
              </a:buClr>
              <a:buSzPts val="2000"/>
              <a:buNone/>
              <a:defRPr sz="1125" b="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49" name="Google Shape;49;p32"/>
          <p:cNvSpPr txBox="1">
            <a:spLocks noGrp="1"/>
          </p:cNvSpPr>
          <p:nvPr>
            <p:ph type="body" idx="5"/>
          </p:nvPr>
        </p:nvSpPr>
        <p:spPr>
          <a:xfrm>
            <a:off x="6459585" y="3474128"/>
            <a:ext cx="4400007" cy="350682"/>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0"/>
              </a:spcBef>
              <a:spcAft>
                <a:spcPts val="0"/>
              </a:spcAft>
              <a:buClr>
                <a:schemeClr val="dk1"/>
              </a:buClr>
              <a:buSzPts val="2800"/>
              <a:buNone/>
              <a:defRPr sz="1125">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2" name="Google Shape;27;p29">
            <a:extLst>
              <a:ext uri="{FF2B5EF4-FFF2-40B4-BE49-F238E27FC236}">
                <a16:creationId xmlns:a16="http://schemas.microsoft.com/office/drawing/2014/main" id="{B51CC974-B878-E798-7339-E559645BDC90}"/>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23;p29">
            <a:extLst>
              <a:ext uri="{FF2B5EF4-FFF2-40B4-BE49-F238E27FC236}">
                <a16:creationId xmlns:a16="http://schemas.microsoft.com/office/drawing/2014/main" id="{E2B3382E-62A0-6765-B69C-02A55C207D19}"/>
              </a:ext>
            </a:extLst>
          </p:cNvPr>
          <p:cNvSpPr txBox="1">
            <a:spLocks noGrp="1"/>
          </p:cNvSpPr>
          <p:nvPr>
            <p:ph type="title"/>
          </p:nvPr>
        </p:nvSpPr>
        <p:spPr>
          <a:xfrm>
            <a:off x="808039" y="508639"/>
            <a:ext cx="4798679" cy="96549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tillium Web"/>
              <a:buNone/>
              <a:defRPr sz="1575" b="0">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 name="Text Placeholder 2">
            <a:extLst>
              <a:ext uri="{FF2B5EF4-FFF2-40B4-BE49-F238E27FC236}">
                <a16:creationId xmlns:a16="http://schemas.microsoft.com/office/drawing/2014/main" id="{3515688C-6440-B183-E8EF-A6E53D8C4632}"/>
              </a:ext>
            </a:extLst>
          </p:cNvPr>
          <p:cNvSpPr>
            <a:spLocks noGrp="1"/>
          </p:cNvSpPr>
          <p:nvPr>
            <p:ph type="body" sz="quarter" idx="10"/>
          </p:nvPr>
        </p:nvSpPr>
        <p:spPr>
          <a:xfrm>
            <a:off x="808039" y="1535189"/>
            <a:ext cx="4798679" cy="4668765"/>
          </a:xfrm>
        </p:spPr>
        <p:txBody>
          <a:bodyPr>
            <a:normAutofit/>
          </a:bodyPr>
          <a:lstStyle>
            <a:lvl1pPr marL="96441" indent="-96441">
              <a:buClrTx/>
              <a:buSzPct val="100000"/>
              <a:buFont typeface="Wingdings" panose="05000000000000000000" pitchFamily="2" charset="2"/>
              <a:buChar char="§"/>
              <a:defRPr sz="900">
                <a:latin typeface="+mn-lt"/>
              </a:defRPr>
            </a:lvl1pPr>
            <a:lvl2pPr marL="320576" indent="-96441">
              <a:buClr>
                <a:schemeClr val="accent1"/>
              </a:buClr>
              <a:buSzPct val="100000"/>
              <a:defRPr sz="900">
                <a:latin typeface="+mn-lt"/>
              </a:defRPr>
            </a:lvl2pPr>
            <a:lvl3pPr marL="547391" indent="-96441">
              <a:buClr>
                <a:schemeClr val="accent2"/>
              </a:buClr>
              <a:buSzPct val="100000"/>
              <a:buFont typeface="Wingdings" panose="05000000000000000000" pitchFamily="2" charset="2"/>
              <a:buChar char="§"/>
              <a:defRPr sz="788">
                <a:latin typeface="+mn-lt"/>
              </a:defRPr>
            </a:lvl3pPr>
            <a:lvl4pPr marL="804566" indent="-96441">
              <a:buClr>
                <a:schemeClr val="accent3"/>
              </a:buClr>
              <a:buSzPct val="100000"/>
              <a:buFont typeface="Arial" panose="020B0604020202020204" pitchFamily="34" charset="0"/>
              <a:buChar char="•"/>
              <a:defRPr sz="675">
                <a:latin typeface="+mn-lt"/>
              </a:defRPr>
            </a:lvl4pPr>
            <a:lvl5pPr marL="1028700" indent="-96441">
              <a:buClr>
                <a:schemeClr val="accent4"/>
              </a:buClr>
              <a:buSzPct val="100000"/>
              <a:buFont typeface="Wingdings" panose="05000000000000000000" pitchFamily="2" charset="2"/>
              <a:buChar char="§"/>
              <a:defRPr sz="61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Chart">
    <p:spTree>
      <p:nvGrpSpPr>
        <p:cNvPr id="1" name="Shape 103"/>
        <p:cNvGrpSpPr/>
        <p:nvPr/>
      </p:nvGrpSpPr>
      <p:grpSpPr>
        <a:xfrm>
          <a:off x="0" y="0"/>
          <a:ext cx="0" cy="0"/>
          <a:chOff x="0" y="0"/>
          <a:chExt cx="0" cy="0"/>
        </a:xfrm>
      </p:grpSpPr>
      <p:sp>
        <p:nvSpPr>
          <p:cNvPr id="111" name="Google Shape;111;p38"/>
          <p:cNvSpPr>
            <a:spLocks noGrp="1"/>
          </p:cNvSpPr>
          <p:nvPr>
            <p:ph type="chart" idx="7"/>
          </p:nvPr>
        </p:nvSpPr>
        <p:spPr>
          <a:xfrm>
            <a:off x="838201" y="1112111"/>
            <a:ext cx="10518059" cy="516649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563"/>
              </a:spcBef>
              <a:spcAft>
                <a:spcPts val="0"/>
              </a:spcAft>
              <a:buClr>
                <a:schemeClr val="dk1"/>
              </a:buClr>
              <a:buSzPts val="2800"/>
              <a:buFont typeface="Arial"/>
              <a:buNone/>
              <a:defRPr sz="1575" b="0" i="0" u="none" strike="noStrike" cap="none">
                <a:solidFill>
                  <a:schemeClr val="dk1"/>
                </a:solidFill>
                <a:latin typeface="+mj-lt"/>
                <a:ea typeface="Titillium Web"/>
                <a:cs typeface="Titillium Web"/>
                <a:sym typeface="Titillium Web"/>
              </a:defRPr>
            </a:lvl1pPr>
            <a:lvl2pPr marR="0" lvl="1"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Titillium Web"/>
                <a:ea typeface="Titillium Web"/>
                <a:cs typeface="Titillium Web"/>
                <a:sym typeface="Titillium Web"/>
              </a:defRPr>
            </a:lvl2pPr>
            <a:lvl3pPr marR="0" lvl="2"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Titillium Web"/>
                <a:ea typeface="Titillium Web"/>
                <a:cs typeface="Titillium Web"/>
                <a:sym typeface="Titillium Web"/>
              </a:defRPr>
            </a:lvl3pPr>
            <a:lvl4pPr marR="0" lvl="3"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Titillium Web"/>
                <a:ea typeface="Titillium Web"/>
                <a:cs typeface="Titillium Web"/>
                <a:sym typeface="Titillium Web"/>
              </a:defRPr>
            </a:lvl4pPr>
            <a:lvl5pPr marR="0" lvl="4"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Titillium Web"/>
                <a:ea typeface="Titillium Web"/>
                <a:cs typeface="Titillium Web"/>
                <a:sym typeface="Titillium Web"/>
              </a:defRPr>
            </a:lvl5pPr>
            <a:lvl6pPr marR="0" lvl="5"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9pPr>
          </a:lstStyle>
          <a:p>
            <a:endParaRPr/>
          </a:p>
        </p:txBody>
      </p:sp>
      <p:pic>
        <p:nvPicPr>
          <p:cNvPr id="13" name="Google Shape;27;p29">
            <a:extLst>
              <a:ext uri="{FF2B5EF4-FFF2-40B4-BE49-F238E27FC236}">
                <a16:creationId xmlns:a16="http://schemas.microsoft.com/office/drawing/2014/main" id="{46C37664-7DC2-7755-1BE2-2EEE519F1C72}"/>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201" y="451575"/>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18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88100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Table">
    <p:spTree>
      <p:nvGrpSpPr>
        <p:cNvPr id="1" name="Shape 103"/>
        <p:cNvGrpSpPr/>
        <p:nvPr/>
      </p:nvGrpSpPr>
      <p:grpSpPr>
        <a:xfrm>
          <a:off x="0" y="0"/>
          <a:ext cx="0" cy="0"/>
          <a:chOff x="0" y="0"/>
          <a:chExt cx="0" cy="0"/>
        </a:xfrm>
      </p:grpSpPr>
      <p:pic>
        <p:nvPicPr>
          <p:cNvPr id="13" name="Google Shape;27;p29">
            <a:extLst>
              <a:ext uri="{FF2B5EF4-FFF2-40B4-BE49-F238E27FC236}">
                <a16:creationId xmlns:a16="http://schemas.microsoft.com/office/drawing/2014/main" id="{46C37664-7DC2-7755-1BE2-2EEE519F1C72}"/>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201" y="620114"/>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18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Table Placeholder 3">
            <a:extLst>
              <a:ext uri="{FF2B5EF4-FFF2-40B4-BE49-F238E27FC236}">
                <a16:creationId xmlns:a16="http://schemas.microsoft.com/office/drawing/2014/main" id="{C36EEF6C-05D3-1E3A-4003-2E85ECD42A9D}"/>
              </a:ext>
            </a:extLst>
          </p:cNvPr>
          <p:cNvSpPr>
            <a:spLocks noGrp="1"/>
          </p:cNvSpPr>
          <p:nvPr>
            <p:ph type="tbl" sz="quarter" idx="10"/>
          </p:nvPr>
        </p:nvSpPr>
        <p:spPr>
          <a:xfrm>
            <a:off x="838200" y="1377950"/>
            <a:ext cx="10783888" cy="4821238"/>
          </a:xfrm>
        </p:spPr>
        <p:txBody>
          <a:bodyPr/>
          <a:lstStyle>
            <a:lvl1pPr>
              <a:defRPr>
                <a:latin typeface="+mj-lt"/>
              </a:defRPr>
            </a:lvl1pPr>
          </a:lstStyle>
          <a:p>
            <a:endParaRPr lang="en-US"/>
          </a:p>
        </p:txBody>
      </p:sp>
    </p:spTree>
    <p:extLst>
      <p:ext uri="{BB962C8B-B14F-4D97-AF65-F5344CB8AC3E}">
        <p14:creationId xmlns:p14="http://schemas.microsoft.com/office/powerpoint/2010/main" val="82415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Divider White">
    <p:spTree>
      <p:nvGrpSpPr>
        <p:cNvPr id="1" name="Shape 145"/>
        <p:cNvGrpSpPr/>
        <p:nvPr/>
      </p:nvGrpSpPr>
      <p:grpSpPr>
        <a:xfrm>
          <a:off x="0" y="0"/>
          <a:ext cx="0" cy="0"/>
          <a:chOff x="0" y="0"/>
          <a:chExt cx="0" cy="0"/>
        </a:xfrm>
      </p:grpSpPr>
      <p:sp>
        <p:nvSpPr>
          <p:cNvPr id="146" name="Google Shape;146;p42"/>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 name="Google Shape;27;p29">
            <a:extLst>
              <a:ext uri="{FF2B5EF4-FFF2-40B4-BE49-F238E27FC236}">
                <a16:creationId xmlns:a16="http://schemas.microsoft.com/office/drawing/2014/main" id="{05854331-F7AF-C9B5-6D37-9C0E3CB8ADA9}"/>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2" name="Google Shape;377;p13">
            <a:extLst>
              <a:ext uri="{FF2B5EF4-FFF2-40B4-BE49-F238E27FC236}">
                <a16:creationId xmlns:a16="http://schemas.microsoft.com/office/drawing/2014/main" id="{3D550D6D-C9A6-2C14-2747-036EE90B54E7}"/>
              </a:ext>
              <a:ext uri="{C183D7F6-B498-43B3-948B-1728B52AA6E4}">
                <adec:decorative xmlns:adec="http://schemas.microsoft.com/office/drawing/2017/decorative" val="1"/>
              </a:ext>
            </a:extLst>
          </p:cNvPr>
          <p:cNvCxnSpPr/>
          <p:nvPr userDrawn="1"/>
        </p:nvCxnSpPr>
        <p:spPr>
          <a:xfrm rot="10800000" flipH="1">
            <a:off x="958851" y="3227743"/>
            <a:ext cx="1951119" cy="123"/>
          </a:xfrm>
          <a:prstGeom prst="straightConnector1">
            <a:avLst/>
          </a:prstGeom>
          <a:noFill/>
          <a:ln w="57150" cap="flat" cmpd="sng">
            <a:solidFill>
              <a:srgbClr val="BE1E2D"/>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mparison" preserve="1" userDrawn="1">
  <p:cSld name="Divider Blue">
    <p:bg>
      <p:bgPr>
        <a:solidFill>
          <a:srgbClr val="075190"/>
        </a:solidFill>
        <a:effectLst/>
      </p:bgPr>
    </p:bg>
    <p:spTree>
      <p:nvGrpSpPr>
        <p:cNvPr id="1" name="Shape 137"/>
        <p:cNvGrpSpPr/>
        <p:nvPr/>
      </p:nvGrpSpPr>
      <p:grpSpPr>
        <a:xfrm>
          <a:off x="0" y="0"/>
          <a:ext cx="0" cy="0"/>
          <a:chOff x="0" y="0"/>
          <a:chExt cx="0" cy="0"/>
        </a:xfrm>
      </p:grpSpPr>
      <p:pic>
        <p:nvPicPr>
          <p:cNvPr id="10" name="Google Shape;27;p29">
            <a:extLst>
              <a:ext uri="{FF2B5EF4-FFF2-40B4-BE49-F238E27FC236}">
                <a16:creationId xmlns:a16="http://schemas.microsoft.com/office/drawing/2014/main" id="{15CBC54A-43C9-4F17-081B-8650F7DDCB8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69"/>
            <a:ext cx="568601" cy="464841"/>
          </a:xfrm>
          <a:prstGeom prst="rect">
            <a:avLst/>
          </a:prstGeom>
          <a:noFill/>
          <a:ln>
            <a:noFill/>
          </a:ln>
        </p:spPr>
      </p:pic>
      <p:sp>
        <p:nvSpPr>
          <p:cNvPr id="2" name="Google Shape;55;p33">
            <a:extLst>
              <a:ext uri="{FF2B5EF4-FFF2-40B4-BE49-F238E27FC236}">
                <a16:creationId xmlns:a16="http://schemas.microsoft.com/office/drawing/2014/main" id="{CC45F643-A167-7635-D7FF-3E96DBE0B3CC}"/>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3" name="Google Shape;146;p42">
            <a:extLst>
              <a:ext uri="{FF2B5EF4-FFF2-40B4-BE49-F238E27FC236}">
                <a16:creationId xmlns:a16="http://schemas.microsoft.com/office/drawing/2014/main" id="{0D439D33-6287-16FD-BBA7-D27183B36657}"/>
              </a:ext>
            </a:extLst>
          </p:cNvPr>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 name="Google Shape;377;p13">
            <a:extLst>
              <a:ext uri="{FF2B5EF4-FFF2-40B4-BE49-F238E27FC236}">
                <a16:creationId xmlns:a16="http://schemas.microsoft.com/office/drawing/2014/main" id="{7F95637A-936D-ECF5-7A95-DE61B6A9E11E}"/>
              </a:ext>
              <a:ext uri="{C183D7F6-B498-43B3-948B-1728B52AA6E4}">
                <adec:decorative xmlns:adec="http://schemas.microsoft.com/office/drawing/2017/decorative" val="1"/>
              </a:ext>
            </a:extLst>
          </p:cNvPr>
          <p:cNvCxnSpPr/>
          <p:nvPr userDrawn="1"/>
        </p:nvCxnSpPr>
        <p:spPr>
          <a:xfrm rot="10800000" flipH="1">
            <a:off x="954394" y="3223662"/>
            <a:ext cx="1951119" cy="123"/>
          </a:xfrm>
          <a:prstGeom prst="straightConnector1">
            <a:avLst/>
          </a:prstGeom>
          <a:noFill/>
          <a:ln w="57150" cap="flat" cmpd="sng">
            <a:solidFill>
              <a:schemeClr val="accent3"/>
            </a:solidFill>
            <a:prstDash val="solid"/>
            <a:miter lim="800000"/>
            <a:headEnd type="none" w="sm" len="sm"/>
            <a:tailEnd type="none" w="sm" len="sm"/>
          </a:ln>
        </p:spPr>
      </p:cxnSp>
    </p:spTree>
    <p:extLst>
      <p:ext uri="{BB962C8B-B14F-4D97-AF65-F5344CB8AC3E}">
        <p14:creationId xmlns:p14="http://schemas.microsoft.com/office/powerpoint/2010/main" val="227305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Title slide">
  <p:cSld name="Emphasis Word and Content">
    <p:spTree>
      <p:nvGrpSpPr>
        <p:cNvPr id="1" name="Shape 16"/>
        <p:cNvGrpSpPr/>
        <p:nvPr/>
      </p:nvGrpSpPr>
      <p:grpSpPr>
        <a:xfrm>
          <a:off x="0" y="0"/>
          <a:ext cx="0" cy="0"/>
          <a:chOff x="0" y="0"/>
          <a:chExt cx="0" cy="0"/>
        </a:xfrm>
      </p:grpSpPr>
      <p:sp>
        <p:nvSpPr>
          <p:cNvPr id="17" name="Google Shape;17;p28"/>
          <p:cNvSpPr txBox="1">
            <a:spLocks noGrp="1"/>
          </p:cNvSpPr>
          <p:nvPr>
            <p:ph type="title"/>
          </p:nvPr>
        </p:nvSpPr>
        <p:spPr>
          <a:xfrm>
            <a:off x="839788" y="3108960"/>
            <a:ext cx="5761309" cy="1097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tillium Web"/>
              <a:buNone/>
              <a:defRPr sz="135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8"/>
          <p:cNvSpPr txBox="1">
            <a:spLocks noGrp="1"/>
          </p:cNvSpPr>
          <p:nvPr>
            <p:ph type="body" idx="1"/>
          </p:nvPr>
        </p:nvSpPr>
        <p:spPr>
          <a:xfrm>
            <a:off x="838200" y="4206244"/>
            <a:ext cx="10021389" cy="2116183"/>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600"/>
              <a:buNone/>
              <a:defRPr sz="90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9" name="Google Shape;19;p28"/>
          <p:cNvSpPr txBox="1">
            <a:spLocks noGrp="1"/>
          </p:cNvSpPr>
          <p:nvPr>
            <p:ph type="body" idx="2"/>
          </p:nvPr>
        </p:nvSpPr>
        <p:spPr>
          <a:xfrm>
            <a:off x="576946" y="1597364"/>
            <a:ext cx="9475177" cy="1249178"/>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563"/>
              </a:spcBef>
              <a:spcAft>
                <a:spcPts val="0"/>
              </a:spcAft>
              <a:buClr>
                <a:schemeClr val="dk1"/>
              </a:buClr>
              <a:buSzPts val="8000"/>
              <a:buNone/>
              <a:defRPr sz="4500">
                <a:latin typeface="+mj-lt"/>
              </a:defRPr>
            </a:lvl1pPr>
            <a:lvl2pPr marL="514350" lvl="1" indent="-192881" algn="l">
              <a:lnSpc>
                <a:spcPct val="90000"/>
              </a:lnSpc>
              <a:spcBef>
                <a:spcPts val="281"/>
              </a:spcBef>
              <a:spcAft>
                <a:spcPts val="0"/>
              </a:spcAft>
              <a:buClr>
                <a:schemeClr val="dk1"/>
              </a:buClr>
              <a:buSzPts val="1800"/>
              <a:buChar char="•"/>
              <a:defRPr/>
            </a:lvl2pPr>
            <a:lvl3pPr marL="771525" lvl="2" indent="-192881" algn="l">
              <a:lnSpc>
                <a:spcPct val="90000"/>
              </a:lnSpc>
              <a:spcBef>
                <a:spcPts val="281"/>
              </a:spcBef>
              <a:spcAft>
                <a:spcPts val="0"/>
              </a:spcAft>
              <a:buClr>
                <a:schemeClr val="dk1"/>
              </a:buClr>
              <a:buSzPts val="1800"/>
              <a:buChar char="•"/>
              <a:defRPr/>
            </a:lvl3pPr>
            <a:lvl4pPr marL="1028700" lvl="3" indent="-192881" algn="l">
              <a:lnSpc>
                <a:spcPct val="90000"/>
              </a:lnSpc>
              <a:spcBef>
                <a:spcPts val="281"/>
              </a:spcBef>
              <a:spcAft>
                <a:spcPts val="0"/>
              </a:spcAft>
              <a:buClr>
                <a:schemeClr val="dk1"/>
              </a:buClr>
              <a:buSzPts val="1800"/>
              <a:buChar char="•"/>
              <a:defRPr/>
            </a:lvl4pPr>
            <a:lvl5pPr marL="1285875" lvl="4" indent="-192881" algn="l">
              <a:lnSpc>
                <a:spcPct val="90000"/>
              </a:lnSpc>
              <a:spcBef>
                <a:spcPts val="281"/>
              </a:spcBef>
              <a:spcAft>
                <a:spcPts val="0"/>
              </a:spcAft>
              <a:buClr>
                <a:schemeClr val="dk1"/>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pic>
        <p:nvPicPr>
          <p:cNvPr id="8" name="Google Shape;27;p29">
            <a:extLst>
              <a:ext uri="{FF2B5EF4-FFF2-40B4-BE49-F238E27FC236}">
                <a16:creationId xmlns:a16="http://schemas.microsoft.com/office/drawing/2014/main" id="{814DB8A8-DD98-9E4F-42FF-8A100C54A3AD}"/>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3" name="Google Shape;247;p2">
            <a:extLst>
              <a:ext uri="{FF2B5EF4-FFF2-40B4-BE49-F238E27FC236}">
                <a16:creationId xmlns:a16="http://schemas.microsoft.com/office/drawing/2014/main" id="{8E6ACB80-AEDB-CA7B-2FCD-22CED5841F03}"/>
              </a:ext>
              <a:ext uri="{C183D7F6-B498-43B3-948B-1728B52AA6E4}">
                <adec:decorative xmlns:adec="http://schemas.microsoft.com/office/drawing/2017/decorative" val="1"/>
              </a:ext>
            </a:extLst>
          </p:cNvPr>
          <p:cNvCxnSpPr/>
          <p:nvPr userDrawn="1"/>
        </p:nvCxnSpPr>
        <p:spPr>
          <a:xfrm>
            <a:off x="1041917" y="2846542"/>
            <a:ext cx="0" cy="822960"/>
          </a:xfrm>
          <a:prstGeom prst="straightConnector1">
            <a:avLst/>
          </a:prstGeom>
          <a:noFill/>
          <a:ln w="57150" cap="flat" cmpd="sng">
            <a:solidFill>
              <a:srgbClr val="BE1E2D"/>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tillium Web"/>
              <a:buNone/>
              <a:defRPr sz="4400" b="0"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838200" y="4563291"/>
            <a:ext cx="10515600" cy="16136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tillium Web"/>
                <a:ea typeface="Titillium Web"/>
                <a:cs typeface="Titillium Web"/>
                <a:sym typeface="Titillium Web"/>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tillium Web"/>
                <a:ea typeface="Titillium Web"/>
                <a:cs typeface="Titillium Web"/>
                <a:sym typeface="Titillium Web"/>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6"/>
          <p:cNvSpPr/>
          <p:nvPr/>
        </p:nvSpPr>
        <p:spPr>
          <a:xfrm>
            <a:off x="2" y="6618337"/>
            <a:ext cx="11823300" cy="246888"/>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10" name="Google Shape;10;p26"/>
          <p:cNvSpPr/>
          <p:nvPr/>
        </p:nvSpPr>
        <p:spPr>
          <a:xfrm>
            <a:off x="10363200" y="6618337"/>
            <a:ext cx="1828800" cy="246888"/>
          </a:xfrm>
          <a:prstGeom prst="rect">
            <a:avLst/>
          </a:prstGeom>
          <a:solidFill>
            <a:srgbClr val="F9A21A"/>
          </a:solidFill>
          <a:ln>
            <a:noFill/>
          </a:ln>
        </p:spPr>
        <p:txBody>
          <a:bodyPr spcFirstLastPara="1" wrap="square" lIns="51427" tIns="51427" rIns="51427" bIns="5142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788" b="0" i="0" u="none" strike="noStrike" cap="none">
              <a:solidFill>
                <a:srgbClr val="000000"/>
              </a:solidFill>
              <a:latin typeface="Arial"/>
              <a:ea typeface="Arial"/>
              <a:cs typeface="Arial"/>
              <a:sym typeface="Arial"/>
            </a:endParaRPr>
          </a:p>
        </p:txBody>
      </p:sp>
      <p:sp>
        <p:nvSpPr>
          <p:cNvPr id="2" name="Google Shape;10;p26">
            <a:extLst>
              <a:ext uri="{FF2B5EF4-FFF2-40B4-BE49-F238E27FC236}">
                <a16:creationId xmlns:a16="http://schemas.microsoft.com/office/drawing/2014/main" id="{39278194-149E-7248-5A15-5E78B0DCEFA0}"/>
              </a:ext>
            </a:extLst>
          </p:cNvPr>
          <p:cNvSpPr/>
          <p:nvPr userDrawn="1"/>
        </p:nvSpPr>
        <p:spPr>
          <a:xfrm>
            <a:off x="8534400" y="6618337"/>
            <a:ext cx="1828800" cy="246888"/>
          </a:xfrm>
          <a:prstGeom prst="rect">
            <a:avLst/>
          </a:prstGeom>
          <a:solidFill>
            <a:schemeClr val="accent2"/>
          </a:solidFill>
          <a:ln>
            <a:noFill/>
          </a:ln>
        </p:spPr>
        <p:txBody>
          <a:bodyPr spcFirstLastPara="1" wrap="square" lIns="51427" tIns="51427" rIns="51427" bIns="5142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788"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74" r:id="rId2"/>
    <p:sldLayoutId id="2147483677" r:id="rId3"/>
    <p:sldLayoutId id="2147483654" r:id="rId4"/>
    <p:sldLayoutId id="2147483678" r:id="rId5"/>
    <p:sldLayoutId id="2147483679" r:id="rId6"/>
    <p:sldLayoutId id="2147483664" r:id="rId7"/>
    <p:sldLayoutId id="2147483675" r:id="rId8"/>
    <p:sldLayoutId id="2147483650" r:id="rId9"/>
    <p:sldLayoutId id="214748367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Black" panose="020B0A04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ecfr.gov/current/title-45/section-1321.3"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fr.gov/current/title-45/part-1321/section-1321.3#p-1321.3(Greatest%20economic%20need)"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ecfr.gov/current/title-45/part-1321/section-1321.3#p-1321.3(Greatest%20social%20need)"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ecfr.gov/current/title-45/section-1321.7"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ecfr.gov/current/title-45/section-1321.9"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ecfr.gov/current/title-45/section-1321.59"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ecfr.gov/current/title-45/part-1321/section-1321.9#p-1321.9(c)(2)(viii)" TargetMode="External"/><Relationship Id="rId3" Type="http://schemas.openxmlformats.org/officeDocument/2006/relationships/hyperlink" Target="https://www.ecfr.gov/current/title-45/part-1321/section-1321.9#p-1321.9(c)(2)(i)" TargetMode="External"/><Relationship Id="rId7" Type="http://schemas.openxmlformats.org/officeDocument/2006/relationships/hyperlink" Target="https://www.ecfr.gov/current/title-45/part-1321/section-1321.9#p-1321.9(c)(2)(vi)"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ecfr.gov/current/title-45/part-1321/section-1321.9#p-1321.9(c)(2)(v)" TargetMode="External"/><Relationship Id="rId5" Type="http://schemas.openxmlformats.org/officeDocument/2006/relationships/hyperlink" Target="https://www.ecfr.gov/current/title-45/part-1321/section-1321.9#p-1321.9(c)(2)(iv)" TargetMode="External"/><Relationship Id="rId4" Type="http://schemas.openxmlformats.org/officeDocument/2006/relationships/hyperlink" Target="https://www.ecfr.gov/current/title-45/part-1321/section-1321.9#p-1321.9(c)(2)(ii)" TargetMode="External"/><Relationship Id="rId9" Type="http://schemas.openxmlformats.org/officeDocument/2006/relationships/hyperlink" Target="https://www.ecfr.gov/current/title-45/part-1321/section-1321.9#p-1321.9(c)(2)(xvii)"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cfr.gov/current/title-45/section-1321.13"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www.ecfr.gov/current/title-45/section-1321.19" TargetMode="External"/><Relationship Id="rId4" Type="http://schemas.openxmlformats.org/officeDocument/2006/relationships/hyperlink" Target="https://www.ecfr.gov/current/title-45/section-1321.1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ecfr.gov/current/title-45/section-1321.25"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ecfr.gov/current/title-45/section-1321.2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ecfr.gov/current/title-45/section-1321.27"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acl.gov/OAArul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urrent/title-45/section-1321.27"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ecfr.gov/current/title-45/section-1324.201" TargetMode="External"/><Relationship Id="rId5" Type="http://schemas.openxmlformats.org/officeDocument/2006/relationships/hyperlink" Target="https://www.ecfr.gov/current/title-45/section-1324.303" TargetMode="External"/><Relationship Id="rId4" Type="http://schemas.openxmlformats.org/officeDocument/2006/relationships/hyperlink" Target="https://www.ecfr.gov/current/title-45/part-1321/section-1321.87#p-1321.87(a)(1)(i)"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ecfr.gov/current/title-45/section-1321.29"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ecfr.gov/current/title-45/section-1321.31"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ecfr.gov/current/title-45/section-1321.10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ecfr.gov/current/title-45/section-1321.3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ecfr.gov/current/title-45/section-1321.35"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ecfr.gov/current/title-45/section-1321.37"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ecfr.gov/current/title-45/section-1321.39"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www.ecfr.gov/current/title-45/section-1321.43" TargetMode="External"/><Relationship Id="rId4" Type="http://schemas.openxmlformats.org/officeDocument/2006/relationships/hyperlink" Target="https://www.ecfr.gov/current/title-45/section-1321.4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ecfr.gov/current/title-45/section-1321.49"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ecfr.gov/current/title-45/section-1321.49"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ecfr.gov/current/title-45/section-1321.99"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ecfr.gov/current/title-45/section-1321.49"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hyperlink" Target="https://www.ecfr.gov/current/title-45/part-1321#p-1321.9(c)(2)(iv)" TargetMode="External"/><Relationship Id="rId4" Type="http://schemas.openxmlformats.org/officeDocument/2006/relationships/hyperlink" Target="https://www.ecfr.gov/current/title-45/section-1321.99"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ecfr.gov/current/title-45/part-1321#p-1321.51(b)"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www.ecfr.gov/current/title-45/part-1321#p-1321.51(b)"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www.ecfr.gov/current/title-45/section-1321.33"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ecfr.gov/current/title-45/section-1321.63"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ecfr.gov/current/title-45/section-1321.65"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s://www.ecfr.gov/current/title-45/section-1321.3" TargetMode="External"/><Relationship Id="rId4" Type="http://schemas.openxmlformats.org/officeDocument/2006/relationships/hyperlink" Target="https://www.ecfr.gov/current/title-45/section-1321.9"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ecfr.gov/current/title-45/part-1321#p-1321.87(a)(1)(iii)" TargetMode="External"/><Relationship Id="rId3" Type="http://schemas.openxmlformats.org/officeDocument/2006/relationships/hyperlink" Target="https://www.ecfr.gov/current/title-45/section-1321.65" TargetMode="External"/><Relationship Id="rId7" Type="http://schemas.openxmlformats.org/officeDocument/2006/relationships/hyperlink" Target="https://www.ecfr.gov/current/title-45/part-1321#p-1321.87(a)(1)(i)"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www.ecfr.gov/current/title-45/part-1321#p-1321.27(h)" TargetMode="External"/><Relationship Id="rId5" Type="http://schemas.openxmlformats.org/officeDocument/2006/relationships/hyperlink" Target="https://www.ecfr.gov/current/title-45/section-1321.27" TargetMode="External"/><Relationship Id="rId4" Type="http://schemas.openxmlformats.org/officeDocument/2006/relationships/hyperlink" Target="https://www.ecfr.gov/current/title-45/part-1321#p-1321.27(d)(1)"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ecfr.gov/current/title-45/section-1321.65"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www.ecfr.gov/current/title-45/section-1322.31" TargetMode="External"/><Relationship Id="rId3" Type="http://schemas.openxmlformats.org/officeDocument/2006/relationships/hyperlink" Target="https://acl.gov/OAArule#TitleIIIVICoordination" TargetMode="External"/><Relationship Id="rId7" Type="http://schemas.openxmlformats.org/officeDocument/2006/relationships/hyperlink" Target="https://www.ecfr.gov/current/title-45/section-1321.103"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www.ecfr.gov/current/title-45/section-1321.95" TargetMode="External"/><Relationship Id="rId5" Type="http://schemas.openxmlformats.org/officeDocument/2006/relationships/hyperlink" Target="https://www.ecfr.gov/current/title-45/section-1321.69" TargetMode="External"/><Relationship Id="rId4" Type="http://schemas.openxmlformats.org/officeDocument/2006/relationships/hyperlink" Target="https://www.ecfr.gov/current/title-45/section-1321.53" TargetMode="External"/><Relationship Id="rId9" Type="http://schemas.openxmlformats.org/officeDocument/2006/relationships/hyperlink" Target="https://www.ecfr.gov/current/title-45/section-1322.37"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ecfr.gov/current/title-45/section-1321.99"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www.ecfr.gov/current/title-45/part-1321#p-1321.31(b)" TargetMode="External"/><Relationship Id="rId5" Type="http://schemas.openxmlformats.org/officeDocument/2006/relationships/hyperlink" Target="https://www.ecfr.gov/current/title-45/part-1321#p-1321.101(b)" TargetMode="External"/><Relationship Id="rId4" Type="http://schemas.openxmlformats.org/officeDocument/2006/relationships/hyperlink" Target="https://www.ecfr.gov/current/title-45/section-1321.101"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ecfr.gov/current/title-45/section-1324.15"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s://www.ecfr.gov/current/title-45/part-1324/section-1324.15#p-1324.15(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acl.gov/about-acl/older-americans-act-oaa"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census.gov/data/tables/time-series/demo/popest/2020s-state-detail.html#v2022"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hyperlink" Target="https://oaaps.acl.gov/" TargetMode="External"/><Relationship Id="rId4" Type="http://schemas.openxmlformats.org/officeDocument/2006/relationships/hyperlink" Target="https://agid.acl.gov/FILES/Populations/2022/2022%20Population%20Data%20Age%2060%20Plus%20by%20State.xlsx"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census.gov/data/tables/time-series/demo/popest/2020s-state-detail.html#v2022"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s://agid.acl.gov/FILES/Populations/2022/2022%20Population%20Data%20Age%2060%20Plus%20by%20State.xlsx"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ecfr.gov/current/title-45/section-1321.15"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ecfr.gov/current/title-45/section-1321.15"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census.gov/data/tables/time-series/demo/popest/2020s-state-detail.html#v2022"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hyperlink" Target="https://agid.acl.gov/FILES/Populations/2022/2022%20Population%20Data%20Age%2060%20Plus%20by%20State.xlsx"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census.gov/data/tables/time-series/demo/popest/2020s-state-detail.html#v2022"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hyperlink" Target="https://agid.acl.gov/FILES/Populations/2022/2022%20Population%20Data%20Age%2060%20Plus%20by%20State.xlsx"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oaaps.acl.gov/"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census.gov/data/tables/time-series/demo/popest/2020s-state-detail.html#v2022"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hyperlink" Target="https://agid.acl.gov/FILES/Populations/2022/2022%20Population%20Data%20Age%2060%20Plus%20by%20State.xlsx"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www.govinfo.gov/content/pkg/FR-2024-02-14/pdf/2024-01913.pdf"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hyperlink" Target="https://acl.gov/sites/default/files/OAA_Reg_1988-2024_CrosswalkChart_508.pdf" TargetMode="External"/><Relationship Id="rId5" Type="http://schemas.openxmlformats.org/officeDocument/2006/relationships/hyperlink" Target="https://acl.gov/sites/default/files/TIII_SelectTopicAreasToReview-SUA2024_508.pdf" TargetMode="External"/><Relationship Id="rId4" Type="http://schemas.openxmlformats.org/officeDocument/2006/relationships/hyperlink" Target="https://acl.gov/OAArule"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info.gov/content/pkg/FR-2024-02-14/pdf/2024-01913.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acl.gov/OAArule" TargetMode="External"/><Relationship Id="rId4" Type="http://schemas.openxmlformats.org/officeDocument/2006/relationships/hyperlink" Target="http://www.ecfr.gov&#16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4" name="TextBox 3">
            <a:extLst>
              <a:ext uri="{FF2B5EF4-FFF2-40B4-BE49-F238E27FC236}">
                <a16:creationId xmlns:a16="http://schemas.microsoft.com/office/drawing/2014/main" id="{A7764C7B-CF15-59C2-3E17-F7B388761964}"/>
              </a:ext>
            </a:extLst>
          </p:cNvPr>
          <p:cNvSpPr txBox="1"/>
          <p:nvPr/>
        </p:nvSpPr>
        <p:spPr>
          <a:xfrm>
            <a:off x="0" y="0"/>
            <a:ext cx="486697" cy="369332"/>
          </a:xfrm>
          <a:prstGeom prst="rect">
            <a:avLst/>
          </a:prstGeom>
          <a:noFill/>
        </p:spPr>
        <p:txBody>
          <a:bodyPr wrap="square" rtlCol="0">
            <a:spAutoFit/>
          </a:bodyPr>
          <a:lstStyle/>
          <a:p>
            <a:r>
              <a:rPr lang="en-US" sz="1800" dirty="0"/>
              <a:t>1</a:t>
            </a:r>
            <a:endParaRPr lang="en-US" dirty="0"/>
          </a:p>
        </p:txBody>
      </p:sp>
      <p:sp>
        <p:nvSpPr>
          <p:cNvPr id="2" name="Title 1">
            <a:extLst>
              <a:ext uri="{FF2B5EF4-FFF2-40B4-BE49-F238E27FC236}">
                <a16:creationId xmlns:a16="http://schemas.microsoft.com/office/drawing/2014/main" id="{ECFACE5B-ED08-894A-64AF-253DF0FE54CD}"/>
              </a:ext>
            </a:extLst>
          </p:cNvPr>
          <p:cNvSpPr>
            <a:spLocks noGrp="1"/>
          </p:cNvSpPr>
          <p:nvPr>
            <p:ph type="title"/>
          </p:nvPr>
        </p:nvSpPr>
        <p:spPr>
          <a:xfrm>
            <a:off x="849354" y="2296059"/>
            <a:ext cx="10089991" cy="2265882"/>
          </a:xfrm>
        </p:spPr>
        <p:txBody>
          <a:bodyPr>
            <a:normAutofit fontScale="90000"/>
          </a:bodyPr>
          <a:lstStyle/>
          <a:p>
            <a:r>
              <a:rPr lang="en-US"/>
              <a:t>Back to Basics: State and Area Plans on Aging, Intrastate Funding Formulas, and Interstate Funding Formulas</a:t>
            </a:r>
          </a:p>
        </p:txBody>
      </p:sp>
      <p:sp>
        <p:nvSpPr>
          <p:cNvPr id="3" name="Text Placeholder 2">
            <a:extLst>
              <a:ext uri="{FF2B5EF4-FFF2-40B4-BE49-F238E27FC236}">
                <a16:creationId xmlns:a16="http://schemas.microsoft.com/office/drawing/2014/main" id="{ABE3A34F-DF11-4EFC-A8AE-8CB74B3F2EB5}"/>
              </a:ext>
            </a:extLst>
          </p:cNvPr>
          <p:cNvSpPr>
            <a:spLocks noGrp="1"/>
          </p:cNvSpPr>
          <p:nvPr>
            <p:ph type="body" idx="1"/>
          </p:nvPr>
        </p:nvSpPr>
        <p:spPr>
          <a:xfrm>
            <a:off x="716284" y="4486298"/>
            <a:ext cx="9448796" cy="2021182"/>
          </a:xfrm>
        </p:spPr>
        <p:txBody>
          <a:bodyPr>
            <a:noAutofit/>
          </a:bodyPr>
          <a:lstStyle/>
          <a:p>
            <a:r>
              <a:rPr lang="en-US" sz="1800"/>
              <a:t>Kari Benson, Deputy Assistant Secretary for Aging, ACL  </a:t>
            </a:r>
          </a:p>
          <a:p>
            <a:r>
              <a:rPr lang="en-US" sz="1800"/>
              <a:t>Adam Mosey, Special Assistant, Administration on Aging </a:t>
            </a:r>
          </a:p>
          <a:p>
            <a:r>
              <a:rPr lang="en-US" sz="1800"/>
              <a:t>Cynthia Brammeier, Regional Administrator, Region VII </a:t>
            </a:r>
          </a:p>
          <a:p>
            <a:r>
              <a:rPr lang="en-US" sz="1800"/>
              <a:t>Alice Kelsey, Deputy Director, Administration on Aging</a:t>
            </a:r>
          </a:p>
          <a:p>
            <a:endParaRPr lang="en-US" sz="1800"/>
          </a:p>
          <a:p>
            <a:r>
              <a:rPr lang="en-US" sz="1800" i="1"/>
              <a:t>June 27,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187BA6-6601-D345-6D90-D288F4780D1C}"/>
              </a:ext>
            </a:extLst>
          </p:cNvPr>
          <p:cNvSpPr txBox="1"/>
          <p:nvPr/>
        </p:nvSpPr>
        <p:spPr>
          <a:xfrm>
            <a:off x="0" y="0"/>
            <a:ext cx="486697" cy="369332"/>
          </a:xfrm>
          <a:prstGeom prst="rect">
            <a:avLst/>
          </a:prstGeom>
          <a:noFill/>
        </p:spPr>
        <p:txBody>
          <a:bodyPr wrap="square" rtlCol="0">
            <a:spAutoFit/>
          </a:bodyPr>
          <a:lstStyle/>
          <a:p>
            <a:r>
              <a:rPr lang="en-US" sz="1800" dirty="0">
                <a:solidFill>
                  <a:schemeClr val="bg1"/>
                </a:solidFill>
              </a:rPr>
              <a:t>10</a:t>
            </a:r>
          </a:p>
        </p:txBody>
      </p:sp>
      <p:sp>
        <p:nvSpPr>
          <p:cNvPr id="2" name="Title 1">
            <a:extLst>
              <a:ext uri="{FF2B5EF4-FFF2-40B4-BE49-F238E27FC236}">
                <a16:creationId xmlns:a16="http://schemas.microsoft.com/office/drawing/2014/main" id="{258DB7BE-0702-EB85-D110-E1300E65795B}"/>
              </a:ext>
            </a:extLst>
          </p:cNvPr>
          <p:cNvSpPr>
            <a:spLocks noGrp="1"/>
          </p:cNvSpPr>
          <p:nvPr>
            <p:ph type="title"/>
          </p:nvPr>
        </p:nvSpPr>
        <p:spPr>
          <a:xfrm>
            <a:off x="927100" y="2207988"/>
            <a:ext cx="10515600" cy="1525812"/>
          </a:xfrm>
        </p:spPr>
        <p:txBody>
          <a:bodyPr>
            <a:normAutofit/>
          </a:bodyPr>
          <a:lstStyle/>
          <a:p>
            <a:pPr>
              <a:lnSpc>
                <a:spcPct val="100000"/>
              </a:lnSpc>
            </a:pPr>
            <a:r>
              <a:rPr lang="en-US" b="1"/>
              <a:t>General Note on the OAA Final Rule</a:t>
            </a:r>
            <a:br>
              <a:rPr lang="en-US"/>
            </a:br>
            <a:endParaRPr lang="en-US"/>
          </a:p>
        </p:txBody>
      </p:sp>
      <p:sp>
        <p:nvSpPr>
          <p:cNvPr id="3" name="TextBox 2">
            <a:extLst>
              <a:ext uri="{FF2B5EF4-FFF2-40B4-BE49-F238E27FC236}">
                <a16:creationId xmlns:a16="http://schemas.microsoft.com/office/drawing/2014/main" id="{810233F4-CA36-0CFC-02F7-7898A7698023}"/>
              </a:ext>
            </a:extLst>
          </p:cNvPr>
          <p:cNvSpPr txBox="1"/>
          <p:nvPr/>
        </p:nvSpPr>
        <p:spPr>
          <a:xfrm>
            <a:off x="927100" y="3429000"/>
            <a:ext cx="9851571" cy="2862322"/>
          </a:xfrm>
          <a:prstGeom prst="rect">
            <a:avLst/>
          </a:prstGeom>
          <a:noFill/>
        </p:spPr>
        <p:txBody>
          <a:bodyPr wrap="square" rtlCol="0">
            <a:spAutoFit/>
          </a:bodyPr>
          <a:lstStyle/>
          <a:p>
            <a:r>
              <a:rPr lang="en-US" sz="3600">
                <a:solidFill>
                  <a:schemeClr val="bg1"/>
                </a:solidFill>
              </a:rPr>
              <a:t>The vast majority of what is included in the final rule are long-established OAA requirements – i.e., reaffirming what is in statute, prior regulations, or existing policies – rather than new requirements. </a:t>
            </a:r>
          </a:p>
        </p:txBody>
      </p:sp>
    </p:spTree>
    <p:extLst>
      <p:ext uri="{BB962C8B-B14F-4D97-AF65-F5344CB8AC3E}">
        <p14:creationId xmlns:p14="http://schemas.microsoft.com/office/powerpoint/2010/main" val="270268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3" name="TextBox 2">
            <a:extLst>
              <a:ext uri="{FF2B5EF4-FFF2-40B4-BE49-F238E27FC236}">
                <a16:creationId xmlns:a16="http://schemas.microsoft.com/office/drawing/2014/main" id="{7C2828BD-BCC4-DD20-7A10-68C248B2CB3A}"/>
              </a:ext>
            </a:extLst>
          </p:cNvPr>
          <p:cNvSpPr txBox="1"/>
          <p:nvPr/>
        </p:nvSpPr>
        <p:spPr>
          <a:xfrm>
            <a:off x="0" y="0"/>
            <a:ext cx="486697" cy="369332"/>
          </a:xfrm>
          <a:prstGeom prst="rect">
            <a:avLst/>
          </a:prstGeom>
          <a:noFill/>
        </p:spPr>
        <p:txBody>
          <a:bodyPr wrap="square" rtlCol="0">
            <a:spAutoFit/>
          </a:bodyPr>
          <a:lstStyle/>
          <a:p>
            <a:r>
              <a:rPr lang="en-US" sz="1800" dirty="0"/>
              <a:t>11</a:t>
            </a:r>
          </a:p>
        </p:txBody>
      </p:sp>
      <p:sp>
        <p:nvSpPr>
          <p:cNvPr id="8" name="Title 7">
            <a:extLst>
              <a:ext uri="{FF2B5EF4-FFF2-40B4-BE49-F238E27FC236}">
                <a16:creationId xmlns:a16="http://schemas.microsoft.com/office/drawing/2014/main" id="{7A269973-5B86-D2F3-28A4-50DC08E8AA5A}"/>
              </a:ext>
            </a:extLst>
          </p:cNvPr>
          <p:cNvSpPr>
            <a:spLocks noGrp="1"/>
          </p:cNvSpPr>
          <p:nvPr>
            <p:ph type="title"/>
          </p:nvPr>
        </p:nvSpPr>
        <p:spPr>
          <a:xfrm>
            <a:off x="1033224" y="277074"/>
            <a:ext cx="10125552" cy="732198"/>
          </a:xfrm>
          <a:solidFill>
            <a:schemeClr val="accent1">
              <a:lumMod val="20000"/>
              <a:lumOff val="80000"/>
            </a:schemeClr>
          </a:solidFill>
        </p:spPr>
        <p:txBody>
          <a:bodyPr>
            <a:normAutofit/>
          </a:bodyPr>
          <a:lstStyle/>
          <a:p>
            <a:pPr algn="ctr"/>
            <a:r>
              <a:rPr lang="en-US" sz="3600" b="1"/>
              <a:t>Definitions</a:t>
            </a:r>
          </a:p>
        </p:txBody>
      </p:sp>
      <p:sp>
        <p:nvSpPr>
          <p:cNvPr id="2" name="TextBox 1">
            <a:extLst>
              <a:ext uri="{FF2B5EF4-FFF2-40B4-BE49-F238E27FC236}">
                <a16:creationId xmlns:a16="http://schemas.microsoft.com/office/drawing/2014/main" id="{5563B6C2-7702-61B0-BAD8-1344E45063B5}"/>
              </a:ext>
            </a:extLst>
          </p:cNvPr>
          <p:cNvSpPr txBox="1"/>
          <p:nvPr/>
        </p:nvSpPr>
        <p:spPr>
          <a:xfrm>
            <a:off x="1033222" y="1048276"/>
            <a:ext cx="10125553" cy="867482"/>
          </a:xfrm>
          <a:prstGeom prst="rect">
            <a:avLst/>
          </a:prstGeom>
          <a:noFill/>
        </p:spPr>
        <p:txBody>
          <a:bodyPr wrap="square" rtlCol="0">
            <a:spAutoFit/>
          </a:bodyPr>
          <a:lstStyle/>
          <a:p>
            <a:pPr marL="0" indent="0">
              <a:lnSpc>
                <a:spcPct val="120000"/>
              </a:lnSpc>
              <a:spcBef>
                <a:spcPts val="0"/>
              </a:spcBef>
              <a:buNone/>
            </a:pPr>
            <a:r>
              <a:rPr lang="en-US" sz="2200">
                <a:latin typeface="+mn-lt"/>
              </a:rPr>
              <a:t>Important definitions included in </a:t>
            </a:r>
            <a:r>
              <a:rPr lang="en-US" sz="2200">
                <a:latin typeface="+mn-lt"/>
                <a:hlinkClick r:id="rId3"/>
              </a:rPr>
              <a:t>§ 1321.3</a:t>
            </a:r>
            <a:r>
              <a:rPr lang="en-US" sz="2200">
                <a:latin typeface="+mn-lt"/>
              </a:rPr>
              <a:t> of the final rule for staff to be aware of include: </a:t>
            </a:r>
          </a:p>
        </p:txBody>
      </p:sp>
      <p:sp>
        <p:nvSpPr>
          <p:cNvPr id="13" name="Text Placeholder 12">
            <a:extLst>
              <a:ext uri="{FF2B5EF4-FFF2-40B4-BE49-F238E27FC236}">
                <a16:creationId xmlns:a16="http://schemas.microsoft.com/office/drawing/2014/main" id="{7C1F7C64-EE37-CAC6-D797-3F9709F6902A}"/>
              </a:ext>
            </a:extLst>
          </p:cNvPr>
          <p:cNvSpPr>
            <a:spLocks noGrp="1"/>
          </p:cNvSpPr>
          <p:nvPr>
            <p:ph type="body" sz="quarter" idx="10"/>
          </p:nvPr>
        </p:nvSpPr>
        <p:spPr>
          <a:xfrm>
            <a:off x="1033222" y="1954762"/>
            <a:ext cx="10125553" cy="4626164"/>
          </a:xfrm>
        </p:spPr>
        <p:txBody>
          <a:bodyPr numCol="2">
            <a:noAutofit/>
          </a:bodyPr>
          <a:lstStyle/>
          <a:p>
            <a:pPr>
              <a:lnSpc>
                <a:spcPct val="120000"/>
              </a:lnSpc>
              <a:spcBef>
                <a:spcPts val="0"/>
              </a:spcBef>
            </a:pPr>
            <a:r>
              <a:rPr lang="en-US" sz="2000"/>
              <a:t> Access services</a:t>
            </a:r>
          </a:p>
          <a:p>
            <a:pPr>
              <a:lnSpc>
                <a:spcPct val="120000"/>
              </a:lnSpc>
              <a:spcBef>
                <a:spcPts val="0"/>
              </a:spcBef>
            </a:pPr>
            <a:r>
              <a:rPr lang="en-US" sz="2000"/>
              <a:t> Area agency on aging</a:t>
            </a:r>
          </a:p>
          <a:p>
            <a:pPr>
              <a:lnSpc>
                <a:spcPct val="120000"/>
              </a:lnSpc>
              <a:spcBef>
                <a:spcPts val="0"/>
              </a:spcBef>
            </a:pPr>
            <a:r>
              <a:rPr lang="en-US" sz="2000"/>
              <a:t> Area plan administration</a:t>
            </a:r>
          </a:p>
          <a:p>
            <a:pPr>
              <a:lnSpc>
                <a:spcPct val="120000"/>
              </a:lnSpc>
              <a:spcBef>
                <a:spcPts val="0"/>
              </a:spcBef>
            </a:pPr>
            <a:r>
              <a:rPr lang="en-US" sz="2000"/>
              <a:t> Best available data</a:t>
            </a:r>
          </a:p>
          <a:p>
            <a:pPr>
              <a:lnSpc>
                <a:spcPct val="120000"/>
              </a:lnSpc>
              <a:spcBef>
                <a:spcPts val="0"/>
              </a:spcBef>
            </a:pPr>
            <a:r>
              <a:rPr lang="en-US" sz="2000"/>
              <a:t> Conflicts of interest</a:t>
            </a:r>
          </a:p>
          <a:p>
            <a:pPr>
              <a:lnSpc>
                <a:spcPct val="120000"/>
              </a:lnSpc>
              <a:spcBef>
                <a:spcPts val="0"/>
              </a:spcBef>
            </a:pPr>
            <a:r>
              <a:rPr lang="en-US" sz="2000"/>
              <a:t> Direct services</a:t>
            </a:r>
          </a:p>
          <a:p>
            <a:pPr>
              <a:lnSpc>
                <a:spcPct val="120000"/>
              </a:lnSpc>
              <a:spcBef>
                <a:spcPts val="0"/>
              </a:spcBef>
            </a:pPr>
            <a:r>
              <a:rPr lang="en-US" sz="2000"/>
              <a:t> Greatest economic need</a:t>
            </a:r>
          </a:p>
          <a:p>
            <a:pPr>
              <a:lnSpc>
                <a:spcPct val="120000"/>
              </a:lnSpc>
              <a:spcBef>
                <a:spcPts val="0"/>
              </a:spcBef>
            </a:pPr>
            <a:r>
              <a:rPr lang="en-US" sz="2000"/>
              <a:t> Greatest social need</a:t>
            </a:r>
          </a:p>
          <a:p>
            <a:pPr>
              <a:lnSpc>
                <a:spcPct val="120000"/>
              </a:lnSpc>
              <a:spcBef>
                <a:spcPts val="0"/>
              </a:spcBef>
            </a:pPr>
            <a:r>
              <a:rPr lang="en-US" sz="2000"/>
              <a:t> In-home supportive services</a:t>
            </a:r>
          </a:p>
          <a:p>
            <a:pPr>
              <a:lnSpc>
                <a:spcPct val="120000"/>
              </a:lnSpc>
              <a:spcBef>
                <a:spcPts val="0"/>
              </a:spcBef>
            </a:pPr>
            <a:r>
              <a:rPr lang="en-US" sz="2000"/>
              <a:t> Local sources</a:t>
            </a:r>
          </a:p>
          <a:p>
            <a:pPr>
              <a:lnSpc>
                <a:spcPct val="120000"/>
              </a:lnSpc>
              <a:spcBef>
                <a:spcPts val="0"/>
              </a:spcBef>
            </a:pPr>
            <a:r>
              <a:rPr lang="en-US" sz="2000"/>
              <a:t> Major disaster declaration</a:t>
            </a:r>
          </a:p>
          <a:p>
            <a:pPr>
              <a:lnSpc>
                <a:spcPct val="120000"/>
              </a:lnSpc>
              <a:spcBef>
                <a:spcPts val="0"/>
              </a:spcBef>
            </a:pPr>
            <a:r>
              <a:rPr lang="en-US" sz="2000"/>
              <a:t> Multipurpose senior center</a:t>
            </a:r>
          </a:p>
          <a:p>
            <a:pPr>
              <a:lnSpc>
                <a:spcPct val="120000"/>
              </a:lnSpc>
              <a:spcBef>
                <a:spcPts val="0"/>
              </a:spcBef>
            </a:pPr>
            <a:r>
              <a:rPr lang="en-US" sz="2000"/>
              <a:t> Periodic</a:t>
            </a:r>
          </a:p>
          <a:p>
            <a:pPr>
              <a:lnSpc>
                <a:spcPct val="120000"/>
              </a:lnSpc>
              <a:spcBef>
                <a:spcPts val="0"/>
              </a:spcBef>
            </a:pPr>
            <a:r>
              <a:rPr lang="en-US" sz="2000"/>
              <a:t> Planning and service area</a:t>
            </a:r>
          </a:p>
          <a:p>
            <a:pPr>
              <a:lnSpc>
                <a:spcPct val="120000"/>
              </a:lnSpc>
              <a:spcBef>
                <a:spcPts val="0"/>
              </a:spcBef>
            </a:pPr>
            <a:r>
              <a:rPr lang="en-US" sz="2000"/>
              <a:t> Program development and coordination activities</a:t>
            </a:r>
          </a:p>
          <a:p>
            <a:pPr>
              <a:lnSpc>
                <a:spcPct val="120000"/>
              </a:lnSpc>
              <a:spcBef>
                <a:spcPts val="0"/>
              </a:spcBef>
            </a:pPr>
            <a:r>
              <a:rPr lang="en-US" sz="2000"/>
              <a:t> Service provider</a:t>
            </a:r>
          </a:p>
          <a:p>
            <a:pPr>
              <a:lnSpc>
                <a:spcPct val="120000"/>
              </a:lnSpc>
              <a:spcBef>
                <a:spcPts val="0"/>
              </a:spcBef>
            </a:pPr>
            <a:r>
              <a:rPr lang="en-US" sz="2000"/>
              <a:t> Single planning and service area State</a:t>
            </a:r>
          </a:p>
          <a:p>
            <a:pPr>
              <a:lnSpc>
                <a:spcPct val="120000"/>
              </a:lnSpc>
              <a:spcBef>
                <a:spcPts val="0"/>
              </a:spcBef>
            </a:pPr>
            <a:r>
              <a:rPr lang="en-US" sz="2000"/>
              <a:t> State</a:t>
            </a:r>
          </a:p>
          <a:p>
            <a:pPr>
              <a:lnSpc>
                <a:spcPct val="120000"/>
              </a:lnSpc>
              <a:spcBef>
                <a:spcPts val="0"/>
              </a:spcBef>
            </a:pPr>
            <a:r>
              <a:rPr lang="en-US" sz="2000"/>
              <a:t> State agency </a:t>
            </a:r>
          </a:p>
          <a:p>
            <a:pPr>
              <a:lnSpc>
                <a:spcPct val="120000"/>
              </a:lnSpc>
              <a:spcBef>
                <a:spcPts val="0"/>
              </a:spcBef>
            </a:pPr>
            <a:r>
              <a:rPr lang="en-US" sz="2000"/>
              <a:t> State plan administration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76DBA5-0774-925A-2C1B-75424D9EA9BA}"/>
              </a:ext>
            </a:extLst>
          </p:cNvPr>
          <p:cNvSpPr txBox="1"/>
          <p:nvPr/>
        </p:nvSpPr>
        <p:spPr>
          <a:xfrm>
            <a:off x="0" y="0"/>
            <a:ext cx="486697" cy="369332"/>
          </a:xfrm>
          <a:prstGeom prst="rect">
            <a:avLst/>
          </a:prstGeom>
          <a:noFill/>
        </p:spPr>
        <p:txBody>
          <a:bodyPr wrap="square" rtlCol="0">
            <a:spAutoFit/>
          </a:bodyPr>
          <a:lstStyle/>
          <a:p>
            <a:r>
              <a:rPr lang="en-US" sz="1800" dirty="0"/>
              <a:t>12</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67888"/>
            <a:ext cx="10515600" cy="791702"/>
          </a:xfrm>
          <a:solidFill>
            <a:schemeClr val="accent1">
              <a:lumMod val="20000"/>
              <a:lumOff val="80000"/>
            </a:schemeClr>
          </a:solidFill>
        </p:spPr>
        <p:txBody>
          <a:bodyPr>
            <a:normAutofit/>
          </a:bodyPr>
          <a:lstStyle/>
          <a:p>
            <a:pPr algn="ctr"/>
            <a:r>
              <a:rPr lang="en-US" sz="4000" b="1"/>
              <a:t>Greatest Economic Need</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238160"/>
          </a:xfrm>
        </p:spPr>
        <p:txBody>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a:t>
            </a:r>
            <a:r>
              <a:rPr lang="en-US" sz="2400">
                <a:hlinkClick r:id="rId3"/>
              </a:rPr>
              <a:t>Greatest economic need (GEN)</a:t>
            </a:r>
            <a:r>
              <a:rPr lang="en-US" sz="2400"/>
              <a:t>, as used in the final rule, means the need resulting from an income level at or below the federal poverty level and as further defined by state and area plans based on local and individual factors, including geography and expenses.</a:t>
            </a:r>
          </a:p>
          <a:p>
            <a:pPr marL="0" marR="0" lvl="0" indent="0" algn="l" defTabSz="514350" rtl="0" eaLnBrk="1" fontAlgn="auto" latinLnBrk="0" hangingPunct="1">
              <a:lnSpc>
                <a:spcPct val="90000"/>
              </a:lnSpc>
              <a:spcBef>
                <a:spcPts val="563"/>
              </a:spcBef>
              <a:spcAft>
                <a:spcPts val="0"/>
              </a:spcAft>
              <a:buClrTx/>
              <a:buSzPct val="100000"/>
              <a:buNone/>
              <a:tabLst/>
              <a:defRPr/>
            </a:pPr>
            <a:endParaRPr lang="en-US" sz="2400"/>
          </a:p>
        </p:txBody>
      </p:sp>
    </p:spTree>
    <p:extLst>
      <p:ext uri="{BB962C8B-B14F-4D97-AF65-F5344CB8AC3E}">
        <p14:creationId xmlns:p14="http://schemas.microsoft.com/office/powerpoint/2010/main" val="158982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130508-F7CE-4B7E-4A9E-122486DF845A}"/>
              </a:ext>
            </a:extLst>
          </p:cNvPr>
          <p:cNvSpPr txBox="1"/>
          <p:nvPr/>
        </p:nvSpPr>
        <p:spPr>
          <a:xfrm>
            <a:off x="0" y="0"/>
            <a:ext cx="486697" cy="369332"/>
          </a:xfrm>
          <a:prstGeom prst="rect">
            <a:avLst/>
          </a:prstGeom>
          <a:noFill/>
        </p:spPr>
        <p:txBody>
          <a:bodyPr wrap="square" rtlCol="0">
            <a:spAutoFit/>
          </a:bodyPr>
          <a:lstStyle/>
          <a:p>
            <a:r>
              <a:rPr lang="en-US" sz="1800" dirty="0"/>
              <a:t>13</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654872"/>
            <a:ext cx="10515600" cy="791702"/>
          </a:xfrm>
          <a:solidFill>
            <a:schemeClr val="accent1">
              <a:lumMod val="20000"/>
              <a:lumOff val="80000"/>
            </a:schemeClr>
          </a:solidFill>
        </p:spPr>
        <p:txBody>
          <a:bodyPr>
            <a:normAutofit/>
          </a:bodyPr>
          <a:lstStyle/>
          <a:p>
            <a:pPr algn="ctr"/>
            <a:r>
              <a:rPr lang="en-US" sz="4000" b="1"/>
              <a:t>Greatest Social Need</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446574"/>
            <a:ext cx="10515600" cy="4869192"/>
          </a:xfrm>
        </p:spPr>
        <p:txBody>
          <a:bodyPr numCol="2">
            <a:normAutofit fontScale="70000" lnSpcReduction="20000"/>
          </a:bodyPr>
          <a:lstStyle/>
          <a:p>
            <a:pPr marL="0" marR="0" lvl="0" indent="0" algn="l" defTabSz="514350" rtl="0" eaLnBrk="1" fontAlgn="auto" latinLnBrk="0" hangingPunct="1">
              <a:lnSpc>
                <a:spcPct val="120000"/>
              </a:lnSpc>
              <a:spcBef>
                <a:spcPts val="563"/>
              </a:spcBef>
              <a:spcAft>
                <a:spcPts val="0"/>
              </a:spcAft>
              <a:buClrTx/>
              <a:buSzPct val="100000"/>
              <a:buNone/>
              <a:tabLst/>
              <a:defRPr/>
            </a:pPr>
            <a:r>
              <a:rPr lang="en-US" sz="2900">
                <a:hlinkClick r:id="rId3"/>
              </a:rPr>
              <a:t>Greatest social need (GSN)</a:t>
            </a:r>
            <a:r>
              <a:rPr lang="en-US" sz="2900"/>
              <a:t>, as used in the final rule, means the need caused by noneconomic factors, which include:</a:t>
            </a:r>
          </a:p>
          <a:p>
            <a:pPr marL="0" marR="0" lvl="0" indent="0" algn="l" defTabSz="514350" rtl="0" eaLnBrk="1" fontAlgn="auto" latinLnBrk="0" hangingPunct="1">
              <a:lnSpc>
                <a:spcPct val="120000"/>
              </a:lnSpc>
              <a:spcBef>
                <a:spcPts val="563"/>
              </a:spcBef>
              <a:spcAft>
                <a:spcPts val="0"/>
              </a:spcAft>
              <a:buClrTx/>
              <a:buSzPct val="100000"/>
              <a:buNone/>
              <a:tabLst/>
              <a:defRPr/>
            </a:pPr>
            <a:r>
              <a:rPr lang="en-US" sz="2600"/>
              <a:t>(1) Physical and mental disabilities;</a:t>
            </a:r>
          </a:p>
          <a:p>
            <a:pPr marL="0" marR="0" lvl="0" indent="0" algn="l" defTabSz="514350" rtl="0" eaLnBrk="1" fontAlgn="auto" latinLnBrk="0" hangingPunct="1">
              <a:lnSpc>
                <a:spcPct val="120000"/>
              </a:lnSpc>
              <a:spcBef>
                <a:spcPts val="563"/>
              </a:spcBef>
              <a:spcAft>
                <a:spcPts val="0"/>
              </a:spcAft>
              <a:buClrTx/>
              <a:buSzPct val="100000"/>
              <a:buNone/>
              <a:tabLst/>
              <a:defRPr/>
            </a:pPr>
            <a:r>
              <a:rPr lang="en-US" sz="2600"/>
              <a:t>(2) Language barriers;</a:t>
            </a:r>
          </a:p>
          <a:p>
            <a:pPr marL="0" marR="0" lvl="0" indent="0" algn="l" defTabSz="514350" rtl="0" eaLnBrk="1" fontAlgn="auto" latinLnBrk="0" hangingPunct="1">
              <a:lnSpc>
                <a:spcPct val="120000"/>
              </a:lnSpc>
              <a:spcBef>
                <a:spcPts val="563"/>
              </a:spcBef>
              <a:spcAft>
                <a:spcPts val="0"/>
              </a:spcAft>
              <a:buClrTx/>
              <a:buSzPct val="100000"/>
              <a:buNone/>
              <a:tabLst/>
              <a:defRPr/>
            </a:pPr>
            <a:r>
              <a:rPr lang="en-US" sz="2600"/>
              <a:t>(3) Cultural, social, or geographical isolation, including due to:</a:t>
            </a:r>
          </a:p>
          <a:p>
            <a:pPr marL="0" marR="0" lvl="0" indent="0" algn="l" defTabSz="514350" rtl="0" eaLnBrk="1" fontAlgn="auto" latinLnBrk="0" hangingPunct="1">
              <a:lnSpc>
                <a:spcPct val="120000"/>
              </a:lnSpc>
              <a:spcBef>
                <a:spcPts val="563"/>
              </a:spcBef>
              <a:spcAft>
                <a:spcPts val="0"/>
              </a:spcAft>
              <a:buClrTx/>
              <a:buSzPct val="100000"/>
              <a:buNone/>
              <a:tabLst/>
              <a:defRPr/>
            </a:pPr>
            <a:r>
              <a:rPr lang="en-US" sz="2600"/>
              <a:t>	(i) Racial or ethnic status;		</a:t>
            </a:r>
          </a:p>
          <a:p>
            <a:pPr marL="0" marR="0" lvl="0" indent="0" algn="l" defTabSz="514350" rtl="0" eaLnBrk="1" fontAlgn="auto" latinLnBrk="0" hangingPunct="1">
              <a:lnSpc>
                <a:spcPct val="120000"/>
              </a:lnSpc>
              <a:spcBef>
                <a:spcPts val="563"/>
              </a:spcBef>
              <a:spcAft>
                <a:spcPts val="0"/>
              </a:spcAft>
              <a:buClrTx/>
              <a:buSzPct val="100000"/>
              <a:buNone/>
              <a:tabLst/>
              <a:defRPr/>
            </a:pPr>
            <a:r>
              <a:rPr lang="en-US" sz="2600"/>
              <a:t>	(ii) Native American identity;</a:t>
            </a:r>
          </a:p>
          <a:p>
            <a:pPr marL="0" marR="0" lvl="0" indent="0" algn="l" defTabSz="514350" rtl="0" eaLnBrk="1" fontAlgn="auto" latinLnBrk="0" hangingPunct="1">
              <a:lnSpc>
                <a:spcPct val="120000"/>
              </a:lnSpc>
              <a:spcBef>
                <a:spcPts val="563"/>
              </a:spcBef>
              <a:spcAft>
                <a:spcPts val="0"/>
              </a:spcAft>
              <a:buClrTx/>
              <a:buSzPct val="100000"/>
              <a:buNone/>
              <a:tabLst/>
              <a:defRPr/>
            </a:pPr>
            <a:r>
              <a:rPr lang="en-US" sz="2600"/>
              <a:t>	(iii) Religious affiliation;</a:t>
            </a:r>
          </a:p>
          <a:p>
            <a:pPr marL="0" marR="0" lvl="0" indent="0" algn="l" defTabSz="514350" rtl="0" eaLnBrk="1" fontAlgn="auto" latinLnBrk="0" hangingPunct="1">
              <a:lnSpc>
                <a:spcPct val="120000"/>
              </a:lnSpc>
              <a:spcBef>
                <a:spcPts val="563"/>
              </a:spcBef>
              <a:spcAft>
                <a:spcPts val="0"/>
              </a:spcAft>
              <a:buClrTx/>
              <a:buSzPct val="100000"/>
              <a:buNone/>
              <a:tabLst/>
              <a:defRPr/>
            </a:pPr>
            <a:r>
              <a:rPr lang="en-US" sz="2600"/>
              <a:t>	(iv) Sexual orientation, gender identity, or sex 	characteristics;</a:t>
            </a:r>
          </a:p>
          <a:p>
            <a:pPr marL="0" marR="0" lvl="0" indent="0" algn="l" defTabSz="514350" rtl="0" eaLnBrk="1" fontAlgn="auto" latinLnBrk="0" hangingPunct="1">
              <a:lnSpc>
                <a:spcPct val="120000"/>
              </a:lnSpc>
              <a:spcBef>
                <a:spcPts val="563"/>
              </a:spcBef>
              <a:spcAft>
                <a:spcPts val="0"/>
              </a:spcAft>
              <a:buClrTx/>
              <a:buSzPct val="100000"/>
              <a:buNone/>
              <a:tabLst/>
              <a:defRPr/>
            </a:pPr>
            <a:r>
              <a:rPr lang="en-US" sz="2600"/>
              <a:t>	(v) HIV status;</a:t>
            </a:r>
          </a:p>
          <a:p>
            <a:pPr marL="0" marR="0" lvl="0" indent="0" algn="l" defTabSz="514350" rtl="0" eaLnBrk="1" fontAlgn="auto" latinLnBrk="0" hangingPunct="1">
              <a:lnSpc>
                <a:spcPct val="120000"/>
              </a:lnSpc>
              <a:spcBef>
                <a:spcPts val="563"/>
              </a:spcBef>
              <a:spcAft>
                <a:spcPts val="0"/>
              </a:spcAft>
              <a:buClrTx/>
              <a:buSzPct val="100000"/>
              <a:buNone/>
              <a:tabLst/>
              <a:defRPr/>
            </a:pPr>
            <a:r>
              <a:rPr lang="en-US" sz="2600"/>
              <a:t>	(vi) Chronic conditions;</a:t>
            </a:r>
          </a:p>
          <a:p>
            <a:pPr marL="0" marR="0" lvl="0" indent="0" algn="l" defTabSz="514350" rtl="0" eaLnBrk="1" fontAlgn="auto" latinLnBrk="0" hangingPunct="1">
              <a:lnSpc>
                <a:spcPct val="120000"/>
              </a:lnSpc>
              <a:spcBef>
                <a:spcPts val="563"/>
              </a:spcBef>
              <a:spcAft>
                <a:spcPts val="0"/>
              </a:spcAft>
              <a:buClrTx/>
              <a:buSzPct val="100000"/>
              <a:buNone/>
              <a:tabLst/>
              <a:defRPr/>
            </a:pPr>
            <a:r>
              <a:rPr lang="en-US" sz="2600"/>
              <a:t>	(vii) Housing instability, food insecurity, lack 	of access to reliable and clean water supply, 	lack 	of transportation, or utility assistance 	needs;</a:t>
            </a:r>
          </a:p>
          <a:p>
            <a:pPr marL="0" marR="0" lvl="0" indent="0" algn="l" defTabSz="514350" rtl="0" eaLnBrk="1" fontAlgn="auto" latinLnBrk="0" hangingPunct="1">
              <a:lnSpc>
                <a:spcPct val="120000"/>
              </a:lnSpc>
              <a:spcBef>
                <a:spcPts val="563"/>
              </a:spcBef>
              <a:spcAft>
                <a:spcPts val="0"/>
              </a:spcAft>
              <a:buClrTx/>
              <a:buSzPct val="100000"/>
              <a:buNone/>
              <a:tabLst/>
              <a:defRPr/>
            </a:pPr>
            <a:r>
              <a:rPr lang="en-US" sz="2600"/>
              <a:t>	(viii) Interpersonal safety concerns;</a:t>
            </a:r>
          </a:p>
          <a:p>
            <a:pPr marL="0" marR="0" lvl="0" indent="0" algn="l" defTabSz="514350" rtl="0" eaLnBrk="1" fontAlgn="auto" latinLnBrk="0" hangingPunct="1">
              <a:lnSpc>
                <a:spcPct val="120000"/>
              </a:lnSpc>
              <a:spcBef>
                <a:spcPts val="563"/>
              </a:spcBef>
              <a:spcAft>
                <a:spcPts val="0"/>
              </a:spcAft>
              <a:buClrTx/>
              <a:buSzPct val="100000"/>
              <a:buNone/>
              <a:tabLst/>
              <a:defRPr/>
            </a:pPr>
            <a:r>
              <a:rPr lang="en-US" sz="2600"/>
              <a:t>	(ix) Rural location; or</a:t>
            </a:r>
          </a:p>
          <a:p>
            <a:pPr marL="0" marR="0" lvl="0" indent="0" algn="l" defTabSz="514350" rtl="0" eaLnBrk="1" fontAlgn="auto" latinLnBrk="0" hangingPunct="1">
              <a:lnSpc>
                <a:spcPct val="120000"/>
              </a:lnSpc>
              <a:spcBef>
                <a:spcPts val="563"/>
              </a:spcBef>
              <a:spcAft>
                <a:spcPts val="0"/>
              </a:spcAft>
              <a:buClrTx/>
              <a:buSzPct val="100000"/>
              <a:buNone/>
              <a:tabLst/>
              <a:defRPr/>
            </a:pPr>
            <a:r>
              <a:rPr lang="en-US" sz="2600"/>
              <a:t>	(x) Any other status that:</a:t>
            </a:r>
          </a:p>
          <a:p>
            <a:pPr marL="0" marR="0" lvl="0" indent="0" algn="l" defTabSz="514350" rtl="0" eaLnBrk="1" fontAlgn="auto" latinLnBrk="0" hangingPunct="1">
              <a:lnSpc>
                <a:spcPct val="120000"/>
              </a:lnSpc>
              <a:spcBef>
                <a:spcPts val="563"/>
              </a:spcBef>
              <a:spcAft>
                <a:spcPts val="0"/>
              </a:spcAft>
              <a:buClrTx/>
              <a:buSzPct val="100000"/>
              <a:buNone/>
              <a:tabLst/>
              <a:defRPr/>
            </a:pPr>
            <a:r>
              <a:rPr lang="en-US" sz="2600"/>
              <a:t>		(A) Restricts the ability of an 					individual to perform normal or routine 			daily tasks; or</a:t>
            </a:r>
          </a:p>
          <a:p>
            <a:pPr marL="0" marR="0" lvl="0" indent="0" algn="l" defTabSz="514350" rtl="0" eaLnBrk="1" fontAlgn="auto" latinLnBrk="0" hangingPunct="1">
              <a:lnSpc>
                <a:spcPct val="120000"/>
              </a:lnSpc>
              <a:spcBef>
                <a:spcPts val="563"/>
              </a:spcBef>
              <a:spcAft>
                <a:spcPts val="0"/>
              </a:spcAft>
              <a:buClrTx/>
              <a:buSzPct val="100000"/>
              <a:buNone/>
              <a:tabLst/>
              <a:defRPr/>
            </a:pPr>
            <a:r>
              <a:rPr lang="en-US" sz="2600"/>
              <a:t>		(B) Threatens the capacity of the 				individual 	to live independently; or</a:t>
            </a:r>
          </a:p>
          <a:p>
            <a:pPr marL="0" marR="0" lvl="0" indent="0" algn="l" defTabSz="514350" rtl="0" eaLnBrk="1" fontAlgn="auto" latinLnBrk="0" hangingPunct="1">
              <a:lnSpc>
                <a:spcPct val="120000"/>
              </a:lnSpc>
              <a:spcBef>
                <a:spcPts val="563"/>
              </a:spcBef>
              <a:spcAft>
                <a:spcPts val="0"/>
              </a:spcAft>
              <a:buClrTx/>
              <a:buSzPct val="100000"/>
              <a:buNone/>
              <a:tabLst/>
              <a:defRPr/>
            </a:pPr>
            <a:r>
              <a:rPr lang="en-US" sz="2600"/>
              <a:t>(4) Other needs as further defined by state and area plans based on local and individual factors.</a:t>
            </a:r>
          </a:p>
          <a:p>
            <a:pPr marL="0" marR="0" lvl="0" indent="0" algn="l" defTabSz="514350" rtl="0" eaLnBrk="1" fontAlgn="auto" latinLnBrk="0" hangingPunct="1">
              <a:lnSpc>
                <a:spcPct val="90000"/>
              </a:lnSpc>
              <a:spcBef>
                <a:spcPts val="563"/>
              </a:spcBef>
              <a:spcAft>
                <a:spcPts val="0"/>
              </a:spcAft>
              <a:buClrTx/>
              <a:buSzPct val="100000"/>
              <a:buNone/>
              <a:tabLst/>
              <a:defRPr/>
            </a:pPr>
            <a:endParaRPr lang="en-US" sz="2400"/>
          </a:p>
        </p:txBody>
      </p:sp>
    </p:spTree>
    <p:extLst>
      <p:ext uri="{BB962C8B-B14F-4D97-AF65-F5344CB8AC3E}">
        <p14:creationId xmlns:p14="http://schemas.microsoft.com/office/powerpoint/2010/main" val="1351614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9EBCAD-C3E7-2C44-96DF-0E2ABC465CF7}"/>
              </a:ext>
            </a:extLst>
          </p:cNvPr>
          <p:cNvSpPr txBox="1"/>
          <p:nvPr/>
        </p:nvSpPr>
        <p:spPr>
          <a:xfrm>
            <a:off x="0" y="0"/>
            <a:ext cx="486697" cy="369332"/>
          </a:xfrm>
          <a:prstGeom prst="rect">
            <a:avLst/>
          </a:prstGeom>
          <a:noFill/>
        </p:spPr>
        <p:txBody>
          <a:bodyPr wrap="square" rtlCol="0">
            <a:spAutoFit/>
          </a:bodyPr>
          <a:lstStyle/>
          <a:p>
            <a:r>
              <a:rPr lang="en-US" sz="1800" dirty="0"/>
              <a:t>14</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576469"/>
            <a:ext cx="10515600" cy="1142147"/>
          </a:xfrm>
          <a:solidFill>
            <a:schemeClr val="accent1">
              <a:lumMod val="20000"/>
              <a:lumOff val="80000"/>
            </a:schemeClr>
          </a:solidFill>
        </p:spPr>
        <p:txBody>
          <a:bodyPr>
            <a:noAutofit/>
          </a:bodyPr>
          <a:lstStyle/>
          <a:p>
            <a:pPr algn="ctr"/>
            <a:r>
              <a:rPr lang="en-US" sz="3600" b="1">
                <a:solidFill>
                  <a:schemeClr val="tx1"/>
                </a:solidFill>
                <a:hlinkClick r:id="rId3">
                  <a:extLst>
                    <a:ext uri="{A12FA001-AC4F-418D-AE19-62706E023703}">
                      <ahyp:hlinkClr xmlns:ahyp="http://schemas.microsoft.com/office/drawing/2018/hyperlinkcolor" val="tx"/>
                    </a:ext>
                  </a:extLst>
                </a:hlinkClick>
              </a:rPr>
              <a:t>§ 1321.7 Organization and staffing of the State agency.</a:t>
            </a:r>
            <a:endParaRPr lang="en-US" sz="3600" b="1">
              <a:solidFill>
                <a:schemeClr val="tx1"/>
              </a:solidFill>
            </a:endParaRP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869896"/>
            <a:ext cx="10515600" cy="4033435"/>
          </a:xfrm>
        </p:spPr>
        <p:txBody>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a:t> The state shall designate a sole state agency (SUA) to develop and administer the state plan required under part 1321 and part 1324 and to serve as the effective and visible advocate for older adults within the state.</a:t>
            </a:r>
            <a:endParaRPr lang="en-US" sz="2400"/>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a:t> This provision reflects the SUAs’ organization and staffing obligations with respect to part 1321 and part 1324, including regarding administration of the Ombudsman program and staffing for state legal assistance development.</a:t>
            </a:r>
          </a:p>
        </p:txBody>
      </p:sp>
    </p:spTree>
    <p:extLst>
      <p:ext uri="{BB962C8B-B14F-4D97-AF65-F5344CB8AC3E}">
        <p14:creationId xmlns:p14="http://schemas.microsoft.com/office/powerpoint/2010/main" val="2333488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8DEB8E-9FFE-C401-9BD4-27931A375CDF}"/>
              </a:ext>
            </a:extLst>
          </p:cNvPr>
          <p:cNvSpPr txBox="1"/>
          <p:nvPr/>
        </p:nvSpPr>
        <p:spPr>
          <a:xfrm>
            <a:off x="0" y="0"/>
            <a:ext cx="486697" cy="369332"/>
          </a:xfrm>
          <a:prstGeom prst="rect">
            <a:avLst/>
          </a:prstGeom>
          <a:noFill/>
        </p:spPr>
        <p:txBody>
          <a:bodyPr wrap="square" rtlCol="0">
            <a:spAutoFit/>
          </a:bodyPr>
          <a:lstStyle/>
          <a:p>
            <a:r>
              <a:rPr lang="en-US" sz="1800" dirty="0"/>
              <a:t>15</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67888"/>
            <a:ext cx="10515600" cy="791702"/>
          </a:xfrm>
          <a:solidFill>
            <a:schemeClr val="accent1">
              <a:lumMod val="20000"/>
              <a:lumOff val="80000"/>
            </a:schemeClr>
          </a:solidFill>
        </p:spPr>
        <p:txBody>
          <a:bodyPr>
            <a:noAutofit/>
          </a:bodyPr>
          <a:lstStyle/>
          <a:p>
            <a:pPr algn="ctr"/>
            <a:r>
              <a:rPr lang="en-US" sz="3400" b="1"/>
              <a:t>State and Area Agency Policies and Procedures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238160"/>
          </a:xfrm>
        </p:spPr>
        <p:txBody>
          <a:bodyPr>
            <a:normAutofit/>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a:t> SUA policies and procedures must be developed in consultation with area agencies on aging (AAAs), program participants, and other appropriate parties in the state (</a:t>
            </a:r>
            <a:r>
              <a:rPr lang="en-US" sz="2800">
                <a:hlinkClick r:id="rId3"/>
              </a:rPr>
              <a:t>§ 1321.9</a:t>
            </a:r>
            <a:r>
              <a:rPr lang="en-US" sz="2800"/>
              <a:t>).</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800"/>
              <a:t> AAAs are required to develop policies and procedures in compliance with SUA policies and procedures, including those under § 1321.9, in consultation with other appropriate parties in the planning and service area (PSA) (</a:t>
            </a:r>
            <a:r>
              <a:rPr lang="en-US" sz="2800">
                <a:hlinkClick r:id="rId4"/>
              </a:rPr>
              <a:t>§ 1321.59</a:t>
            </a:r>
            <a:r>
              <a:rPr lang="en-US" sz="2800"/>
              <a:t>).</a:t>
            </a:r>
          </a:p>
        </p:txBody>
      </p:sp>
    </p:spTree>
    <p:extLst>
      <p:ext uri="{BB962C8B-B14F-4D97-AF65-F5344CB8AC3E}">
        <p14:creationId xmlns:p14="http://schemas.microsoft.com/office/powerpoint/2010/main" val="2472616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C09E8F-4F0D-D273-A4DF-28FF7063D679}"/>
              </a:ext>
            </a:extLst>
          </p:cNvPr>
          <p:cNvSpPr txBox="1"/>
          <p:nvPr/>
        </p:nvSpPr>
        <p:spPr>
          <a:xfrm>
            <a:off x="0" y="0"/>
            <a:ext cx="486697" cy="369332"/>
          </a:xfrm>
          <a:prstGeom prst="rect">
            <a:avLst/>
          </a:prstGeom>
          <a:noFill/>
        </p:spPr>
        <p:txBody>
          <a:bodyPr wrap="square" rtlCol="0">
            <a:spAutoFit/>
          </a:bodyPr>
          <a:lstStyle/>
          <a:p>
            <a:r>
              <a:rPr lang="en-US" sz="1800" dirty="0"/>
              <a:t>16</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67888"/>
            <a:ext cx="10515600" cy="791702"/>
          </a:xfrm>
          <a:solidFill>
            <a:schemeClr val="accent1">
              <a:lumMod val="20000"/>
              <a:lumOff val="80000"/>
            </a:schemeClr>
          </a:solidFill>
        </p:spPr>
        <p:txBody>
          <a:bodyPr>
            <a:noAutofit/>
          </a:bodyPr>
          <a:lstStyle/>
          <a:p>
            <a:pPr algn="ctr"/>
            <a:r>
              <a:rPr lang="en-US" sz="3400" b="1"/>
              <a:t>State and Area Plan-Related Fiscal Requirements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0" y="1649590"/>
            <a:ext cx="10515600" cy="4725354"/>
          </a:xfrm>
        </p:spPr>
        <p:txBody>
          <a:bodyPr>
            <a:normAutofit/>
          </a:bodyPr>
          <a:lstStyle/>
          <a:p>
            <a:pPr marL="96441" marR="0" lvl="0" indent="-96441"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400">
                <a:hlinkClick r:id="rId3"/>
              </a:rPr>
              <a:t> § 1321.9(c)(2)(i)</a:t>
            </a:r>
            <a:r>
              <a:rPr lang="en-US" sz="2400"/>
              <a:t> Intrastate Funding Formula (IFF)</a:t>
            </a:r>
          </a:p>
          <a:p>
            <a:pPr marL="96441" marR="0" lvl="0" indent="-96441"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400"/>
              <a:t> </a:t>
            </a:r>
            <a:r>
              <a:rPr lang="en-US" sz="2400">
                <a:hlinkClick r:id="rId4"/>
              </a:rPr>
              <a:t>§ 1321.9(c)(2)(ii)</a:t>
            </a:r>
            <a:r>
              <a:rPr lang="en-US" sz="2400"/>
              <a:t> Non-Federal share (match)</a:t>
            </a:r>
          </a:p>
          <a:p>
            <a:pPr marL="96441" marR="0" lvl="0" indent="-96441"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400"/>
              <a:t> </a:t>
            </a:r>
            <a:r>
              <a:rPr lang="en-US" sz="2400">
                <a:hlinkClick r:id="rId5"/>
              </a:rPr>
              <a:t>§ 1321.9(c)(2)(iv)</a:t>
            </a:r>
            <a:r>
              <a:rPr lang="en-US" sz="2400"/>
              <a:t> State, Territory, and area plan administration. </a:t>
            </a:r>
          </a:p>
          <a:p>
            <a:pPr marL="96441" marR="0" lvl="0" indent="-96441"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400"/>
              <a:t> </a:t>
            </a:r>
            <a:r>
              <a:rPr lang="en-US" sz="2400">
                <a:hlinkClick r:id="rId6"/>
              </a:rPr>
              <a:t>§ 1321.9(c)(2)(v)</a:t>
            </a:r>
            <a:r>
              <a:rPr lang="en-US" sz="2400"/>
              <a:t> Minimum Adequate Proportion </a:t>
            </a:r>
          </a:p>
          <a:p>
            <a:pPr marL="96441" marR="0" lvl="0" indent="-96441"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400"/>
              <a:t> </a:t>
            </a:r>
            <a:r>
              <a:rPr lang="en-US" sz="2400">
                <a:hlinkClick r:id="rId7"/>
              </a:rPr>
              <a:t>§ 1321.9(c)(2)(vi)</a:t>
            </a:r>
            <a:r>
              <a:rPr lang="en-US" sz="2400"/>
              <a:t> Maintenance of Effort</a:t>
            </a:r>
          </a:p>
          <a:p>
            <a:pPr marL="96441" marR="0" lvl="0" indent="-96441"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400"/>
              <a:t> </a:t>
            </a:r>
            <a:r>
              <a:rPr lang="en-US" sz="2400">
                <a:hlinkClick r:id="rId8"/>
              </a:rPr>
              <a:t>§ 1321.9(c)(2)(viii)</a:t>
            </a:r>
            <a:r>
              <a:rPr lang="en-US" sz="2400"/>
              <a:t> Rural Minimum Expenditures</a:t>
            </a:r>
          </a:p>
          <a:p>
            <a:pPr marL="96441" marR="0" lvl="0" indent="-96441"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400">
                <a:hlinkClick r:id="rId9"/>
              </a:rPr>
              <a:t> § 1321.9(c)(2)(xvii)</a:t>
            </a:r>
            <a:r>
              <a:rPr lang="en-US" sz="2400"/>
              <a:t> Monitoring of State Plan Assurances </a:t>
            </a:r>
          </a:p>
        </p:txBody>
      </p:sp>
    </p:spTree>
    <p:extLst>
      <p:ext uri="{BB962C8B-B14F-4D97-AF65-F5344CB8AC3E}">
        <p14:creationId xmlns:p14="http://schemas.microsoft.com/office/powerpoint/2010/main" val="186183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DB07C-5DB6-AECD-406F-3755130B6EF9}"/>
              </a:ext>
            </a:extLst>
          </p:cNvPr>
          <p:cNvSpPr txBox="1"/>
          <p:nvPr/>
        </p:nvSpPr>
        <p:spPr>
          <a:xfrm>
            <a:off x="0" y="0"/>
            <a:ext cx="486697" cy="369332"/>
          </a:xfrm>
          <a:prstGeom prst="rect">
            <a:avLst/>
          </a:prstGeom>
          <a:noFill/>
        </p:spPr>
        <p:txBody>
          <a:bodyPr wrap="square" rtlCol="0">
            <a:spAutoFit/>
          </a:bodyPr>
          <a:lstStyle/>
          <a:p>
            <a:r>
              <a:rPr lang="en-US" sz="1800" dirty="0"/>
              <a:t>17</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200" y="568099"/>
            <a:ext cx="10515600" cy="1031304"/>
          </a:xfrm>
          <a:solidFill>
            <a:schemeClr val="accent1">
              <a:lumMod val="20000"/>
              <a:lumOff val="80000"/>
            </a:schemeClr>
          </a:solidFill>
        </p:spPr>
        <p:txBody>
          <a:bodyPr>
            <a:normAutofit fontScale="90000"/>
          </a:bodyPr>
          <a:lstStyle/>
          <a:p>
            <a:pPr algn="ctr"/>
            <a:r>
              <a:rPr lang="en-US" sz="4000" b="1"/>
              <a:t>Designation of Planning and Service Areas and Area Agencies on Aging</a:t>
            </a:r>
          </a:p>
        </p:txBody>
      </p:sp>
      <p:graphicFrame>
        <p:nvGraphicFramePr>
          <p:cNvPr id="2" name="Table 2">
            <a:extLst>
              <a:ext uri="{FF2B5EF4-FFF2-40B4-BE49-F238E27FC236}">
                <a16:creationId xmlns:a16="http://schemas.microsoft.com/office/drawing/2014/main" id="{0BA79CC0-4BA6-C36A-B541-A4DF58187613}"/>
              </a:ext>
            </a:extLst>
          </p:cNvPr>
          <p:cNvGraphicFramePr>
            <a:graphicFrameLocks noGrp="1"/>
          </p:cNvGraphicFramePr>
          <p:nvPr>
            <p:extLst>
              <p:ext uri="{D42A27DB-BD31-4B8C-83A1-F6EECF244321}">
                <p14:modId xmlns:p14="http://schemas.microsoft.com/office/powerpoint/2010/main" val="172236707"/>
              </p:ext>
            </p:extLst>
          </p:nvPr>
        </p:nvGraphicFramePr>
        <p:xfrm>
          <a:off x="838200" y="1778861"/>
          <a:ext cx="10515600" cy="4511040"/>
        </p:xfrm>
        <a:graphic>
          <a:graphicData uri="http://schemas.openxmlformats.org/drawingml/2006/table">
            <a:tbl>
              <a:tblPr firstRow="1" bandRow="1">
                <a:tableStyleId>{200ED9BF-9D1D-4861-8CE4-F2797EB4B9B3}</a:tableStyleId>
              </a:tblPr>
              <a:tblGrid>
                <a:gridCol w="5288280">
                  <a:extLst>
                    <a:ext uri="{9D8B030D-6E8A-4147-A177-3AD203B41FA5}">
                      <a16:colId xmlns:a16="http://schemas.microsoft.com/office/drawing/2014/main" val="3532894994"/>
                    </a:ext>
                  </a:extLst>
                </a:gridCol>
                <a:gridCol w="5227320">
                  <a:extLst>
                    <a:ext uri="{9D8B030D-6E8A-4147-A177-3AD203B41FA5}">
                      <a16:colId xmlns:a16="http://schemas.microsoft.com/office/drawing/2014/main" val="2132777629"/>
                    </a:ext>
                  </a:extLst>
                </a:gridCol>
              </a:tblGrid>
              <a:tr h="579120">
                <a:tc>
                  <a:txBody>
                    <a:bodyPr/>
                    <a:lstStyle/>
                    <a:p>
                      <a:pPr algn="ctr"/>
                      <a:r>
                        <a:rPr lang="en-US" sz="2000" b="1">
                          <a:latin typeface="+mn-lt"/>
                        </a:rPr>
                        <a:t>Provision</a:t>
                      </a:r>
                    </a:p>
                  </a:txBody>
                  <a:tcPr/>
                </a:tc>
                <a:tc>
                  <a:txBody>
                    <a:bodyPr/>
                    <a:lstStyle/>
                    <a:p>
                      <a:pPr algn="ctr"/>
                      <a:r>
                        <a:rPr lang="en-US" sz="2000" b="1">
                          <a:latin typeface="+mn-lt"/>
                        </a:rPr>
                        <a:t>State Plan Specific Note</a:t>
                      </a:r>
                    </a:p>
                  </a:txBody>
                  <a:tcPr/>
                </a:tc>
                <a:extLst>
                  <a:ext uri="{0D108BD9-81ED-4DB2-BD59-A6C34878D82A}">
                    <a16:rowId xmlns:a16="http://schemas.microsoft.com/office/drawing/2014/main" val="98108949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a:latin typeface="+mn-lt"/>
                          <a:hlinkClick r:id="rId3"/>
                        </a:rPr>
                        <a:t>§ 1321.13 Designation of and designation changes to planning and service areas</a:t>
                      </a:r>
                      <a:endParaRPr lang="en-US" sz="2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a:latin typeface="+mn-lt"/>
                        </a:rPr>
                        <a:t>A state plan on aging or state plan on aging amendment must provide an explanation of consideration of listed factors when making changes. </a:t>
                      </a:r>
                    </a:p>
                  </a:txBody>
                  <a:tcPr/>
                </a:tc>
                <a:extLst>
                  <a:ext uri="{0D108BD9-81ED-4DB2-BD59-A6C34878D82A}">
                    <a16:rowId xmlns:a16="http://schemas.microsoft.com/office/drawing/2014/main" val="289358818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kern="1200">
                          <a:solidFill>
                            <a:srgbClr val="000000"/>
                          </a:solidFill>
                          <a:effectLst/>
                          <a:latin typeface="+mn-lt"/>
                          <a:hlinkClick r:id="rId4"/>
                        </a:rPr>
                        <a:t>§ 1321.15 Interstate planning and service area</a:t>
                      </a:r>
                      <a:endParaRPr lang="en-US" sz="2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a:solidFill>
                            <a:schemeClr val="dk1"/>
                          </a:solidFill>
                          <a:latin typeface="+mn-lt"/>
                          <a:ea typeface="Calibri"/>
                          <a:cs typeface="Calibri"/>
                          <a:sym typeface="Arial"/>
                        </a:rPr>
                        <a:t>The SUAs </a:t>
                      </a:r>
                      <a:r>
                        <a:rPr lang="en-US" sz="2000" b="0">
                          <a:effectLst/>
                          <a:latin typeface="+mn-lt"/>
                          <a:ea typeface="Times New Roman" panose="02020603050405020304" pitchFamily="18" charset="0"/>
                          <a:cs typeface="Times New Roman"/>
                        </a:rPr>
                        <a:t>that have responsibility for administering the programs within the interstate area </a:t>
                      </a:r>
                      <a:r>
                        <a:rPr lang="en-US" sz="2000" b="0" i="0" u="none" strike="noStrike" cap="none">
                          <a:solidFill>
                            <a:schemeClr val="dk1"/>
                          </a:solidFill>
                          <a:latin typeface="+mn-lt"/>
                          <a:ea typeface="Calibri"/>
                          <a:cs typeface="Calibri"/>
                          <a:sym typeface="Arial"/>
                        </a:rPr>
                        <a:t>must review and confirm a written agreement as part of their state plans on aging.</a:t>
                      </a:r>
                    </a:p>
                  </a:txBody>
                  <a:tcPr/>
                </a:tc>
                <a:extLst>
                  <a:ext uri="{0D108BD9-81ED-4DB2-BD59-A6C34878D82A}">
                    <a16:rowId xmlns:a16="http://schemas.microsoft.com/office/drawing/2014/main" val="223117962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a:latin typeface="+mn-lt"/>
                          <a:hlinkClick r:id="rId5"/>
                        </a:rPr>
                        <a:t>§ 1321.19 Designation of and designation changes to area agencies</a:t>
                      </a:r>
                      <a:endParaRPr lang="en-US" sz="2000" b="0">
                        <a:latin typeface="+mn-l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a:solidFill>
                            <a:schemeClr val="dk1"/>
                          </a:solidFill>
                          <a:latin typeface="+mn-lt"/>
                          <a:ea typeface="Calibri"/>
                          <a:cs typeface="Calibri"/>
                          <a:sym typeface="Arial"/>
                        </a:rPr>
                        <a:t>SUAs must submit a state plan on aging or state plan on aging amendment when making changes.</a:t>
                      </a:r>
                    </a:p>
                  </a:txBody>
                  <a:tcPr/>
                </a:tc>
                <a:extLst>
                  <a:ext uri="{0D108BD9-81ED-4DB2-BD59-A6C34878D82A}">
                    <a16:rowId xmlns:a16="http://schemas.microsoft.com/office/drawing/2014/main" val="2237673764"/>
                  </a:ext>
                </a:extLst>
              </a:tr>
            </a:tbl>
          </a:graphicData>
        </a:graphic>
      </p:graphicFrame>
    </p:spTree>
    <p:extLst>
      <p:ext uri="{BB962C8B-B14F-4D97-AF65-F5344CB8AC3E}">
        <p14:creationId xmlns:p14="http://schemas.microsoft.com/office/powerpoint/2010/main" val="1494421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279D5-BCFC-60FB-13BF-74C7247C7A58}"/>
              </a:ext>
            </a:extLst>
          </p:cNvPr>
          <p:cNvSpPr txBox="1"/>
          <p:nvPr/>
        </p:nvSpPr>
        <p:spPr>
          <a:xfrm>
            <a:off x="0" y="0"/>
            <a:ext cx="486697" cy="369332"/>
          </a:xfrm>
          <a:prstGeom prst="rect">
            <a:avLst/>
          </a:prstGeom>
          <a:noFill/>
        </p:spPr>
        <p:txBody>
          <a:bodyPr wrap="square" rtlCol="0">
            <a:spAutoFit/>
          </a:bodyPr>
          <a:lstStyle/>
          <a:p>
            <a:r>
              <a:rPr lang="en-US" sz="1800" dirty="0"/>
              <a:t>18</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200" y="475954"/>
            <a:ext cx="10515600" cy="791702"/>
          </a:xfrm>
          <a:solidFill>
            <a:schemeClr val="accent1">
              <a:lumMod val="20000"/>
              <a:lumOff val="80000"/>
            </a:schemeClr>
          </a:solidFill>
        </p:spPr>
        <p:txBody>
          <a:bodyPr>
            <a:normAutofit/>
          </a:bodyPr>
          <a:lstStyle/>
          <a:p>
            <a:pPr algn="ctr"/>
            <a:r>
              <a:rPr lang="en-US" sz="4000" b="1"/>
              <a:t>State Plan on Aging</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838200" y="1386925"/>
            <a:ext cx="10515600" cy="4875852"/>
          </a:xfrm>
        </p:spPr>
        <p:txBody>
          <a:bodyPr>
            <a:normAutofit/>
          </a:bodyPr>
          <a:lstStyle/>
          <a:p>
            <a:pPr marL="0" indent="0" defTabSz="514350">
              <a:lnSpc>
                <a:spcPct val="100000"/>
              </a:lnSpc>
              <a:spcBef>
                <a:spcPts val="563"/>
              </a:spcBef>
              <a:buClrTx/>
              <a:buNone/>
              <a:defRPr/>
            </a:pPr>
            <a:r>
              <a:rPr lang="en-US" sz="2400"/>
              <a:t>As part of their responsibilities, SUAs must develop and administer a multi-year state plan on aging and follow the guidance issued by the Assistant Secretary for Aging (ASA) regarding content, duration and formatting of the state plan:</a:t>
            </a:r>
          </a:p>
          <a:p>
            <a:pPr lvl="1" defTabSz="514350">
              <a:lnSpc>
                <a:spcPct val="100000"/>
              </a:lnSpc>
              <a:spcBef>
                <a:spcPts val="563"/>
              </a:spcBef>
              <a:buClrTx/>
              <a:buFont typeface="Wingdings" panose="05000000000000000000" pitchFamily="2" charset="2"/>
              <a:buChar char="§"/>
              <a:defRPr/>
            </a:pPr>
            <a:r>
              <a:rPr lang="en-US" sz="2400"/>
              <a:t>Unless otherwise indicated, an SUA may determine the format, how to collect information for the plan, and whether the plan will remain in effect for two, three, or four years. (</a:t>
            </a:r>
            <a:r>
              <a:rPr lang="en-US" sz="2400">
                <a:hlinkClick r:id="rId3"/>
              </a:rPr>
              <a:t>§ 1321.25 Duration, format, and effective date of the State plan.</a:t>
            </a:r>
            <a:r>
              <a:rPr lang="en-US" sz="2400"/>
              <a:t>)</a:t>
            </a:r>
          </a:p>
          <a:p>
            <a:pPr marL="383977" lvl="1" indent="-96441" defTabSz="514350">
              <a:lnSpc>
                <a:spcPct val="100000"/>
              </a:lnSpc>
              <a:spcBef>
                <a:spcPts val="563"/>
              </a:spcBef>
              <a:buClrTx/>
              <a:buSzPct val="100000"/>
              <a:buFont typeface="Wingdings" panose="05000000000000000000" pitchFamily="2" charset="2"/>
              <a:buChar char="§"/>
              <a:defRPr/>
            </a:pPr>
            <a:r>
              <a:rPr lang="en-US" sz="2400"/>
              <a:t>The state plan delineates goals and objectives related to assisting older individuals and family caregivers and serves as a blueprint for achieving the goals and objectives during the plan period </a:t>
            </a:r>
            <a:r>
              <a:rPr lang="en-US" sz="2400">
                <a:hlinkClick r:id="rId4"/>
              </a:rPr>
              <a:t>(§ 1321.27 Content of State plan.</a:t>
            </a:r>
            <a:r>
              <a:rPr lang="en-US" sz="2400"/>
              <a:t>).</a:t>
            </a:r>
          </a:p>
          <a:p>
            <a:pPr marL="0" marR="0" lvl="0" indent="0" algn="l" defTabSz="514350" rtl="0" eaLnBrk="1" fontAlgn="auto" latinLnBrk="0" hangingPunct="1">
              <a:lnSpc>
                <a:spcPct val="90000"/>
              </a:lnSpc>
              <a:spcBef>
                <a:spcPts val="563"/>
              </a:spcBef>
              <a:spcAft>
                <a:spcPts val="0"/>
              </a:spcAft>
              <a:buClrTx/>
              <a:buSzPct val="100000"/>
              <a:buNone/>
              <a:tabLst/>
              <a:defRPr/>
            </a:pPr>
            <a:endParaRPr lang="en-US" sz="2400"/>
          </a:p>
        </p:txBody>
      </p:sp>
    </p:spTree>
    <p:extLst>
      <p:ext uri="{BB962C8B-B14F-4D97-AF65-F5344CB8AC3E}">
        <p14:creationId xmlns:p14="http://schemas.microsoft.com/office/powerpoint/2010/main" val="4115599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B7FEC-31A4-2632-D349-25E1167955A7}"/>
              </a:ext>
            </a:extLst>
          </p:cNvPr>
          <p:cNvSpPr txBox="1"/>
          <p:nvPr/>
        </p:nvSpPr>
        <p:spPr>
          <a:xfrm>
            <a:off x="0" y="0"/>
            <a:ext cx="486697" cy="369332"/>
          </a:xfrm>
          <a:prstGeom prst="rect">
            <a:avLst/>
          </a:prstGeom>
          <a:noFill/>
        </p:spPr>
        <p:txBody>
          <a:bodyPr wrap="square" rtlCol="0">
            <a:spAutoFit/>
          </a:bodyPr>
          <a:lstStyle/>
          <a:p>
            <a:r>
              <a:rPr lang="en-US" sz="1800" dirty="0"/>
              <a:t>19</a:t>
            </a:r>
            <a:endParaRPr lang="en-US" dirty="0"/>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200" y="429467"/>
            <a:ext cx="10515600" cy="791702"/>
          </a:xfrm>
          <a:solidFill>
            <a:schemeClr val="accent1">
              <a:lumMod val="20000"/>
              <a:lumOff val="80000"/>
            </a:schemeClr>
          </a:solidFill>
        </p:spPr>
        <p:txBody>
          <a:bodyPr>
            <a:normAutofit/>
          </a:bodyPr>
          <a:lstStyle/>
          <a:p>
            <a:pPr algn="ctr"/>
            <a:r>
              <a:rPr lang="en-US" sz="4000" b="1">
                <a:solidFill>
                  <a:schemeClr val="tx1"/>
                </a:solidFill>
                <a:hlinkClick r:id="rId3">
                  <a:extLst>
                    <a:ext uri="{A12FA001-AC4F-418D-AE19-62706E023703}">
                      <ahyp:hlinkClr xmlns:ahyp="http://schemas.microsoft.com/office/drawing/2018/hyperlinkcolor" val="tx"/>
                    </a:ext>
                  </a:extLst>
                </a:hlinkClick>
              </a:rPr>
              <a:t>§ 1321.27 Content of State plan.</a:t>
            </a:r>
            <a:endParaRPr lang="en-US" sz="4000" b="1">
              <a:solidFill>
                <a:schemeClr val="tx1"/>
              </a:solidFill>
            </a:endParaRP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477983" y="1289998"/>
            <a:ext cx="11139054" cy="5335089"/>
          </a:xfrm>
        </p:spPr>
        <p:txBody>
          <a:bodyPr>
            <a:normAutofit fontScale="62500" lnSpcReduction="20000"/>
          </a:bodyPr>
          <a:lstStyle/>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3800"/>
              <a:t> Includes additional required core elements for the state plan, including that the state plan:</a:t>
            </a:r>
          </a:p>
          <a:p>
            <a:pPr marL="383977" lvl="1" indent="-96441" defTabSz="514350">
              <a:lnSpc>
                <a:spcPct val="120000"/>
              </a:lnSpc>
              <a:spcBef>
                <a:spcPts val="563"/>
              </a:spcBef>
              <a:buClrTx/>
              <a:buSzPct val="100000"/>
              <a:buFont typeface="Wingdings" panose="05000000000000000000" pitchFamily="2" charset="2"/>
              <a:buChar char="§"/>
              <a:defRPr/>
            </a:pPr>
            <a:r>
              <a:rPr lang="en-US" sz="3800"/>
              <a:t> Must provide evidence that it is informed by, and based on, area plans in states with multiple PSAs;</a:t>
            </a:r>
          </a:p>
          <a:p>
            <a:pPr marL="383977" lvl="1" indent="-96441" defTabSz="514350">
              <a:lnSpc>
                <a:spcPct val="120000"/>
              </a:lnSpc>
              <a:spcBef>
                <a:spcPts val="563"/>
              </a:spcBef>
              <a:buClrTx/>
              <a:buSzPct val="100000"/>
              <a:buFont typeface="Wingdings" panose="05000000000000000000" pitchFamily="2" charset="2"/>
              <a:buChar char="§"/>
              <a:defRPr/>
            </a:pPr>
            <a:r>
              <a:rPr lang="en-US" sz="3800"/>
              <a:t> Explain how individuals with greatest economic need and greatest social need are determined and served;</a:t>
            </a:r>
          </a:p>
          <a:p>
            <a:pPr marL="383977" lvl="1" indent="-96441" defTabSz="514350">
              <a:lnSpc>
                <a:spcPct val="120000"/>
              </a:lnSpc>
              <a:spcBef>
                <a:spcPts val="563"/>
              </a:spcBef>
              <a:buClrTx/>
              <a:buSzPct val="100000"/>
              <a:buFont typeface="Wingdings" panose="05000000000000000000" pitchFamily="2" charset="2"/>
              <a:buChar char="§"/>
              <a:defRPr/>
            </a:pPr>
            <a:r>
              <a:rPr lang="en-US" sz="3800"/>
              <a:t> Include the SUA’s IFF or funds distribution plan;</a:t>
            </a:r>
          </a:p>
          <a:p>
            <a:pPr marL="383977" lvl="1" indent="-96441" defTabSz="514350">
              <a:lnSpc>
                <a:spcPct val="120000"/>
              </a:lnSpc>
              <a:spcBef>
                <a:spcPts val="563"/>
              </a:spcBef>
              <a:buClrTx/>
              <a:buSzPct val="100000"/>
              <a:buFont typeface="Wingdings" panose="05000000000000000000" pitchFamily="2" charset="2"/>
              <a:buChar char="§"/>
              <a:defRPr/>
            </a:pPr>
            <a:r>
              <a:rPr lang="en-US" sz="3800"/>
              <a:t> Identification of the geographic boundaries of each PSA and of AAAs designated for each PSA, if applicable;</a:t>
            </a:r>
          </a:p>
          <a:p>
            <a:pPr marL="383977" lvl="1" indent="-96441" defTabSz="514350">
              <a:lnSpc>
                <a:spcPct val="120000"/>
              </a:lnSpc>
              <a:spcBef>
                <a:spcPts val="563"/>
              </a:spcBef>
              <a:buClrTx/>
              <a:buSzPct val="100000"/>
              <a:buFont typeface="Wingdings" panose="05000000000000000000" pitchFamily="2" charset="2"/>
              <a:buChar char="§"/>
              <a:defRPr/>
            </a:pPr>
            <a:r>
              <a:rPr lang="en-US" sz="3800"/>
              <a:t> Demonstrate outreach to older Native Americans and coordination with tribes, Native communities and organizations, and Title VI programs under the Act;</a:t>
            </a:r>
          </a:p>
          <a:p>
            <a:pPr marL="96441" marR="0" lvl="0" indent="-96441" algn="l" defTabSz="514350" rtl="0" eaLnBrk="1" fontAlgn="auto" latinLnBrk="0" hangingPunct="1">
              <a:lnSpc>
                <a:spcPct val="90000"/>
              </a:lnSpc>
              <a:spcBef>
                <a:spcPts val="563"/>
              </a:spcBef>
              <a:spcAft>
                <a:spcPts val="0"/>
              </a:spcAft>
              <a:buClrTx/>
              <a:buSzPct val="100000"/>
              <a:buFont typeface="Wingdings" panose="05000000000000000000" pitchFamily="2" charset="2"/>
              <a:buChar char="§"/>
              <a:tabLst/>
              <a:defRPr/>
            </a:pPr>
            <a:endParaRPr lang="en-US" sz="2400"/>
          </a:p>
        </p:txBody>
      </p:sp>
    </p:spTree>
    <p:extLst>
      <p:ext uri="{BB962C8B-B14F-4D97-AF65-F5344CB8AC3E}">
        <p14:creationId xmlns:p14="http://schemas.microsoft.com/office/powerpoint/2010/main" val="2941293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CE13F-59D2-20F4-ADAA-B3309E55EB4A}"/>
              </a:ext>
            </a:extLst>
          </p:cNvPr>
          <p:cNvSpPr txBox="1"/>
          <p:nvPr/>
        </p:nvSpPr>
        <p:spPr>
          <a:xfrm>
            <a:off x="0" y="0"/>
            <a:ext cx="486697" cy="369332"/>
          </a:xfrm>
          <a:prstGeom prst="rect">
            <a:avLst/>
          </a:prstGeom>
          <a:noFill/>
        </p:spPr>
        <p:txBody>
          <a:bodyPr wrap="square" rtlCol="0">
            <a:spAutoFit/>
          </a:bodyPr>
          <a:lstStyle/>
          <a:p>
            <a:r>
              <a:rPr lang="en-US" sz="1800" dirty="0"/>
              <a:t>2</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8817"/>
            <a:ext cx="10515600" cy="791702"/>
          </a:xfrm>
          <a:solidFill>
            <a:schemeClr val="accent1">
              <a:lumMod val="20000"/>
              <a:lumOff val="80000"/>
            </a:schemeClr>
          </a:solidFill>
        </p:spPr>
        <p:txBody>
          <a:bodyPr>
            <a:normAutofit/>
          </a:bodyPr>
          <a:lstStyle/>
          <a:p>
            <a:pPr algn="ctr"/>
            <a:r>
              <a:rPr lang="en-US" sz="4000" b="1"/>
              <a:t>Housekeeping</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524000"/>
            <a:ext cx="10515600" cy="4379332"/>
          </a:xfrm>
        </p:spPr>
        <p:txBody>
          <a:bodyPr>
            <a:normAutofit/>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This webinar is being recorded</a:t>
            </a:r>
          </a:p>
          <a:p>
            <a:pPr marL="383540" lvl="1" indent="-95885" defTabSz="514350">
              <a:lnSpc>
                <a:spcPct val="100000"/>
              </a:lnSpc>
              <a:spcBef>
                <a:spcPts val="563"/>
              </a:spcBef>
              <a:buClrTx/>
              <a:buSzPct val="100000"/>
              <a:buFont typeface="Wingdings" panose="05000000000000000000" pitchFamily="2" charset="2"/>
              <a:buChar char="§"/>
              <a:defRPr/>
            </a:pPr>
            <a:r>
              <a:rPr lang="en-US" sz="2400"/>
              <a:t> The recording and slides from today's webinar will be posted in the coming weeks at </a:t>
            </a:r>
            <a:r>
              <a:rPr lang="en-US" sz="2400">
                <a:hlinkClick r:id="rId3"/>
              </a:rPr>
              <a:t>https://acl.gov/OAArule</a:t>
            </a:r>
            <a:r>
              <a:rPr lang="en-US" sz="2400"/>
              <a:t>  </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All attendees are in listen only mode &amp; chat feature is disabled.</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Place all questions in the Question &amp; Answer (Q&amp;A) box</a:t>
            </a:r>
          </a:p>
          <a:p>
            <a:pPr marL="383977" lvl="1" indent="-96441" defTabSz="514350">
              <a:lnSpc>
                <a:spcPct val="100000"/>
              </a:lnSpc>
              <a:spcBef>
                <a:spcPts val="563"/>
              </a:spcBef>
              <a:buClrTx/>
              <a:buSzPct val="100000"/>
              <a:buFont typeface="Wingdings" panose="05000000000000000000" pitchFamily="2" charset="2"/>
              <a:buChar char="§"/>
              <a:defRPr/>
            </a:pPr>
            <a:r>
              <a:rPr lang="en-US" sz="2400"/>
              <a:t> Questions will be answered live, time permitted</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American Sign Language (ASL) and Communication Access Realtime Translation (CART) services are provided. If needed, please click the appropriate option along the bottom of your Zoom screen.</a:t>
            </a:r>
          </a:p>
        </p:txBody>
      </p:sp>
    </p:spTree>
    <p:extLst>
      <p:ext uri="{BB962C8B-B14F-4D97-AF65-F5344CB8AC3E}">
        <p14:creationId xmlns:p14="http://schemas.microsoft.com/office/powerpoint/2010/main" val="3911390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CAB9A3-39A4-2E9F-1A08-F2466322DF8D}"/>
              </a:ext>
            </a:extLst>
          </p:cNvPr>
          <p:cNvSpPr txBox="1"/>
          <p:nvPr/>
        </p:nvSpPr>
        <p:spPr>
          <a:xfrm>
            <a:off x="0" y="0"/>
            <a:ext cx="486697" cy="369332"/>
          </a:xfrm>
          <a:prstGeom prst="rect">
            <a:avLst/>
          </a:prstGeom>
          <a:noFill/>
        </p:spPr>
        <p:txBody>
          <a:bodyPr wrap="square" rtlCol="0">
            <a:spAutoFit/>
          </a:bodyPr>
          <a:lstStyle/>
          <a:p>
            <a:r>
              <a:rPr lang="en-US" sz="1800" dirty="0"/>
              <a:t>20</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200" y="429467"/>
            <a:ext cx="10515600" cy="791702"/>
          </a:xfrm>
          <a:solidFill>
            <a:schemeClr val="accent1">
              <a:lumMod val="20000"/>
              <a:lumOff val="80000"/>
            </a:schemeClr>
          </a:solidFill>
        </p:spPr>
        <p:txBody>
          <a:bodyPr>
            <a:normAutofit/>
          </a:bodyPr>
          <a:lstStyle/>
          <a:p>
            <a:pPr algn="ctr"/>
            <a:r>
              <a:rPr lang="en-US" sz="4000" b="1">
                <a:solidFill>
                  <a:schemeClr val="tx1"/>
                </a:solidFill>
                <a:hlinkClick r:id="rId3">
                  <a:extLst>
                    <a:ext uri="{A12FA001-AC4F-418D-AE19-62706E023703}">
                      <ahyp:hlinkClr xmlns:ahyp="http://schemas.microsoft.com/office/drawing/2018/hyperlinkcolor" val="tx"/>
                    </a:ext>
                  </a:extLst>
                </a:hlinkClick>
              </a:rPr>
              <a:t>§ 1321.27 Content of State plan</a:t>
            </a:r>
            <a:r>
              <a:rPr lang="en-US" sz="4000" b="1"/>
              <a:t>, Cont.</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838200" y="1221169"/>
            <a:ext cx="10515600" cy="5335089"/>
          </a:xfrm>
        </p:spPr>
        <p:txBody>
          <a:bodyPr>
            <a:normAutofit fontScale="25000" lnSpcReduction="20000"/>
          </a:bodyPr>
          <a:lstStyle/>
          <a:p>
            <a:pPr marL="383977" lvl="1" indent="-96441" defTabSz="514350">
              <a:lnSpc>
                <a:spcPct val="120000"/>
              </a:lnSpc>
              <a:spcBef>
                <a:spcPts val="563"/>
              </a:spcBef>
              <a:buClrTx/>
              <a:buSzPct val="100000"/>
              <a:buFont typeface="Wingdings" panose="05000000000000000000" pitchFamily="2" charset="2"/>
              <a:buChar char="§"/>
              <a:defRPr/>
            </a:pPr>
            <a:r>
              <a:rPr lang="en-US" sz="9600"/>
              <a:t> Certify that program development and coordination activities will meet requirements;</a:t>
            </a:r>
          </a:p>
          <a:p>
            <a:pPr marL="383977" lvl="1" indent="-96441" defTabSz="514350">
              <a:lnSpc>
                <a:spcPct val="120000"/>
              </a:lnSpc>
              <a:spcBef>
                <a:spcPts val="563"/>
              </a:spcBef>
              <a:buClrTx/>
              <a:buSzPct val="100000"/>
              <a:buFont typeface="Wingdings" panose="05000000000000000000" pitchFamily="2" charset="2"/>
              <a:buChar char="§"/>
              <a:defRPr/>
            </a:pPr>
            <a:r>
              <a:rPr lang="en-US" sz="9600"/>
              <a:t> Specify the minimum proportion of funds that will be expended on certain categories of services (in-home supportive services, access services, legal assistance);</a:t>
            </a:r>
          </a:p>
          <a:p>
            <a:pPr marL="383977" lvl="1" indent="-96441" defTabSz="514350">
              <a:lnSpc>
                <a:spcPct val="120000"/>
              </a:lnSpc>
              <a:spcBef>
                <a:spcPts val="563"/>
              </a:spcBef>
              <a:buClrTx/>
              <a:buSzPct val="100000"/>
              <a:buFont typeface="Wingdings" panose="05000000000000000000" pitchFamily="2" charset="2"/>
              <a:buChar char="§"/>
              <a:defRPr/>
            </a:pPr>
            <a:r>
              <a:rPr lang="en-US" sz="9600"/>
              <a:t> Provide information if the SUA allows for Title III, part C-1 funds to be used as set forth in </a:t>
            </a:r>
            <a:r>
              <a:rPr lang="en-US" sz="9600">
                <a:hlinkClick r:id="rId4"/>
              </a:rPr>
              <a:t>§ 1321.87(a)(1)(</a:t>
            </a:r>
            <a:r>
              <a:rPr lang="en-US" sz="9600" err="1">
                <a:hlinkClick r:id="rId4"/>
              </a:rPr>
              <a:t>i</a:t>
            </a:r>
            <a:r>
              <a:rPr lang="en-US" sz="9600">
                <a:hlinkClick r:id="rId4"/>
              </a:rPr>
              <a:t>)</a:t>
            </a:r>
            <a:r>
              <a:rPr lang="en-US" sz="9600"/>
              <a:t>;</a:t>
            </a:r>
          </a:p>
          <a:p>
            <a:pPr marL="383977" lvl="1" indent="-96441" defTabSz="514350">
              <a:lnSpc>
                <a:spcPct val="120000"/>
              </a:lnSpc>
              <a:spcBef>
                <a:spcPts val="563"/>
              </a:spcBef>
              <a:buClrTx/>
              <a:buSzPct val="100000"/>
              <a:buFont typeface="Wingdings" panose="05000000000000000000" pitchFamily="2" charset="2"/>
              <a:buChar char="§"/>
              <a:defRPr/>
            </a:pPr>
            <a:r>
              <a:rPr lang="en-US" sz="9600"/>
              <a:t> Describe how the SUA will meet its responsibilities for the Legal Assistance Developer (</a:t>
            </a:r>
            <a:r>
              <a:rPr lang="en-US" sz="9600">
                <a:hlinkClick r:id="rId5"/>
              </a:rPr>
              <a:t>§ 1324.303</a:t>
            </a:r>
            <a:r>
              <a:rPr lang="en-US" sz="9600"/>
              <a:t>);</a:t>
            </a:r>
          </a:p>
          <a:p>
            <a:pPr marL="383977" lvl="1" indent="-96441" defTabSz="514350">
              <a:lnSpc>
                <a:spcPct val="120000"/>
              </a:lnSpc>
              <a:spcBef>
                <a:spcPts val="563"/>
              </a:spcBef>
              <a:buClrTx/>
              <a:buSzPct val="100000"/>
              <a:buFont typeface="Wingdings" panose="05000000000000000000" pitchFamily="2" charset="2"/>
              <a:buChar char="§"/>
              <a:defRPr/>
            </a:pPr>
            <a:r>
              <a:rPr lang="en-US" sz="9600"/>
              <a:t> Explain how the SUA will use its elder abuse prevention funding awarded pursuant to Title VII of the Act (</a:t>
            </a:r>
            <a:r>
              <a:rPr lang="en-US" sz="9600">
                <a:hlinkClick r:id="rId6"/>
              </a:rPr>
              <a:t>§ 1324.201</a:t>
            </a:r>
            <a:r>
              <a:rPr lang="en-US" sz="9600"/>
              <a:t>); and </a:t>
            </a:r>
          </a:p>
          <a:p>
            <a:pPr marL="383977" lvl="1" indent="-96441" defTabSz="514350">
              <a:lnSpc>
                <a:spcPct val="120000"/>
              </a:lnSpc>
              <a:spcBef>
                <a:spcPts val="563"/>
              </a:spcBef>
              <a:buClrTx/>
              <a:buSzPct val="100000"/>
              <a:buFont typeface="Wingdings" panose="05000000000000000000" pitchFamily="2" charset="2"/>
              <a:buChar char="§"/>
              <a:defRPr/>
            </a:pPr>
            <a:r>
              <a:rPr lang="en-US" sz="9600"/>
              <a:t> Describe how the SUA will conduct monitoring of the assurances to which they attest.</a:t>
            </a:r>
          </a:p>
          <a:p>
            <a:pPr marL="96441" marR="0" lvl="0" indent="-96441" algn="l" defTabSz="514350" rtl="0" eaLnBrk="1" fontAlgn="auto" latinLnBrk="0" hangingPunct="1">
              <a:lnSpc>
                <a:spcPct val="90000"/>
              </a:lnSpc>
              <a:spcBef>
                <a:spcPts val="563"/>
              </a:spcBef>
              <a:spcAft>
                <a:spcPts val="0"/>
              </a:spcAft>
              <a:buClrTx/>
              <a:buSzPct val="100000"/>
              <a:buFont typeface="Wingdings" panose="05000000000000000000" pitchFamily="2" charset="2"/>
              <a:buChar char="§"/>
              <a:tabLst/>
              <a:defRPr/>
            </a:pPr>
            <a:endParaRPr lang="en-US" sz="2400"/>
          </a:p>
        </p:txBody>
      </p:sp>
    </p:spTree>
    <p:extLst>
      <p:ext uri="{BB962C8B-B14F-4D97-AF65-F5344CB8AC3E}">
        <p14:creationId xmlns:p14="http://schemas.microsoft.com/office/powerpoint/2010/main" val="1710503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EC9F14-B513-69C4-27F0-CD1DBEE123AA}"/>
              </a:ext>
            </a:extLst>
          </p:cNvPr>
          <p:cNvSpPr txBox="1"/>
          <p:nvPr/>
        </p:nvSpPr>
        <p:spPr>
          <a:xfrm>
            <a:off x="0" y="0"/>
            <a:ext cx="486697" cy="369332"/>
          </a:xfrm>
          <a:prstGeom prst="rect">
            <a:avLst/>
          </a:prstGeom>
          <a:noFill/>
        </p:spPr>
        <p:txBody>
          <a:bodyPr wrap="square" rtlCol="0">
            <a:spAutoFit/>
          </a:bodyPr>
          <a:lstStyle/>
          <a:p>
            <a:r>
              <a:rPr lang="en-US" sz="1800" dirty="0"/>
              <a:t>21</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28952"/>
            <a:ext cx="10515600" cy="791702"/>
          </a:xfrm>
          <a:solidFill>
            <a:schemeClr val="accent1">
              <a:lumMod val="20000"/>
              <a:lumOff val="80000"/>
            </a:schemeClr>
          </a:solidFill>
        </p:spPr>
        <p:txBody>
          <a:bodyPr>
            <a:normAutofit/>
          </a:bodyPr>
          <a:lstStyle/>
          <a:p>
            <a:pPr algn="ctr"/>
            <a:r>
              <a:rPr lang="en-US" sz="4000" b="1">
                <a:solidFill>
                  <a:schemeClr val="tx1"/>
                </a:solidFill>
                <a:hlinkClick r:id="rId3">
                  <a:extLst>
                    <a:ext uri="{A12FA001-AC4F-418D-AE19-62706E023703}">
                      <ahyp:hlinkClr xmlns:ahyp="http://schemas.microsoft.com/office/drawing/2018/hyperlinkcolor" val="tx"/>
                    </a:ext>
                  </a:extLst>
                </a:hlinkClick>
              </a:rPr>
              <a:t>§ 1321.29 Public participation.</a:t>
            </a:r>
            <a:endParaRPr lang="en-US" sz="4000" b="1">
              <a:solidFill>
                <a:schemeClr val="tx1"/>
              </a:solidFill>
            </a:endParaRP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0" y="1559590"/>
            <a:ext cx="10515600" cy="4991661"/>
          </a:xfrm>
        </p:spPr>
        <p:txBody>
          <a:bodyPr>
            <a:normAutofit fontScale="85000" lnSpcReduction="20000"/>
          </a:bodyPr>
          <a:lstStyle/>
          <a:p>
            <a:pPr marL="0" marR="0" lvl="0" indent="0" algn="l" defTabSz="514350" rtl="0" eaLnBrk="1" fontAlgn="auto" latinLnBrk="0" hangingPunct="1">
              <a:lnSpc>
                <a:spcPct val="120000"/>
              </a:lnSpc>
              <a:spcBef>
                <a:spcPts val="563"/>
              </a:spcBef>
              <a:spcAft>
                <a:spcPts val="0"/>
              </a:spcAft>
              <a:buClrTx/>
              <a:buSzPct val="100000"/>
              <a:buNone/>
              <a:tabLst/>
              <a:defRPr/>
            </a:pPr>
            <a:r>
              <a:rPr lang="en-US" sz="3100"/>
              <a:t>The SUA is required to:</a:t>
            </a:r>
          </a:p>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2600"/>
              <a:t> Obtain the views of older individuals, family caregivers, service providers, and the public on a periodic basis, with a focus on those in GEN and GSN;</a:t>
            </a:r>
          </a:p>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2600"/>
              <a:t> Consider those views in developing and administering the state plan and policies and procedures regarding services provided under the plan;</a:t>
            </a:r>
          </a:p>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2600"/>
              <a:t> Establish and comply with a reasonable minimum time period (at least 30 calendar days) for public review and comment on new state plans and state plan amendments requiring approval of the ASA. SUAs may request a waiver of the minimum time period from the ASA during an emergency or when a time sensitive action is otherwise necessary;</a:t>
            </a:r>
          </a:p>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2600"/>
              <a:t> Ensure the documents noted in this section and final state plans and amendments are available to the public for review, as well as available in alternative formats and other languages if requested.</a:t>
            </a:r>
          </a:p>
        </p:txBody>
      </p:sp>
    </p:spTree>
    <p:extLst>
      <p:ext uri="{BB962C8B-B14F-4D97-AF65-F5344CB8AC3E}">
        <p14:creationId xmlns:p14="http://schemas.microsoft.com/office/powerpoint/2010/main" val="478776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006F81-13A7-5384-7B2F-38AEBA849CBE}"/>
              </a:ext>
            </a:extLst>
          </p:cNvPr>
          <p:cNvSpPr txBox="1"/>
          <p:nvPr/>
        </p:nvSpPr>
        <p:spPr>
          <a:xfrm>
            <a:off x="0" y="0"/>
            <a:ext cx="486697" cy="369332"/>
          </a:xfrm>
          <a:prstGeom prst="rect">
            <a:avLst/>
          </a:prstGeom>
          <a:noFill/>
        </p:spPr>
        <p:txBody>
          <a:bodyPr wrap="square" rtlCol="0">
            <a:spAutoFit/>
          </a:bodyPr>
          <a:lstStyle/>
          <a:p>
            <a:r>
              <a:rPr lang="en-US" sz="1800" dirty="0"/>
              <a:t>22</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200" y="411480"/>
            <a:ext cx="10515600" cy="791702"/>
          </a:xfrm>
          <a:solidFill>
            <a:schemeClr val="accent1">
              <a:lumMod val="20000"/>
              <a:lumOff val="80000"/>
            </a:schemeClr>
          </a:solidFill>
        </p:spPr>
        <p:txBody>
          <a:bodyPr>
            <a:normAutofit/>
          </a:bodyPr>
          <a:lstStyle/>
          <a:p>
            <a:pPr algn="ctr"/>
            <a:r>
              <a:rPr lang="en-US" sz="4000" b="1">
                <a:solidFill>
                  <a:schemeClr val="tx1"/>
                </a:solidFill>
                <a:hlinkClick r:id="rId3">
                  <a:extLst>
                    <a:ext uri="{A12FA001-AC4F-418D-AE19-62706E023703}">
                      <ahyp:hlinkClr xmlns:ahyp="http://schemas.microsoft.com/office/drawing/2018/hyperlinkcolor" val="tx"/>
                    </a:ext>
                  </a:extLst>
                </a:hlinkClick>
              </a:rPr>
              <a:t>§ 1321.31 Amendments to the State plan.</a:t>
            </a:r>
            <a:endParaRPr lang="en-US" sz="4000" b="1">
              <a:solidFill>
                <a:schemeClr val="tx1"/>
              </a:solidFill>
            </a:endParaRP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838200" y="1123172"/>
            <a:ext cx="10515600" cy="791702"/>
          </a:xfrm>
        </p:spPr>
        <p:txBody>
          <a:bodyPr>
            <a:noAutofit/>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000"/>
              <a:t> Clarifies which amendments require prior approval by the ASA and which only need to be submitted for purposes of notification.</a:t>
            </a:r>
          </a:p>
        </p:txBody>
      </p:sp>
      <p:graphicFrame>
        <p:nvGraphicFramePr>
          <p:cNvPr id="2" name="Table 2">
            <a:extLst>
              <a:ext uri="{FF2B5EF4-FFF2-40B4-BE49-F238E27FC236}">
                <a16:creationId xmlns:a16="http://schemas.microsoft.com/office/drawing/2014/main" id="{604158EB-612E-987C-3366-1DC3394ED82F}"/>
              </a:ext>
            </a:extLst>
          </p:cNvPr>
          <p:cNvGraphicFramePr>
            <a:graphicFrameLocks noGrp="1"/>
          </p:cNvGraphicFramePr>
          <p:nvPr>
            <p:extLst>
              <p:ext uri="{D42A27DB-BD31-4B8C-83A1-F6EECF244321}">
                <p14:modId xmlns:p14="http://schemas.microsoft.com/office/powerpoint/2010/main" val="2417236340"/>
              </p:ext>
            </p:extLst>
          </p:nvPr>
        </p:nvGraphicFramePr>
        <p:xfrm>
          <a:off x="838200" y="1953515"/>
          <a:ext cx="10515600" cy="4498690"/>
        </p:xfrm>
        <a:graphic>
          <a:graphicData uri="http://schemas.openxmlformats.org/drawingml/2006/table">
            <a:tbl>
              <a:tblPr firstRow="1" bandRow="1">
                <a:tableStyleId>{200ED9BF-9D1D-4861-8CE4-F2797EB4B9B3}</a:tableStyleId>
              </a:tblPr>
              <a:tblGrid>
                <a:gridCol w="5257800">
                  <a:extLst>
                    <a:ext uri="{9D8B030D-6E8A-4147-A177-3AD203B41FA5}">
                      <a16:colId xmlns:a16="http://schemas.microsoft.com/office/drawing/2014/main" val="3762947415"/>
                    </a:ext>
                  </a:extLst>
                </a:gridCol>
                <a:gridCol w="5257800">
                  <a:extLst>
                    <a:ext uri="{9D8B030D-6E8A-4147-A177-3AD203B41FA5}">
                      <a16:colId xmlns:a16="http://schemas.microsoft.com/office/drawing/2014/main" val="631013139"/>
                    </a:ext>
                  </a:extLst>
                </a:gridCol>
              </a:tblGrid>
              <a:tr h="618665">
                <a:tc>
                  <a:txBody>
                    <a:bodyPr/>
                    <a:lstStyle/>
                    <a:p>
                      <a:r>
                        <a:rPr lang="en-US" sz="2000">
                          <a:latin typeface="+mj-lt"/>
                        </a:rPr>
                        <a:t>Amendments requiring prior approval</a:t>
                      </a:r>
                    </a:p>
                  </a:txBody>
                  <a:tcPr/>
                </a:tc>
                <a:tc>
                  <a:txBody>
                    <a:bodyPr/>
                    <a:lstStyle/>
                    <a:p>
                      <a:r>
                        <a:rPr lang="en-US" sz="2000">
                          <a:latin typeface="+mj-lt"/>
                        </a:rPr>
                        <a:t>Amendments for purposes of notification only (within 30 days of the action)</a:t>
                      </a:r>
                    </a:p>
                  </a:txBody>
                  <a:tcPr/>
                </a:tc>
                <a:extLst>
                  <a:ext uri="{0D108BD9-81ED-4DB2-BD59-A6C34878D82A}">
                    <a16:rowId xmlns:a16="http://schemas.microsoft.com/office/drawing/2014/main" val="1462393545"/>
                  </a:ext>
                </a:extLst>
              </a:tr>
              <a:tr h="618665">
                <a:tc>
                  <a:txBody>
                    <a:bodyPr/>
                    <a:lstStyle/>
                    <a:p>
                      <a:r>
                        <a:rPr lang="en-US" sz="1800">
                          <a:latin typeface="+mj-lt"/>
                        </a:rPr>
                        <a:t>Those necessary to reflect new or revised statutes or regulations as determined by the ASA</a:t>
                      </a:r>
                    </a:p>
                  </a:txBody>
                  <a:tcPr/>
                </a:tc>
                <a:tc>
                  <a:txBody>
                    <a:bodyPr/>
                    <a:lstStyle/>
                    <a:p>
                      <a:r>
                        <a:rPr lang="en-US" sz="1800">
                          <a:latin typeface="+mj-lt"/>
                        </a:rPr>
                        <a:t>Those necessary to reflect a change in a state law, organization, policy, or SUA operation</a:t>
                      </a:r>
                    </a:p>
                  </a:txBody>
                  <a:tcPr/>
                </a:tc>
                <a:extLst>
                  <a:ext uri="{0D108BD9-81ED-4DB2-BD59-A6C34878D82A}">
                    <a16:rowId xmlns:a16="http://schemas.microsoft.com/office/drawing/2014/main" val="107333765"/>
                  </a:ext>
                </a:extLst>
              </a:tr>
              <a:tr h="618665">
                <a:tc>
                  <a:txBody>
                    <a:bodyPr/>
                    <a:lstStyle/>
                    <a:p>
                      <a:r>
                        <a:rPr lang="en-US" sz="1800">
                          <a:latin typeface="+mj-lt"/>
                        </a:rPr>
                        <a:t>An addition, deletion, or change to an SUA’s goal, assurance, or information requirement statement</a:t>
                      </a:r>
                    </a:p>
                  </a:txBody>
                  <a:tcPr/>
                </a:tc>
                <a:tc>
                  <a:txBody>
                    <a:bodyPr/>
                    <a:lstStyle/>
                    <a:p>
                      <a:r>
                        <a:rPr lang="en-US" sz="1800">
                          <a:latin typeface="+mj-lt"/>
                        </a:rPr>
                        <a:t>A change in the name or organizational placement of the SUA</a:t>
                      </a:r>
                    </a:p>
                  </a:txBody>
                  <a:tcPr/>
                </a:tc>
                <a:extLst>
                  <a:ext uri="{0D108BD9-81ED-4DB2-BD59-A6C34878D82A}">
                    <a16:rowId xmlns:a16="http://schemas.microsoft.com/office/drawing/2014/main" val="945551662"/>
                  </a:ext>
                </a:extLst>
              </a:tr>
              <a:tr h="618665">
                <a:tc>
                  <a:txBody>
                    <a:bodyPr/>
                    <a:lstStyle/>
                    <a:p>
                      <a:r>
                        <a:rPr lang="en-US" sz="1800">
                          <a:latin typeface="+mj-lt"/>
                        </a:rPr>
                        <a:t>A change in the SUA’s IFF or funds distribution plan for Title III funds</a:t>
                      </a:r>
                    </a:p>
                  </a:txBody>
                  <a:tcPr/>
                </a:tc>
                <a:tc>
                  <a:txBody>
                    <a:bodyPr/>
                    <a:lstStyle/>
                    <a:p>
                      <a:r>
                        <a:rPr lang="en-US" sz="1800">
                          <a:latin typeface="+mj-lt"/>
                        </a:rPr>
                        <a:t>Distribution of state plan administration funds for demonstration projects</a:t>
                      </a:r>
                    </a:p>
                  </a:txBody>
                  <a:tcPr/>
                </a:tc>
                <a:extLst>
                  <a:ext uri="{0D108BD9-81ED-4DB2-BD59-A6C34878D82A}">
                    <a16:rowId xmlns:a16="http://schemas.microsoft.com/office/drawing/2014/main" val="3216641053"/>
                  </a:ext>
                </a:extLst>
              </a:tr>
              <a:tr h="618665">
                <a:tc>
                  <a:txBody>
                    <a:bodyPr/>
                    <a:lstStyle/>
                    <a:p>
                      <a:r>
                        <a:rPr lang="en-US" sz="1800">
                          <a:latin typeface="+mj-lt"/>
                        </a:rPr>
                        <a:t>A request to waive state plan requirements</a:t>
                      </a:r>
                    </a:p>
                  </a:txBody>
                  <a:tcPr/>
                </a:tc>
                <a:tc>
                  <a:txBody>
                    <a:bodyPr/>
                    <a:lstStyle/>
                    <a:p>
                      <a:r>
                        <a:rPr lang="en-US" sz="1800">
                          <a:latin typeface="+mj-lt"/>
                        </a:rPr>
                        <a:t>A change in a PSA designation</a:t>
                      </a:r>
                    </a:p>
                  </a:txBody>
                  <a:tcPr/>
                </a:tc>
                <a:extLst>
                  <a:ext uri="{0D108BD9-81ED-4DB2-BD59-A6C34878D82A}">
                    <a16:rowId xmlns:a16="http://schemas.microsoft.com/office/drawing/2014/main" val="2287743535"/>
                  </a:ext>
                </a:extLst>
              </a:tr>
              <a:tr h="618665">
                <a:tc>
                  <a:txBody>
                    <a:bodyPr/>
                    <a:lstStyle/>
                    <a:p>
                      <a:r>
                        <a:rPr lang="en-US" sz="1800">
                          <a:latin typeface="+mj-lt"/>
                        </a:rPr>
                        <a:t>Other required changes</a:t>
                      </a:r>
                    </a:p>
                  </a:txBody>
                  <a:tcPr/>
                </a:tc>
                <a:tc>
                  <a:txBody>
                    <a:bodyPr/>
                    <a:lstStyle/>
                    <a:p>
                      <a:r>
                        <a:rPr lang="en-US" sz="1800">
                          <a:latin typeface="+mj-lt"/>
                        </a:rPr>
                        <a:t>A change in AAA designation</a:t>
                      </a:r>
                    </a:p>
                  </a:txBody>
                  <a:tcPr/>
                </a:tc>
                <a:extLst>
                  <a:ext uri="{0D108BD9-81ED-4DB2-BD59-A6C34878D82A}">
                    <a16:rowId xmlns:a16="http://schemas.microsoft.com/office/drawing/2014/main" val="106246043"/>
                  </a:ext>
                </a:extLst>
              </a:tr>
              <a:tr h="618665">
                <a:tc>
                  <a:txBody>
                    <a:bodyPr/>
                    <a:lstStyle/>
                    <a:p>
                      <a:endParaRPr lang="en-US" sz="1800">
                        <a:latin typeface="+mj-lt"/>
                      </a:endParaRPr>
                    </a:p>
                  </a:txBody>
                  <a:tcPr/>
                </a:tc>
                <a:tc>
                  <a:txBody>
                    <a:bodyPr/>
                    <a:lstStyle/>
                    <a:p>
                      <a:r>
                        <a:rPr lang="en-US" sz="1800">
                          <a:latin typeface="+mj-lt"/>
                        </a:rPr>
                        <a:t>Exercising of major disaster declaration (MDD) flexibilities, as set forth in </a:t>
                      </a:r>
                      <a:r>
                        <a:rPr lang="en-US" sz="1800">
                          <a:latin typeface="+mj-lt"/>
                          <a:hlinkClick r:id="rId4"/>
                        </a:rPr>
                        <a:t>§ 1321.101</a:t>
                      </a:r>
                      <a:endParaRPr lang="en-US" sz="1800">
                        <a:latin typeface="+mj-lt"/>
                      </a:endParaRPr>
                    </a:p>
                  </a:txBody>
                  <a:tcPr/>
                </a:tc>
                <a:extLst>
                  <a:ext uri="{0D108BD9-81ED-4DB2-BD59-A6C34878D82A}">
                    <a16:rowId xmlns:a16="http://schemas.microsoft.com/office/drawing/2014/main" val="1144566875"/>
                  </a:ext>
                </a:extLst>
              </a:tr>
            </a:tbl>
          </a:graphicData>
        </a:graphic>
      </p:graphicFrame>
    </p:spTree>
    <p:extLst>
      <p:ext uri="{BB962C8B-B14F-4D97-AF65-F5344CB8AC3E}">
        <p14:creationId xmlns:p14="http://schemas.microsoft.com/office/powerpoint/2010/main" val="2717789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8F69DD-3AC8-602E-3A10-C443087B508F}"/>
              </a:ext>
            </a:extLst>
          </p:cNvPr>
          <p:cNvSpPr txBox="1"/>
          <p:nvPr/>
        </p:nvSpPr>
        <p:spPr>
          <a:xfrm>
            <a:off x="0" y="0"/>
            <a:ext cx="486697" cy="369332"/>
          </a:xfrm>
          <a:prstGeom prst="rect">
            <a:avLst/>
          </a:prstGeom>
          <a:noFill/>
        </p:spPr>
        <p:txBody>
          <a:bodyPr wrap="square" rtlCol="0">
            <a:spAutoFit/>
          </a:bodyPr>
          <a:lstStyle/>
          <a:p>
            <a:r>
              <a:rPr lang="en-US" sz="1800" dirty="0"/>
              <a:t>23</a:t>
            </a:r>
            <a:endParaRPr lang="en-US" dirty="0"/>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200" y="617727"/>
            <a:ext cx="10515600" cy="930111"/>
          </a:xfrm>
          <a:solidFill>
            <a:schemeClr val="accent1">
              <a:lumMod val="20000"/>
              <a:lumOff val="80000"/>
            </a:schemeClr>
          </a:solidFill>
        </p:spPr>
        <p:txBody>
          <a:bodyPr>
            <a:noAutofit/>
          </a:bodyPr>
          <a:lstStyle/>
          <a:p>
            <a:pPr algn="ctr"/>
            <a:r>
              <a:rPr lang="en-US" sz="2800" b="1">
                <a:solidFill>
                  <a:schemeClr val="tx1"/>
                </a:solidFill>
                <a:hlinkClick r:id="rId3">
                  <a:extLst>
                    <a:ext uri="{A12FA001-AC4F-418D-AE19-62706E023703}">
                      <ahyp:hlinkClr xmlns:ahyp="http://schemas.microsoft.com/office/drawing/2018/hyperlinkcolor" val="tx"/>
                    </a:ext>
                  </a:extLst>
                </a:hlinkClick>
              </a:rPr>
              <a:t>§ 1321.33 Submission of the State plan or plan amendment to the Assistant Secretary for Aging for approval.</a:t>
            </a:r>
            <a:endParaRPr lang="en-US" sz="2800" b="1">
              <a:solidFill>
                <a:schemeClr val="tx1"/>
              </a:solidFill>
            </a:endParaRP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838200" y="1547838"/>
            <a:ext cx="10515600" cy="4980567"/>
          </a:xfrm>
        </p:spPr>
        <p:txBody>
          <a:bodyPr>
            <a:normAutofit/>
          </a:bodyPr>
          <a:lstStyle/>
          <a:p>
            <a:pPr marL="96441" marR="0" lvl="0" indent="-96441" algn="l" defTabSz="514350" rtl="0" eaLnBrk="1" fontAlgn="auto" latinLnBrk="0" hangingPunct="1">
              <a:lnSpc>
                <a:spcPct val="90000"/>
              </a:lnSpc>
              <a:spcBef>
                <a:spcPts val="563"/>
              </a:spcBef>
              <a:spcAft>
                <a:spcPts val="0"/>
              </a:spcAft>
              <a:buClrTx/>
              <a:buSzPct val="100000"/>
              <a:buFont typeface="Wingdings" panose="05000000000000000000" pitchFamily="2" charset="2"/>
              <a:buChar char="§"/>
              <a:tabLst/>
              <a:defRPr/>
            </a:pPr>
            <a:r>
              <a:rPr lang="en-US" sz="2400"/>
              <a:t> ACL’s Regional Offices play a critical role in ACL’s administration and oversight of state plans on aging. They provide technical assistance to SUAs regarding the preparation of state plans and amendments and are responsible for reviewing those that are submitted for compliance with the Act.</a:t>
            </a:r>
          </a:p>
          <a:p>
            <a:pPr marL="383977" lvl="1" indent="-96441" defTabSz="514350">
              <a:spcBef>
                <a:spcPts val="563"/>
              </a:spcBef>
              <a:buClrTx/>
              <a:buSzPct val="100000"/>
              <a:buFont typeface="Wingdings" panose="05000000000000000000" pitchFamily="2" charset="2"/>
              <a:buChar char="§"/>
              <a:defRPr/>
            </a:pPr>
            <a:r>
              <a:rPr lang="en-US" sz="2400"/>
              <a:t> The SUA must submit a draft of the plan or amendment to its assigned ACL Regional Office at least 120 calendar days prior to the proposed effective date, and cooperate with the Regional Office in the review of the plan or amendment for compliance with applicable requirements.</a:t>
            </a:r>
          </a:p>
          <a:p>
            <a:pPr marL="383977" lvl="1" indent="-96441" defTabSz="514350">
              <a:spcBef>
                <a:spcPts val="563"/>
              </a:spcBef>
              <a:buClrTx/>
              <a:buSzPct val="100000"/>
              <a:buFont typeface="Wingdings" panose="05000000000000000000" pitchFamily="2" charset="2"/>
              <a:buChar char="§"/>
              <a:defRPr/>
            </a:pPr>
            <a:r>
              <a:rPr lang="en-US" sz="2400"/>
              <a:t> The plan must be submitted to ACL for approval at least 90 calendar days before the proposed effective date of the plan or plan amendment.</a:t>
            </a:r>
          </a:p>
          <a:p>
            <a:pPr marL="383977" lvl="1" indent="-96441" defTabSz="514350">
              <a:spcBef>
                <a:spcPts val="563"/>
              </a:spcBef>
              <a:buClrTx/>
              <a:buSzPct val="100000"/>
              <a:buFont typeface="Wingdings" panose="05000000000000000000" pitchFamily="2" charset="2"/>
              <a:buChar char="§"/>
              <a:defRPr/>
            </a:pPr>
            <a:r>
              <a:rPr lang="en-US" sz="2400"/>
              <a:t> SUAs may request waiver(s) of the due dates in the event of exceptional circumstances.</a:t>
            </a:r>
          </a:p>
        </p:txBody>
      </p:sp>
    </p:spTree>
    <p:extLst>
      <p:ext uri="{BB962C8B-B14F-4D97-AF65-F5344CB8AC3E}">
        <p14:creationId xmlns:p14="http://schemas.microsoft.com/office/powerpoint/2010/main" val="2545856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313C39-859E-4C5D-EE68-9445D6583629}"/>
              </a:ext>
            </a:extLst>
          </p:cNvPr>
          <p:cNvSpPr txBox="1"/>
          <p:nvPr/>
        </p:nvSpPr>
        <p:spPr>
          <a:xfrm>
            <a:off x="0" y="0"/>
            <a:ext cx="486697" cy="369332"/>
          </a:xfrm>
          <a:prstGeom prst="rect">
            <a:avLst/>
          </a:prstGeom>
          <a:noFill/>
        </p:spPr>
        <p:txBody>
          <a:bodyPr wrap="square" rtlCol="0">
            <a:spAutoFit/>
          </a:bodyPr>
          <a:lstStyle/>
          <a:p>
            <a:r>
              <a:rPr lang="en-US" sz="1800" dirty="0"/>
              <a:t>24</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513638"/>
            <a:ext cx="10515600" cy="791702"/>
          </a:xfrm>
          <a:solidFill>
            <a:schemeClr val="accent1">
              <a:lumMod val="20000"/>
              <a:lumOff val="80000"/>
            </a:schemeClr>
          </a:solidFill>
        </p:spPr>
        <p:txBody>
          <a:bodyPr>
            <a:normAutofit/>
          </a:bodyPr>
          <a:lstStyle/>
          <a:p>
            <a:pPr algn="ctr"/>
            <a:r>
              <a:rPr lang="en-US" sz="4000" b="1"/>
              <a:t>State Plan / Amendment Notification </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775815" y="1262155"/>
            <a:ext cx="10848031" cy="5088834"/>
          </a:xfrm>
        </p:spPr>
        <p:txBody>
          <a:bodyPr>
            <a:normAutofit fontScale="77500" lnSpcReduction="20000"/>
          </a:bodyPr>
          <a:lstStyle/>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3200"/>
              <a:t> </a:t>
            </a:r>
            <a:r>
              <a:rPr lang="en-US" sz="3200">
                <a:hlinkClick r:id="rId3"/>
              </a:rPr>
              <a:t>§ </a:t>
            </a:r>
            <a:r>
              <a:rPr lang="en-US" sz="2900">
                <a:hlinkClick r:id="rId3"/>
              </a:rPr>
              <a:t>1321.35 Notification of State plan or State plan amendment approval or disapproval for changes requiring Assistant Secretary for Aging approval.</a:t>
            </a:r>
            <a:endParaRPr lang="en-US" sz="2900"/>
          </a:p>
          <a:p>
            <a:pPr marL="383977" lvl="1" indent="-96441" defTabSz="514350">
              <a:lnSpc>
                <a:spcPct val="120000"/>
              </a:lnSpc>
              <a:spcBef>
                <a:spcPts val="563"/>
              </a:spcBef>
              <a:buClrTx/>
              <a:buSzPct val="100000"/>
              <a:buFont typeface="Wingdings" panose="05000000000000000000" pitchFamily="2" charset="2"/>
              <a:buChar char="§"/>
              <a:defRPr/>
            </a:pPr>
            <a:r>
              <a:rPr lang="en-US" sz="2600"/>
              <a:t> The ASA shall approve a state plan or state plan amendment by notifying the Governor or the Governor's designee in writing.</a:t>
            </a:r>
          </a:p>
          <a:p>
            <a:pPr marL="383977" lvl="1" indent="-96441" defTabSz="514350">
              <a:lnSpc>
                <a:spcPct val="120000"/>
              </a:lnSpc>
              <a:spcBef>
                <a:spcPts val="563"/>
              </a:spcBef>
              <a:buClrTx/>
              <a:buSzPct val="100000"/>
              <a:buFont typeface="Wingdings" panose="05000000000000000000" pitchFamily="2" charset="2"/>
              <a:buChar char="§"/>
              <a:defRPr/>
            </a:pPr>
            <a:r>
              <a:rPr lang="en-US" sz="2600"/>
              <a:t> When the ASA proposes to disapprove a state plan or amendment, the ASA shall notify the Governor in writing, giving the reasons for the proposed disapproval, and inform the SUA that it may request a hearing on the proposed disapproval following the procedures described in guidance issued by the ASA.</a:t>
            </a:r>
          </a:p>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3200"/>
              <a:t> </a:t>
            </a:r>
            <a:r>
              <a:rPr lang="en-US" sz="3200">
                <a:hlinkClick r:id="rId4"/>
              </a:rPr>
              <a:t>§ </a:t>
            </a:r>
            <a:r>
              <a:rPr lang="en-US" sz="2900">
                <a:hlinkClick r:id="rId4"/>
              </a:rPr>
              <a:t>1321.37: Notification of State plan amendment receipt for changes not requiring Assistant Secretary for Aging approval.</a:t>
            </a:r>
            <a:endParaRPr lang="en-US" sz="2900"/>
          </a:p>
          <a:p>
            <a:pPr marL="383977" lvl="1" indent="-96441" defTabSz="514350">
              <a:lnSpc>
                <a:spcPct val="120000"/>
              </a:lnSpc>
              <a:spcBef>
                <a:spcPts val="563"/>
              </a:spcBef>
              <a:buClrTx/>
              <a:buSzPct val="100000"/>
              <a:buFont typeface="Wingdings" panose="05000000000000000000" pitchFamily="2" charset="2"/>
              <a:buChar char="§"/>
              <a:defRPr/>
            </a:pPr>
            <a:r>
              <a:rPr lang="en-US" sz="2600"/>
              <a:t> The SUA shall submit an amendment not requiring ASA approval to the appropriate ACL Regional Office. The ACL Regional Office shall review the amendment to confirm the contents do not require approval of the ASA and will acknowledge receipt of the state plan amendment by notifying the head of the SUA in writing.</a:t>
            </a:r>
          </a:p>
        </p:txBody>
      </p:sp>
    </p:spTree>
    <p:extLst>
      <p:ext uri="{BB962C8B-B14F-4D97-AF65-F5344CB8AC3E}">
        <p14:creationId xmlns:p14="http://schemas.microsoft.com/office/powerpoint/2010/main" val="3774910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9AE568-959D-5A1D-2EDD-D0625AD7B12B}"/>
              </a:ext>
            </a:extLst>
          </p:cNvPr>
          <p:cNvSpPr txBox="1"/>
          <p:nvPr/>
        </p:nvSpPr>
        <p:spPr>
          <a:xfrm>
            <a:off x="0" y="0"/>
            <a:ext cx="486697" cy="369332"/>
          </a:xfrm>
          <a:prstGeom prst="rect">
            <a:avLst/>
          </a:prstGeom>
          <a:noFill/>
        </p:spPr>
        <p:txBody>
          <a:bodyPr wrap="square" rtlCol="0">
            <a:spAutoFit/>
          </a:bodyPr>
          <a:lstStyle/>
          <a:p>
            <a:r>
              <a:rPr lang="en-US" sz="1800" dirty="0"/>
              <a:t>25</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2" y="601668"/>
            <a:ext cx="10515600" cy="791702"/>
          </a:xfrm>
          <a:solidFill>
            <a:schemeClr val="accent1">
              <a:lumMod val="20000"/>
              <a:lumOff val="80000"/>
            </a:schemeClr>
          </a:solidFill>
        </p:spPr>
        <p:txBody>
          <a:bodyPr>
            <a:normAutofit/>
          </a:bodyPr>
          <a:lstStyle/>
          <a:p>
            <a:pPr algn="ctr"/>
            <a:r>
              <a:rPr lang="en-US" sz="4000" b="1"/>
              <a:t>State Plan Appeals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2" y="1494971"/>
            <a:ext cx="10515600" cy="5091358"/>
          </a:xfrm>
        </p:spPr>
        <p:txBody>
          <a:bodyPr>
            <a:normAutofit/>
          </a:bodyPr>
          <a:lstStyle/>
          <a:p>
            <a:pPr marL="96441" marR="0" lvl="0" indent="-96441"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000"/>
              <a:t> </a:t>
            </a:r>
            <a:r>
              <a:rPr lang="en-US" sz="2400"/>
              <a:t> </a:t>
            </a:r>
            <a:r>
              <a:rPr lang="en-US" sz="2400">
                <a:hlinkClick r:id="rId3"/>
              </a:rPr>
              <a:t>§ 1321.39 Appeals to the Departmental Appeals Board regarding State plan on aging.</a:t>
            </a:r>
            <a:endParaRPr lang="en-US" sz="2400"/>
          </a:p>
          <a:p>
            <a:pPr marL="96441" marR="0" lvl="0" indent="-96441"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400">
                <a:hlinkClick r:id="rId4"/>
              </a:rPr>
              <a:t> § 1321.41 When a disapproval decision is effective</a:t>
            </a:r>
            <a:r>
              <a:rPr lang="en-US" sz="2400"/>
              <a:t>.</a:t>
            </a:r>
          </a:p>
          <a:p>
            <a:pPr marL="96441" marR="0" lvl="0" indent="-96441"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400"/>
              <a:t> </a:t>
            </a:r>
            <a:r>
              <a:rPr lang="en-US" sz="2400">
                <a:hlinkClick r:id="rId5"/>
              </a:rPr>
              <a:t>§ 1321.43 How the State agency may appeal the Departmental Appeals Board’s decision</a:t>
            </a:r>
            <a:r>
              <a:rPr lang="en-US" sz="2400"/>
              <a:t>.</a:t>
            </a:r>
          </a:p>
        </p:txBody>
      </p:sp>
    </p:spTree>
    <p:extLst>
      <p:ext uri="{BB962C8B-B14F-4D97-AF65-F5344CB8AC3E}">
        <p14:creationId xmlns:p14="http://schemas.microsoft.com/office/powerpoint/2010/main" val="4248212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A6C026-8BEE-C1FA-E52E-BFD98A848693}"/>
              </a:ext>
            </a:extLst>
          </p:cNvPr>
          <p:cNvSpPr txBox="1"/>
          <p:nvPr/>
        </p:nvSpPr>
        <p:spPr>
          <a:xfrm>
            <a:off x="0" y="0"/>
            <a:ext cx="486697" cy="369332"/>
          </a:xfrm>
          <a:prstGeom prst="rect">
            <a:avLst/>
          </a:prstGeom>
          <a:noFill/>
        </p:spPr>
        <p:txBody>
          <a:bodyPr wrap="square" rtlCol="0">
            <a:spAutoFit/>
          </a:bodyPr>
          <a:lstStyle/>
          <a:p>
            <a:r>
              <a:rPr lang="en-US" sz="1800" dirty="0"/>
              <a:t>26</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67888"/>
            <a:ext cx="10515600" cy="791702"/>
          </a:xfrm>
          <a:solidFill>
            <a:schemeClr val="accent1">
              <a:lumMod val="20000"/>
              <a:lumOff val="80000"/>
            </a:schemeClr>
          </a:solidFill>
        </p:spPr>
        <p:txBody>
          <a:bodyPr>
            <a:normAutofit/>
          </a:bodyPr>
          <a:lstStyle/>
          <a:p>
            <a:pPr algn="ctr"/>
            <a:r>
              <a:rPr lang="en-US" sz="4000" b="1">
                <a:solidFill>
                  <a:schemeClr val="tx1"/>
                </a:solidFill>
                <a:hlinkClick r:id="rId3">
                  <a:extLst>
                    <a:ext uri="{A12FA001-AC4F-418D-AE19-62706E023703}">
                      <ahyp:hlinkClr xmlns:ahyp="http://schemas.microsoft.com/office/drawing/2018/hyperlinkcolor" val="tx"/>
                    </a:ext>
                  </a:extLst>
                </a:hlinkClick>
              </a:rPr>
              <a:t>§ 1321.49 Intrastate funding formula (IFF)</a:t>
            </a:r>
            <a:endParaRPr lang="en-US" sz="4000" b="1">
              <a:solidFill>
                <a:schemeClr val="tx1"/>
              </a:solidFill>
            </a:endParaRP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1"/>
            <a:ext cx="10515600" cy="4863966"/>
          </a:xfrm>
        </p:spPr>
        <p:txBody>
          <a:bodyPr>
            <a:normAutofit/>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In states with multiple PSAs, SUAs provide funding to AAAs through the IFF. </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The SUA must include the IFF in the state plan, in accordance with guidelines issued by the ASA and using the best available data.</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The formula applies to supportive, nutrition, evidence-based disease prevention and health promotion, and family caregiver services provided under Title III of the Act.</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A separate formula for evidence- based disease prevention and health promotion may be used.</a:t>
            </a:r>
          </a:p>
          <a:p>
            <a:r>
              <a:rPr lang="en-US" sz="2400">
                <a:latin typeface="+mn-lt"/>
              </a:rPr>
              <a:t> SUAs must provide 30 calendar days or greater for public review and comment on IFF changes.</a:t>
            </a:r>
          </a:p>
        </p:txBody>
      </p:sp>
    </p:spTree>
    <p:extLst>
      <p:ext uri="{BB962C8B-B14F-4D97-AF65-F5344CB8AC3E}">
        <p14:creationId xmlns:p14="http://schemas.microsoft.com/office/powerpoint/2010/main" val="3381028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EAC8D7-B122-7839-62BC-1E802AABB1E5}"/>
              </a:ext>
            </a:extLst>
          </p:cNvPr>
          <p:cNvSpPr txBox="1"/>
          <p:nvPr/>
        </p:nvSpPr>
        <p:spPr>
          <a:xfrm>
            <a:off x="0" y="0"/>
            <a:ext cx="486697" cy="369332"/>
          </a:xfrm>
          <a:prstGeom prst="rect">
            <a:avLst/>
          </a:prstGeom>
          <a:noFill/>
        </p:spPr>
        <p:txBody>
          <a:bodyPr wrap="square" rtlCol="0">
            <a:spAutoFit/>
          </a:bodyPr>
          <a:lstStyle/>
          <a:p>
            <a:r>
              <a:rPr lang="en-US" sz="1800" dirty="0"/>
              <a:t>27</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07817"/>
            <a:ext cx="10515600" cy="791702"/>
          </a:xfrm>
          <a:solidFill>
            <a:schemeClr val="accent1">
              <a:lumMod val="20000"/>
              <a:lumOff val="80000"/>
            </a:schemeClr>
          </a:solidFill>
        </p:spPr>
        <p:txBody>
          <a:bodyPr>
            <a:normAutofit/>
          </a:bodyPr>
          <a:lstStyle/>
          <a:p>
            <a:pPr algn="ctr"/>
            <a:r>
              <a:rPr lang="en-US" sz="4000" b="1">
                <a:solidFill>
                  <a:schemeClr val="tx1"/>
                </a:solidFill>
                <a:hlinkClick r:id="rId3">
                  <a:extLst>
                    <a:ext uri="{A12FA001-AC4F-418D-AE19-62706E023703}">
                      <ahyp:hlinkClr xmlns:ahyp="http://schemas.microsoft.com/office/drawing/2018/hyperlinkcolor" val="tx"/>
                    </a:ext>
                  </a:extLst>
                </a:hlinkClick>
              </a:rPr>
              <a:t>Intrastate Funding Formulas</a:t>
            </a:r>
            <a:r>
              <a:rPr lang="en-US" sz="4000" b="1">
                <a:solidFill>
                  <a:schemeClr val="tx1"/>
                </a:solidFill>
              </a:rPr>
              <a:t>, Cont. 1</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0" y="1559589"/>
            <a:ext cx="10515600" cy="5065799"/>
          </a:xfrm>
        </p:spPr>
        <p:txBody>
          <a:bodyPr>
            <a:normAutofit fontScale="32500" lnSpcReduction="20000"/>
          </a:bodyPr>
          <a:lstStyle/>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4300"/>
              <a:t> </a:t>
            </a:r>
            <a:r>
              <a:rPr lang="en-US" sz="7400"/>
              <a:t>Elements of an IFF:</a:t>
            </a:r>
          </a:p>
          <a:p>
            <a:pPr marL="383977" lvl="1" indent="-96441" defTabSz="514350">
              <a:lnSpc>
                <a:spcPct val="120000"/>
              </a:lnSpc>
              <a:spcBef>
                <a:spcPts val="563"/>
              </a:spcBef>
              <a:buClrTx/>
              <a:buSzPct val="100000"/>
              <a:buFont typeface="Wingdings" panose="05000000000000000000" pitchFamily="2" charset="2"/>
              <a:buChar char="§"/>
              <a:defRPr/>
            </a:pPr>
            <a:r>
              <a:rPr lang="en-US" sz="6000"/>
              <a:t> A descriptive statement and application of the SUA’s definitions of GEN and GSN;</a:t>
            </a:r>
          </a:p>
          <a:p>
            <a:pPr marL="610791" lvl="2" indent="-96441" defTabSz="514350">
              <a:lnSpc>
                <a:spcPct val="120000"/>
              </a:lnSpc>
              <a:spcBef>
                <a:spcPts val="563"/>
              </a:spcBef>
              <a:buClrTx/>
              <a:buSzPct val="100000"/>
              <a:buFont typeface="Wingdings" panose="05000000000000000000" pitchFamily="2" charset="2"/>
              <a:buChar char="§"/>
              <a:defRPr/>
            </a:pPr>
            <a:r>
              <a:rPr lang="en-US" sz="6000"/>
              <a:t> A statement that discloses any funds deducted for state plan administration, the Ombudsman program, or disaster set aside funds, as set forth in </a:t>
            </a:r>
            <a:r>
              <a:rPr lang="en-US" sz="6000">
                <a:hlinkClick r:id="rId4"/>
              </a:rPr>
              <a:t>§ 1321.99</a:t>
            </a:r>
            <a:r>
              <a:rPr lang="en-US" sz="6000"/>
              <a:t>;</a:t>
            </a:r>
          </a:p>
          <a:p>
            <a:pPr marL="610791" lvl="2" indent="-96441" defTabSz="514350">
              <a:lnSpc>
                <a:spcPct val="120000"/>
              </a:lnSpc>
              <a:spcBef>
                <a:spcPts val="563"/>
              </a:spcBef>
              <a:buClrTx/>
              <a:buSzPct val="100000"/>
              <a:buFont typeface="Wingdings" panose="05000000000000000000" pitchFamily="2" charset="2"/>
              <a:buChar char="§"/>
              <a:defRPr/>
            </a:pPr>
            <a:r>
              <a:rPr lang="en-US" sz="6000"/>
              <a:t> Whether there is a separate formula for evidence-based disease prevention and health promotion;</a:t>
            </a:r>
          </a:p>
          <a:p>
            <a:pPr marL="610791" lvl="2" indent="-96441" defTabSz="514350">
              <a:lnSpc>
                <a:spcPct val="120000"/>
              </a:lnSpc>
              <a:spcBef>
                <a:spcPts val="563"/>
              </a:spcBef>
              <a:buClrTx/>
              <a:buSzPct val="100000"/>
              <a:buFont typeface="Wingdings" panose="05000000000000000000" pitchFamily="2" charset="2"/>
              <a:buChar char="§"/>
              <a:defRPr/>
            </a:pPr>
            <a:r>
              <a:rPr lang="en-US" sz="6000"/>
              <a:t> How the Nutrition Services Incentive Program (NSIP) funds will be distributed;</a:t>
            </a:r>
          </a:p>
          <a:p>
            <a:pPr marL="383977" lvl="1" indent="-96441" defTabSz="514350">
              <a:lnSpc>
                <a:spcPct val="120000"/>
              </a:lnSpc>
              <a:spcBef>
                <a:spcPts val="563"/>
              </a:spcBef>
              <a:buClrTx/>
              <a:buSzPct val="100000"/>
              <a:buFont typeface="Wingdings" panose="05000000000000000000" pitchFamily="2" charset="2"/>
              <a:buChar char="§"/>
              <a:defRPr/>
            </a:pPr>
            <a:r>
              <a:rPr lang="en-US" sz="6000"/>
              <a:t> A numerical mathematical statement that describes each factor and the weight used for each factor;</a:t>
            </a:r>
          </a:p>
          <a:p>
            <a:pPr marL="383977" lvl="1" indent="-96441" defTabSz="514350">
              <a:lnSpc>
                <a:spcPct val="120000"/>
              </a:lnSpc>
              <a:spcBef>
                <a:spcPts val="563"/>
              </a:spcBef>
              <a:buClrTx/>
              <a:buSzPct val="100000"/>
              <a:buFont typeface="Wingdings" panose="05000000000000000000" pitchFamily="2" charset="2"/>
              <a:buChar char="§"/>
              <a:defRPr/>
            </a:pPr>
            <a:r>
              <a:rPr lang="en-US" sz="6000"/>
              <a:t> A listing of the population, economic, and social data to be used for each PSA in the state;</a:t>
            </a:r>
          </a:p>
          <a:p>
            <a:pPr marL="383977" lvl="1" indent="-96441" defTabSz="514350">
              <a:lnSpc>
                <a:spcPct val="120000"/>
              </a:lnSpc>
              <a:spcBef>
                <a:spcPts val="563"/>
              </a:spcBef>
              <a:buClrTx/>
              <a:buSzPct val="100000"/>
              <a:buFont typeface="Wingdings" panose="05000000000000000000" pitchFamily="2" charset="2"/>
              <a:buChar char="§"/>
              <a:defRPr/>
            </a:pPr>
            <a:r>
              <a:rPr lang="en-US" sz="6000"/>
              <a:t> A statement of the allocation of funds to each PSA in the state by part of Title III; and</a:t>
            </a:r>
          </a:p>
          <a:p>
            <a:pPr marL="383977" lvl="1" indent="-96441" defTabSz="514350">
              <a:lnSpc>
                <a:spcPct val="120000"/>
              </a:lnSpc>
              <a:spcBef>
                <a:spcPts val="563"/>
              </a:spcBef>
              <a:buClrTx/>
              <a:buSzPct val="100000"/>
              <a:buFont typeface="Wingdings" panose="05000000000000000000" pitchFamily="2" charset="2"/>
              <a:buChar char="§"/>
              <a:defRPr/>
            </a:pPr>
            <a:r>
              <a:rPr lang="en-US" sz="6000"/>
              <a:t> The source of the best available data used to allocate the funding.</a:t>
            </a:r>
          </a:p>
          <a:p>
            <a:pPr marL="383977" lvl="1" indent="-96441" defTabSz="514350">
              <a:spcBef>
                <a:spcPts val="563"/>
              </a:spcBef>
              <a:buClrTx/>
              <a:buSzPct val="100000"/>
              <a:buFont typeface="Wingdings" panose="05000000000000000000" pitchFamily="2" charset="2"/>
              <a:buChar char="§"/>
              <a:defRPr/>
            </a:pPr>
            <a:endParaRPr lang="en-US" sz="2400"/>
          </a:p>
          <a:p>
            <a:pPr marL="383977" lvl="1" indent="-96441" defTabSz="514350">
              <a:spcBef>
                <a:spcPts val="563"/>
              </a:spcBef>
              <a:buClrTx/>
              <a:buSzPct val="100000"/>
              <a:buFont typeface="Wingdings" panose="05000000000000000000" pitchFamily="2" charset="2"/>
              <a:buChar char="§"/>
              <a:defRPr/>
            </a:pPr>
            <a:endParaRPr lang="en-US" sz="2400"/>
          </a:p>
        </p:txBody>
      </p:sp>
    </p:spTree>
    <p:extLst>
      <p:ext uri="{BB962C8B-B14F-4D97-AF65-F5344CB8AC3E}">
        <p14:creationId xmlns:p14="http://schemas.microsoft.com/office/powerpoint/2010/main" val="2993949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10F7D4-B6F9-8220-BD47-FAF08EAE1F3A}"/>
              </a:ext>
            </a:extLst>
          </p:cNvPr>
          <p:cNvSpPr txBox="1"/>
          <p:nvPr/>
        </p:nvSpPr>
        <p:spPr>
          <a:xfrm>
            <a:off x="0" y="0"/>
            <a:ext cx="486697" cy="369332"/>
          </a:xfrm>
          <a:prstGeom prst="rect">
            <a:avLst/>
          </a:prstGeom>
          <a:noFill/>
        </p:spPr>
        <p:txBody>
          <a:bodyPr wrap="square" rtlCol="0">
            <a:spAutoFit/>
          </a:bodyPr>
          <a:lstStyle/>
          <a:p>
            <a:r>
              <a:rPr lang="en-US" sz="1800" dirty="0"/>
              <a:t>28</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200" y="383575"/>
            <a:ext cx="10515600" cy="791702"/>
          </a:xfrm>
          <a:solidFill>
            <a:schemeClr val="accent1">
              <a:lumMod val="20000"/>
              <a:lumOff val="80000"/>
            </a:schemeClr>
          </a:solidFill>
        </p:spPr>
        <p:txBody>
          <a:bodyPr>
            <a:normAutofit/>
          </a:bodyPr>
          <a:lstStyle/>
          <a:p>
            <a:pPr algn="ctr"/>
            <a:r>
              <a:rPr lang="en-US" sz="4000" b="1">
                <a:solidFill>
                  <a:schemeClr val="tx1"/>
                </a:solidFill>
                <a:hlinkClick r:id="rId3">
                  <a:extLst>
                    <a:ext uri="{A12FA001-AC4F-418D-AE19-62706E023703}">
                      <ahyp:hlinkClr xmlns:ahyp="http://schemas.microsoft.com/office/drawing/2018/hyperlinkcolor" val="tx"/>
                    </a:ext>
                  </a:extLst>
                </a:hlinkClick>
              </a:rPr>
              <a:t>Intrastate Funding Formulas</a:t>
            </a:r>
            <a:r>
              <a:rPr lang="en-US" sz="4000" b="1"/>
              <a:t>, Cont. 2</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838200" y="1175277"/>
            <a:ext cx="10515600" cy="5424305"/>
          </a:xfrm>
        </p:spPr>
        <p:txBody>
          <a:bodyPr>
            <a:normAutofit lnSpcReduction="10000"/>
          </a:bodyPr>
          <a:lstStyle/>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2600"/>
              <a:t> Prohibitions include that the SUA may not:</a:t>
            </a:r>
          </a:p>
          <a:p>
            <a:pPr marL="383977" lvl="1" indent="-96441" defTabSz="514350">
              <a:lnSpc>
                <a:spcPct val="120000"/>
              </a:lnSpc>
              <a:spcBef>
                <a:spcPts val="563"/>
              </a:spcBef>
              <a:buClrTx/>
              <a:buSzPct val="100000"/>
              <a:buFont typeface="Wingdings" panose="05000000000000000000" pitchFamily="2" charset="2"/>
              <a:buChar char="§"/>
              <a:defRPr/>
            </a:pPr>
            <a:r>
              <a:rPr lang="en-US" sz="2200"/>
              <a:t> Withhold funds from distribution through the formula, except where expressly allowed for state plan administration, disaster set aside funds as set forth at </a:t>
            </a:r>
            <a:r>
              <a:rPr lang="en-US" sz="2200">
                <a:hlinkClick r:id="rId4"/>
              </a:rPr>
              <a:t>§ 1321.99</a:t>
            </a:r>
            <a:r>
              <a:rPr lang="en-US" sz="2200"/>
              <a:t>, or the Ombudsman program;</a:t>
            </a:r>
          </a:p>
          <a:p>
            <a:pPr marL="383977" lvl="1" indent="-96441" defTabSz="514350">
              <a:lnSpc>
                <a:spcPct val="120000"/>
              </a:lnSpc>
              <a:spcBef>
                <a:spcPts val="563"/>
              </a:spcBef>
              <a:buClrTx/>
              <a:buSzPct val="100000"/>
              <a:buFont typeface="Wingdings" panose="05000000000000000000" pitchFamily="2" charset="2"/>
              <a:buChar char="§"/>
              <a:defRPr/>
            </a:pPr>
            <a:r>
              <a:rPr lang="en-US" sz="2200"/>
              <a:t> Exceed state plan and area plan administration caps as detailed at </a:t>
            </a:r>
            <a:r>
              <a:rPr lang="en-US" sz="2200">
                <a:hlinkClick r:id="rId5"/>
              </a:rPr>
              <a:t>§ 1321.9(c)(2)(iv)</a:t>
            </a:r>
            <a:r>
              <a:rPr lang="en-US" sz="2200"/>
              <a:t>;</a:t>
            </a:r>
          </a:p>
          <a:p>
            <a:pPr marL="383977" lvl="1" indent="-96441" defTabSz="514350">
              <a:lnSpc>
                <a:spcPct val="120000"/>
              </a:lnSpc>
              <a:spcBef>
                <a:spcPts val="563"/>
              </a:spcBef>
              <a:buClrTx/>
              <a:buSzPct val="100000"/>
              <a:buFont typeface="Wingdings" panose="05000000000000000000" pitchFamily="2" charset="2"/>
              <a:buChar char="§"/>
              <a:defRPr/>
            </a:pPr>
            <a:r>
              <a:rPr lang="en-US" sz="2200"/>
              <a:t> Use Title III, part D funds for area plan administration;</a:t>
            </a:r>
          </a:p>
          <a:p>
            <a:pPr marL="383977" lvl="1" indent="-96441" defTabSz="514350">
              <a:lnSpc>
                <a:spcPct val="120000"/>
              </a:lnSpc>
              <a:spcBef>
                <a:spcPts val="563"/>
              </a:spcBef>
              <a:buClrTx/>
              <a:buSzPct val="100000"/>
              <a:buFont typeface="Wingdings" panose="05000000000000000000" pitchFamily="2" charset="2"/>
              <a:buChar char="§"/>
              <a:defRPr/>
            </a:pPr>
            <a:r>
              <a:rPr lang="en-US" sz="2200"/>
              <a:t> Distribute funds to any entity other than a designated AAA, except where expressly allowed for state plan administration funds, Title III, part B Ombudsman program funds, and disaster set-aside funds as set forth in </a:t>
            </a:r>
            <a:r>
              <a:rPr lang="en-US" sz="2200">
                <a:hlinkClick r:id="rId4"/>
              </a:rPr>
              <a:t>§ 1321.99</a:t>
            </a:r>
            <a:r>
              <a:rPr lang="en-US" sz="2200"/>
              <a:t>; and</a:t>
            </a:r>
          </a:p>
          <a:p>
            <a:pPr marL="383977" lvl="1" indent="-96441" defTabSz="514350">
              <a:lnSpc>
                <a:spcPct val="120000"/>
              </a:lnSpc>
              <a:spcBef>
                <a:spcPts val="563"/>
              </a:spcBef>
              <a:buClrTx/>
              <a:buSzPct val="100000"/>
              <a:buFont typeface="Wingdings" panose="05000000000000000000" pitchFamily="2" charset="2"/>
              <a:buChar char="§"/>
              <a:defRPr/>
            </a:pPr>
            <a:r>
              <a:rPr lang="en-US" sz="2200"/>
              <a:t> Use funds in a manner that is in conflict with the Act.</a:t>
            </a:r>
          </a:p>
        </p:txBody>
      </p:sp>
    </p:spTree>
    <p:extLst>
      <p:ext uri="{BB962C8B-B14F-4D97-AF65-F5344CB8AC3E}">
        <p14:creationId xmlns:p14="http://schemas.microsoft.com/office/powerpoint/2010/main" val="2323424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DAEF38-9EFE-0E06-22FE-67D5FA44CBE4}"/>
              </a:ext>
            </a:extLst>
          </p:cNvPr>
          <p:cNvSpPr txBox="1"/>
          <p:nvPr/>
        </p:nvSpPr>
        <p:spPr>
          <a:xfrm>
            <a:off x="0" y="0"/>
            <a:ext cx="486697" cy="369332"/>
          </a:xfrm>
          <a:prstGeom prst="rect">
            <a:avLst/>
          </a:prstGeom>
          <a:noFill/>
        </p:spPr>
        <p:txBody>
          <a:bodyPr wrap="square" rtlCol="0">
            <a:spAutoFit/>
          </a:bodyPr>
          <a:lstStyle/>
          <a:p>
            <a:r>
              <a:rPr lang="en-US" sz="1800" dirty="0"/>
              <a:t>29</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19369" y="331306"/>
            <a:ext cx="10353261" cy="1099930"/>
          </a:xfrm>
          <a:solidFill>
            <a:schemeClr val="accent1">
              <a:lumMod val="20000"/>
              <a:lumOff val="80000"/>
            </a:schemeClr>
          </a:solidFill>
        </p:spPr>
        <p:txBody>
          <a:bodyPr>
            <a:normAutofit fontScale="90000"/>
          </a:bodyPr>
          <a:lstStyle/>
          <a:p>
            <a:pPr algn="ctr"/>
            <a:r>
              <a:rPr lang="en-US" sz="4000" b="1">
                <a:solidFill>
                  <a:schemeClr val="tx1"/>
                </a:solidFill>
                <a:hlinkClick r:id="rId3">
                  <a:extLst>
                    <a:ext uri="{A12FA001-AC4F-418D-AE19-62706E023703}">
                      <ahyp:hlinkClr xmlns:ahyp="http://schemas.microsoft.com/office/drawing/2018/hyperlinkcolor" val="tx"/>
                    </a:ext>
                  </a:extLst>
                </a:hlinkClick>
              </a:rPr>
              <a:t>§ 1321.51 Single planning and service area States: Funds Distribution Plans</a:t>
            </a:r>
            <a:endParaRPr lang="en-US" sz="4000" b="1">
              <a:solidFill>
                <a:schemeClr val="tx1"/>
              </a:solidFill>
            </a:endParaRP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19368" y="1451429"/>
            <a:ext cx="10353261" cy="5081892"/>
          </a:xfrm>
        </p:spPr>
        <p:txBody>
          <a:bodyPr>
            <a:normAutofit/>
          </a:bodyPr>
          <a:lstStyle/>
          <a:p>
            <a:pPr marL="96441" marR="0" lvl="0" indent="-96441"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500"/>
              <a:t> As part of their state plan submission, single PSA states must provide a funds distribution plan which includes:</a:t>
            </a:r>
          </a:p>
          <a:p>
            <a:pPr marL="383977" lvl="1" indent="-96441" defTabSz="514350">
              <a:lnSpc>
                <a:spcPct val="110000"/>
              </a:lnSpc>
              <a:spcBef>
                <a:spcPts val="563"/>
              </a:spcBef>
              <a:buClrTx/>
              <a:buSzPct val="100000"/>
              <a:buFont typeface="Wingdings" panose="05000000000000000000" pitchFamily="2" charset="2"/>
              <a:buChar char="§"/>
              <a:defRPr/>
            </a:pPr>
            <a:r>
              <a:rPr lang="en-US" sz="2400"/>
              <a:t> A descriptive statement as to how the SUA determines the geographical distribution of the Title III and NSIP funding;</a:t>
            </a:r>
          </a:p>
          <a:p>
            <a:pPr marL="383977" lvl="1" indent="-96441" defTabSz="514350">
              <a:lnSpc>
                <a:spcPct val="110000"/>
              </a:lnSpc>
              <a:spcBef>
                <a:spcPts val="563"/>
              </a:spcBef>
              <a:buClrTx/>
              <a:buSzPct val="100000"/>
              <a:buFont typeface="Wingdings" panose="05000000000000000000" pitchFamily="2" charset="2"/>
              <a:buChar char="§"/>
              <a:defRPr/>
            </a:pPr>
            <a:r>
              <a:rPr lang="en-US" sz="2400"/>
              <a:t> How the SUA targets the funding to reach individuals with GEN and GSN, with particular attention to low-income minority older individuals;</a:t>
            </a:r>
          </a:p>
          <a:p>
            <a:pPr marL="383977" lvl="1" indent="-96441" defTabSz="514350">
              <a:lnSpc>
                <a:spcPct val="110000"/>
              </a:lnSpc>
              <a:spcBef>
                <a:spcPts val="563"/>
              </a:spcBef>
              <a:buClrTx/>
              <a:buSzPct val="100000"/>
              <a:buFont typeface="Wingdings" panose="05000000000000000000" pitchFamily="2" charset="2"/>
              <a:buChar char="§"/>
              <a:defRPr/>
            </a:pPr>
            <a:r>
              <a:rPr lang="en-US" sz="2400"/>
              <a:t> At the option of the SUA, a numerical/mathematical statement as a part of their funds distribution plan; and</a:t>
            </a:r>
          </a:p>
          <a:p>
            <a:pPr marL="383977" lvl="1" indent="-96441" defTabSz="514350">
              <a:lnSpc>
                <a:spcPct val="110000"/>
              </a:lnSpc>
              <a:spcBef>
                <a:spcPts val="563"/>
              </a:spcBef>
              <a:buClrTx/>
              <a:buSzPct val="100000"/>
              <a:buFont typeface="Wingdings" panose="05000000000000000000" pitchFamily="2" charset="2"/>
              <a:buChar char="§"/>
              <a:defRPr/>
            </a:pPr>
            <a:r>
              <a:rPr lang="en-US" sz="2400"/>
              <a:t> Justification if the SUA determines it meets requirements to provide services directly.</a:t>
            </a:r>
          </a:p>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endParaRPr lang="en-US" sz="2400"/>
          </a:p>
        </p:txBody>
      </p:sp>
    </p:spTree>
    <p:extLst>
      <p:ext uri="{BB962C8B-B14F-4D97-AF65-F5344CB8AC3E}">
        <p14:creationId xmlns:p14="http://schemas.microsoft.com/office/powerpoint/2010/main" val="275938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3" name="TextBox 2">
            <a:extLst>
              <a:ext uri="{FF2B5EF4-FFF2-40B4-BE49-F238E27FC236}">
                <a16:creationId xmlns:a16="http://schemas.microsoft.com/office/drawing/2014/main" id="{1016DA3C-A297-DC5A-7955-61F54D3FCBDC}"/>
              </a:ext>
            </a:extLst>
          </p:cNvPr>
          <p:cNvSpPr txBox="1"/>
          <p:nvPr/>
        </p:nvSpPr>
        <p:spPr>
          <a:xfrm>
            <a:off x="0" y="0"/>
            <a:ext cx="486697" cy="369332"/>
          </a:xfrm>
          <a:prstGeom prst="rect">
            <a:avLst/>
          </a:prstGeom>
          <a:noFill/>
        </p:spPr>
        <p:txBody>
          <a:bodyPr wrap="square" rtlCol="0">
            <a:spAutoFit/>
          </a:bodyPr>
          <a:lstStyle/>
          <a:p>
            <a:r>
              <a:rPr lang="en-US" sz="1800" dirty="0"/>
              <a:t>3</a:t>
            </a:r>
          </a:p>
        </p:txBody>
      </p:sp>
      <p:sp>
        <p:nvSpPr>
          <p:cNvPr id="2" name="Title 1">
            <a:extLst>
              <a:ext uri="{FF2B5EF4-FFF2-40B4-BE49-F238E27FC236}">
                <a16:creationId xmlns:a16="http://schemas.microsoft.com/office/drawing/2014/main" id="{131AEC11-92B0-E481-F052-325FF71809DA}"/>
              </a:ext>
            </a:extLst>
          </p:cNvPr>
          <p:cNvSpPr>
            <a:spLocks noGrp="1"/>
          </p:cNvSpPr>
          <p:nvPr>
            <p:ph type="title"/>
          </p:nvPr>
        </p:nvSpPr>
        <p:spPr>
          <a:xfrm>
            <a:off x="782879" y="1597656"/>
            <a:ext cx="5761309" cy="1005844"/>
          </a:xfrm>
        </p:spPr>
        <p:txBody>
          <a:bodyPr>
            <a:normAutofit/>
          </a:bodyPr>
          <a:lstStyle/>
          <a:p>
            <a:r>
              <a:rPr lang="en-US" sz="4500" b="0"/>
              <a:t>Welcome</a:t>
            </a:r>
          </a:p>
        </p:txBody>
      </p:sp>
      <p:sp>
        <p:nvSpPr>
          <p:cNvPr id="4" name="Text Placeholder 3">
            <a:extLst>
              <a:ext uri="{FF2B5EF4-FFF2-40B4-BE49-F238E27FC236}">
                <a16:creationId xmlns:a16="http://schemas.microsoft.com/office/drawing/2014/main" id="{AAFB11B3-AEA9-BED7-265C-3C638144ABC5}"/>
              </a:ext>
            </a:extLst>
          </p:cNvPr>
          <p:cNvSpPr>
            <a:spLocks noGrp="1"/>
          </p:cNvSpPr>
          <p:nvPr>
            <p:ph type="body" idx="2"/>
          </p:nvPr>
        </p:nvSpPr>
        <p:spPr>
          <a:xfrm>
            <a:off x="1148446" y="3159464"/>
            <a:ext cx="10037714" cy="650536"/>
          </a:xfrm>
        </p:spPr>
        <p:txBody>
          <a:bodyPr/>
          <a:lstStyle/>
          <a:p>
            <a:r>
              <a:rPr lang="en-US" sz="2800" b="1"/>
              <a:t>Kari Benson, Deputy Assistant Secretary for Aging, ACL  </a:t>
            </a:r>
          </a:p>
          <a:p>
            <a:endParaRPr lang="en-US" sz="28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E6CFE1-10C8-B8FF-AFC0-DCD0EE0C72BD}"/>
              </a:ext>
            </a:extLst>
          </p:cNvPr>
          <p:cNvSpPr txBox="1"/>
          <p:nvPr/>
        </p:nvSpPr>
        <p:spPr>
          <a:xfrm>
            <a:off x="0" y="0"/>
            <a:ext cx="486697" cy="369332"/>
          </a:xfrm>
          <a:prstGeom prst="rect">
            <a:avLst/>
          </a:prstGeom>
          <a:noFill/>
        </p:spPr>
        <p:txBody>
          <a:bodyPr wrap="square" rtlCol="0">
            <a:spAutoFit/>
          </a:bodyPr>
          <a:lstStyle/>
          <a:p>
            <a:r>
              <a:rPr lang="en-US" sz="1800" dirty="0"/>
              <a:t>30</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59126" y="324680"/>
            <a:ext cx="10273748" cy="1133060"/>
          </a:xfrm>
          <a:solidFill>
            <a:schemeClr val="accent1">
              <a:lumMod val="20000"/>
              <a:lumOff val="80000"/>
            </a:schemeClr>
          </a:solidFill>
        </p:spPr>
        <p:txBody>
          <a:bodyPr>
            <a:normAutofit fontScale="90000"/>
          </a:bodyPr>
          <a:lstStyle/>
          <a:p>
            <a:pPr algn="ctr"/>
            <a:r>
              <a:rPr lang="en-US" sz="4000" b="1">
                <a:solidFill>
                  <a:schemeClr val="tx1"/>
                </a:solidFill>
                <a:hlinkClick r:id="rId3">
                  <a:extLst>
                    <a:ext uri="{A12FA001-AC4F-418D-AE19-62706E023703}">
                      <ahyp:hlinkClr xmlns:ahyp="http://schemas.microsoft.com/office/drawing/2018/hyperlinkcolor" val="tx"/>
                    </a:ext>
                  </a:extLst>
                </a:hlinkClick>
              </a:rPr>
              <a:t>§ 1321.51 Single planning and service area States: Funds Distribution Plans</a:t>
            </a:r>
            <a:r>
              <a:rPr lang="en-US" sz="4000" b="1"/>
              <a:t>, Cont.</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59126" y="1457739"/>
            <a:ext cx="10273748" cy="5075582"/>
          </a:xfrm>
        </p:spPr>
        <p:txBody>
          <a:bodyPr>
            <a:normAutofit/>
          </a:bodyPr>
          <a:lstStyle/>
          <a:p>
            <a:pPr marL="96441" marR="0" lvl="0" indent="-96441"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500"/>
              <a:t> If a single PSA state revises their Title III funds distribution plan, they may do so by:</a:t>
            </a:r>
          </a:p>
          <a:p>
            <a:pPr marL="383977" lvl="1" indent="-96441" defTabSz="514350">
              <a:lnSpc>
                <a:spcPct val="110000"/>
              </a:lnSpc>
              <a:spcBef>
                <a:spcPts val="563"/>
              </a:spcBef>
              <a:buClrTx/>
              <a:buSzPct val="100000"/>
              <a:buFont typeface="Wingdings" panose="05000000000000000000" pitchFamily="2" charset="2"/>
              <a:buChar char="§"/>
              <a:defRPr/>
            </a:pPr>
            <a:r>
              <a:rPr lang="en-US" sz="2400"/>
              <a:t> Following their policies and procedures to publish the updated funds distribution plan for public review and comment for a reasonable minimum time period (30 calendar days or greater, unless a waiver is provided by the ASA during an emergency or when a time sensitive action is otherwise necessary); and</a:t>
            </a:r>
          </a:p>
          <a:p>
            <a:pPr marL="383977" lvl="1" indent="-96441" defTabSz="514350">
              <a:lnSpc>
                <a:spcPct val="110000"/>
              </a:lnSpc>
              <a:spcBef>
                <a:spcPts val="563"/>
              </a:spcBef>
              <a:buClrTx/>
              <a:buSzPct val="100000"/>
              <a:buFont typeface="Wingdings" panose="05000000000000000000" pitchFamily="2" charset="2"/>
              <a:buChar char="§"/>
              <a:defRPr/>
            </a:pPr>
            <a:r>
              <a:rPr lang="en-US" sz="2400"/>
              <a:t> Submitting the revised funds distribution plan for ASA approval prior to implementing the changes as noted at </a:t>
            </a:r>
            <a:r>
              <a:rPr lang="en-US" sz="2400">
                <a:hlinkClick r:id="rId4"/>
              </a:rPr>
              <a:t>§ 1321.33</a:t>
            </a:r>
            <a:r>
              <a:rPr lang="en-US" sz="2400"/>
              <a:t>.</a:t>
            </a:r>
          </a:p>
          <a:p>
            <a:pPr marL="96441" marR="0" lvl="0" indent="-96441"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endParaRPr lang="en-US" sz="2400"/>
          </a:p>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endParaRPr lang="en-US" sz="2400"/>
          </a:p>
        </p:txBody>
      </p:sp>
    </p:spTree>
    <p:extLst>
      <p:ext uri="{BB962C8B-B14F-4D97-AF65-F5344CB8AC3E}">
        <p14:creationId xmlns:p14="http://schemas.microsoft.com/office/powerpoint/2010/main" val="3730015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B62685-AE08-E6BB-204D-A12E0F61B194}"/>
              </a:ext>
            </a:extLst>
          </p:cNvPr>
          <p:cNvSpPr txBox="1"/>
          <p:nvPr/>
        </p:nvSpPr>
        <p:spPr>
          <a:xfrm>
            <a:off x="0" y="0"/>
            <a:ext cx="486697" cy="369332"/>
          </a:xfrm>
          <a:prstGeom prst="rect">
            <a:avLst/>
          </a:prstGeom>
          <a:noFill/>
        </p:spPr>
        <p:txBody>
          <a:bodyPr wrap="square" rtlCol="0">
            <a:spAutoFit/>
          </a:bodyPr>
          <a:lstStyle/>
          <a:p>
            <a:r>
              <a:rPr lang="en-US" sz="1800" dirty="0"/>
              <a:t>31</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200" y="635367"/>
            <a:ext cx="10515600" cy="791702"/>
          </a:xfrm>
          <a:solidFill>
            <a:schemeClr val="accent1">
              <a:lumMod val="20000"/>
              <a:lumOff val="80000"/>
            </a:schemeClr>
          </a:solidFill>
        </p:spPr>
        <p:txBody>
          <a:bodyPr>
            <a:normAutofit/>
          </a:bodyPr>
          <a:lstStyle/>
          <a:p>
            <a:pPr algn="ctr"/>
            <a:r>
              <a:rPr lang="en-US" sz="3800" b="1">
                <a:solidFill>
                  <a:schemeClr val="tx1"/>
                </a:solidFill>
                <a:hlinkClick r:id="rId3">
                  <a:extLst>
                    <a:ext uri="{A12FA001-AC4F-418D-AE19-62706E023703}">
                      <ahyp:hlinkClr xmlns:ahyp="http://schemas.microsoft.com/office/drawing/2018/hyperlinkcolor" val="tx"/>
                    </a:ext>
                  </a:extLst>
                </a:hlinkClick>
              </a:rPr>
              <a:t>§ 1321.63 Area agency advisory council.</a:t>
            </a:r>
            <a:endParaRPr lang="en-US" sz="3800" b="1">
              <a:solidFill>
                <a:schemeClr val="tx1"/>
              </a:solidFill>
            </a:endParaRP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838200" y="1456334"/>
            <a:ext cx="10691191" cy="4928423"/>
          </a:xfrm>
        </p:spPr>
        <p:txBody>
          <a:bodyPr>
            <a:normAutofit lnSpcReduction="10000"/>
          </a:bodyPr>
          <a:lstStyle/>
          <a:p>
            <a:pPr marL="96441" marR="0" lvl="0" indent="-96441"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600"/>
              <a:t> The council shall advise the agency relative to:</a:t>
            </a:r>
          </a:p>
          <a:p>
            <a:pPr marL="383977" lvl="1" indent="-96441" defTabSz="514350">
              <a:lnSpc>
                <a:spcPct val="110000"/>
              </a:lnSpc>
              <a:spcBef>
                <a:spcPts val="563"/>
              </a:spcBef>
              <a:buClrTx/>
              <a:buSzPct val="100000"/>
              <a:buFont typeface="Wingdings" panose="05000000000000000000" pitchFamily="2" charset="2"/>
              <a:buChar char="§"/>
              <a:defRPr/>
            </a:pPr>
            <a:r>
              <a:rPr lang="en-US" sz="2400"/>
              <a:t> Developing and administering the area plan;</a:t>
            </a:r>
          </a:p>
          <a:p>
            <a:pPr marL="383977" lvl="1" indent="-96441" defTabSz="514350">
              <a:lnSpc>
                <a:spcPct val="110000"/>
              </a:lnSpc>
              <a:spcBef>
                <a:spcPts val="563"/>
              </a:spcBef>
              <a:buClrTx/>
              <a:buSzPct val="100000"/>
              <a:buFont typeface="Wingdings" panose="05000000000000000000" pitchFamily="2" charset="2"/>
              <a:buChar char="§"/>
              <a:defRPr/>
            </a:pPr>
            <a:r>
              <a:rPr lang="en-US" sz="2400"/>
              <a:t> Ensuring the plan is available to older individuals, family caregivers, service providers, and the general public;</a:t>
            </a:r>
          </a:p>
          <a:p>
            <a:pPr marL="383977" lvl="1" indent="-96441" defTabSz="514350">
              <a:lnSpc>
                <a:spcPct val="110000"/>
              </a:lnSpc>
              <a:spcBef>
                <a:spcPts val="563"/>
              </a:spcBef>
              <a:buClrTx/>
              <a:buSzPct val="100000"/>
              <a:buFont typeface="Wingdings" panose="05000000000000000000" pitchFamily="2" charset="2"/>
              <a:buChar char="§"/>
              <a:defRPr/>
            </a:pPr>
            <a:r>
              <a:rPr lang="en-US" sz="2400"/>
              <a:t> Conducting public hearings;</a:t>
            </a:r>
          </a:p>
          <a:p>
            <a:pPr marL="383977" lvl="1" indent="-96441" defTabSz="514350">
              <a:lnSpc>
                <a:spcPct val="110000"/>
              </a:lnSpc>
              <a:spcBef>
                <a:spcPts val="563"/>
              </a:spcBef>
              <a:buClrTx/>
              <a:buSzPct val="100000"/>
              <a:buFont typeface="Wingdings" panose="05000000000000000000" pitchFamily="2" charset="2"/>
              <a:buChar char="§"/>
              <a:defRPr/>
            </a:pPr>
            <a:r>
              <a:rPr lang="en-US" sz="2400"/>
              <a:t> Representing the interests of older individuals and family caregivers; and</a:t>
            </a:r>
          </a:p>
          <a:p>
            <a:pPr marL="383977" lvl="1" indent="-96441" defTabSz="514350">
              <a:lnSpc>
                <a:spcPct val="110000"/>
              </a:lnSpc>
              <a:spcBef>
                <a:spcPts val="563"/>
              </a:spcBef>
              <a:buClrTx/>
              <a:buSzPct val="100000"/>
              <a:buFont typeface="Wingdings" panose="05000000000000000000" pitchFamily="2" charset="2"/>
              <a:buChar char="§"/>
              <a:defRPr/>
            </a:pPr>
            <a:r>
              <a:rPr lang="en-US" sz="2400"/>
              <a:t> Reviewing and commenting on community policies, programs and actions which affect older individuals and family caregivers.</a:t>
            </a:r>
          </a:p>
          <a:p>
            <a:pPr marL="96441" marR="0" lvl="0" indent="-96441"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600"/>
              <a:t> The AAA shall submit the area plan and amendments for review and comment to the advisory council before it is transmitted to the SUA for approval.</a:t>
            </a:r>
          </a:p>
          <a:p>
            <a:pPr marL="96441" marR="0" lvl="0" indent="-96441" algn="l" defTabSz="514350" rtl="0" eaLnBrk="1" fontAlgn="auto" latinLnBrk="0" hangingPunct="1">
              <a:lnSpc>
                <a:spcPct val="90000"/>
              </a:lnSpc>
              <a:spcBef>
                <a:spcPts val="563"/>
              </a:spcBef>
              <a:spcAft>
                <a:spcPts val="0"/>
              </a:spcAft>
              <a:buClrTx/>
              <a:buSzPct val="100000"/>
              <a:buFont typeface="Wingdings" panose="05000000000000000000" pitchFamily="2" charset="2"/>
              <a:buChar char="§"/>
              <a:tabLst/>
              <a:defRPr/>
            </a:pPr>
            <a:endParaRPr lang="en-US" sz="2400"/>
          </a:p>
        </p:txBody>
      </p:sp>
    </p:spTree>
    <p:extLst>
      <p:ext uri="{BB962C8B-B14F-4D97-AF65-F5344CB8AC3E}">
        <p14:creationId xmlns:p14="http://schemas.microsoft.com/office/powerpoint/2010/main" val="4149659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BE7CEB-B8CD-A87C-487D-87624648E241}"/>
              </a:ext>
            </a:extLst>
          </p:cNvPr>
          <p:cNvSpPr txBox="1"/>
          <p:nvPr/>
        </p:nvSpPr>
        <p:spPr>
          <a:xfrm>
            <a:off x="0" y="0"/>
            <a:ext cx="486697" cy="369332"/>
          </a:xfrm>
          <a:prstGeom prst="rect">
            <a:avLst/>
          </a:prstGeom>
          <a:noFill/>
        </p:spPr>
        <p:txBody>
          <a:bodyPr wrap="square" rtlCol="0">
            <a:spAutoFit/>
          </a:bodyPr>
          <a:lstStyle/>
          <a:p>
            <a:r>
              <a:rPr lang="en-US" sz="1800" dirty="0"/>
              <a:t>32</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13319" y="423499"/>
            <a:ext cx="10565362" cy="1053178"/>
          </a:xfrm>
          <a:solidFill>
            <a:schemeClr val="accent1">
              <a:lumMod val="20000"/>
              <a:lumOff val="80000"/>
            </a:schemeClr>
          </a:solidFill>
        </p:spPr>
        <p:txBody>
          <a:bodyPr>
            <a:noAutofit/>
          </a:bodyPr>
          <a:lstStyle/>
          <a:p>
            <a:pPr algn="ctr"/>
            <a:r>
              <a:rPr lang="en-US" sz="3200" b="1">
                <a:solidFill>
                  <a:schemeClr val="tx1"/>
                </a:solidFill>
                <a:hlinkClick r:id="rId3">
                  <a:extLst>
                    <a:ext uri="{A12FA001-AC4F-418D-AE19-62706E023703}">
                      <ahyp:hlinkClr xmlns:ahyp="http://schemas.microsoft.com/office/drawing/2018/hyperlinkcolor" val="tx"/>
                    </a:ext>
                  </a:extLst>
                </a:hlinkClick>
              </a:rPr>
              <a:t>§ 1321.65 Submission of an area plan and plan amendments to the State agency for approval.</a:t>
            </a:r>
            <a:endParaRPr lang="en-US" sz="3200" b="1">
              <a:solidFill>
                <a:schemeClr val="tx1"/>
              </a:solidFill>
            </a:endParaRP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813318" y="1476676"/>
            <a:ext cx="10762455" cy="5112809"/>
          </a:xfrm>
        </p:spPr>
        <p:txBody>
          <a:bodyPr>
            <a:noAutofit/>
          </a:bodyPr>
          <a:lstStyle/>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2000"/>
              <a:t> The AAA shall submit the area plan on aging and amendments specific to each PSA to the SUA for approval following procedures specified by the SUA in the SUA policies prescribed by </a:t>
            </a:r>
            <a:r>
              <a:rPr lang="en-US" sz="2000">
                <a:hlinkClick r:id="rId4"/>
              </a:rPr>
              <a:t>§ 1321.9</a:t>
            </a:r>
            <a:r>
              <a:rPr lang="en-US" sz="2000"/>
              <a:t>.</a:t>
            </a:r>
          </a:p>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2000"/>
              <a:t> SUA policies and procedures regarding area plan requirements will at a minimum address the following:</a:t>
            </a:r>
          </a:p>
          <a:p>
            <a:pPr marL="383977" lvl="1" indent="-96441" defTabSz="514350">
              <a:lnSpc>
                <a:spcPct val="120000"/>
              </a:lnSpc>
              <a:spcBef>
                <a:spcPts val="563"/>
              </a:spcBef>
              <a:buClrTx/>
              <a:buSzPct val="100000"/>
              <a:buFont typeface="Wingdings" panose="05000000000000000000" pitchFamily="2" charset="2"/>
              <a:buChar char="§"/>
              <a:defRPr/>
            </a:pPr>
            <a:r>
              <a:rPr lang="en-US" sz="1800"/>
              <a:t> Content, duration, and format;</a:t>
            </a:r>
          </a:p>
          <a:p>
            <a:pPr marL="383977" lvl="1" indent="-96441" defTabSz="514350">
              <a:lnSpc>
                <a:spcPct val="120000"/>
              </a:lnSpc>
              <a:spcBef>
                <a:spcPts val="563"/>
              </a:spcBef>
              <a:buClrTx/>
              <a:buSzPct val="100000"/>
              <a:buFont typeface="Wingdings" panose="05000000000000000000" pitchFamily="2" charset="2"/>
              <a:buChar char="§"/>
              <a:defRPr/>
            </a:pPr>
            <a:r>
              <a:rPr lang="en-US" sz="1800"/>
              <a:t> That the AAA shall identify populations within the PSA at GEN and GSN, which shall include the populations as set forth in the </a:t>
            </a:r>
            <a:r>
              <a:rPr lang="en-US" sz="1800">
                <a:hlinkClick r:id="rId5"/>
              </a:rPr>
              <a:t>§ 1321.3</a:t>
            </a:r>
            <a:r>
              <a:rPr lang="en-US" sz="1800"/>
              <a:t> definitions;</a:t>
            </a:r>
          </a:p>
          <a:p>
            <a:pPr marL="383977" lvl="1" indent="-96441" defTabSz="514350">
              <a:lnSpc>
                <a:spcPct val="120000"/>
              </a:lnSpc>
              <a:spcBef>
                <a:spcPts val="563"/>
              </a:spcBef>
              <a:buClrTx/>
              <a:buSzPct val="100000"/>
              <a:buFont typeface="Wingdings" panose="05000000000000000000" pitchFamily="2" charset="2"/>
              <a:buChar char="§"/>
              <a:defRPr/>
            </a:pPr>
            <a:r>
              <a:rPr lang="en-US" sz="1800"/>
              <a:t> Assessment and evaluation of unmet need for supportive services, nutrition services, evidence-based disease prevention and health promotion services, family caregiver support services, and multipurpose senior centers; and</a:t>
            </a:r>
          </a:p>
          <a:p>
            <a:pPr marL="383977" lvl="1" indent="-96441" defTabSz="514350">
              <a:lnSpc>
                <a:spcPct val="120000"/>
              </a:lnSpc>
              <a:spcBef>
                <a:spcPts val="563"/>
              </a:spcBef>
              <a:buClrTx/>
              <a:buSzPct val="100000"/>
              <a:buFont typeface="Wingdings" panose="05000000000000000000" pitchFamily="2" charset="2"/>
              <a:buChar char="§"/>
              <a:defRPr/>
            </a:pPr>
            <a:r>
              <a:rPr lang="en-US" sz="1800"/>
              <a:t> Public participation specifying mechanisms to obtain the periodic views of older individuals, family caregivers, service providers, and the public with a focus on those in GEN &amp; GSN. </a:t>
            </a:r>
          </a:p>
        </p:txBody>
      </p:sp>
    </p:spTree>
    <p:extLst>
      <p:ext uri="{BB962C8B-B14F-4D97-AF65-F5344CB8AC3E}">
        <p14:creationId xmlns:p14="http://schemas.microsoft.com/office/powerpoint/2010/main" val="2284779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3A4FF8-FC16-935D-8FC1-02B1D5369F33}"/>
              </a:ext>
            </a:extLst>
          </p:cNvPr>
          <p:cNvSpPr txBox="1"/>
          <p:nvPr/>
        </p:nvSpPr>
        <p:spPr>
          <a:xfrm>
            <a:off x="0" y="0"/>
            <a:ext cx="486697" cy="369332"/>
          </a:xfrm>
          <a:prstGeom prst="rect">
            <a:avLst/>
          </a:prstGeom>
          <a:noFill/>
        </p:spPr>
        <p:txBody>
          <a:bodyPr wrap="square" rtlCol="0">
            <a:spAutoFit/>
          </a:bodyPr>
          <a:lstStyle/>
          <a:p>
            <a:r>
              <a:rPr lang="en-US" sz="1800" dirty="0"/>
              <a:t>33</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8058" y="416688"/>
            <a:ext cx="10362141" cy="930169"/>
          </a:xfrm>
          <a:solidFill>
            <a:schemeClr val="accent1">
              <a:lumMod val="20000"/>
              <a:lumOff val="80000"/>
            </a:schemeClr>
          </a:solidFill>
        </p:spPr>
        <p:txBody>
          <a:bodyPr>
            <a:noAutofit/>
          </a:bodyPr>
          <a:lstStyle/>
          <a:p>
            <a:pPr algn="ctr"/>
            <a:r>
              <a:rPr lang="en-US" sz="3000" b="1">
                <a:solidFill>
                  <a:schemeClr val="tx1"/>
                </a:solidFill>
                <a:hlinkClick r:id="rId3">
                  <a:extLst>
                    <a:ext uri="{A12FA001-AC4F-418D-AE19-62706E023703}">
                      <ahyp:hlinkClr xmlns:ahyp="http://schemas.microsoft.com/office/drawing/2018/hyperlinkcolor" val="tx"/>
                    </a:ext>
                  </a:extLst>
                </a:hlinkClick>
              </a:rPr>
              <a:t>§ 1321.65 Submission of an area plan and plan amendments to the State agency for approval</a:t>
            </a:r>
            <a:r>
              <a:rPr lang="en-US" sz="3000" b="1"/>
              <a:t>, Cont. 1</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622851" y="1346857"/>
            <a:ext cx="11012557" cy="5146541"/>
          </a:xfrm>
        </p:spPr>
        <p:txBody>
          <a:bodyPr>
            <a:normAutofit/>
          </a:bodyPr>
          <a:lstStyle/>
          <a:p>
            <a:pPr marL="383977" lvl="1" indent="-96441" defTabSz="514350">
              <a:lnSpc>
                <a:spcPct val="120000"/>
              </a:lnSpc>
              <a:spcBef>
                <a:spcPts val="563"/>
              </a:spcBef>
              <a:buClrTx/>
              <a:buSzPct val="100000"/>
              <a:buFont typeface="Wingdings" panose="05000000000000000000" pitchFamily="2" charset="2"/>
              <a:buChar char="§"/>
              <a:defRPr/>
            </a:pPr>
            <a:r>
              <a:rPr lang="en-US" sz="1800"/>
              <a:t> A definition of each service; number of individuals to be served; type and number of units; and corresponding expenditures proposed with funds under the Act and related local public sources;</a:t>
            </a:r>
          </a:p>
          <a:p>
            <a:pPr marL="383977" lvl="1" indent="-96441" defTabSz="514350">
              <a:lnSpc>
                <a:spcPct val="120000"/>
              </a:lnSpc>
              <a:spcBef>
                <a:spcPts val="563"/>
              </a:spcBef>
              <a:buClrTx/>
              <a:buSzPct val="100000"/>
              <a:buFont typeface="Wingdings" panose="05000000000000000000" pitchFamily="2" charset="2"/>
              <a:buChar char="§"/>
              <a:defRPr/>
            </a:pPr>
            <a:r>
              <a:rPr lang="en-US" sz="1800"/>
              <a:t> Plans for how direct services funds under the Act will be distributed within the PSA, in order to address populations identified as in GSN and GEN, as identified in </a:t>
            </a:r>
            <a:r>
              <a:rPr lang="en-US" sz="1800">
                <a:hlinkClick r:id="rId4"/>
              </a:rPr>
              <a:t>§ 1321.27(d)(1)</a:t>
            </a:r>
            <a:r>
              <a:rPr lang="en-US" sz="1800"/>
              <a:t>;</a:t>
            </a:r>
          </a:p>
          <a:p>
            <a:pPr marL="383977" lvl="1" indent="-96441" defTabSz="514350">
              <a:lnSpc>
                <a:spcPct val="120000"/>
              </a:lnSpc>
              <a:spcBef>
                <a:spcPts val="563"/>
              </a:spcBef>
              <a:buClrTx/>
              <a:buSzPct val="100000"/>
              <a:buFont typeface="Wingdings" panose="05000000000000000000" pitchFamily="2" charset="2"/>
              <a:buChar char="§"/>
              <a:defRPr/>
            </a:pPr>
            <a:r>
              <a:rPr lang="en-US" sz="1800"/>
              <a:t> Process for determining whether the AAA meets requirements to provide services directly;</a:t>
            </a:r>
          </a:p>
          <a:p>
            <a:pPr marL="383977" lvl="1" indent="-96441" defTabSz="514350">
              <a:lnSpc>
                <a:spcPct val="120000"/>
              </a:lnSpc>
              <a:spcBef>
                <a:spcPts val="563"/>
              </a:spcBef>
              <a:buClrTx/>
              <a:buSzPct val="100000"/>
              <a:buFont typeface="Wingdings" panose="05000000000000000000" pitchFamily="2" charset="2"/>
              <a:buChar char="§"/>
              <a:defRPr/>
            </a:pPr>
            <a:r>
              <a:rPr lang="en-US" sz="1800"/>
              <a:t> Minimum adequate proportion requirements, as identified in the approved state plan (</a:t>
            </a:r>
            <a:r>
              <a:rPr lang="en-US" sz="1800">
                <a:hlinkClick r:id="rId5"/>
              </a:rPr>
              <a:t>§ 1321.27</a:t>
            </a:r>
            <a:r>
              <a:rPr lang="en-US" sz="1800"/>
              <a:t>);</a:t>
            </a:r>
          </a:p>
          <a:p>
            <a:pPr marL="383977" lvl="1" indent="-96441" defTabSz="514350">
              <a:lnSpc>
                <a:spcPct val="120000"/>
              </a:lnSpc>
              <a:spcBef>
                <a:spcPts val="563"/>
              </a:spcBef>
              <a:buClrTx/>
              <a:buSzPct val="100000"/>
              <a:buFont typeface="Wingdings" panose="05000000000000000000" pitchFamily="2" charset="2"/>
              <a:buChar char="§"/>
              <a:defRPr/>
            </a:pPr>
            <a:r>
              <a:rPr lang="en-US" sz="1800"/>
              <a:t> Requirements for program development &amp; coordination activities (</a:t>
            </a:r>
            <a:r>
              <a:rPr lang="en-US" sz="1800">
                <a:hlinkClick r:id="rId6"/>
              </a:rPr>
              <a:t>§ 1321.27(h)</a:t>
            </a:r>
            <a:r>
              <a:rPr lang="en-US" sz="1800"/>
              <a:t>), if allowed by the SUA;</a:t>
            </a:r>
          </a:p>
          <a:p>
            <a:pPr marL="383977" lvl="1" indent="-96441" defTabSz="514350">
              <a:lnSpc>
                <a:spcPct val="120000"/>
              </a:lnSpc>
              <a:spcBef>
                <a:spcPts val="563"/>
              </a:spcBef>
              <a:buClrTx/>
              <a:buSzPct val="100000"/>
              <a:buFont typeface="Wingdings" panose="05000000000000000000" pitchFamily="2" charset="2"/>
              <a:buChar char="§"/>
              <a:defRPr/>
            </a:pPr>
            <a:r>
              <a:rPr lang="en-US" sz="1800"/>
              <a:t> If the AAA requests to allow Title III, part C-1 funds to be used as set forth in </a:t>
            </a:r>
            <a:r>
              <a:rPr lang="en-US" sz="1800">
                <a:hlinkClick r:id="rId7"/>
              </a:rPr>
              <a:t>§ 1321.87(a)(1)(</a:t>
            </a:r>
            <a:r>
              <a:rPr lang="en-US" sz="1800" err="1">
                <a:hlinkClick r:id="rId7"/>
              </a:rPr>
              <a:t>i</a:t>
            </a:r>
            <a:r>
              <a:rPr lang="en-US" sz="1800">
                <a:hlinkClick r:id="rId7"/>
              </a:rPr>
              <a:t>)</a:t>
            </a:r>
            <a:r>
              <a:rPr lang="en-US" sz="1800"/>
              <a:t> through </a:t>
            </a:r>
            <a:r>
              <a:rPr lang="en-US" sz="1800">
                <a:hlinkClick r:id="rId8"/>
              </a:rPr>
              <a:t>(iii)</a:t>
            </a:r>
            <a:r>
              <a:rPr lang="en-US" sz="1800"/>
              <a:t> for shelf-stable, pick-up, carry-out, drive-through, or similar meals to complement the congregate meals program, it must provide the specified information to the SUA;</a:t>
            </a:r>
          </a:p>
          <a:p>
            <a:pPr marL="383977" lvl="1" indent="-96441" defTabSz="514350">
              <a:lnSpc>
                <a:spcPct val="120000"/>
              </a:lnSpc>
              <a:spcBef>
                <a:spcPts val="563"/>
              </a:spcBef>
              <a:buClrTx/>
              <a:buSzPct val="100000"/>
              <a:buFont typeface="Wingdings" panose="05000000000000000000" pitchFamily="2" charset="2"/>
              <a:buChar char="§"/>
              <a:defRPr/>
            </a:pPr>
            <a:r>
              <a:rPr lang="en-US" sz="1800"/>
              <a:t> Initial submission and amendments; </a:t>
            </a:r>
          </a:p>
          <a:p>
            <a:pPr marL="383977" lvl="1" indent="-96441" defTabSz="514350">
              <a:lnSpc>
                <a:spcPct val="120000"/>
              </a:lnSpc>
              <a:spcBef>
                <a:spcPts val="563"/>
              </a:spcBef>
              <a:buClrTx/>
              <a:buSzPct val="100000"/>
              <a:buFont typeface="Wingdings" panose="05000000000000000000" pitchFamily="2" charset="2"/>
              <a:buChar char="§"/>
              <a:defRPr/>
            </a:pPr>
            <a:r>
              <a:rPr lang="en-US" sz="1800"/>
              <a:t> Approval by the SUA; and</a:t>
            </a:r>
          </a:p>
          <a:p>
            <a:pPr marL="383977" lvl="1" indent="-96441" defTabSz="514350">
              <a:lnSpc>
                <a:spcPct val="120000"/>
              </a:lnSpc>
              <a:spcBef>
                <a:spcPts val="563"/>
              </a:spcBef>
              <a:buClrTx/>
              <a:buSzPct val="100000"/>
              <a:buFont typeface="Wingdings" panose="05000000000000000000" pitchFamily="2" charset="2"/>
              <a:buChar char="§"/>
              <a:defRPr/>
            </a:pPr>
            <a:r>
              <a:rPr lang="en-US" sz="1800"/>
              <a:t> Appeals regarding area plans on aging.</a:t>
            </a:r>
          </a:p>
        </p:txBody>
      </p:sp>
    </p:spTree>
    <p:extLst>
      <p:ext uri="{BB962C8B-B14F-4D97-AF65-F5344CB8AC3E}">
        <p14:creationId xmlns:p14="http://schemas.microsoft.com/office/powerpoint/2010/main" val="1010617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D348DA-8805-1FBB-2585-D57DDA2A6F64}"/>
              </a:ext>
            </a:extLst>
          </p:cNvPr>
          <p:cNvSpPr txBox="1"/>
          <p:nvPr/>
        </p:nvSpPr>
        <p:spPr>
          <a:xfrm>
            <a:off x="0" y="0"/>
            <a:ext cx="486697" cy="369332"/>
          </a:xfrm>
          <a:prstGeom prst="rect">
            <a:avLst/>
          </a:prstGeom>
          <a:noFill/>
        </p:spPr>
        <p:txBody>
          <a:bodyPr wrap="square" rtlCol="0">
            <a:spAutoFit/>
          </a:bodyPr>
          <a:lstStyle/>
          <a:p>
            <a:r>
              <a:rPr lang="en-US" sz="1800" dirty="0"/>
              <a:t>34</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743264" y="604196"/>
            <a:ext cx="10705471" cy="1086168"/>
          </a:xfrm>
          <a:solidFill>
            <a:schemeClr val="accent1">
              <a:lumMod val="20000"/>
              <a:lumOff val="80000"/>
            </a:schemeClr>
          </a:solidFill>
        </p:spPr>
        <p:txBody>
          <a:bodyPr>
            <a:noAutofit/>
          </a:bodyPr>
          <a:lstStyle/>
          <a:p>
            <a:pPr algn="ctr"/>
            <a:r>
              <a:rPr lang="en-US" sz="3200" b="1">
                <a:solidFill>
                  <a:schemeClr val="tx1"/>
                </a:solidFill>
                <a:hlinkClick r:id="rId3">
                  <a:extLst>
                    <a:ext uri="{A12FA001-AC4F-418D-AE19-62706E023703}">
                      <ahyp:hlinkClr xmlns:ahyp="http://schemas.microsoft.com/office/drawing/2018/hyperlinkcolor" val="tx"/>
                    </a:ext>
                  </a:extLst>
                </a:hlinkClick>
              </a:rPr>
              <a:t>§ 1321.65 Submission of an area plan and plan amendments to the State agency for approval</a:t>
            </a:r>
            <a:r>
              <a:rPr lang="en-US" sz="3200" b="1"/>
              <a:t>, Cont. 2</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717042" y="1690364"/>
            <a:ext cx="11012557" cy="4918779"/>
          </a:xfrm>
        </p:spPr>
        <p:txBody>
          <a:bodyPr>
            <a:normAutofit/>
          </a:bodyPr>
          <a:lstStyle/>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2400"/>
              <a:t> Area plans shall incorporate services which address the incidence of hunger, food insecurity and malnutrition; social isolation; and physical and mental health conditions.</a:t>
            </a:r>
          </a:p>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2400"/>
              <a:t> Pursuant to section 306(a)(16) of the Act, area plans shall provide, to the extent feasible, for the furnishing of services under this Act, through self-direction.</a:t>
            </a:r>
          </a:p>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2400"/>
              <a:t> Area plans on aging shall develop objectives that coordinate with and reflect the state plan goals for services under the Act.</a:t>
            </a:r>
          </a:p>
          <a:p>
            <a:pPr marL="96441" marR="0" lvl="0" indent="-96441" algn="l" defTabSz="514350" rtl="0" eaLnBrk="1" fontAlgn="auto" latinLnBrk="0" hangingPunct="1">
              <a:lnSpc>
                <a:spcPct val="90000"/>
              </a:lnSpc>
              <a:spcBef>
                <a:spcPts val="563"/>
              </a:spcBef>
              <a:spcAft>
                <a:spcPts val="0"/>
              </a:spcAft>
              <a:buClrTx/>
              <a:buSzPct val="100000"/>
              <a:buFont typeface="Wingdings" panose="05000000000000000000" pitchFamily="2" charset="2"/>
              <a:buChar char="§"/>
              <a:tabLst/>
              <a:defRPr/>
            </a:pPr>
            <a:endParaRPr lang="en-US" sz="2400"/>
          </a:p>
        </p:txBody>
      </p:sp>
    </p:spTree>
    <p:extLst>
      <p:ext uri="{BB962C8B-B14F-4D97-AF65-F5344CB8AC3E}">
        <p14:creationId xmlns:p14="http://schemas.microsoft.com/office/powerpoint/2010/main" val="3928384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12CE9-B9A5-7E06-EEA5-C5107B855EE6}"/>
              </a:ext>
            </a:extLst>
          </p:cNvPr>
          <p:cNvSpPr txBox="1"/>
          <p:nvPr/>
        </p:nvSpPr>
        <p:spPr>
          <a:xfrm>
            <a:off x="0" y="0"/>
            <a:ext cx="486697" cy="369332"/>
          </a:xfrm>
          <a:prstGeom prst="rect">
            <a:avLst/>
          </a:prstGeom>
          <a:noFill/>
        </p:spPr>
        <p:txBody>
          <a:bodyPr wrap="square" rtlCol="0">
            <a:spAutoFit/>
          </a:bodyPr>
          <a:lstStyle/>
          <a:p>
            <a:r>
              <a:rPr lang="en-US" sz="1800" dirty="0"/>
              <a:t>35</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640567"/>
            <a:ext cx="10515600" cy="791702"/>
          </a:xfrm>
          <a:solidFill>
            <a:schemeClr val="accent1">
              <a:lumMod val="20000"/>
              <a:lumOff val="80000"/>
            </a:schemeClr>
          </a:solidFill>
        </p:spPr>
        <p:txBody>
          <a:bodyPr>
            <a:normAutofit/>
          </a:bodyPr>
          <a:lstStyle/>
          <a:p>
            <a:pPr algn="ctr"/>
            <a:r>
              <a:rPr lang="en-US" sz="4000" b="1"/>
              <a:t>Title III/VI Coordination</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432268"/>
            <a:ext cx="10515600" cy="5041683"/>
          </a:xfrm>
        </p:spPr>
        <p:txBody>
          <a:bodyPr>
            <a:normAutofit fontScale="85000" lnSpcReduction="10000"/>
          </a:bodyPr>
          <a:lstStyle/>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2400"/>
              <a:t> Coordination is required under the Act and all entities are responsible for coordination, including SUAs, AAAs, service providers, and Title VI grantees. See </a:t>
            </a:r>
            <a:r>
              <a:rPr lang="en-US" sz="2400">
                <a:hlinkClick r:id="rId3"/>
              </a:rPr>
              <a:t>https://acl.gov/OAArule </a:t>
            </a:r>
            <a:endParaRPr lang="en-US" sz="2400"/>
          </a:p>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2400"/>
              <a:t> State plans must explain how a state’s aging network, including AAAs &amp; service providers, will coordinate with Title VI programs, including in emergencies and disasters. </a:t>
            </a:r>
          </a:p>
          <a:p>
            <a:pPr marL="96441" indent="-96441" defTabSz="514350">
              <a:lnSpc>
                <a:spcPct val="120000"/>
              </a:lnSpc>
              <a:spcBef>
                <a:spcPts val="563"/>
              </a:spcBef>
              <a:buClrTx/>
              <a:defRPr/>
            </a:pPr>
            <a:r>
              <a:rPr lang="en-US" sz="2400"/>
              <a:t> Title VI grantees are required to have processes for providing feedback on the state plan and any area plans on aging relevant to the Title VI grantee’s approved service area.</a:t>
            </a:r>
          </a:p>
          <a:p>
            <a:pPr marL="383977" lvl="1" indent="-96441" defTabSz="514350">
              <a:lnSpc>
                <a:spcPct val="120000"/>
              </a:lnSpc>
              <a:spcBef>
                <a:spcPts val="563"/>
              </a:spcBef>
              <a:buClrTx/>
              <a:buSzPct val="100000"/>
              <a:buFont typeface="Wingdings" panose="05000000000000000000" pitchFamily="2" charset="2"/>
              <a:buChar char="§"/>
              <a:defRPr/>
            </a:pPr>
            <a:r>
              <a:rPr lang="en-US" sz="2400"/>
              <a:t> Under part 1321, see §§ </a:t>
            </a:r>
            <a:r>
              <a:rPr lang="en-US" sz="2400">
                <a:hlinkClick r:id="rId4"/>
              </a:rPr>
              <a:t>1321.53 State agency Title III and Title VI coordination responsibilities</a:t>
            </a:r>
            <a:r>
              <a:rPr lang="en-US" sz="2400"/>
              <a:t>, </a:t>
            </a:r>
            <a:r>
              <a:rPr lang="en-US" sz="2400">
                <a:hlinkClick r:id="rId5"/>
              </a:rPr>
              <a:t>1321.69 Area agency on aging Title III and Title VI coordination responsibilities</a:t>
            </a:r>
            <a:r>
              <a:rPr lang="en-US" sz="2400"/>
              <a:t>, </a:t>
            </a:r>
            <a:r>
              <a:rPr lang="en-US" sz="2400">
                <a:hlinkClick r:id="rId6"/>
              </a:rPr>
              <a:t>1321.95 Service provider Title III and Title VI coordination responsibilities</a:t>
            </a:r>
            <a:r>
              <a:rPr lang="en-US" sz="2400"/>
              <a:t>, and </a:t>
            </a:r>
            <a:r>
              <a:rPr lang="en-US" sz="2400">
                <a:hlinkClick r:id="rId7"/>
              </a:rPr>
              <a:t>1321.103 Title III and Title VI coordination for emergency and disaster preparedness</a:t>
            </a:r>
            <a:r>
              <a:rPr lang="en-US" sz="2400"/>
              <a:t>.</a:t>
            </a:r>
          </a:p>
          <a:p>
            <a:pPr marL="383977" lvl="1" indent="-96441" defTabSz="514350">
              <a:lnSpc>
                <a:spcPct val="120000"/>
              </a:lnSpc>
              <a:spcBef>
                <a:spcPts val="563"/>
              </a:spcBef>
              <a:buClrTx/>
              <a:buSzPct val="100000"/>
              <a:buFont typeface="Wingdings" panose="05000000000000000000" pitchFamily="2" charset="2"/>
              <a:buChar char="§"/>
              <a:defRPr/>
            </a:pPr>
            <a:r>
              <a:rPr lang="en-US" sz="2400"/>
              <a:t> Under part 1322, see §§ </a:t>
            </a:r>
            <a:r>
              <a:rPr lang="en-US" sz="2400">
                <a:hlinkClick r:id="rId8"/>
              </a:rPr>
              <a:t>1322.31</a:t>
            </a:r>
            <a:r>
              <a:rPr lang="en-US" sz="2400"/>
              <a:t> and </a:t>
            </a:r>
            <a:r>
              <a:rPr lang="en-US" sz="2400">
                <a:hlinkClick r:id="rId9"/>
              </a:rPr>
              <a:t>1322.37</a:t>
            </a:r>
            <a:endParaRPr lang="en-US" sz="2400"/>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endParaRPr lang="en-US" sz="2400"/>
          </a:p>
        </p:txBody>
      </p:sp>
    </p:spTree>
    <p:extLst>
      <p:ext uri="{BB962C8B-B14F-4D97-AF65-F5344CB8AC3E}">
        <p14:creationId xmlns:p14="http://schemas.microsoft.com/office/powerpoint/2010/main" val="3482243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2554B6-8BAD-A743-DD04-4810D46F0990}"/>
              </a:ext>
            </a:extLst>
          </p:cNvPr>
          <p:cNvSpPr txBox="1"/>
          <p:nvPr/>
        </p:nvSpPr>
        <p:spPr>
          <a:xfrm>
            <a:off x="0" y="0"/>
            <a:ext cx="486697" cy="369332"/>
          </a:xfrm>
          <a:prstGeom prst="rect">
            <a:avLst/>
          </a:prstGeom>
          <a:noFill/>
        </p:spPr>
        <p:txBody>
          <a:bodyPr wrap="square" rtlCol="0">
            <a:spAutoFit/>
          </a:bodyPr>
          <a:lstStyle/>
          <a:p>
            <a:r>
              <a:rPr lang="en-US" sz="1800" dirty="0"/>
              <a:t>36</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399753"/>
            <a:ext cx="10515600" cy="791702"/>
          </a:xfrm>
          <a:solidFill>
            <a:schemeClr val="accent1">
              <a:lumMod val="20000"/>
              <a:lumOff val="80000"/>
            </a:schemeClr>
          </a:solidFill>
        </p:spPr>
        <p:txBody>
          <a:bodyPr>
            <a:normAutofit/>
          </a:bodyPr>
          <a:lstStyle/>
          <a:p>
            <a:pPr algn="ctr"/>
            <a:r>
              <a:rPr lang="en-US" sz="4000" b="1"/>
              <a:t>Emergencies and Disasters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708522" y="1191454"/>
            <a:ext cx="10858044" cy="5316223"/>
          </a:xfrm>
        </p:spPr>
        <p:txBody>
          <a:bodyPr>
            <a:normAutofit fontScale="85000" lnSpcReduction="10000"/>
          </a:bodyPr>
          <a:lstStyle/>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2800"/>
              <a:t> </a:t>
            </a:r>
            <a:r>
              <a:rPr lang="en-US" sz="2800">
                <a:hlinkClick r:id="rId3"/>
              </a:rPr>
              <a:t>§ 1321.99 Setting aside funds to address disasters</a:t>
            </a:r>
            <a:r>
              <a:rPr lang="en-US" sz="2800"/>
              <a:t>: </a:t>
            </a:r>
          </a:p>
          <a:p>
            <a:pPr marL="383977" lvl="1" indent="-96441" defTabSz="514350">
              <a:lnSpc>
                <a:spcPct val="120000"/>
              </a:lnSpc>
              <a:spcBef>
                <a:spcPts val="563"/>
              </a:spcBef>
              <a:buClrTx/>
              <a:buSzPct val="100000"/>
              <a:buFont typeface="Wingdings" panose="05000000000000000000" pitchFamily="2" charset="2"/>
              <a:buChar char="§"/>
              <a:defRPr/>
            </a:pPr>
            <a:r>
              <a:rPr lang="en-US" sz="2600"/>
              <a:t> Clarifies that SUAs may specify that they are setting aside Title III funds for disaster relief in their IFF or funds distribution plan, and provides direction as to the process an SUA must follow in order to award such funds for use within all or part of a PSA covered by a specific MDD where Title III services are impacted, as well as requirements with respect to the awarding of such funds.</a:t>
            </a:r>
          </a:p>
          <a:p>
            <a:pPr marL="96441" marR="0" lvl="0" indent="-96441" algn="l" defTabSz="514350" rtl="0" eaLnBrk="1" fontAlgn="auto" latinLnBrk="0" hangingPunct="1">
              <a:lnSpc>
                <a:spcPct val="120000"/>
              </a:lnSpc>
              <a:spcBef>
                <a:spcPts val="563"/>
              </a:spcBef>
              <a:spcAft>
                <a:spcPts val="0"/>
              </a:spcAft>
              <a:buClrTx/>
              <a:buSzPct val="100000"/>
              <a:buFont typeface="Wingdings" panose="05000000000000000000" pitchFamily="2" charset="2"/>
              <a:buChar char="§"/>
              <a:tabLst/>
              <a:defRPr/>
            </a:pPr>
            <a:r>
              <a:rPr lang="en-US" sz="2800">
                <a:hlinkClick r:id="rId4"/>
              </a:rPr>
              <a:t>§ 1321.101 Flexibilities under a major disaster declaration</a:t>
            </a:r>
            <a:r>
              <a:rPr lang="en-US" sz="2800"/>
              <a:t>: </a:t>
            </a:r>
          </a:p>
          <a:p>
            <a:pPr marL="383977" lvl="1" indent="-96441" defTabSz="514350">
              <a:lnSpc>
                <a:spcPct val="120000"/>
              </a:lnSpc>
              <a:spcBef>
                <a:spcPts val="563"/>
              </a:spcBef>
              <a:buClrTx/>
              <a:buSzPct val="100000"/>
              <a:buFont typeface="Wingdings" panose="05000000000000000000" pitchFamily="2" charset="2"/>
              <a:buChar char="§"/>
              <a:defRPr/>
            </a:pPr>
            <a:r>
              <a:rPr lang="en-US" sz="2600"/>
              <a:t> </a:t>
            </a:r>
            <a:r>
              <a:rPr lang="en-US" sz="2600">
                <a:hlinkClick r:id="rId5"/>
              </a:rPr>
              <a:t>(b)</a:t>
            </a:r>
            <a:r>
              <a:rPr lang="en-US" sz="2600"/>
              <a:t> outlines flexibilities an SUA may exercise under an MDD.</a:t>
            </a:r>
          </a:p>
          <a:p>
            <a:pPr marL="383977" lvl="1" indent="-96441" defTabSz="514350">
              <a:lnSpc>
                <a:spcPct val="120000"/>
              </a:lnSpc>
              <a:spcBef>
                <a:spcPts val="563"/>
              </a:spcBef>
              <a:buClrTx/>
              <a:buSzPct val="100000"/>
              <a:buFont typeface="Wingdings" panose="05000000000000000000" pitchFamily="2" charset="2"/>
              <a:buChar char="§"/>
              <a:defRPr/>
            </a:pPr>
            <a:r>
              <a:rPr lang="en-US" sz="2600"/>
              <a:t> An SUA must submit a state plan amendment as set forth in </a:t>
            </a:r>
            <a:r>
              <a:rPr lang="en-US" sz="2600">
                <a:hlinkClick r:id="rId6"/>
              </a:rPr>
              <a:t>§ 1321.31(b)</a:t>
            </a:r>
            <a:r>
              <a:rPr lang="en-US" sz="2600"/>
              <a:t> if the SUA exercises any of these flexibilities. The state plan amendment must at a minimum include the specific entities receiving funds; the amount, source, and intended use for funds; and other such justification of the use of funds.</a:t>
            </a:r>
          </a:p>
          <a:p>
            <a:pPr marL="96441" marR="0" lvl="0" indent="-96441" algn="l" defTabSz="514350" rtl="0" eaLnBrk="1" fontAlgn="auto" latinLnBrk="0" hangingPunct="1">
              <a:lnSpc>
                <a:spcPct val="90000"/>
              </a:lnSpc>
              <a:spcBef>
                <a:spcPts val="563"/>
              </a:spcBef>
              <a:spcAft>
                <a:spcPts val="0"/>
              </a:spcAft>
              <a:buClrTx/>
              <a:buSzPct val="100000"/>
              <a:buFont typeface="Wingdings" panose="05000000000000000000" pitchFamily="2" charset="2"/>
              <a:buChar char="§"/>
              <a:tabLst/>
              <a:defRPr/>
            </a:pPr>
            <a:endParaRPr lang="en-US" sz="2400"/>
          </a:p>
        </p:txBody>
      </p:sp>
    </p:spTree>
    <p:extLst>
      <p:ext uri="{BB962C8B-B14F-4D97-AF65-F5344CB8AC3E}">
        <p14:creationId xmlns:p14="http://schemas.microsoft.com/office/powerpoint/2010/main" val="2722434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0F9050-28C8-8E2E-ABB4-B9DACE1AF7EE}"/>
              </a:ext>
            </a:extLst>
          </p:cNvPr>
          <p:cNvSpPr txBox="1"/>
          <p:nvPr/>
        </p:nvSpPr>
        <p:spPr>
          <a:xfrm>
            <a:off x="0" y="0"/>
            <a:ext cx="486697" cy="369332"/>
          </a:xfrm>
          <a:prstGeom prst="rect">
            <a:avLst/>
          </a:prstGeom>
          <a:noFill/>
        </p:spPr>
        <p:txBody>
          <a:bodyPr wrap="square" rtlCol="0">
            <a:spAutoFit/>
          </a:bodyPr>
          <a:lstStyle/>
          <a:p>
            <a:r>
              <a:rPr lang="en-US" sz="1800" dirty="0"/>
              <a:t>37</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1129582" y="562782"/>
            <a:ext cx="10140498" cy="1102390"/>
          </a:xfrm>
          <a:solidFill>
            <a:schemeClr val="accent1">
              <a:lumMod val="20000"/>
              <a:lumOff val="80000"/>
            </a:schemeClr>
          </a:solidFill>
        </p:spPr>
        <p:txBody>
          <a:bodyPr>
            <a:normAutofit/>
          </a:bodyPr>
          <a:lstStyle/>
          <a:p>
            <a:pPr algn="ctr"/>
            <a:r>
              <a:rPr lang="en-US" sz="3400" b="1">
                <a:solidFill>
                  <a:schemeClr val="tx1"/>
                </a:solidFill>
                <a:hlinkClick r:id="rId3">
                  <a:extLst>
                    <a:ext uri="{A12FA001-AC4F-418D-AE19-62706E023703}">
                      <ahyp:hlinkClr xmlns:ahyp="http://schemas.microsoft.com/office/drawing/2018/hyperlinkcolor" val="tx"/>
                    </a:ext>
                  </a:extLst>
                </a:hlinkClick>
              </a:rPr>
              <a:t>§ 1324.15 State agency responsibilities related to the Ombudsman program.</a:t>
            </a:r>
            <a:endParaRPr lang="en-US" sz="3400" b="1">
              <a:solidFill>
                <a:schemeClr val="tx1"/>
              </a:solidFill>
            </a:endParaRP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424940"/>
          </a:xfrm>
        </p:spPr>
        <p:txBody>
          <a:bodyPr>
            <a:normAutofit/>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a:t>
            </a:r>
            <a:r>
              <a:rPr lang="en-US" sz="2600">
                <a:hlinkClick r:id="rId4"/>
              </a:rPr>
              <a:t>1324.15(g)</a:t>
            </a:r>
            <a:r>
              <a:rPr lang="en-US" sz="2600"/>
              <a:t> State and area plans on aging:</a:t>
            </a:r>
          </a:p>
          <a:p>
            <a:pPr marL="383977" lvl="1" indent="-96441" defTabSz="514350">
              <a:lnSpc>
                <a:spcPct val="100000"/>
              </a:lnSpc>
              <a:spcBef>
                <a:spcPts val="563"/>
              </a:spcBef>
              <a:buClrTx/>
              <a:buSzPct val="100000"/>
              <a:buFont typeface="Wingdings" panose="05000000000000000000" pitchFamily="2" charset="2"/>
              <a:buChar char="§"/>
              <a:defRPr/>
            </a:pPr>
            <a:r>
              <a:rPr lang="en-US" sz="2300"/>
              <a:t> The SUA shall integrate the goals and objectives of the Office of the State Long-Term Care Ombudsman (the Office) into the state plan and coordinate the goals and objectives of the Office with those of other programs established under Title VII of the Act and other state elder rights, disability rights, and elder justice programs, including, but not limited to, legal assistance programs provided under section 306(a)(2)(C) of the OAA, to promote collaborative efforts and diminish duplicative efforts. </a:t>
            </a:r>
          </a:p>
          <a:p>
            <a:pPr marL="383977" lvl="1" indent="-96441" defTabSz="514350">
              <a:lnSpc>
                <a:spcPct val="100000"/>
              </a:lnSpc>
              <a:spcBef>
                <a:spcPts val="563"/>
              </a:spcBef>
              <a:buClrTx/>
              <a:buSzPct val="100000"/>
              <a:buFont typeface="Wingdings" panose="05000000000000000000" pitchFamily="2" charset="2"/>
              <a:buChar char="§"/>
              <a:defRPr/>
            </a:pPr>
            <a:r>
              <a:rPr lang="en-US" sz="2300"/>
              <a:t> Where applicable, the SUA shall require inclusion of goals and objectives of local Ombudsman entities into area plans.</a:t>
            </a:r>
          </a:p>
          <a:p>
            <a:pPr marL="96441" marR="0" lvl="0" indent="-96441" algn="l" defTabSz="514350" rtl="0" eaLnBrk="1" fontAlgn="auto" latinLnBrk="0" hangingPunct="1">
              <a:lnSpc>
                <a:spcPct val="90000"/>
              </a:lnSpc>
              <a:spcBef>
                <a:spcPts val="563"/>
              </a:spcBef>
              <a:spcAft>
                <a:spcPts val="0"/>
              </a:spcAft>
              <a:buClrTx/>
              <a:buSzPct val="100000"/>
              <a:buFont typeface="Wingdings" panose="05000000000000000000" pitchFamily="2" charset="2"/>
              <a:buChar char="§"/>
              <a:tabLst/>
              <a:defRPr/>
            </a:pPr>
            <a:endParaRPr lang="en-US" sz="2400"/>
          </a:p>
        </p:txBody>
      </p:sp>
    </p:spTree>
    <p:extLst>
      <p:ext uri="{BB962C8B-B14F-4D97-AF65-F5344CB8AC3E}">
        <p14:creationId xmlns:p14="http://schemas.microsoft.com/office/powerpoint/2010/main" val="3882675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6905CE-32E2-5D50-DC54-AFDADF166237}"/>
              </a:ext>
            </a:extLst>
          </p:cNvPr>
          <p:cNvSpPr txBox="1"/>
          <p:nvPr/>
        </p:nvSpPr>
        <p:spPr>
          <a:xfrm>
            <a:off x="0" y="0"/>
            <a:ext cx="486697" cy="369332"/>
          </a:xfrm>
          <a:prstGeom prst="rect">
            <a:avLst/>
          </a:prstGeom>
          <a:noFill/>
        </p:spPr>
        <p:txBody>
          <a:bodyPr wrap="square" rtlCol="0">
            <a:spAutoFit/>
          </a:bodyPr>
          <a:lstStyle/>
          <a:p>
            <a:r>
              <a:rPr lang="en-US" sz="1800" dirty="0"/>
              <a:t>38</a:t>
            </a:r>
          </a:p>
        </p:txBody>
      </p:sp>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p:txBody>
          <a:bodyPr/>
          <a:lstStyle/>
          <a:p>
            <a:r>
              <a:rPr lang="en-US"/>
              <a:t> Review of Related OAA Sections </a:t>
            </a:r>
          </a:p>
        </p:txBody>
      </p:sp>
    </p:spTree>
    <p:extLst>
      <p:ext uri="{BB962C8B-B14F-4D97-AF65-F5344CB8AC3E}">
        <p14:creationId xmlns:p14="http://schemas.microsoft.com/office/powerpoint/2010/main" val="1833736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4D67D8-5AC2-CB72-7887-9EE54C3164DD}"/>
              </a:ext>
            </a:extLst>
          </p:cNvPr>
          <p:cNvSpPr txBox="1"/>
          <p:nvPr/>
        </p:nvSpPr>
        <p:spPr>
          <a:xfrm>
            <a:off x="0" y="0"/>
            <a:ext cx="486697" cy="369332"/>
          </a:xfrm>
          <a:prstGeom prst="rect">
            <a:avLst/>
          </a:prstGeom>
          <a:noFill/>
        </p:spPr>
        <p:txBody>
          <a:bodyPr wrap="square" rtlCol="0">
            <a:spAutoFit/>
          </a:bodyPr>
          <a:lstStyle/>
          <a:p>
            <a:r>
              <a:rPr lang="en-US" sz="1800" dirty="0"/>
              <a:t>39</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1058313" y="399752"/>
            <a:ext cx="10075374" cy="791702"/>
          </a:xfrm>
          <a:solidFill>
            <a:schemeClr val="accent1">
              <a:lumMod val="20000"/>
              <a:lumOff val="80000"/>
            </a:schemeClr>
          </a:solidFill>
        </p:spPr>
        <p:txBody>
          <a:bodyPr>
            <a:normAutofit/>
          </a:bodyPr>
          <a:lstStyle/>
          <a:p>
            <a:pPr algn="ctr"/>
            <a:r>
              <a:rPr lang="en-US" sz="4000" b="1"/>
              <a:t>Interstate Funding Formula</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0" y="1191454"/>
            <a:ext cx="10515601" cy="5316223"/>
          </a:xfrm>
        </p:spPr>
        <p:txBody>
          <a:bodyPr>
            <a:normAutofit/>
          </a:bodyPr>
          <a:lstStyle/>
          <a:p>
            <a:pPr marL="95885" indent="-95885" defTabSz="514350">
              <a:lnSpc>
                <a:spcPct val="120000"/>
              </a:lnSpc>
              <a:spcBef>
                <a:spcPts val="563"/>
              </a:spcBef>
              <a:buClrTx/>
              <a:defRPr/>
            </a:pPr>
            <a:r>
              <a:rPr lang="en-US" sz="2800"/>
              <a:t> The Older Americans Act directs the distribution of awards through the interstate funding formula:</a:t>
            </a:r>
            <a:endParaRPr lang="en-US"/>
          </a:p>
          <a:p>
            <a:pPr marL="744855" lvl="1" indent="-457200" defTabSz="514350">
              <a:lnSpc>
                <a:spcPct val="120000"/>
              </a:lnSpc>
              <a:spcBef>
                <a:spcPts val="563"/>
              </a:spcBef>
              <a:buClrTx/>
              <a:buSzPct val="100000"/>
              <a:buFont typeface="Arial" panose="020B0604020202020204" pitchFamily="34" charset="0"/>
              <a:buChar char="‾"/>
              <a:defRPr/>
            </a:pPr>
            <a:r>
              <a:rPr lang="en-US" sz="2800"/>
              <a:t>Title III Parts B and C1: OAA Section 304(a)</a:t>
            </a:r>
          </a:p>
          <a:p>
            <a:pPr marL="744855" lvl="1" indent="-457200" defTabSz="514350">
              <a:lnSpc>
                <a:spcPct val="120000"/>
              </a:lnSpc>
              <a:spcBef>
                <a:spcPts val="563"/>
              </a:spcBef>
              <a:buClrTx/>
              <a:buSzPct val="100000"/>
              <a:buFont typeface="Arial" panose="020B0604020202020204" pitchFamily="34" charset="0"/>
              <a:buChar char="‾"/>
              <a:defRPr/>
            </a:pPr>
            <a:r>
              <a:rPr lang="en-US" sz="2800"/>
              <a:t>Title III Parts C2 and D: OAA Section 304(a)</a:t>
            </a:r>
          </a:p>
          <a:p>
            <a:pPr marL="744855" lvl="1" indent="-457200" defTabSz="514350">
              <a:lnSpc>
                <a:spcPct val="120000"/>
              </a:lnSpc>
              <a:spcBef>
                <a:spcPts val="563"/>
              </a:spcBef>
              <a:buClrTx/>
              <a:buSzPct val="100000"/>
              <a:buFont typeface="Arial" panose="020B0604020202020204" pitchFamily="34" charset="0"/>
              <a:buChar char="‾"/>
              <a:defRPr/>
            </a:pPr>
            <a:r>
              <a:rPr lang="en-US" sz="2800"/>
              <a:t>Title III Part E: OAA Section 373(g)</a:t>
            </a:r>
          </a:p>
          <a:p>
            <a:pPr marL="744855" lvl="1" indent="-457200" defTabSz="514350">
              <a:lnSpc>
                <a:spcPct val="120000"/>
              </a:lnSpc>
              <a:spcBef>
                <a:spcPts val="563"/>
              </a:spcBef>
              <a:buClrTx/>
              <a:buSzPct val="100000"/>
              <a:buFont typeface="Arial" panose="020B0604020202020204" pitchFamily="34" charset="0"/>
              <a:buChar char="‾"/>
              <a:defRPr/>
            </a:pPr>
            <a:r>
              <a:rPr lang="en-US" sz="2800"/>
              <a:t>NSIP: OAA Section 311(b)</a:t>
            </a:r>
          </a:p>
          <a:p>
            <a:pPr marL="744855" lvl="1" indent="-457200" defTabSz="514350">
              <a:lnSpc>
                <a:spcPct val="120000"/>
              </a:lnSpc>
              <a:spcBef>
                <a:spcPts val="563"/>
              </a:spcBef>
              <a:buClrTx/>
              <a:buSzPct val="100000"/>
              <a:buFont typeface="Arial" panose="020B0604020202020204" pitchFamily="34" charset="0"/>
              <a:buChar char="‾"/>
              <a:defRPr/>
            </a:pPr>
            <a:r>
              <a:rPr lang="en-US" sz="2800"/>
              <a:t>Title VII: Chapter 2 (Ombudsman) and Chapter 3 (Elder Abuse Prevention): OAA Section 703(a)  </a:t>
            </a:r>
          </a:p>
          <a:p>
            <a:pPr marL="96004" indent="-95885" defTabSz="514350">
              <a:lnSpc>
                <a:spcPct val="120000"/>
              </a:lnSpc>
              <a:spcBef>
                <a:spcPts val="563"/>
              </a:spcBef>
              <a:buClrTx/>
              <a:defRPr/>
            </a:pPr>
            <a:r>
              <a:rPr lang="en-US" sz="2400"/>
              <a:t>  </a:t>
            </a:r>
            <a:r>
              <a:rPr lang="en-US" sz="2800"/>
              <a:t>Allocation tables by state on </a:t>
            </a:r>
            <a:r>
              <a:rPr lang="en-US" sz="2800">
                <a:hlinkClick r:id="rId3"/>
              </a:rPr>
              <a:t>ACL website</a:t>
            </a:r>
            <a:endParaRPr lang="en-US" sz="2800"/>
          </a:p>
        </p:txBody>
      </p:sp>
    </p:spTree>
    <p:extLst>
      <p:ext uri="{BB962C8B-B14F-4D97-AF65-F5344CB8AC3E}">
        <p14:creationId xmlns:p14="http://schemas.microsoft.com/office/powerpoint/2010/main" val="372394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8FDDB-0811-36ED-EAF8-8825B528BD88}"/>
              </a:ext>
            </a:extLst>
          </p:cNvPr>
          <p:cNvSpPr txBox="1"/>
          <p:nvPr/>
        </p:nvSpPr>
        <p:spPr>
          <a:xfrm>
            <a:off x="0" y="0"/>
            <a:ext cx="486697" cy="369332"/>
          </a:xfrm>
          <a:prstGeom prst="rect">
            <a:avLst/>
          </a:prstGeom>
          <a:noFill/>
        </p:spPr>
        <p:txBody>
          <a:bodyPr wrap="square" rtlCol="0">
            <a:spAutoFit/>
          </a:bodyPr>
          <a:lstStyle/>
          <a:p>
            <a:r>
              <a:rPr lang="en-US" sz="1800" dirty="0"/>
              <a:t>4</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67888"/>
            <a:ext cx="10515600" cy="791702"/>
          </a:xfrm>
          <a:solidFill>
            <a:schemeClr val="accent1">
              <a:lumMod val="20000"/>
              <a:lumOff val="80000"/>
            </a:schemeClr>
          </a:solidFill>
        </p:spPr>
        <p:txBody>
          <a:bodyPr>
            <a:normAutofit/>
          </a:bodyPr>
          <a:lstStyle/>
          <a:p>
            <a:pPr algn="ctr"/>
            <a:r>
              <a:rPr lang="en-US" sz="4000" b="1"/>
              <a:t>Agenda</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238160"/>
          </a:xfrm>
        </p:spPr>
        <p:txBody>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Background </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Older Americans Act (OAA) Final Rule Provisions</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Review of Related OAA Sections </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Summary and Resources </a:t>
            </a:r>
          </a:p>
        </p:txBody>
      </p:sp>
      <p:sp>
        <p:nvSpPr>
          <p:cNvPr id="2" name="TextBox 1">
            <a:extLst>
              <a:ext uri="{FF2B5EF4-FFF2-40B4-BE49-F238E27FC236}">
                <a16:creationId xmlns:a16="http://schemas.microsoft.com/office/drawing/2014/main" id="{17474985-C8AB-5EB4-2AC3-D5FDDCB7040E}"/>
              </a:ext>
            </a:extLst>
          </p:cNvPr>
          <p:cNvSpPr txBox="1"/>
          <p:nvPr/>
        </p:nvSpPr>
        <p:spPr>
          <a:xfrm>
            <a:off x="942030" y="6008914"/>
            <a:ext cx="10607713" cy="369332"/>
          </a:xfrm>
          <a:prstGeom prst="rect">
            <a:avLst/>
          </a:prstGeom>
          <a:noFill/>
        </p:spPr>
        <p:txBody>
          <a:bodyPr wrap="square" rtlCol="0">
            <a:spAutoFit/>
          </a:bodyPr>
          <a:lstStyle/>
          <a:p>
            <a:r>
              <a:rPr lang="en-US" sz="1800" i="1">
                <a:solidFill>
                  <a:schemeClr val="tx2">
                    <a:lumMod val="25000"/>
                  </a:schemeClr>
                </a:solidFill>
              </a:rPr>
              <a:t>Please note: When a hyperlink is provided on a slide, the notes section will include the full website link.</a:t>
            </a:r>
          </a:p>
        </p:txBody>
      </p:sp>
    </p:spTree>
    <p:extLst>
      <p:ext uri="{BB962C8B-B14F-4D97-AF65-F5344CB8AC3E}">
        <p14:creationId xmlns:p14="http://schemas.microsoft.com/office/powerpoint/2010/main" val="2415035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6ACE45-CCF3-B578-5A9B-7B58B6BD7F48}"/>
              </a:ext>
            </a:extLst>
          </p:cNvPr>
          <p:cNvSpPr txBox="1"/>
          <p:nvPr/>
        </p:nvSpPr>
        <p:spPr>
          <a:xfrm>
            <a:off x="0" y="0"/>
            <a:ext cx="486697" cy="369332"/>
          </a:xfrm>
          <a:prstGeom prst="rect">
            <a:avLst/>
          </a:prstGeom>
          <a:noFill/>
        </p:spPr>
        <p:txBody>
          <a:bodyPr wrap="square" rtlCol="0">
            <a:spAutoFit/>
          </a:bodyPr>
          <a:lstStyle/>
          <a:p>
            <a:r>
              <a:rPr lang="en-US" sz="1800" dirty="0"/>
              <a:t>40</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1024859" y="399752"/>
            <a:ext cx="10142281" cy="791702"/>
          </a:xfrm>
          <a:solidFill>
            <a:schemeClr val="accent1">
              <a:lumMod val="20000"/>
              <a:lumOff val="80000"/>
            </a:schemeClr>
          </a:solidFill>
        </p:spPr>
        <p:txBody>
          <a:bodyPr>
            <a:normAutofit/>
          </a:bodyPr>
          <a:lstStyle/>
          <a:p>
            <a:pPr algn="ctr"/>
            <a:r>
              <a:rPr lang="en-US" sz="4000" b="1"/>
              <a:t>Interstate Funding Formula: Data</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0" y="1191454"/>
            <a:ext cx="10515601" cy="5316223"/>
          </a:xfrm>
        </p:spPr>
        <p:txBody>
          <a:bodyPr>
            <a:normAutofit/>
          </a:bodyPr>
          <a:lstStyle/>
          <a:p>
            <a:pPr marL="95885" indent="-95885" defTabSz="514350">
              <a:lnSpc>
                <a:spcPct val="120000"/>
              </a:lnSpc>
              <a:spcBef>
                <a:spcPts val="563"/>
              </a:spcBef>
              <a:buClrTx/>
              <a:defRPr/>
            </a:pPr>
            <a:r>
              <a:rPr lang="en-US" sz="2800"/>
              <a:t> Title III Parts B, C1, C2, D, and Title VII: </a:t>
            </a:r>
          </a:p>
          <a:p>
            <a:pPr marL="382905" lvl="1" indent="-95885" defTabSz="514350">
              <a:lnSpc>
                <a:spcPct val="120000"/>
              </a:lnSpc>
              <a:spcBef>
                <a:spcPts val="563"/>
              </a:spcBef>
              <a:buClrTx/>
              <a:defRPr/>
            </a:pPr>
            <a:r>
              <a:rPr lang="en-US" sz="2800">
                <a:hlinkClick r:id="rId3"/>
              </a:rPr>
              <a:t> Latest Census Estimates of State’s 60+ population</a:t>
            </a:r>
            <a:endParaRPr lang="en-US" sz="2800"/>
          </a:p>
          <a:p>
            <a:pPr marL="609719" lvl="2" indent="-95885" defTabSz="514350">
              <a:lnSpc>
                <a:spcPct val="120000"/>
              </a:lnSpc>
              <a:spcBef>
                <a:spcPts val="563"/>
              </a:spcBef>
              <a:buClrTx/>
              <a:defRPr/>
            </a:pPr>
            <a:r>
              <a:rPr lang="en-US" sz="1688">
                <a:effectLst/>
                <a:latin typeface="Arial"/>
                <a:ea typeface="Times New Roman" panose="02020603050405020304" pitchFamily="18" charset="0"/>
                <a:cs typeface="Times New Roman"/>
                <a:hlinkClick r:id="rId4"/>
              </a:rPr>
              <a:t>  Compilations of the Census data by population age 60+</a:t>
            </a:r>
            <a:endParaRPr lang="en-US" sz="2688">
              <a:latin typeface="Arial"/>
              <a:cs typeface="Times New Roman"/>
            </a:endParaRPr>
          </a:p>
          <a:p>
            <a:pPr marL="95885" indent="-95885" defTabSz="514350">
              <a:lnSpc>
                <a:spcPct val="120000"/>
              </a:lnSpc>
              <a:spcBef>
                <a:spcPts val="563"/>
              </a:spcBef>
              <a:buClrTx/>
              <a:defRPr/>
            </a:pPr>
            <a:r>
              <a:rPr lang="en-US" sz="2800"/>
              <a:t> Title III Part E: </a:t>
            </a:r>
          </a:p>
          <a:p>
            <a:pPr marL="382905" lvl="1" indent="-95885" defTabSz="514350">
              <a:lnSpc>
                <a:spcPct val="120000"/>
              </a:lnSpc>
              <a:spcBef>
                <a:spcPts val="563"/>
              </a:spcBef>
              <a:buClrTx/>
              <a:defRPr/>
            </a:pPr>
            <a:r>
              <a:rPr lang="en-US" sz="2800">
                <a:hlinkClick r:id="rId3"/>
              </a:rPr>
              <a:t> Latest Census Estimates of State’s 70+ population</a:t>
            </a:r>
            <a:endParaRPr lang="en-US" sz="2800"/>
          </a:p>
          <a:p>
            <a:pPr marL="382905" lvl="1" indent="-95885" defTabSz="514350">
              <a:lnSpc>
                <a:spcPct val="120000"/>
              </a:lnSpc>
              <a:spcBef>
                <a:spcPts val="563"/>
              </a:spcBef>
              <a:buClrTx/>
              <a:defRPr/>
            </a:pPr>
            <a:r>
              <a:rPr lang="en-US" sz="2800">
                <a:effectLst/>
                <a:latin typeface="Arial"/>
                <a:ea typeface="Times New Roman" panose="02020603050405020304" pitchFamily="18" charset="0"/>
                <a:cs typeface="Times New Roman"/>
                <a:hlinkClick r:id="rId4"/>
              </a:rPr>
              <a:t> </a:t>
            </a:r>
            <a:r>
              <a:rPr lang="en-US" sz="1800">
                <a:effectLst/>
                <a:latin typeface="Arial"/>
                <a:ea typeface="Times New Roman" panose="02020603050405020304" pitchFamily="18" charset="0"/>
                <a:cs typeface="Times New Roman"/>
                <a:hlinkClick r:id="rId4"/>
              </a:rPr>
              <a:t>Compilations of the Census data by population age 70+</a:t>
            </a:r>
            <a:endParaRPr lang="en-US" sz="2800">
              <a:latin typeface="Arial"/>
              <a:cs typeface="Times New Roman"/>
            </a:endParaRPr>
          </a:p>
          <a:p>
            <a:pPr marL="95885" indent="-95885" defTabSz="514350">
              <a:lnSpc>
                <a:spcPct val="120000"/>
              </a:lnSpc>
              <a:spcBef>
                <a:spcPts val="563"/>
              </a:spcBef>
              <a:buClrTx/>
              <a:defRPr/>
            </a:pPr>
            <a:r>
              <a:rPr lang="en-US" sz="2800"/>
              <a:t> NSIP: </a:t>
            </a:r>
          </a:p>
          <a:p>
            <a:pPr marL="382905" lvl="1" indent="-95885" defTabSz="514350">
              <a:lnSpc>
                <a:spcPct val="120000"/>
              </a:lnSpc>
              <a:spcBef>
                <a:spcPts val="563"/>
              </a:spcBef>
              <a:buClrTx/>
              <a:defRPr/>
            </a:pPr>
            <a:r>
              <a:rPr lang="en-US" sz="2800">
                <a:hlinkClick r:id="rId5"/>
              </a:rPr>
              <a:t>Number of NSIP Meals Reported</a:t>
            </a:r>
            <a:r>
              <a:rPr lang="en-US" sz="2800"/>
              <a:t> on most recent State Program Report (Title III) and Tribal Program Report (Title VI)</a:t>
            </a:r>
          </a:p>
          <a:p>
            <a:pPr marL="95885" indent="-95885" defTabSz="514350">
              <a:lnSpc>
                <a:spcPct val="120000"/>
              </a:lnSpc>
              <a:spcBef>
                <a:spcPts val="563"/>
              </a:spcBef>
              <a:buClrTx/>
              <a:defRPr/>
            </a:pPr>
            <a:endParaRPr lang="en-US" sz="2800"/>
          </a:p>
          <a:p>
            <a:pPr marL="95885" indent="-95885" defTabSz="514350">
              <a:lnSpc>
                <a:spcPct val="120000"/>
              </a:lnSpc>
              <a:spcBef>
                <a:spcPts val="563"/>
              </a:spcBef>
              <a:buClrTx/>
              <a:defRPr/>
            </a:pPr>
            <a:endParaRPr lang="en-US" sz="2800"/>
          </a:p>
        </p:txBody>
      </p:sp>
    </p:spTree>
    <p:extLst>
      <p:ext uri="{BB962C8B-B14F-4D97-AF65-F5344CB8AC3E}">
        <p14:creationId xmlns:p14="http://schemas.microsoft.com/office/powerpoint/2010/main" val="1298344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68A0FF-8600-EB18-40DF-F6CD836CD8C4}"/>
              </a:ext>
            </a:extLst>
          </p:cNvPr>
          <p:cNvSpPr txBox="1"/>
          <p:nvPr/>
        </p:nvSpPr>
        <p:spPr>
          <a:xfrm>
            <a:off x="0" y="0"/>
            <a:ext cx="486697" cy="369332"/>
          </a:xfrm>
          <a:prstGeom prst="rect">
            <a:avLst/>
          </a:prstGeom>
          <a:noFill/>
        </p:spPr>
        <p:txBody>
          <a:bodyPr wrap="square" rtlCol="0">
            <a:spAutoFit/>
          </a:bodyPr>
          <a:lstStyle/>
          <a:p>
            <a:r>
              <a:rPr lang="en-US" sz="1800" dirty="0"/>
              <a:t>41</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200" y="350323"/>
            <a:ext cx="10515600" cy="791702"/>
          </a:xfrm>
          <a:solidFill>
            <a:schemeClr val="accent1">
              <a:lumMod val="20000"/>
              <a:lumOff val="80000"/>
            </a:schemeClr>
          </a:solidFill>
        </p:spPr>
        <p:txBody>
          <a:bodyPr>
            <a:normAutofit/>
          </a:bodyPr>
          <a:lstStyle/>
          <a:p>
            <a:pPr algn="ctr"/>
            <a:r>
              <a:rPr lang="en-US" sz="4000" b="1"/>
              <a:t>Interstate Funding Formula: Title III B &amp; C1</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0" y="1191454"/>
            <a:ext cx="10515601" cy="5316223"/>
          </a:xfrm>
        </p:spPr>
        <p:txBody>
          <a:bodyPr>
            <a:normAutofit/>
          </a:bodyPr>
          <a:lstStyle/>
          <a:p>
            <a:pPr marL="95885" indent="-95885" defTabSz="514350">
              <a:lnSpc>
                <a:spcPct val="120000"/>
              </a:lnSpc>
              <a:spcBef>
                <a:spcPts val="563"/>
              </a:spcBef>
              <a:buClrTx/>
              <a:defRPr/>
            </a:pPr>
            <a:r>
              <a:rPr lang="en-US" sz="2800"/>
              <a:t> Title III B &amp; C1: OAA Section 304(a)</a:t>
            </a:r>
          </a:p>
          <a:p>
            <a:pPr marL="95885" indent="-95885" defTabSz="514350">
              <a:lnSpc>
                <a:spcPct val="120000"/>
              </a:lnSpc>
              <a:spcBef>
                <a:spcPts val="563"/>
              </a:spcBef>
              <a:buClrTx/>
              <a:defRPr/>
            </a:pPr>
            <a:r>
              <a:rPr lang="en-US" sz="2800"/>
              <a:t> Data: </a:t>
            </a:r>
            <a:r>
              <a:rPr lang="en-US" sz="2800">
                <a:hlinkClick r:id="rId3"/>
              </a:rPr>
              <a:t>Latest Census Estimates of State’s 60+ population</a:t>
            </a:r>
            <a:endParaRPr lang="en-US" sz="2800"/>
          </a:p>
          <a:p>
            <a:pPr marL="383421" lvl="1" indent="-95885" defTabSz="514350">
              <a:lnSpc>
                <a:spcPct val="120000"/>
              </a:lnSpc>
              <a:spcBef>
                <a:spcPts val="563"/>
              </a:spcBef>
              <a:buClrTx/>
              <a:defRPr/>
            </a:pPr>
            <a:r>
              <a:rPr lang="en-US" sz="1900">
                <a:effectLst/>
                <a:latin typeface="Arial" panose="020B0604020202020204" pitchFamily="34" charset="0"/>
                <a:ea typeface="Times New Roman" panose="02020603050405020304" pitchFamily="18" charset="0"/>
                <a:cs typeface="Times New Roman" panose="02020603050405020304" pitchFamily="18" charset="0"/>
              </a:rPr>
              <a:t> </a:t>
            </a:r>
            <a:r>
              <a:rPr lang="en-US" sz="1900">
                <a:effectLst/>
                <a:latin typeface="Arial" panose="020B0604020202020204" pitchFamily="34" charset="0"/>
                <a:ea typeface="Times New Roman" panose="02020603050405020304" pitchFamily="18" charset="0"/>
                <a:cs typeface="Times New Roman" panose="02020603050405020304" pitchFamily="18" charset="0"/>
                <a:hlinkClick r:id="rId4"/>
              </a:rPr>
              <a:t>Compilations of the Census data by population age 60+</a:t>
            </a:r>
            <a:endParaRPr lang="en-US" sz="1900"/>
          </a:p>
          <a:p>
            <a:pPr marL="95885" indent="-95885" defTabSz="514350">
              <a:lnSpc>
                <a:spcPct val="120000"/>
              </a:lnSpc>
              <a:spcBef>
                <a:spcPts val="563"/>
              </a:spcBef>
              <a:buClrTx/>
              <a:defRPr/>
            </a:pPr>
            <a:r>
              <a:rPr lang="en-US" sz="2800"/>
              <a:t> Formula (for B and C1 allocations): divide total appropriated funding from B and C1 into two parts:</a:t>
            </a:r>
          </a:p>
          <a:p>
            <a:pPr marL="610235" lvl="2" indent="-95885" defTabSz="514350">
              <a:lnSpc>
                <a:spcPct val="120000"/>
              </a:lnSpc>
              <a:spcBef>
                <a:spcPts val="563"/>
              </a:spcBef>
              <a:buClrTx/>
              <a:defRPr/>
            </a:pPr>
            <a:r>
              <a:rPr lang="en-US" sz="2688"/>
              <a:t>Part 1: Fiscal Year (FY) 2019 total amount appropriated; and</a:t>
            </a:r>
          </a:p>
          <a:p>
            <a:pPr marL="610235" lvl="2" indent="-95885" defTabSz="514350">
              <a:lnSpc>
                <a:spcPct val="120000"/>
              </a:lnSpc>
              <a:spcBef>
                <a:spcPts val="563"/>
              </a:spcBef>
              <a:buClrTx/>
              <a:defRPr/>
            </a:pPr>
            <a:r>
              <a:rPr lang="en-US" sz="2688"/>
              <a:t>Part 2: Remaining balance of current fiscal year appropriation that exceeds Part 1. </a:t>
            </a:r>
          </a:p>
        </p:txBody>
      </p:sp>
    </p:spTree>
    <p:extLst>
      <p:ext uri="{BB962C8B-B14F-4D97-AF65-F5344CB8AC3E}">
        <p14:creationId xmlns:p14="http://schemas.microsoft.com/office/powerpoint/2010/main" val="852945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50769" y="-1027725"/>
            <a:ext cx="10490461" cy="1027725"/>
          </a:xfrm>
          <a:noFill/>
        </p:spPr>
        <p:txBody>
          <a:bodyPr>
            <a:noAutofit/>
          </a:bodyPr>
          <a:lstStyle/>
          <a:p>
            <a:pPr algn="ctr"/>
            <a:r>
              <a:rPr lang="en-US" sz="3200"/>
              <a:t>Interstate Funding Formula: Title III B &amp; C1, Image</a:t>
            </a:r>
          </a:p>
        </p:txBody>
      </p:sp>
      <p:pic>
        <p:nvPicPr>
          <p:cNvPr id="2" name="Picture 1" descr="The image depicts a figure titled: Older Americans Act Statutory Formula: Title III-B, Supportive Services and Senior Centers and Title III-C1, Congregate Nutrition Programs (Formula Methodology for FY2020 through FY2029). Following, there is a flow chart which starts with &quot;Total Program Funding Amount ($)&quot;. This then branches out into: &quot;Part 1, $ Amount, Less than or equal to FY2019 level&quot; &amp; &quot;Part 2, $ Amount, Less than FY2019 level, if any&quot;. For Part 1, another textbox branches out which states: &quot;1. Population Factor (Age 60+); 2. Minimum Grant; 3. Hold Harmless Provision (HH). 0.25 percentage point per year from FY2019 level for FY2020 to FY2029. HH is 99% of FY2019 funding level for FY2023.&quot; For Part 2, another textbox branches out which states: &quot;1. Population Factor (Age 60+); 2. Minimum Grant.&quot; At the bottom of the chart there is a textbox which contains: &quot;Part 1 $ + Part 2 $ = Total Amount&quot;. The source is the Congressional Research Service based on Section 304(a)(3)(D) of the Older Americans Act [42 U.S.C. 3024].">
            <a:extLst>
              <a:ext uri="{FF2B5EF4-FFF2-40B4-BE49-F238E27FC236}">
                <a16:creationId xmlns:a16="http://schemas.microsoft.com/office/drawing/2014/main" id="{6F4A9020-6ED2-AF37-08ED-8EF8233F83A4}"/>
              </a:ext>
            </a:extLst>
          </p:cNvPr>
          <p:cNvPicPr>
            <a:picLocks noChangeAspect="1"/>
          </p:cNvPicPr>
          <p:nvPr/>
        </p:nvPicPr>
        <p:blipFill>
          <a:blip r:embed="rId3"/>
          <a:stretch>
            <a:fillRect/>
          </a:stretch>
        </p:blipFill>
        <p:spPr>
          <a:xfrm>
            <a:off x="-49529" y="0"/>
            <a:ext cx="12241529" cy="6858000"/>
          </a:xfrm>
          <a:prstGeom prst="rect">
            <a:avLst/>
          </a:prstGeom>
        </p:spPr>
      </p:pic>
      <p:sp>
        <p:nvSpPr>
          <p:cNvPr id="3" name="TextBox 2">
            <a:extLst>
              <a:ext uri="{FF2B5EF4-FFF2-40B4-BE49-F238E27FC236}">
                <a16:creationId xmlns:a16="http://schemas.microsoft.com/office/drawing/2014/main" id="{913DA0BF-AE8A-6EA0-E8AB-E86C826A4AF3}"/>
              </a:ext>
            </a:extLst>
          </p:cNvPr>
          <p:cNvSpPr txBox="1"/>
          <p:nvPr/>
        </p:nvSpPr>
        <p:spPr>
          <a:xfrm>
            <a:off x="0" y="0"/>
            <a:ext cx="486697" cy="369332"/>
          </a:xfrm>
          <a:prstGeom prst="rect">
            <a:avLst/>
          </a:prstGeom>
          <a:noFill/>
        </p:spPr>
        <p:txBody>
          <a:bodyPr wrap="square" rtlCol="0">
            <a:spAutoFit/>
          </a:bodyPr>
          <a:lstStyle/>
          <a:p>
            <a:r>
              <a:rPr lang="en-US" sz="1800" dirty="0"/>
              <a:t>42</a:t>
            </a:r>
          </a:p>
        </p:txBody>
      </p:sp>
    </p:spTree>
    <p:extLst>
      <p:ext uri="{BB962C8B-B14F-4D97-AF65-F5344CB8AC3E}">
        <p14:creationId xmlns:p14="http://schemas.microsoft.com/office/powerpoint/2010/main" val="1139003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CA7B7-2790-5FDC-BC50-81198B045B50}"/>
              </a:ext>
            </a:extLst>
          </p:cNvPr>
          <p:cNvSpPr txBox="1"/>
          <p:nvPr/>
        </p:nvSpPr>
        <p:spPr>
          <a:xfrm>
            <a:off x="0" y="0"/>
            <a:ext cx="486697" cy="369332"/>
          </a:xfrm>
          <a:prstGeom prst="rect">
            <a:avLst/>
          </a:prstGeom>
          <a:noFill/>
        </p:spPr>
        <p:txBody>
          <a:bodyPr wrap="square" rtlCol="0">
            <a:spAutoFit/>
          </a:bodyPr>
          <a:lstStyle/>
          <a:p>
            <a:r>
              <a:rPr lang="en-US" sz="1800" dirty="0"/>
              <a:t>43</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34379" y="144966"/>
            <a:ext cx="10323242" cy="1046488"/>
          </a:xfrm>
          <a:solidFill>
            <a:schemeClr val="accent1">
              <a:lumMod val="20000"/>
              <a:lumOff val="80000"/>
            </a:schemeClr>
          </a:solidFill>
        </p:spPr>
        <p:txBody>
          <a:bodyPr>
            <a:normAutofit fontScale="90000"/>
          </a:bodyPr>
          <a:lstStyle/>
          <a:p>
            <a:pPr algn="ctr"/>
            <a:r>
              <a:rPr lang="en-US" sz="4000" b="1"/>
              <a:t>Interstate Funding Formula: Title III B &amp; C1, Cont. 1</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34379" y="1191454"/>
            <a:ext cx="10323242" cy="5425914"/>
          </a:xfrm>
        </p:spPr>
        <p:txBody>
          <a:bodyPr>
            <a:normAutofit fontScale="62500" lnSpcReduction="20000"/>
          </a:bodyPr>
          <a:lstStyle/>
          <a:p>
            <a:pPr marL="95885" indent="-95885" defTabSz="514350">
              <a:lnSpc>
                <a:spcPct val="120000"/>
              </a:lnSpc>
              <a:spcBef>
                <a:spcPts val="563"/>
              </a:spcBef>
              <a:buClrTx/>
              <a:defRPr/>
            </a:pPr>
            <a:r>
              <a:rPr lang="en-US" sz="3800"/>
              <a:t> Part 1: </a:t>
            </a:r>
            <a:r>
              <a:rPr lang="en-US" sz="3500"/>
              <a:t>Allocate Amount </a:t>
            </a:r>
            <a:r>
              <a:rPr lang="en-US" sz="3500">
                <a:cs typeface="Arial"/>
              </a:rPr>
              <a:t>Equal To FY2019 Appropriation</a:t>
            </a:r>
            <a:endParaRPr lang="en-US" sz="3500"/>
          </a:p>
          <a:p>
            <a:pPr marL="1028700" lvl="2" indent="-514350" defTabSz="514350">
              <a:lnSpc>
                <a:spcPct val="120000"/>
              </a:lnSpc>
              <a:spcBef>
                <a:spcPts val="563"/>
              </a:spcBef>
              <a:buClrTx/>
              <a:buFont typeface="+mj-lt"/>
              <a:buAutoNum type="arabicPeriod"/>
              <a:defRPr/>
            </a:pPr>
            <a:r>
              <a:rPr lang="en-US" sz="3300"/>
              <a:t>Allocate to states/territories a proportional amount according to latest Census 60+ population percentages;</a:t>
            </a:r>
          </a:p>
          <a:p>
            <a:pPr marL="1028700" lvl="2" indent="-514350" defTabSz="514350">
              <a:lnSpc>
                <a:spcPct val="120000"/>
              </a:lnSpc>
              <a:spcBef>
                <a:spcPts val="563"/>
              </a:spcBef>
              <a:buClrTx/>
              <a:buFont typeface="+mj-lt"/>
              <a:buAutoNum type="arabicPeriod"/>
              <a:defRPr/>
            </a:pPr>
            <a:r>
              <a:rPr lang="en-US" sz="3300"/>
              <a:t>State/territory “minimum amount”;</a:t>
            </a:r>
          </a:p>
          <a:p>
            <a:pPr marL="1253490" lvl="3" indent="-514350" defTabSz="514350">
              <a:lnSpc>
                <a:spcPct val="120000"/>
              </a:lnSpc>
              <a:spcBef>
                <a:spcPts val="563"/>
              </a:spcBef>
              <a:buClrTx/>
              <a:buSzPct val="100000"/>
              <a:defRPr/>
            </a:pPr>
            <a:r>
              <a:rPr lang="en-US" sz="3300"/>
              <a:t>Minimum is ½ percent of allocation amount for all states/territories, except:</a:t>
            </a:r>
          </a:p>
          <a:p>
            <a:pPr marL="1477645" lvl="4" indent="-514350" defTabSz="514350">
              <a:lnSpc>
                <a:spcPct val="120000"/>
              </a:lnSpc>
              <a:spcBef>
                <a:spcPts val="563"/>
              </a:spcBef>
              <a:buClrTx/>
              <a:buFont typeface="Courier New" panose="02070309020205020404" pitchFamily="49" charset="0"/>
              <a:buChar char="o"/>
              <a:defRPr/>
            </a:pPr>
            <a:r>
              <a:rPr lang="en-US" sz="3300"/>
              <a:t>¼ percent for Guam and U.S. Virgin Islands</a:t>
            </a:r>
          </a:p>
          <a:p>
            <a:pPr marL="1477645" lvl="4" indent="-514350" defTabSz="514350">
              <a:lnSpc>
                <a:spcPct val="120000"/>
              </a:lnSpc>
              <a:spcBef>
                <a:spcPts val="563"/>
              </a:spcBef>
              <a:buClrTx/>
              <a:buFont typeface="Courier New" panose="02070309020205020404" pitchFamily="49" charset="0"/>
              <a:buChar char="o"/>
              <a:defRPr/>
            </a:pPr>
            <a:r>
              <a:rPr lang="en-US" sz="3300"/>
              <a:t>1/16 percent for American Samoa and Northern Mariana Islands</a:t>
            </a:r>
          </a:p>
          <a:p>
            <a:pPr marL="1028700" lvl="2" indent="-514350" defTabSz="514350">
              <a:lnSpc>
                <a:spcPct val="120000"/>
              </a:lnSpc>
              <a:spcBef>
                <a:spcPts val="563"/>
              </a:spcBef>
              <a:buClrTx/>
              <a:buFont typeface="+mj-lt"/>
              <a:buAutoNum type="arabicPeriod"/>
              <a:defRPr/>
            </a:pPr>
            <a:r>
              <a:rPr lang="en-US" sz="3300"/>
              <a:t>State/territory “hold harmless” amount which is reduced by ¼ percent (0.25%) from FY2019 levels through FY2029;</a:t>
            </a:r>
          </a:p>
          <a:p>
            <a:pPr marL="1253490" lvl="3" indent="-514350" defTabSz="514350">
              <a:lnSpc>
                <a:spcPct val="120000"/>
              </a:lnSpc>
              <a:spcBef>
                <a:spcPts val="563"/>
              </a:spcBef>
              <a:buClrTx/>
              <a:buSzPct val="100000"/>
              <a:defRPr/>
            </a:pPr>
            <a:r>
              <a:rPr lang="en-US" sz="3300"/>
              <a:t>For FY2020, no state/territory receives less than 99.75% of the annual allotment to it for FY2019; FY2021 - 99.50%; FY2022 - 99.25%; FY2023 - 99.00%; FY2024 - 98.75%; FY2025 - 98.50%; FY2026 - 98.25%; FY2027 - 98.00%; FY2028 - 97.75%; FY2029 – 97.50%; For FY2030, the provision eliminates the “hold harmless” provision.</a:t>
            </a:r>
          </a:p>
          <a:p>
            <a:pPr marL="739140" lvl="3" indent="0" defTabSz="514350">
              <a:lnSpc>
                <a:spcPct val="120000"/>
              </a:lnSpc>
              <a:spcBef>
                <a:spcPts val="563"/>
              </a:spcBef>
              <a:buClrTx/>
              <a:buNone/>
              <a:defRPr/>
            </a:pPr>
            <a:endParaRPr lang="en-US" sz="2462"/>
          </a:p>
        </p:txBody>
      </p:sp>
    </p:spTree>
    <p:extLst>
      <p:ext uri="{BB962C8B-B14F-4D97-AF65-F5344CB8AC3E}">
        <p14:creationId xmlns:p14="http://schemas.microsoft.com/office/powerpoint/2010/main" val="2354238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859388-0586-65A7-2096-9C6EE63AF547}"/>
              </a:ext>
            </a:extLst>
          </p:cNvPr>
          <p:cNvSpPr txBox="1"/>
          <p:nvPr/>
        </p:nvSpPr>
        <p:spPr>
          <a:xfrm>
            <a:off x="0" y="0"/>
            <a:ext cx="486697" cy="369332"/>
          </a:xfrm>
          <a:prstGeom prst="rect">
            <a:avLst/>
          </a:prstGeom>
          <a:noFill/>
        </p:spPr>
        <p:txBody>
          <a:bodyPr wrap="square" rtlCol="0">
            <a:spAutoFit/>
          </a:bodyPr>
          <a:lstStyle/>
          <a:p>
            <a:r>
              <a:rPr lang="en-US" sz="1800" dirty="0"/>
              <a:t>44</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34379" y="372408"/>
            <a:ext cx="10323242" cy="1046488"/>
          </a:xfrm>
          <a:solidFill>
            <a:schemeClr val="accent1">
              <a:lumMod val="20000"/>
              <a:lumOff val="80000"/>
            </a:schemeClr>
          </a:solidFill>
        </p:spPr>
        <p:txBody>
          <a:bodyPr>
            <a:normAutofit fontScale="90000"/>
          </a:bodyPr>
          <a:lstStyle/>
          <a:p>
            <a:pPr algn="ctr"/>
            <a:r>
              <a:rPr lang="en-US" sz="4000" b="1"/>
              <a:t>Interstate Funding Formula: Title III B &amp; C1, Cont. 2</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34379" y="1418896"/>
            <a:ext cx="10323242" cy="5198471"/>
          </a:xfrm>
        </p:spPr>
        <p:txBody>
          <a:bodyPr>
            <a:normAutofit fontScale="92500" lnSpcReduction="20000"/>
          </a:bodyPr>
          <a:lstStyle/>
          <a:p>
            <a:pPr marL="95885" indent="-95885" defTabSz="514350">
              <a:lnSpc>
                <a:spcPct val="120000"/>
              </a:lnSpc>
              <a:spcBef>
                <a:spcPts val="563"/>
              </a:spcBef>
              <a:buClrTx/>
              <a:defRPr/>
            </a:pPr>
            <a:r>
              <a:rPr lang="en-US" sz="3000"/>
              <a:t> Part 1: Allocate Amount Equal To FY2019 Appropriation (continued)</a:t>
            </a:r>
          </a:p>
          <a:p>
            <a:pPr marL="1028700" lvl="2" indent="-514350" defTabSz="514350">
              <a:lnSpc>
                <a:spcPct val="120000"/>
              </a:lnSpc>
              <a:spcBef>
                <a:spcPts val="563"/>
              </a:spcBef>
              <a:buClrTx/>
              <a:buSzPct val="85000"/>
              <a:buFont typeface="+mj-lt"/>
              <a:buAutoNum type="arabicPeriod" startAt="4"/>
              <a:defRPr/>
            </a:pPr>
            <a:r>
              <a:rPr lang="en-US" sz="2700"/>
              <a:t>Larger of two amounts calculated in steps 2 and 3 becomes the state/territory “minimum amount”;</a:t>
            </a:r>
          </a:p>
          <a:p>
            <a:pPr marL="1028700" lvl="2" indent="-514350" defTabSz="514350">
              <a:lnSpc>
                <a:spcPct val="120000"/>
              </a:lnSpc>
              <a:spcBef>
                <a:spcPts val="563"/>
              </a:spcBef>
              <a:buClrTx/>
              <a:buSzPct val="85000"/>
              <a:buFont typeface="+mj-lt"/>
              <a:buAutoNum type="arabicPeriod" startAt="4"/>
              <a:defRPr/>
            </a:pPr>
            <a:r>
              <a:rPr lang="en-US" sz="2700"/>
              <a:t>By state/territory, compare step 1 to “minimum amount” (step 4 above) and adjust to “minimum amount” and adjust other states/territories that are above the “minimum amount” accordingly;</a:t>
            </a:r>
          </a:p>
          <a:p>
            <a:pPr marL="1028700" lvl="2" indent="-514350" defTabSz="514350">
              <a:lnSpc>
                <a:spcPct val="120000"/>
              </a:lnSpc>
              <a:spcBef>
                <a:spcPts val="563"/>
              </a:spcBef>
              <a:buClrTx/>
              <a:buSzPct val="85000"/>
              <a:buFont typeface="+mj-lt"/>
              <a:buAutoNum type="arabicPeriod" startAt="4"/>
              <a:defRPr/>
            </a:pPr>
            <a:r>
              <a:rPr lang="en-US" sz="2700"/>
              <a:t>Repeat step 5 until all states/territories meet the “minimum amount” (step 4);</a:t>
            </a:r>
          </a:p>
          <a:p>
            <a:pPr marL="1028700" lvl="2" indent="-514350" defTabSz="514350">
              <a:lnSpc>
                <a:spcPct val="120000"/>
              </a:lnSpc>
              <a:spcBef>
                <a:spcPts val="563"/>
              </a:spcBef>
              <a:buClrTx/>
              <a:buSzPct val="85000"/>
              <a:buFont typeface="+mj-lt"/>
              <a:buAutoNum type="arabicPeriod" startAt="4"/>
              <a:defRPr/>
            </a:pPr>
            <a:r>
              <a:rPr lang="en-US" sz="2700"/>
              <a:t>Apply interstate transfers (OAA 305(b)(3) and </a:t>
            </a:r>
            <a:r>
              <a:rPr lang="en-US" sz="2700">
                <a:hlinkClick r:id="rId3"/>
              </a:rPr>
              <a:t>§ 1321.15 Interstate planning and service area</a:t>
            </a:r>
            <a:r>
              <a:rPr lang="en-US" sz="2700"/>
              <a:t>).</a:t>
            </a:r>
          </a:p>
          <a:p>
            <a:pPr marL="1253490" lvl="3" indent="-514350" defTabSz="514350">
              <a:lnSpc>
                <a:spcPct val="120000"/>
              </a:lnSpc>
              <a:spcBef>
                <a:spcPts val="563"/>
              </a:spcBef>
              <a:buClrTx/>
              <a:defRPr/>
            </a:pPr>
            <a:endParaRPr lang="en-US" sz="2462"/>
          </a:p>
        </p:txBody>
      </p:sp>
    </p:spTree>
    <p:extLst>
      <p:ext uri="{BB962C8B-B14F-4D97-AF65-F5344CB8AC3E}">
        <p14:creationId xmlns:p14="http://schemas.microsoft.com/office/powerpoint/2010/main" val="868346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2CEEF8-E20D-163B-6902-1004DF123C42}"/>
              </a:ext>
            </a:extLst>
          </p:cNvPr>
          <p:cNvSpPr txBox="1"/>
          <p:nvPr/>
        </p:nvSpPr>
        <p:spPr>
          <a:xfrm>
            <a:off x="0" y="0"/>
            <a:ext cx="486697" cy="369332"/>
          </a:xfrm>
          <a:prstGeom prst="rect">
            <a:avLst/>
          </a:prstGeom>
          <a:noFill/>
        </p:spPr>
        <p:txBody>
          <a:bodyPr wrap="square" rtlCol="0">
            <a:spAutoFit/>
          </a:bodyPr>
          <a:lstStyle/>
          <a:p>
            <a:r>
              <a:rPr lang="en-US" sz="1800" dirty="0"/>
              <a:t>45</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144966"/>
            <a:ext cx="10307939" cy="1046488"/>
          </a:xfrm>
          <a:solidFill>
            <a:schemeClr val="accent1">
              <a:lumMod val="20000"/>
              <a:lumOff val="80000"/>
            </a:schemeClr>
          </a:solidFill>
        </p:spPr>
        <p:txBody>
          <a:bodyPr>
            <a:normAutofit fontScale="90000"/>
          </a:bodyPr>
          <a:lstStyle/>
          <a:p>
            <a:pPr algn="ctr"/>
            <a:r>
              <a:rPr lang="en-US" sz="4000" b="1"/>
              <a:t>Interstate Funding Formula: Title III B &amp; C1, Cont. 3</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0" y="1191454"/>
            <a:ext cx="10307939" cy="5316223"/>
          </a:xfrm>
        </p:spPr>
        <p:txBody>
          <a:bodyPr>
            <a:normAutofit fontScale="70000" lnSpcReduction="20000"/>
          </a:bodyPr>
          <a:lstStyle/>
          <a:p>
            <a:pPr marL="95885" indent="-95885" defTabSz="514350">
              <a:lnSpc>
                <a:spcPct val="120000"/>
              </a:lnSpc>
              <a:spcBef>
                <a:spcPts val="563"/>
              </a:spcBef>
              <a:buClrTx/>
              <a:defRPr/>
            </a:pPr>
            <a:r>
              <a:rPr lang="en-US" sz="2800"/>
              <a:t>  Part 2: Allocate Amount that Exceeds Part 1 (FY 2019 Appropriation)</a:t>
            </a:r>
          </a:p>
          <a:p>
            <a:pPr marL="1028700" lvl="2" indent="-514350" defTabSz="514350">
              <a:lnSpc>
                <a:spcPct val="120000"/>
              </a:lnSpc>
              <a:spcBef>
                <a:spcPts val="563"/>
              </a:spcBef>
              <a:buClrTx/>
              <a:buFont typeface="+mj-lt"/>
              <a:buAutoNum type="arabicPeriod"/>
              <a:defRPr/>
            </a:pPr>
            <a:r>
              <a:rPr lang="en-US" sz="2650"/>
              <a:t>Allocate to states/territories a proportional amount according to latest Census 60+ population percentages;</a:t>
            </a:r>
          </a:p>
          <a:p>
            <a:pPr marL="1028700" lvl="2" indent="-514350" defTabSz="514350">
              <a:lnSpc>
                <a:spcPct val="120000"/>
              </a:lnSpc>
              <a:spcBef>
                <a:spcPts val="563"/>
              </a:spcBef>
              <a:buClrTx/>
              <a:buFont typeface="+mj-lt"/>
              <a:buAutoNum type="arabicPeriod"/>
              <a:defRPr/>
            </a:pPr>
            <a:r>
              <a:rPr lang="en-US" sz="2650"/>
              <a:t>State/territory “minimum amount”;</a:t>
            </a:r>
          </a:p>
          <a:p>
            <a:pPr marL="1253490" lvl="3" indent="-514350" defTabSz="514350">
              <a:lnSpc>
                <a:spcPct val="120000"/>
              </a:lnSpc>
              <a:spcBef>
                <a:spcPts val="563"/>
              </a:spcBef>
              <a:buClrTx/>
              <a:defRPr/>
            </a:pPr>
            <a:r>
              <a:rPr lang="en-US" sz="2550"/>
              <a:t>Minimum is ½ percent of allocation amount for all states/territories, except:</a:t>
            </a:r>
          </a:p>
          <a:p>
            <a:pPr marL="1477645" lvl="4" indent="-514350" defTabSz="514350">
              <a:lnSpc>
                <a:spcPct val="120000"/>
              </a:lnSpc>
              <a:spcBef>
                <a:spcPts val="563"/>
              </a:spcBef>
              <a:buClrTx/>
              <a:buFont typeface="Courier New" panose="02070309020205020404" pitchFamily="49" charset="0"/>
              <a:buChar char="o"/>
              <a:defRPr/>
            </a:pPr>
            <a:r>
              <a:rPr lang="en-US" sz="2500"/>
              <a:t>¼ percent for Guam and U.S. Virgin Islands</a:t>
            </a:r>
          </a:p>
          <a:p>
            <a:pPr marL="1477645" lvl="4" indent="-514350" defTabSz="514350">
              <a:lnSpc>
                <a:spcPct val="120000"/>
              </a:lnSpc>
              <a:spcBef>
                <a:spcPts val="563"/>
              </a:spcBef>
              <a:buClrTx/>
              <a:buFont typeface="Courier New" panose="02070309020205020404" pitchFamily="49" charset="0"/>
              <a:buChar char="o"/>
              <a:defRPr/>
            </a:pPr>
            <a:r>
              <a:rPr lang="en-US" sz="2600"/>
              <a:t>1/16</a:t>
            </a:r>
            <a:r>
              <a:rPr lang="en-US" sz="2500"/>
              <a:t> percent for American Samoa and Northern Mariana Islands</a:t>
            </a:r>
          </a:p>
          <a:p>
            <a:pPr marL="1028700" lvl="2" indent="-514350" defTabSz="514350">
              <a:lnSpc>
                <a:spcPct val="120000"/>
              </a:lnSpc>
              <a:spcBef>
                <a:spcPts val="563"/>
              </a:spcBef>
              <a:buClrTx/>
              <a:buFont typeface="+mj-lt"/>
              <a:buAutoNum type="arabicPeriod"/>
              <a:defRPr/>
            </a:pPr>
            <a:r>
              <a:rPr lang="en-US" sz="2800"/>
              <a:t>By state/territory, compare step 1 to “minimum amount” (step 2 above) and adjust to “minimum amount” and adjust other states/territories that are above the “minimum amount” accordingly;</a:t>
            </a:r>
          </a:p>
          <a:p>
            <a:pPr marL="1028700" lvl="2" indent="-514350" defTabSz="514350">
              <a:lnSpc>
                <a:spcPct val="120000"/>
              </a:lnSpc>
              <a:spcBef>
                <a:spcPts val="563"/>
              </a:spcBef>
              <a:buClrTx/>
              <a:buFont typeface="+mj-lt"/>
              <a:buAutoNum type="arabicPeriod"/>
              <a:defRPr/>
            </a:pPr>
            <a:r>
              <a:rPr lang="en-US" sz="2800"/>
              <a:t>Repeat step 3 until all states/territories are at minimum;</a:t>
            </a:r>
          </a:p>
          <a:p>
            <a:pPr marL="1028700" lvl="2" indent="-514350" defTabSz="514350">
              <a:lnSpc>
                <a:spcPct val="120000"/>
              </a:lnSpc>
              <a:spcBef>
                <a:spcPts val="563"/>
              </a:spcBef>
              <a:buClrTx/>
              <a:buFont typeface="+mj-lt"/>
              <a:buAutoNum type="arabicPeriod"/>
              <a:defRPr/>
            </a:pPr>
            <a:r>
              <a:rPr lang="en-US" sz="2800"/>
              <a:t>Apply interstate transfers (OAA 305(b)(3) and </a:t>
            </a:r>
            <a:r>
              <a:rPr lang="en-US" sz="2800">
                <a:hlinkClick r:id="rId3"/>
              </a:rPr>
              <a:t>§ 1321.15 Interstate planning and service area</a:t>
            </a:r>
            <a:r>
              <a:rPr lang="en-US" sz="2800"/>
              <a:t>).</a:t>
            </a:r>
          </a:p>
          <a:p>
            <a:pPr marL="128905" indent="-128905" defTabSz="514350">
              <a:lnSpc>
                <a:spcPct val="120000"/>
              </a:lnSpc>
              <a:spcBef>
                <a:spcPts val="563"/>
              </a:spcBef>
              <a:buClrTx/>
              <a:defRPr/>
            </a:pPr>
            <a:r>
              <a:rPr lang="en-US" sz="3000"/>
              <a:t>  Add Part 1 and Part 2 for total grant allocation for each state/territory.</a:t>
            </a:r>
          </a:p>
          <a:p>
            <a:pPr marL="1028700" lvl="2" indent="-514350" defTabSz="514350">
              <a:lnSpc>
                <a:spcPct val="120000"/>
              </a:lnSpc>
              <a:spcBef>
                <a:spcPts val="563"/>
              </a:spcBef>
              <a:buClrTx/>
              <a:buFont typeface="+mj-lt"/>
              <a:buAutoNum type="arabicPeriod"/>
              <a:defRPr/>
            </a:pPr>
            <a:endParaRPr lang="en-US" sz="2800"/>
          </a:p>
          <a:p>
            <a:pPr marL="1028700" lvl="2" indent="-514350" defTabSz="514350">
              <a:lnSpc>
                <a:spcPct val="120000"/>
              </a:lnSpc>
              <a:spcBef>
                <a:spcPts val="563"/>
              </a:spcBef>
              <a:buClrTx/>
              <a:buFont typeface="+mj-lt"/>
              <a:buAutoNum type="arabicPeriod"/>
              <a:defRPr/>
            </a:pPr>
            <a:endParaRPr lang="en-US" sz="2688"/>
          </a:p>
          <a:p>
            <a:pPr marL="1477645" lvl="4" indent="-514350" defTabSz="514350">
              <a:lnSpc>
                <a:spcPct val="120000"/>
              </a:lnSpc>
              <a:spcBef>
                <a:spcPts val="563"/>
              </a:spcBef>
              <a:buClrTx/>
              <a:buFont typeface="Courier New" panose="02070309020205020404" pitchFamily="49" charset="0"/>
              <a:buChar char="o"/>
              <a:defRPr/>
            </a:pPr>
            <a:endParaRPr lang="en-US" sz="2519"/>
          </a:p>
        </p:txBody>
      </p:sp>
    </p:spTree>
    <p:extLst>
      <p:ext uri="{BB962C8B-B14F-4D97-AF65-F5344CB8AC3E}">
        <p14:creationId xmlns:p14="http://schemas.microsoft.com/office/powerpoint/2010/main" val="2620634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281B73-BA47-3813-7E18-C171667D419C}"/>
              </a:ext>
            </a:extLst>
          </p:cNvPr>
          <p:cNvSpPr txBox="1"/>
          <p:nvPr/>
        </p:nvSpPr>
        <p:spPr>
          <a:xfrm>
            <a:off x="0" y="0"/>
            <a:ext cx="486697" cy="369332"/>
          </a:xfrm>
          <a:prstGeom prst="rect">
            <a:avLst/>
          </a:prstGeom>
          <a:noFill/>
        </p:spPr>
        <p:txBody>
          <a:bodyPr wrap="square" rtlCol="0">
            <a:spAutoFit/>
          </a:bodyPr>
          <a:lstStyle/>
          <a:p>
            <a:r>
              <a:rPr lang="en-US" sz="1800" dirty="0"/>
              <a:t>46</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200" y="276900"/>
            <a:ext cx="10515600" cy="791702"/>
          </a:xfrm>
          <a:solidFill>
            <a:schemeClr val="accent1">
              <a:lumMod val="20000"/>
              <a:lumOff val="80000"/>
            </a:schemeClr>
          </a:solidFill>
        </p:spPr>
        <p:txBody>
          <a:bodyPr>
            <a:normAutofit/>
          </a:bodyPr>
          <a:lstStyle/>
          <a:p>
            <a:pPr algn="ctr"/>
            <a:r>
              <a:rPr lang="en-US" sz="4000" b="1"/>
              <a:t>Interstate Funding Formula: Title III C2 &amp; D</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0" y="1191454"/>
            <a:ext cx="10515601" cy="5389646"/>
          </a:xfrm>
        </p:spPr>
        <p:txBody>
          <a:bodyPr>
            <a:normAutofit fontScale="85000" lnSpcReduction="20000"/>
          </a:bodyPr>
          <a:lstStyle/>
          <a:p>
            <a:pPr marL="95885" indent="-95885" defTabSz="514350">
              <a:lnSpc>
                <a:spcPct val="120000"/>
              </a:lnSpc>
              <a:spcBef>
                <a:spcPts val="563"/>
              </a:spcBef>
              <a:buClrTx/>
              <a:defRPr/>
            </a:pPr>
            <a:r>
              <a:rPr lang="en-US" sz="2800"/>
              <a:t> Title III C2 &amp; D: OAA Section 304(a)</a:t>
            </a:r>
          </a:p>
          <a:p>
            <a:pPr marL="95885" indent="-95885" defTabSz="514350">
              <a:lnSpc>
                <a:spcPct val="120000"/>
              </a:lnSpc>
              <a:spcBef>
                <a:spcPts val="563"/>
              </a:spcBef>
              <a:buClrTx/>
              <a:defRPr/>
            </a:pPr>
            <a:r>
              <a:rPr lang="en-US" sz="2800"/>
              <a:t> Data: </a:t>
            </a:r>
            <a:r>
              <a:rPr lang="en-US" sz="2800">
                <a:hlinkClick r:id="rId3"/>
              </a:rPr>
              <a:t>Latest Census Estimates of State’s 60+ population</a:t>
            </a:r>
            <a:endParaRPr lang="en-US" sz="2800"/>
          </a:p>
          <a:p>
            <a:pPr marL="382905" lvl="1" indent="-95885" defTabSz="514350">
              <a:lnSpc>
                <a:spcPct val="120000"/>
              </a:lnSpc>
              <a:spcBef>
                <a:spcPts val="563"/>
              </a:spcBef>
              <a:buClrTx/>
              <a:defRPr/>
            </a:pPr>
            <a:r>
              <a:rPr lang="en-US" sz="2900">
                <a:latin typeface="Arial"/>
                <a:ea typeface="Times New Roman" panose="02020603050405020304" pitchFamily="18" charset="0"/>
                <a:cs typeface="Times New Roman"/>
              </a:rPr>
              <a:t> </a:t>
            </a:r>
            <a:r>
              <a:rPr lang="en-US" sz="2900">
                <a:effectLst/>
                <a:latin typeface="Arial"/>
                <a:ea typeface="Times New Roman" panose="02020603050405020304" pitchFamily="18" charset="0"/>
                <a:cs typeface="Times New Roman"/>
                <a:hlinkClick r:id="rId4"/>
              </a:rPr>
              <a:t>Compilations of the Census data by population age 60+</a:t>
            </a:r>
            <a:endParaRPr lang="en-US" sz="2900">
              <a:latin typeface="Arial"/>
              <a:cs typeface="Times New Roman"/>
            </a:endParaRPr>
          </a:p>
          <a:p>
            <a:pPr marL="95885" indent="-95885" defTabSz="514350">
              <a:lnSpc>
                <a:spcPct val="120000"/>
              </a:lnSpc>
              <a:spcBef>
                <a:spcPts val="563"/>
              </a:spcBef>
              <a:buClrTx/>
              <a:defRPr/>
            </a:pPr>
            <a:r>
              <a:rPr lang="en-US" sz="2800"/>
              <a:t> Formula (for C2 and D allocations):</a:t>
            </a:r>
          </a:p>
          <a:p>
            <a:pPr marL="1028700" lvl="2" indent="-514350" defTabSz="514350">
              <a:lnSpc>
                <a:spcPct val="120000"/>
              </a:lnSpc>
              <a:spcBef>
                <a:spcPts val="563"/>
              </a:spcBef>
              <a:buClrTx/>
              <a:buFont typeface="+mj-lt"/>
              <a:buAutoNum type="arabicPeriod"/>
              <a:defRPr/>
            </a:pPr>
            <a:r>
              <a:rPr lang="en-US" sz="2650"/>
              <a:t>Allocate to states/territories a proportional amount according to Census 60+ population percentages;</a:t>
            </a:r>
          </a:p>
          <a:p>
            <a:pPr marL="1254125" lvl="3" indent="-514350" defTabSz="514350">
              <a:lnSpc>
                <a:spcPct val="120000"/>
              </a:lnSpc>
              <a:spcBef>
                <a:spcPts val="563"/>
              </a:spcBef>
              <a:buClrTx/>
              <a:buSzPct val="100000"/>
              <a:defRPr/>
            </a:pPr>
            <a:r>
              <a:rPr lang="en-US" sz="2550"/>
              <a:t>The formula does not include “hold harmless” amount</a:t>
            </a:r>
          </a:p>
          <a:p>
            <a:pPr marL="1028700" lvl="2" indent="-514350" defTabSz="514350">
              <a:lnSpc>
                <a:spcPct val="120000"/>
              </a:lnSpc>
              <a:spcBef>
                <a:spcPts val="563"/>
              </a:spcBef>
              <a:buClrTx/>
              <a:buFont typeface="+mj-lt"/>
              <a:buAutoNum type="arabicPeriod"/>
              <a:defRPr/>
            </a:pPr>
            <a:r>
              <a:rPr lang="en-US" sz="2650"/>
              <a:t>State/territory “minimum amount”;</a:t>
            </a:r>
          </a:p>
          <a:p>
            <a:pPr marL="1253490" lvl="3" indent="-514350" defTabSz="514350">
              <a:lnSpc>
                <a:spcPct val="120000"/>
              </a:lnSpc>
              <a:spcBef>
                <a:spcPts val="563"/>
              </a:spcBef>
              <a:buClrTx/>
              <a:buSzPct val="100000"/>
              <a:defRPr/>
            </a:pPr>
            <a:r>
              <a:rPr lang="en-US" sz="2550"/>
              <a:t>Minimum is ½ percent of allocation amount for all states/territories, except:</a:t>
            </a:r>
          </a:p>
          <a:p>
            <a:pPr marL="1477645" lvl="4" indent="-514350" defTabSz="514350">
              <a:lnSpc>
                <a:spcPct val="120000"/>
              </a:lnSpc>
              <a:spcBef>
                <a:spcPts val="563"/>
              </a:spcBef>
              <a:buClrTx/>
              <a:buFont typeface="Courier New" panose="02070309020205020404" pitchFamily="49" charset="0"/>
              <a:buChar char="o"/>
              <a:defRPr/>
            </a:pPr>
            <a:r>
              <a:rPr lang="en-US" sz="2500"/>
              <a:t>¼ percent for Guam and U.S. Virgin Islands</a:t>
            </a:r>
          </a:p>
          <a:p>
            <a:pPr marL="1477645" lvl="4" indent="-514350" defTabSz="514350">
              <a:lnSpc>
                <a:spcPct val="120000"/>
              </a:lnSpc>
              <a:spcBef>
                <a:spcPts val="563"/>
              </a:spcBef>
              <a:buClrTx/>
              <a:buFont typeface="Courier New" panose="02070309020205020404" pitchFamily="49" charset="0"/>
              <a:buChar char="o"/>
              <a:defRPr/>
            </a:pPr>
            <a:r>
              <a:rPr lang="en-US" sz="2600"/>
              <a:t>1/16</a:t>
            </a:r>
            <a:r>
              <a:rPr lang="en-US" sz="2500"/>
              <a:t> percent for American Samoa and Northern Mariana Islands</a:t>
            </a:r>
          </a:p>
          <a:p>
            <a:pPr marL="287020" lvl="1" indent="0" defTabSz="514350">
              <a:lnSpc>
                <a:spcPct val="120000"/>
              </a:lnSpc>
              <a:spcBef>
                <a:spcPts val="563"/>
              </a:spcBef>
              <a:buClrTx/>
              <a:buNone/>
              <a:defRPr/>
            </a:pPr>
            <a:endParaRPr lang="en-US" sz="2800"/>
          </a:p>
          <a:p>
            <a:pPr marL="801370" lvl="1" indent="-514350" defTabSz="514350">
              <a:lnSpc>
                <a:spcPct val="120000"/>
              </a:lnSpc>
              <a:spcBef>
                <a:spcPts val="563"/>
              </a:spcBef>
              <a:buClrTx/>
              <a:buFont typeface="+mj-lt"/>
              <a:buAutoNum type="arabicPeriod"/>
              <a:defRPr/>
            </a:pPr>
            <a:endParaRPr lang="en-US" sz="2800"/>
          </a:p>
        </p:txBody>
      </p:sp>
    </p:spTree>
    <p:extLst>
      <p:ext uri="{BB962C8B-B14F-4D97-AF65-F5344CB8AC3E}">
        <p14:creationId xmlns:p14="http://schemas.microsoft.com/office/powerpoint/2010/main" val="2845136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EA397B-034B-FABA-8C23-C53D0086C66C}"/>
              </a:ext>
            </a:extLst>
          </p:cNvPr>
          <p:cNvSpPr txBox="1"/>
          <p:nvPr/>
        </p:nvSpPr>
        <p:spPr>
          <a:xfrm>
            <a:off x="0" y="0"/>
            <a:ext cx="486697" cy="369332"/>
          </a:xfrm>
          <a:prstGeom prst="rect">
            <a:avLst/>
          </a:prstGeom>
          <a:noFill/>
        </p:spPr>
        <p:txBody>
          <a:bodyPr wrap="square" rtlCol="0">
            <a:spAutoFit/>
          </a:bodyPr>
          <a:lstStyle/>
          <a:p>
            <a:r>
              <a:rPr lang="en-US" sz="1800" dirty="0"/>
              <a:t>47</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1064213" y="300955"/>
            <a:ext cx="10271234" cy="984519"/>
          </a:xfrm>
          <a:solidFill>
            <a:schemeClr val="accent1">
              <a:lumMod val="20000"/>
              <a:lumOff val="80000"/>
            </a:schemeClr>
          </a:solidFill>
        </p:spPr>
        <p:txBody>
          <a:bodyPr>
            <a:normAutofit fontScale="90000"/>
          </a:bodyPr>
          <a:lstStyle/>
          <a:p>
            <a:pPr algn="ctr"/>
            <a:r>
              <a:rPr lang="en-US" sz="4000" b="1"/>
              <a:t>Interstate Funding Formula: Title III C2 &amp; D, Cont.</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1064213" y="1285474"/>
            <a:ext cx="10271234" cy="5295626"/>
          </a:xfrm>
        </p:spPr>
        <p:txBody>
          <a:bodyPr>
            <a:normAutofit/>
          </a:bodyPr>
          <a:lstStyle/>
          <a:p>
            <a:pPr marL="95885" indent="-95885" defTabSz="514350">
              <a:lnSpc>
                <a:spcPct val="120000"/>
              </a:lnSpc>
              <a:spcBef>
                <a:spcPts val="563"/>
              </a:spcBef>
              <a:buClrTx/>
              <a:defRPr/>
            </a:pPr>
            <a:r>
              <a:rPr lang="en-US" sz="2800"/>
              <a:t> Formula (for C2 and D allocations) (continued):</a:t>
            </a:r>
          </a:p>
          <a:p>
            <a:pPr marL="1028700" lvl="2" indent="-514350" defTabSz="514350">
              <a:lnSpc>
                <a:spcPct val="120000"/>
              </a:lnSpc>
              <a:spcBef>
                <a:spcPts val="563"/>
              </a:spcBef>
              <a:buClrTx/>
              <a:buSzPct val="85000"/>
              <a:buFont typeface="+mj-lt"/>
              <a:buAutoNum type="arabicPeriod" startAt="3"/>
              <a:defRPr/>
            </a:pPr>
            <a:r>
              <a:rPr lang="en-US" sz="2800"/>
              <a:t>By state/territory, compare step 1 to minimum amount (step 2 above) and adjust to “minimum amount” and adjust other “above minimum” states/territories that are above the “minimum amount” accordingly;</a:t>
            </a:r>
          </a:p>
          <a:p>
            <a:pPr marL="1028700" lvl="2" indent="-514350" defTabSz="514350">
              <a:lnSpc>
                <a:spcPct val="120000"/>
              </a:lnSpc>
              <a:spcBef>
                <a:spcPts val="563"/>
              </a:spcBef>
              <a:buClrTx/>
              <a:buSzPct val="85000"/>
              <a:buFont typeface="+mj-lt"/>
              <a:buAutoNum type="arabicPeriod" startAt="3"/>
              <a:defRPr/>
            </a:pPr>
            <a:r>
              <a:rPr lang="en-US" sz="2800"/>
              <a:t>Repeat step 3 until all states/territories are at minimum;</a:t>
            </a:r>
          </a:p>
          <a:p>
            <a:pPr marL="1028700" lvl="2" indent="-514350" defTabSz="514350">
              <a:lnSpc>
                <a:spcPct val="120000"/>
              </a:lnSpc>
              <a:spcBef>
                <a:spcPts val="563"/>
              </a:spcBef>
              <a:buClrTx/>
              <a:buSzPct val="85000"/>
              <a:buFont typeface="+mj-lt"/>
              <a:buAutoNum type="arabicPeriod" startAt="3"/>
              <a:defRPr/>
            </a:pPr>
            <a:r>
              <a:rPr lang="en-US" sz="2800"/>
              <a:t>Apply interstate transfers.</a:t>
            </a:r>
          </a:p>
          <a:p>
            <a:pPr marL="287020" lvl="1" indent="0" defTabSz="514350">
              <a:lnSpc>
                <a:spcPct val="120000"/>
              </a:lnSpc>
              <a:spcBef>
                <a:spcPts val="563"/>
              </a:spcBef>
              <a:buClrTx/>
              <a:buNone/>
              <a:defRPr/>
            </a:pPr>
            <a:endParaRPr lang="en-US" sz="2800"/>
          </a:p>
          <a:p>
            <a:pPr marL="801370" lvl="1" indent="-514350" defTabSz="514350">
              <a:lnSpc>
                <a:spcPct val="120000"/>
              </a:lnSpc>
              <a:spcBef>
                <a:spcPts val="563"/>
              </a:spcBef>
              <a:buClrTx/>
              <a:buFont typeface="+mj-lt"/>
              <a:buAutoNum type="arabicPeriod"/>
              <a:defRPr/>
            </a:pPr>
            <a:endParaRPr lang="en-US" sz="2800"/>
          </a:p>
        </p:txBody>
      </p:sp>
    </p:spTree>
    <p:extLst>
      <p:ext uri="{BB962C8B-B14F-4D97-AF65-F5344CB8AC3E}">
        <p14:creationId xmlns:p14="http://schemas.microsoft.com/office/powerpoint/2010/main" val="2685649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FDD101-71FF-84C0-FAA1-A853AAC76AC5}"/>
              </a:ext>
            </a:extLst>
          </p:cNvPr>
          <p:cNvSpPr txBox="1"/>
          <p:nvPr/>
        </p:nvSpPr>
        <p:spPr>
          <a:xfrm>
            <a:off x="0" y="0"/>
            <a:ext cx="486697" cy="369332"/>
          </a:xfrm>
          <a:prstGeom prst="rect">
            <a:avLst/>
          </a:prstGeom>
          <a:noFill/>
        </p:spPr>
        <p:txBody>
          <a:bodyPr wrap="square" rtlCol="0">
            <a:spAutoFit/>
          </a:bodyPr>
          <a:lstStyle/>
          <a:p>
            <a:r>
              <a:rPr lang="en-US" sz="1800" dirty="0"/>
              <a:t>48</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1051002" y="350323"/>
            <a:ext cx="10089995" cy="791702"/>
          </a:xfrm>
          <a:solidFill>
            <a:schemeClr val="accent1">
              <a:lumMod val="20000"/>
              <a:lumOff val="80000"/>
            </a:schemeClr>
          </a:solidFill>
        </p:spPr>
        <p:txBody>
          <a:bodyPr>
            <a:normAutofit/>
          </a:bodyPr>
          <a:lstStyle/>
          <a:p>
            <a:pPr algn="ctr"/>
            <a:r>
              <a:rPr lang="en-US" sz="4000" b="1"/>
              <a:t>Interstate Funding Formula: Title III E</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1051002" y="1191454"/>
            <a:ext cx="10089995" cy="5316223"/>
          </a:xfrm>
        </p:spPr>
        <p:txBody>
          <a:bodyPr>
            <a:normAutofit fontScale="62500" lnSpcReduction="20000"/>
          </a:bodyPr>
          <a:lstStyle/>
          <a:p>
            <a:pPr marL="95885" indent="-95885" defTabSz="514350">
              <a:lnSpc>
                <a:spcPct val="120000"/>
              </a:lnSpc>
              <a:spcBef>
                <a:spcPts val="563"/>
              </a:spcBef>
              <a:buClrTx/>
              <a:defRPr/>
            </a:pPr>
            <a:r>
              <a:rPr lang="en-US" sz="3200"/>
              <a:t> Title III E: OAA Section 373(g)</a:t>
            </a:r>
          </a:p>
          <a:p>
            <a:pPr marL="95885" indent="-95885" defTabSz="514350">
              <a:lnSpc>
                <a:spcPct val="120000"/>
              </a:lnSpc>
              <a:spcBef>
                <a:spcPts val="563"/>
              </a:spcBef>
              <a:buClrTx/>
              <a:defRPr/>
            </a:pPr>
            <a:r>
              <a:rPr lang="en-US" sz="3200"/>
              <a:t> Data: </a:t>
            </a:r>
            <a:r>
              <a:rPr lang="en-US" sz="3200">
                <a:hlinkClick r:id="rId3"/>
              </a:rPr>
              <a:t>Latest Census Estimates of State’s 70+ population</a:t>
            </a:r>
            <a:endParaRPr lang="en-US" sz="3200"/>
          </a:p>
          <a:p>
            <a:pPr marL="287536" lvl="1" indent="0" defTabSz="514350">
              <a:lnSpc>
                <a:spcPct val="120000"/>
              </a:lnSpc>
              <a:spcBef>
                <a:spcPts val="563"/>
              </a:spcBef>
              <a:buClrTx/>
              <a:buNone/>
              <a:defRPr/>
            </a:pPr>
            <a:r>
              <a:rPr lang="en-US" sz="2900">
                <a:effectLst/>
                <a:latin typeface="Arial" panose="020B0604020202020204" pitchFamily="34" charset="0"/>
                <a:ea typeface="Times New Roman" panose="02020603050405020304" pitchFamily="18" charset="0"/>
                <a:cs typeface="Times New Roman" panose="02020603050405020304" pitchFamily="18" charset="0"/>
                <a:hlinkClick r:id="rId4"/>
              </a:rPr>
              <a:t>Compilations of the Census data by population age 70+</a:t>
            </a:r>
            <a:endParaRPr lang="en-US" sz="2900"/>
          </a:p>
          <a:p>
            <a:pPr marL="95885" indent="-95885" defTabSz="514350">
              <a:lnSpc>
                <a:spcPct val="120000"/>
              </a:lnSpc>
              <a:spcBef>
                <a:spcPts val="563"/>
              </a:spcBef>
              <a:buClrTx/>
              <a:defRPr/>
            </a:pPr>
            <a:r>
              <a:rPr lang="en-US" sz="3200"/>
              <a:t> Formula:</a:t>
            </a:r>
          </a:p>
          <a:p>
            <a:pPr marL="1028700" lvl="2" indent="-514350" defTabSz="514350">
              <a:lnSpc>
                <a:spcPct val="120000"/>
              </a:lnSpc>
              <a:spcBef>
                <a:spcPts val="563"/>
              </a:spcBef>
              <a:buClrTx/>
              <a:buFont typeface="+mj-lt"/>
              <a:buAutoNum type="arabicPeriod"/>
              <a:defRPr/>
            </a:pPr>
            <a:r>
              <a:rPr lang="en-US" sz="2900"/>
              <a:t>Allocate to states/territories a proportional amount according to Census 70+ population percentages;</a:t>
            </a:r>
          </a:p>
          <a:p>
            <a:pPr marL="1028700" lvl="2" indent="-514350" defTabSz="514350">
              <a:lnSpc>
                <a:spcPct val="120000"/>
              </a:lnSpc>
              <a:spcBef>
                <a:spcPts val="563"/>
              </a:spcBef>
              <a:buClrTx/>
              <a:buFont typeface="+mj-lt"/>
              <a:buAutoNum type="arabicPeriod"/>
              <a:defRPr/>
            </a:pPr>
            <a:r>
              <a:rPr lang="en-US" sz="2900"/>
              <a:t>State/territory “minimum amount”;</a:t>
            </a:r>
          </a:p>
          <a:p>
            <a:pPr marL="1253728" lvl="3" indent="-514350" defTabSz="514350">
              <a:lnSpc>
                <a:spcPct val="120000"/>
              </a:lnSpc>
              <a:spcBef>
                <a:spcPts val="563"/>
              </a:spcBef>
              <a:buClrTx/>
              <a:buSzPct val="100000"/>
              <a:defRPr/>
            </a:pPr>
            <a:r>
              <a:rPr lang="en-US" sz="2900"/>
              <a:t>Minimum is ½ percent of allocation amount for all states/territories, except:</a:t>
            </a:r>
          </a:p>
          <a:p>
            <a:pPr marL="1477863" lvl="4" indent="-514350" defTabSz="514350">
              <a:lnSpc>
                <a:spcPct val="120000"/>
              </a:lnSpc>
              <a:spcBef>
                <a:spcPts val="563"/>
              </a:spcBef>
              <a:buClrTx/>
              <a:buFont typeface="Courier New" panose="02070309020205020404" pitchFamily="49" charset="0"/>
              <a:buChar char="o"/>
              <a:defRPr/>
            </a:pPr>
            <a:r>
              <a:rPr lang="en-US" sz="2900"/>
              <a:t>¼ percent for Guam and U.S. Virgin Islands</a:t>
            </a:r>
          </a:p>
          <a:p>
            <a:pPr marL="1477863" lvl="4" indent="-514350" defTabSz="514350">
              <a:lnSpc>
                <a:spcPct val="120000"/>
              </a:lnSpc>
              <a:spcBef>
                <a:spcPts val="563"/>
              </a:spcBef>
              <a:buClrTx/>
              <a:buFont typeface="Courier New" panose="02070309020205020404" pitchFamily="49" charset="0"/>
              <a:buChar char="o"/>
              <a:defRPr/>
            </a:pPr>
            <a:r>
              <a:rPr lang="en-US" sz="2900"/>
              <a:t>1/16 percent for American Samoa and Northern Mariana Islands</a:t>
            </a:r>
          </a:p>
          <a:p>
            <a:pPr marL="1028700" lvl="2" indent="-514350" defTabSz="514350">
              <a:lnSpc>
                <a:spcPct val="120000"/>
              </a:lnSpc>
              <a:spcBef>
                <a:spcPts val="563"/>
              </a:spcBef>
              <a:buClrTx/>
              <a:buFont typeface="+mj-lt"/>
              <a:buAutoNum type="arabicPeriod"/>
              <a:defRPr/>
            </a:pPr>
            <a:r>
              <a:rPr lang="en-US" sz="2900"/>
              <a:t>By state/territory, compare step 1 to minimum amount (step 2 above) and adjust to “minimum amount” and adjust other “above minimum” states/territories that are above the “minimum amount” accordingly;</a:t>
            </a:r>
          </a:p>
          <a:p>
            <a:pPr marL="1028700" lvl="2" indent="-514350" defTabSz="514350">
              <a:lnSpc>
                <a:spcPct val="120000"/>
              </a:lnSpc>
              <a:spcBef>
                <a:spcPts val="563"/>
              </a:spcBef>
              <a:buClrTx/>
              <a:buFont typeface="+mj-lt"/>
              <a:buAutoNum type="arabicPeriod"/>
              <a:defRPr/>
            </a:pPr>
            <a:r>
              <a:rPr lang="en-US" sz="2900"/>
              <a:t>Repeat step 3 until all states/territories are at minimum;</a:t>
            </a:r>
          </a:p>
          <a:p>
            <a:pPr marL="1028700" lvl="2" indent="-514350" defTabSz="514350">
              <a:lnSpc>
                <a:spcPct val="120000"/>
              </a:lnSpc>
              <a:spcBef>
                <a:spcPts val="563"/>
              </a:spcBef>
              <a:buClrTx/>
              <a:buFont typeface="+mj-lt"/>
              <a:buAutoNum type="arabicPeriod"/>
              <a:defRPr/>
            </a:pPr>
            <a:r>
              <a:rPr lang="en-US" sz="2900"/>
              <a:t>Apply interstate transfers.</a:t>
            </a:r>
          </a:p>
          <a:p>
            <a:pPr marL="287536" lvl="1" indent="0" defTabSz="514350">
              <a:lnSpc>
                <a:spcPct val="120000"/>
              </a:lnSpc>
              <a:spcBef>
                <a:spcPts val="563"/>
              </a:spcBef>
              <a:buClrTx/>
              <a:buNone/>
              <a:defRPr/>
            </a:pPr>
            <a:endParaRPr lang="en-US" sz="2800"/>
          </a:p>
          <a:p>
            <a:pPr marL="801886" lvl="1" indent="-514350" defTabSz="514350">
              <a:lnSpc>
                <a:spcPct val="120000"/>
              </a:lnSpc>
              <a:spcBef>
                <a:spcPts val="563"/>
              </a:spcBef>
              <a:buClrTx/>
              <a:buFont typeface="+mj-lt"/>
              <a:buAutoNum type="arabicPeriod"/>
              <a:defRPr/>
            </a:pPr>
            <a:endParaRPr lang="en-US" sz="2800"/>
          </a:p>
        </p:txBody>
      </p:sp>
    </p:spTree>
    <p:extLst>
      <p:ext uri="{BB962C8B-B14F-4D97-AF65-F5344CB8AC3E}">
        <p14:creationId xmlns:p14="http://schemas.microsoft.com/office/powerpoint/2010/main" val="499155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2B793A-09F5-1BC0-0FB6-DAC2BA6C7A1B}"/>
              </a:ext>
            </a:extLst>
          </p:cNvPr>
          <p:cNvSpPr txBox="1"/>
          <p:nvPr/>
        </p:nvSpPr>
        <p:spPr>
          <a:xfrm>
            <a:off x="0" y="0"/>
            <a:ext cx="486697" cy="369332"/>
          </a:xfrm>
          <a:prstGeom prst="rect">
            <a:avLst/>
          </a:prstGeom>
          <a:noFill/>
        </p:spPr>
        <p:txBody>
          <a:bodyPr wrap="square" rtlCol="0">
            <a:spAutoFit/>
          </a:bodyPr>
          <a:lstStyle/>
          <a:p>
            <a:r>
              <a:rPr lang="en-US" sz="1800" dirty="0"/>
              <a:t>49</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90115" y="399752"/>
            <a:ext cx="10359855" cy="1087854"/>
          </a:xfrm>
          <a:solidFill>
            <a:schemeClr val="accent1">
              <a:lumMod val="20000"/>
              <a:lumOff val="80000"/>
            </a:schemeClr>
          </a:solidFill>
        </p:spPr>
        <p:txBody>
          <a:bodyPr>
            <a:normAutofit fontScale="90000"/>
          </a:bodyPr>
          <a:lstStyle/>
          <a:p>
            <a:pPr algn="ctr"/>
            <a:r>
              <a:rPr lang="en-US" sz="4000" b="1"/>
              <a:t>Interstate Funding Formula: Nutrition Supplemental Incentive Program (NSIP)</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0" y="1487606"/>
            <a:ext cx="10515601" cy="5020071"/>
          </a:xfrm>
        </p:spPr>
        <p:txBody>
          <a:bodyPr>
            <a:normAutofit fontScale="92500" lnSpcReduction="10000"/>
          </a:bodyPr>
          <a:lstStyle/>
          <a:p>
            <a:pPr marL="95885" indent="-95885" defTabSz="514350">
              <a:lnSpc>
                <a:spcPct val="120000"/>
              </a:lnSpc>
              <a:spcBef>
                <a:spcPts val="563"/>
              </a:spcBef>
              <a:buClrTx/>
              <a:defRPr/>
            </a:pPr>
            <a:r>
              <a:rPr lang="en-US" sz="2800"/>
              <a:t> Title NSIP: OAA Section 311(b)</a:t>
            </a:r>
          </a:p>
          <a:p>
            <a:pPr marL="95885" indent="-95885" defTabSz="514350">
              <a:lnSpc>
                <a:spcPct val="120000"/>
              </a:lnSpc>
              <a:spcBef>
                <a:spcPts val="563"/>
              </a:spcBef>
              <a:buClrTx/>
              <a:defRPr/>
            </a:pPr>
            <a:r>
              <a:rPr lang="en-US" sz="2800"/>
              <a:t> Data: </a:t>
            </a:r>
            <a:r>
              <a:rPr lang="en-US" sz="2800">
                <a:hlinkClick r:id="rId3"/>
              </a:rPr>
              <a:t>Number of NSIP Meals Reported</a:t>
            </a:r>
            <a:r>
              <a:rPr lang="en-US" sz="2800"/>
              <a:t> on most recent State Program Report (Title III) and Tribal Program Report (Title VI)</a:t>
            </a:r>
          </a:p>
          <a:p>
            <a:pPr marL="95885" indent="-95885" defTabSz="514350">
              <a:lnSpc>
                <a:spcPct val="120000"/>
              </a:lnSpc>
              <a:spcBef>
                <a:spcPts val="563"/>
              </a:spcBef>
              <a:buClrTx/>
              <a:defRPr/>
            </a:pPr>
            <a:r>
              <a:rPr lang="en-US" sz="2800"/>
              <a:t> Formula:</a:t>
            </a:r>
          </a:p>
          <a:p>
            <a:pPr marL="801886" lvl="1" indent="-514350" defTabSz="514350">
              <a:lnSpc>
                <a:spcPct val="120000"/>
              </a:lnSpc>
              <a:spcBef>
                <a:spcPts val="563"/>
              </a:spcBef>
              <a:buClrTx/>
              <a:buFont typeface="+mj-lt"/>
              <a:buAutoNum type="arabicPeriod"/>
              <a:defRPr/>
            </a:pPr>
            <a:r>
              <a:rPr lang="en-US" sz="2800"/>
              <a:t>Allocate to state/territories/tribes proportionally based on the total number of NSIP meals reported in the prior year.</a:t>
            </a:r>
          </a:p>
          <a:p>
            <a:pPr marL="1028700" lvl="2" indent="-514350" defTabSz="514350">
              <a:lnSpc>
                <a:spcPct val="120000"/>
              </a:lnSpc>
              <a:spcBef>
                <a:spcPts val="563"/>
              </a:spcBef>
              <a:buClrTx/>
              <a:defRPr/>
            </a:pPr>
            <a:r>
              <a:rPr lang="en-US" sz="2688"/>
              <a:t>For states/territories/tribes that requested United States Department of Agriculture (USDA) commodities ACL reduces the NSIP cash allocation based on the value of the commodities elected and associated administrative fees</a:t>
            </a:r>
          </a:p>
          <a:p>
            <a:pPr marL="287536" lvl="1" indent="0" defTabSz="514350">
              <a:lnSpc>
                <a:spcPct val="120000"/>
              </a:lnSpc>
              <a:spcBef>
                <a:spcPts val="563"/>
              </a:spcBef>
              <a:buClrTx/>
              <a:buNone/>
              <a:defRPr/>
            </a:pPr>
            <a:endParaRPr lang="en-US" sz="2800"/>
          </a:p>
          <a:p>
            <a:pPr marL="801886" lvl="1" indent="-514350" defTabSz="514350">
              <a:lnSpc>
                <a:spcPct val="120000"/>
              </a:lnSpc>
              <a:spcBef>
                <a:spcPts val="563"/>
              </a:spcBef>
              <a:buClrTx/>
              <a:buFont typeface="+mj-lt"/>
              <a:buAutoNum type="arabicPeriod"/>
              <a:defRPr/>
            </a:pPr>
            <a:endParaRPr lang="en-US" sz="2800"/>
          </a:p>
        </p:txBody>
      </p:sp>
    </p:spTree>
    <p:extLst>
      <p:ext uri="{BB962C8B-B14F-4D97-AF65-F5344CB8AC3E}">
        <p14:creationId xmlns:p14="http://schemas.microsoft.com/office/powerpoint/2010/main" val="153045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BC3B03-A743-3540-A55A-D29AB9CE1F7C}"/>
              </a:ext>
            </a:extLst>
          </p:cNvPr>
          <p:cNvSpPr txBox="1"/>
          <p:nvPr/>
        </p:nvSpPr>
        <p:spPr>
          <a:xfrm>
            <a:off x="0" y="0"/>
            <a:ext cx="486697" cy="369332"/>
          </a:xfrm>
          <a:prstGeom prst="rect">
            <a:avLst/>
          </a:prstGeom>
          <a:noFill/>
        </p:spPr>
        <p:txBody>
          <a:bodyPr wrap="square" rtlCol="0">
            <a:spAutoFit/>
          </a:bodyPr>
          <a:lstStyle/>
          <a:p>
            <a:r>
              <a:rPr lang="en-US" sz="1800" dirty="0"/>
              <a:t>5</a:t>
            </a:r>
          </a:p>
        </p:txBody>
      </p:sp>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p:txBody>
          <a:bodyPr/>
          <a:lstStyle/>
          <a:p>
            <a:r>
              <a:rPr lang="en-US"/>
              <a:t>Background</a:t>
            </a:r>
          </a:p>
        </p:txBody>
      </p:sp>
    </p:spTree>
    <p:extLst>
      <p:ext uri="{BB962C8B-B14F-4D97-AF65-F5344CB8AC3E}">
        <p14:creationId xmlns:p14="http://schemas.microsoft.com/office/powerpoint/2010/main" val="193302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492192-51F6-76D2-A2E1-0BF8B07C3868}"/>
              </a:ext>
            </a:extLst>
          </p:cNvPr>
          <p:cNvSpPr txBox="1"/>
          <p:nvPr/>
        </p:nvSpPr>
        <p:spPr>
          <a:xfrm>
            <a:off x="0" y="0"/>
            <a:ext cx="486697" cy="369332"/>
          </a:xfrm>
          <a:prstGeom prst="rect">
            <a:avLst/>
          </a:prstGeom>
          <a:noFill/>
        </p:spPr>
        <p:txBody>
          <a:bodyPr wrap="square" rtlCol="0">
            <a:spAutoFit/>
          </a:bodyPr>
          <a:lstStyle/>
          <a:p>
            <a:r>
              <a:rPr lang="en-US" sz="1800" dirty="0"/>
              <a:t>50</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1008132" y="399752"/>
            <a:ext cx="10175735" cy="791702"/>
          </a:xfrm>
          <a:solidFill>
            <a:schemeClr val="accent1">
              <a:lumMod val="20000"/>
              <a:lumOff val="80000"/>
            </a:schemeClr>
          </a:solidFill>
        </p:spPr>
        <p:txBody>
          <a:bodyPr>
            <a:normAutofit/>
          </a:bodyPr>
          <a:lstStyle/>
          <a:p>
            <a:pPr algn="ctr"/>
            <a:r>
              <a:rPr lang="en-US" sz="4000" b="1"/>
              <a:t>Interstate Funding Formula: Title VII</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0" y="1191454"/>
            <a:ext cx="10241837" cy="5666546"/>
          </a:xfrm>
        </p:spPr>
        <p:txBody>
          <a:bodyPr>
            <a:normAutofit fontScale="55000" lnSpcReduction="20000"/>
          </a:bodyPr>
          <a:lstStyle/>
          <a:p>
            <a:pPr marL="95885" indent="-95885" defTabSz="514350">
              <a:lnSpc>
                <a:spcPct val="120000"/>
              </a:lnSpc>
              <a:spcBef>
                <a:spcPts val="563"/>
              </a:spcBef>
              <a:buClrTx/>
              <a:defRPr/>
            </a:pPr>
            <a:r>
              <a:rPr lang="en-US" sz="4000"/>
              <a:t> Title VII Chapter 2 (Ombudsman) and Chapter 3 (Elder Abuse Prevention): OAA Section 703(a)</a:t>
            </a:r>
          </a:p>
          <a:p>
            <a:pPr marL="95885" indent="-95885" defTabSz="514350">
              <a:lnSpc>
                <a:spcPct val="120000"/>
              </a:lnSpc>
              <a:spcBef>
                <a:spcPts val="563"/>
              </a:spcBef>
              <a:buClrTx/>
              <a:defRPr/>
            </a:pPr>
            <a:r>
              <a:rPr lang="en-US" sz="4000"/>
              <a:t> Data: </a:t>
            </a:r>
            <a:r>
              <a:rPr lang="en-US" sz="4000">
                <a:hlinkClick r:id="rId3"/>
              </a:rPr>
              <a:t>Latest Census Estimates of State’s 60+ population</a:t>
            </a:r>
            <a:endParaRPr lang="en-US" sz="4000"/>
          </a:p>
          <a:p>
            <a:pPr marL="383421" lvl="1" indent="-95885" defTabSz="514350">
              <a:lnSpc>
                <a:spcPct val="120000"/>
              </a:lnSpc>
              <a:spcBef>
                <a:spcPts val="563"/>
              </a:spcBef>
              <a:buClrTx/>
              <a:defRPr/>
            </a:pPr>
            <a:r>
              <a:rPr lang="en-US" sz="3800">
                <a:effectLst/>
                <a:latin typeface="Arial" panose="020B0604020202020204" pitchFamily="34" charset="0"/>
                <a:ea typeface="Times New Roman" panose="02020603050405020304" pitchFamily="18" charset="0"/>
                <a:cs typeface="Times New Roman" panose="02020603050405020304" pitchFamily="18" charset="0"/>
              </a:rPr>
              <a:t> </a:t>
            </a:r>
            <a:r>
              <a:rPr lang="en-US" sz="3800">
                <a:effectLst/>
                <a:latin typeface="Arial" panose="020B0604020202020204" pitchFamily="34" charset="0"/>
                <a:ea typeface="Times New Roman" panose="02020603050405020304" pitchFamily="18" charset="0"/>
                <a:cs typeface="Times New Roman" panose="02020603050405020304" pitchFamily="18" charset="0"/>
                <a:hlinkClick r:id="rId4"/>
              </a:rPr>
              <a:t>Compilations of the Census data by population age 60+</a:t>
            </a:r>
            <a:endParaRPr lang="en-US" sz="3800"/>
          </a:p>
          <a:p>
            <a:pPr marL="95885" indent="-95885" defTabSz="514350">
              <a:lnSpc>
                <a:spcPct val="120000"/>
              </a:lnSpc>
              <a:spcBef>
                <a:spcPts val="563"/>
              </a:spcBef>
              <a:buClrTx/>
              <a:defRPr/>
            </a:pPr>
            <a:r>
              <a:rPr lang="en-US" sz="4000"/>
              <a:t> Formula (for Chapter 2 and 3 allocations):</a:t>
            </a:r>
          </a:p>
          <a:p>
            <a:pPr marL="801886" lvl="1" indent="-514350" defTabSz="514350">
              <a:lnSpc>
                <a:spcPct val="120000"/>
              </a:lnSpc>
              <a:spcBef>
                <a:spcPts val="563"/>
              </a:spcBef>
              <a:buClrTx/>
              <a:buSzPct val="100000"/>
              <a:buFont typeface="+mj-lt"/>
              <a:buAutoNum type="arabicPeriod"/>
              <a:defRPr/>
            </a:pPr>
            <a:r>
              <a:rPr lang="en-US" sz="3800"/>
              <a:t>Allocate to states/territories a proportional amount according to Census 60+ population percentages;</a:t>
            </a:r>
          </a:p>
          <a:p>
            <a:pPr marL="801886" lvl="1" indent="-514350" defTabSz="514350">
              <a:lnSpc>
                <a:spcPct val="120000"/>
              </a:lnSpc>
              <a:spcBef>
                <a:spcPts val="563"/>
              </a:spcBef>
              <a:buClrTx/>
              <a:buSzPct val="100000"/>
              <a:buFont typeface="+mj-lt"/>
              <a:buAutoNum type="arabicPeriod"/>
              <a:defRPr/>
            </a:pPr>
            <a:r>
              <a:rPr lang="en-US" sz="3800"/>
              <a:t>State/territory “minimum amount”;</a:t>
            </a:r>
          </a:p>
          <a:p>
            <a:pPr marL="1253728" lvl="3" indent="-514350" defTabSz="514350">
              <a:lnSpc>
                <a:spcPct val="120000"/>
              </a:lnSpc>
              <a:spcBef>
                <a:spcPts val="563"/>
              </a:spcBef>
              <a:buClrTx/>
              <a:buSzPct val="100000"/>
              <a:defRPr/>
            </a:pPr>
            <a:r>
              <a:rPr lang="en-US" sz="3800"/>
              <a:t>Minimum is ½ percent of allocation amount for all states/territories, except:</a:t>
            </a:r>
          </a:p>
          <a:p>
            <a:pPr marL="1477863" lvl="4" indent="-514350" defTabSz="514350">
              <a:lnSpc>
                <a:spcPct val="120000"/>
              </a:lnSpc>
              <a:spcBef>
                <a:spcPts val="563"/>
              </a:spcBef>
              <a:buClrTx/>
              <a:buFont typeface="Courier New" panose="02070309020205020404" pitchFamily="49" charset="0"/>
              <a:buChar char="o"/>
              <a:defRPr/>
            </a:pPr>
            <a:r>
              <a:rPr lang="en-US" sz="3800"/>
              <a:t>¼ percent for Guam and U.S. Virgin Islands</a:t>
            </a:r>
          </a:p>
          <a:p>
            <a:pPr marL="1477863" lvl="4" indent="-514350" defTabSz="514350">
              <a:lnSpc>
                <a:spcPct val="120000"/>
              </a:lnSpc>
              <a:spcBef>
                <a:spcPts val="563"/>
              </a:spcBef>
              <a:buClrTx/>
              <a:buFont typeface="Courier New" panose="02070309020205020404" pitchFamily="49" charset="0"/>
              <a:buChar char="o"/>
              <a:defRPr/>
            </a:pPr>
            <a:r>
              <a:rPr lang="en-US" sz="3800"/>
              <a:t>1/16 percent for American Samoa and Northern Mariana Islands</a:t>
            </a:r>
          </a:p>
          <a:p>
            <a:pPr marL="801886" lvl="1" indent="-514350" defTabSz="514350">
              <a:lnSpc>
                <a:spcPct val="120000"/>
              </a:lnSpc>
              <a:spcBef>
                <a:spcPts val="563"/>
              </a:spcBef>
              <a:buClrTx/>
              <a:buSzPct val="100000"/>
              <a:buFont typeface="+mj-lt"/>
              <a:buAutoNum type="arabicPeriod"/>
              <a:defRPr/>
            </a:pPr>
            <a:r>
              <a:rPr lang="en-US" sz="3800"/>
              <a:t>State/territory “hold harmless” amount; FY2000 allotment amount;</a:t>
            </a:r>
          </a:p>
          <a:p>
            <a:pPr marL="801886" lvl="1" indent="-514350" defTabSz="514350">
              <a:lnSpc>
                <a:spcPct val="120000"/>
              </a:lnSpc>
              <a:spcBef>
                <a:spcPts val="563"/>
              </a:spcBef>
              <a:buClrTx/>
              <a:buFont typeface="+mj-lt"/>
              <a:buAutoNum type="arabicPeriod"/>
              <a:defRPr/>
            </a:pPr>
            <a:endParaRPr lang="en-US" sz="2800"/>
          </a:p>
          <a:p>
            <a:pPr marL="801886" lvl="1" indent="-514350" defTabSz="514350">
              <a:lnSpc>
                <a:spcPct val="120000"/>
              </a:lnSpc>
              <a:spcBef>
                <a:spcPts val="563"/>
              </a:spcBef>
              <a:buClrTx/>
              <a:buFont typeface="+mj-lt"/>
              <a:buAutoNum type="arabicPeriod"/>
              <a:defRPr/>
            </a:pPr>
            <a:endParaRPr lang="en-US" sz="2800"/>
          </a:p>
          <a:p>
            <a:pPr marL="801886" lvl="1" indent="-514350" defTabSz="514350">
              <a:lnSpc>
                <a:spcPct val="120000"/>
              </a:lnSpc>
              <a:spcBef>
                <a:spcPts val="563"/>
              </a:spcBef>
              <a:buClrTx/>
              <a:buFont typeface="+mj-lt"/>
              <a:buAutoNum type="arabicPeriod"/>
              <a:defRPr/>
            </a:pPr>
            <a:endParaRPr lang="en-US" sz="2800"/>
          </a:p>
          <a:p>
            <a:pPr marL="801886" lvl="1" indent="-514350" defTabSz="514350">
              <a:lnSpc>
                <a:spcPct val="120000"/>
              </a:lnSpc>
              <a:spcBef>
                <a:spcPts val="563"/>
              </a:spcBef>
              <a:buClrTx/>
              <a:buFont typeface="+mj-lt"/>
              <a:buAutoNum type="arabicPeriod"/>
              <a:defRPr/>
            </a:pPr>
            <a:endParaRPr lang="en-US" sz="2800"/>
          </a:p>
        </p:txBody>
      </p:sp>
    </p:spTree>
    <p:extLst>
      <p:ext uri="{BB962C8B-B14F-4D97-AF65-F5344CB8AC3E}">
        <p14:creationId xmlns:p14="http://schemas.microsoft.com/office/powerpoint/2010/main" val="1957103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F7E22A-FB0E-5B8D-0F6B-3CCCA6B656ED}"/>
              </a:ext>
            </a:extLst>
          </p:cNvPr>
          <p:cNvSpPr txBox="1"/>
          <p:nvPr/>
        </p:nvSpPr>
        <p:spPr>
          <a:xfrm>
            <a:off x="0" y="0"/>
            <a:ext cx="486697" cy="369332"/>
          </a:xfrm>
          <a:prstGeom prst="rect">
            <a:avLst/>
          </a:prstGeom>
          <a:noFill/>
        </p:spPr>
        <p:txBody>
          <a:bodyPr wrap="square" rtlCol="0">
            <a:spAutoFit/>
          </a:bodyPr>
          <a:lstStyle/>
          <a:p>
            <a:r>
              <a:rPr lang="en-US" sz="1800" dirty="0"/>
              <a:t>51</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1008132" y="399752"/>
            <a:ext cx="10175735" cy="791702"/>
          </a:xfrm>
          <a:solidFill>
            <a:schemeClr val="accent1">
              <a:lumMod val="20000"/>
              <a:lumOff val="80000"/>
            </a:schemeClr>
          </a:solidFill>
        </p:spPr>
        <p:txBody>
          <a:bodyPr>
            <a:normAutofit fontScale="90000"/>
          </a:bodyPr>
          <a:lstStyle/>
          <a:p>
            <a:pPr algn="ctr"/>
            <a:r>
              <a:rPr lang="en-US" sz="4000" b="1"/>
              <a:t>Interstate Funding Formula: Title VII, Cont.</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0" y="1191454"/>
            <a:ext cx="10241837" cy="5266794"/>
          </a:xfrm>
        </p:spPr>
        <p:txBody>
          <a:bodyPr>
            <a:normAutofit fontScale="70000" lnSpcReduction="20000"/>
          </a:bodyPr>
          <a:lstStyle/>
          <a:p>
            <a:pPr marL="95885" indent="-95885" defTabSz="514350">
              <a:lnSpc>
                <a:spcPct val="120000"/>
              </a:lnSpc>
              <a:spcBef>
                <a:spcPts val="563"/>
              </a:spcBef>
              <a:buClrTx/>
              <a:defRPr/>
            </a:pPr>
            <a:r>
              <a:rPr lang="en-US" sz="3800"/>
              <a:t> Formula (for Chapter 2 and 3 allocations) (continued):</a:t>
            </a:r>
          </a:p>
          <a:p>
            <a:pPr marL="1030486" lvl="1" indent="-742950" defTabSz="514350">
              <a:lnSpc>
                <a:spcPct val="120000"/>
              </a:lnSpc>
              <a:spcBef>
                <a:spcPts val="563"/>
              </a:spcBef>
              <a:buClrTx/>
              <a:buSzPct val="100000"/>
              <a:buFont typeface="+mj-lt"/>
              <a:buAutoNum type="arabicPeriod" startAt="4"/>
              <a:defRPr/>
            </a:pPr>
            <a:r>
              <a:rPr lang="en-US" sz="4000"/>
              <a:t>By state/territory, compare step 2 and step 3, the larger amount becomes the “minimum amount”; </a:t>
            </a:r>
          </a:p>
          <a:p>
            <a:pPr marL="801886" lvl="1" indent="-514350" defTabSz="514350">
              <a:lnSpc>
                <a:spcPct val="120000"/>
              </a:lnSpc>
              <a:spcBef>
                <a:spcPts val="563"/>
              </a:spcBef>
              <a:buClrTx/>
              <a:buSzPct val="100000"/>
              <a:buFont typeface="+mj-lt"/>
              <a:buAutoNum type="arabicPeriod" startAt="4"/>
              <a:defRPr/>
            </a:pPr>
            <a:r>
              <a:rPr lang="en-US" sz="4000"/>
              <a:t>By state/territory, compare step 1 to “minimum amount” (step 4 above) and adjust to “minimum amount” and adjust other “above minimum” states/territories that are above the “minimum amount” accordingly;</a:t>
            </a:r>
          </a:p>
          <a:p>
            <a:pPr marL="801886" lvl="1" indent="-514350" defTabSz="514350">
              <a:lnSpc>
                <a:spcPct val="120000"/>
              </a:lnSpc>
              <a:spcBef>
                <a:spcPts val="563"/>
              </a:spcBef>
              <a:buClrTx/>
              <a:buSzPct val="100000"/>
              <a:buFont typeface="+mj-lt"/>
              <a:buAutoNum type="arabicPeriod" startAt="4"/>
              <a:defRPr/>
            </a:pPr>
            <a:r>
              <a:rPr lang="en-US" sz="4000"/>
              <a:t>Repeat step 5 until all states/territories are at minimum;</a:t>
            </a:r>
          </a:p>
          <a:p>
            <a:pPr marL="801886" lvl="1" indent="-514350" defTabSz="514350">
              <a:lnSpc>
                <a:spcPct val="120000"/>
              </a:lnSpc>
              <a:spcBef>
                <a:spcPts val="563"/>
              </a:spcBef>
              <a:buClrTx/>
              <a:buSzPct val="100000"/>
              <a:buFont typeface="+mj-lt"/>
              <a:buAutoNum type="arabicPeriod" startAt="4"/>
              <a:defRPr/>
            </a:pPr>
            <a:r>
              <a:rPr lang="en-US" sz="4000"/>
              <a:t>Apply interstate transfers.</a:t>
            </a:r>
          </a:p>
          <a:p>
            <a:pPr marL="801886" lvl="1" indent="-514350" defTabSz="514350">
              <a:lnSpc>
                <a:spcPct val="120000"/>
              </a:lnSpc>
              <a:spcBef>
                <a:spcPts val="563"/>
              </a:spcBef>
              <a:buClrTx/>
              <a:buFont typeface="+mj-lt"/>
              <a:buAutoNum type="arabicPeriod" startAt="4"/>
              <a:defRPr/>
            </a:pPr>
            <a:endParaRPr lang="en-US" sz="2800"/>
          </a:p>
          <a:p>
            <a:pPr marL="801886" lvl="1" indent="-514350" defTabSz="514350">
              <a:lnSpc>
                <a:spcPct val="120000"/>
              </a:lnSpc>
              <a:spcBef>
                <a:spcPts val="563"/>
              </a:spcBef>
              <a:buClrTx/>
              <a:buFont typeface="+mj-lt"/>
              <a:buAutoNum type="arabicPeriod" startAt="4"/>
              <a:defRPr/>
            </a:pPr>
            <a:endParaRPr lang="en-US" sz="2800"/>
          </a:p>
          <a:p>
            <a:pPr marL="801886" lvl="1" indent="-514350" defTabSz="514350">
              <a:lnSpc>
                <a:spcPct val="120000"/>
              </a:lnSpc>
              <a:spcBef>
                <a:spcPts val="563"/>
              </a:spcBef>
              <a:buClrTx/>
              <a:buFont typeface="+mj-lt"/>
              <a:buAutoNum type="arabicPeriod" startAt="4"/>
              <a:defRPr/>
            </a:pPr>
            <a:endParaRPr lang="en-US" sz="2800"/>
          </a:p>
          <a:p>
            <a:pPr marL="801886" lvl="1" indent="-514350" defTabSz="514350">
              <a:lnSpc>
                <a:spcPct val="120000"/>
              </a:lnSpc>
              <a:spcBef>
                <a:spcPts val="563"/>
              </a:spcBef>
              <a:buClrTx/>
              <a:buFont typeface="+mj-lt"/>
              <a:buAutoNum type="arabicPeriod" startAt="4"/>
              <a:defRPr/>
            </a:pPr>
            <a:endParaRPr lang="en-US" sz="2800"/>
          </a:p>
          <a:p>
            <a:pPr marL="801886" lvl="1" indent="-514350" defTabSz="514350">
              <a:lnSpc>
                <a:spcPct val="120000"/>
              </a:lnSpc>
              <a:spcBef>
                <a:spcPts val="563"/>
              </a:spcBef>
              <a:buClrTx/>
              <a:buFont typeface="+mj-lt"/>
              <a:buAutoNum type="arabicPeriod" startAt="4"/>
              <a:defRPr/>
            </a:pPr>
            <a:endParaRPr lang="en-US" sz="2800"/>
          </a:p>
        </p:txBody>
      </p:sp>
    </p:spTree>
    <p:extLst>
      <p:ext uri="{BB962C8B-B14F-4D97-AF65-F5344CB8AC3E}">
        <p14:creationId xmlns:p14="http://schemas.microsoft.com/office/powerpoint/2010/main" val="424744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5DF960-1E67-0978-3511-2DD8293F14C4}"/>
              </a:ext>
            </a:extLst>
          </p:cNvPr>
          <p:cNvSpPr txBox="1"/>
          <p:nvPr/>
        </p:nvSpPr>
        <p:spPr>
          <a:xfrm>
            <a:off x="0" y="0"/>
            <a:ext cx="486697" cy="369332"/>
          </a:xfrm>
          <a:prstGeom prst="rect">
            <a:avLst/>
          </a:prstGeom>
          <a:noFill/>
        </p:spPr>
        <p:txBody>
          <a:bodyPr wrap="square" rtlCol="0">
            <a:spAutoFit/>
          </a:bodyPr>
          <a:lstStyle/>
          <a:p>
            <a:r>
              <a:rPr lang="en-US" sz="1800" dirty="0"/>
              <a:t>52</a:t>
            </a:r>
          </a:p>
        </p:txBody>
      </p:sp>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p:txBody>
          <a:bodyPr/>
          <a:lstStyle/>
          <a:p>
            <a:r>
              <a:rPr lang="en-US"/>
              <a:t>Summary and Resources</a:t>
            </a:r>
          </a:p>
        </p:txBody>
      </p:sp>
    </p:spTree>
    <p:extLst>
      <p:ext uri="{BB962C8B-B14F-4D97-AF65-F5344CB8AC3E}">
        <p14:creationId xmlns:p14="http://schemas.microsoft.com/office/powerpoint/2010/main" val="3468349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696CCE-3926-F448-E987-EFFBAC094AE3}"/>
              </a:ext>
            </a:extLst>
          </p:cNvPr>
          <p:cNvSpPr txBox="1"/>
          <p:nvPr/>
        </p:nvSpPr>
        <p:spPr>
          <a:xfrm>
            <a:off x="0" y="0"/>
            <a:ext cx="486697" cy="369332"/>
          </a:xfrm>
          <a:prstGeom prst="rect">
            <a:avLst/>
          </a:prstGeom>
          <a:noFill/>
        </p:spPr>
        <p:txBody>
          <a:bodyPr wrap="square" rtlCol="0">
            <a:spAutoFit/>
          </a:bodyPr>
          <a:lstStyle/>
          <a:p>
            <a:r>
              <a:rPr lang="en-US" sz="1800" dirty="0"/>
              <a:t>53</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200" y="708512"/>
            <a:ext cx="10515600" cy="791702"/>
          </a:xfrm>
          <a:solidFill>
            <a:schemeClr val="accent1">
              <a:lumMod val="20000"/>
              <a:lumOff val="80000"/>
            </a:schemeClr>
          </a:solidFill>
        </p:spPr>
        <p:txBody>
          <a:bodyPr>
            <a:normAutofit/>
          </a:bodyPr>
          <a:lstStyle/>
          <a:p>
            <a:pPr algn="ctr"/>
            <a:r>
              <a:rPr lang="en-US" sz="4000" b="1"/>
              <a:t>Timeline</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238160"/>
          </a:xfrm>
        </p:spPr>
        <p:txBody>
          <a:bodyPr>
            <a:normAutofit/>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ACL is providing training, technical assistance, and working with SUA and tribal organization grantees to come into compliance with the final rule.</a:t>
            </a:r>
          </a:p>
          <a:p>
            <a:pPr marL="383977" lvl="1" indent="-96441" defTabSz="514350">
              <a:lnSpc>
                <a:spcPct val="100000"/>
              </a:lnSpc>
              <a:spcBef>
                <a:spcPts val="563"/>
              </a:spcBef>
              <a:buClrTx/>
              <a:buSzPct val="100000"/>
              <a:buFont typeface="Wingdings" panose="05000000000000000000" pitchFamily="2" charset="2"/>
              <a:buChar char="§"/>
              <a:defRPr/>
            </a:pPr>
            <a:r>
              <a:rPr lang="en-US" sz="2400"/>
              <a:t> AAAs should work closely with their SUA and service providers should work closely with their AAAs or SUA for single PSA states. </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The compliance date is October 1, 2025. </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There will also be a collaborative corrective action plan (CAP) process. States that experience challenges in complying with specific requirements under the final rule may engage with ACL to establish a corrective action plan to resolve those challenges under an extended timeframe.</a:t>
            </a:r>
          </a:p>
          <a:p>
            <a:pPr marL="96441" marR="0" lvl="0" indent="-96441" algn="l" defTabSz="514350" rtl="0" eaLnBrk="1" fontAlgn="auto" latinLnBrk="0" hangingPunct="1">
              <a:lnSpc>
                <a:spcPct val="90000"/>
              </a:lnSpc>
              <a:spcBef>
                <a:spcPts val="563"/>
              </a:spcBef>
              <a:spcAft>
                <a:spcPts val="0"/>
              </a:spcAft>
              <a:buClrTx/>
              <a:buSzPct val="100000"/>
              <a:buFont typeface="Wingdings" panose="05000000000000000000" pitchFamily="2" charset="2"/>
              <a:buChar char="§"/>
              <a:tabLst/>
              <a:defRPr/>
            </a:pPr>
            <a:endParaRPr lang="en-US" sz="2400"/>
          </a:p>
        </p:txBody>
      </p:sp>
    </p:spTree>
    <p:extLst>
      <p:ext uri="{BB962C8B-B14F-4D97-AF65-F5344CB8AC3E}">
        <p14:creationId xmlns:p14="http://schemas.microsoft.com/office/powerpoint/2010/main" val="401643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73F5E6-7791-CA78-1313-2649A3E58679}"/>
              </a:ext>
            </a:extLst>
          </p:cNvPr>
          <p:cNvSpPr txBox="1"/>
          <p:nvPr/>
        </p:nvSpPr>
        <p:spPr>
          <a:xfrm>
            <a:off x="0" y="0"/>
            <a:ext cx="486697" cy="369332"/>
          </a:xfrm>
          <a:prstGeom prst="rect">
            <a:avLst/>
          </a:prstGeom>
          <a:noFill/>
        </p:spPr>
        <p:txBody>
          <a:bodyPr wrap="square" rtlCol="0">
            <a:spAutoFit/>
          </a:bodyPr>
          <a:lstStyle/>
          <a:p>
            <a:r>
              <a:rPr lang="en-US" sz="1800" dirty="0"/>
              <a:t>54</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67888"/>
            <a:ext cx="10515600" cy="791702"/>
          </a:xfrm>
          <a:solidFill>
            <a:schemeClr val="accent1">
              <a:lumMod val="20000"/>
              <a:lumOff val="80000"/>
            </a:schemeClr>
          </a:solidFill>
        </p:spPr>
        <p:txBody>
          <a:bodyPr>
            <a:normAutofit/>
          </a:bodyPr>
          <a:lstStyle/>
          <a:p>
            <a:pPr algn="ctr"/>
            <a:r>
              <a:rPr lang="en-US" sz="4000" b="1"/>
              <a:t>OAA Final Rule Resources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238160"/>
          </a:xfrm>
        </p:spPr>
        <p:txBody>
          <a:bodyPr>
            <a:normAutofit/>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The Older Americans Act </a:t>
            </a:r>
            <a:r>
              <a:rPr lang="en-US" sz="2400">
                <a:hlinkClick r:id="rId3"/>
              </a:rPr>
              <a:t>Final Rule</a:t>
            </a:r>
            <a:endParaRPr lang="en-US" sz="2400"/>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ACL's OAA Regulations webpage: </a:t>
            </a:r>
            <a:r>
              <a:rPr lang="en-US" sz="2400">
                <a:hlinkClick r:id="rId4"/>
              </a:rPr>
              <a:t>https://acl.gov/OAArule</a:t>
            </a:r>
            <a:r>
              <a:rPr lang="en-US" sz="2400"/>
              <a:t>  </a:t>
            </a:r>
          </a:p>
          <a:p>
            <a:pPr marL="383977" lvl="1" indent="-96441" defTabSz="514350">
              <a:lnSpc>
                <a:spcPct val="100000"/>
              </a:lnSpc>
              <a:spcBef>
                <a:spcPts val="563"/>
              </a:spcBef>
              <a:buClrTx/>
              <a:buSzPct val="100000"/>
              <a:buFont typeface="Wingdings" panose="05000000000000000000" pitchFamily="2" charset="2"/>
              <a:buChar char="§"/>
              <a:defRPr/>
            </a:pPr>
            <a:r>
              <a:rPr lang="en-US" sz="2400"/>
              <a:t> Slides and recordings of webinars</a:t>
            </a:r>
          </a:p>
          <a:p>
            <a:pPr marL="383977" lvl="1" indent="-96441" defTabSz="514350">
              <a:lnSpc>
                <a:spcPct val="100000"/>
              </a:lnSpc>
              <a:spcBef>
                <a:spcPts val="563"/>
              </a:spcBef>
              <a:buClrTx/>
              <a:buSzPct val="100000"/>
              <a:buFont typeface="Wingdings" panose="05000000000000000000" pitchFamily="2" charset="2"/>
              <a:buChar char="§"/>
              <a:defRPr/>
            </a:pPr>
            <a:r>
              <a:rPr lang="en-US" sz="2400"/>
              <a:t> Fact sheets </a:t>
            </a:r>
          </a:p>
          <a:p>
            <a:pPr marL="383977" lvl="1" indent="-96441" defTabSz="514350">
              <a:lnSpc>
                <a:spcPct val="100000"/>
              </a:lnSpc>
              <a:spcBef>
                <a:spcPts val="563"/>
              </a:spcBef>
              <a:buClrTx/>
              <a:buSzPct val="100000"/>
              <a:buFont typeface="Wingdings" panose="05000000000000000000" pitchFamily="2" charset="2"/>
              <a:buChar char="§"/>
              <a:defRPr/>
            </a:pPr>
            <a:r>
              <a:rPr lang="en-US" sz="2400"/>
              <a:t> ACL announcement and additional resources </a:t>
            </a:r>
          </a:p>
          <a:p>
            <a:pPr marL="610791" lvl="2" indent="-96441" defTabSz="514350">
              <a:lnSpc>
                <a:spcPct val="100000"/>
              </a:lnSpc>
              <a:spcBef>
                <a:spcPts val="563"/>
              </a:spcBef>
              <a:buClrTx/>
              <a:buSzPct val="100000"/>
              <a:buFont typeface="Wingdings" panose="05000000000000000000" pitchFamily="2" charset="2"/>
              <a:buChar char="§"/>
              <a:defRPr/>
            </a:pPr>
            <a:r>
              <a:rPr lang="en-US" sz="2288"/>
              <a:t> </a:t>
            </a:r>
            <a:r>
              <a:rPr lang="en-US" sz="2288" i="1"/>
              <a:t>New!</a:t>
            </a:r>
            <a:r>
              <a:rPr lang="en-US" sz="2288"/>
              <a:t> </a:t>
            </a:r>
            <a:r>
              <a:rPr lang="en-US" sz="2288">
                <a:hlinkClick r:id="rId5"/>
              </a:rPr>
              <a:t>Title III Select Topic Areas to Review for SUAs</a:t>
            </a:r>
            <a:endParaRPr lang="en-US" sz="2288"/>
          </a:p>
          <a:p>
            <a:pPr marL="610791" lvl="2" indent="-96441" defTabSz="514350">
              <a:lnSpc>
                <a:spcPct val="100000"/>
              </a:lnSpc>
              <a:spcBef>
                <a:spcPts val="563"/>
              </a:spcBef>
              <a:buClrTx/>
              <a:buSzPct val="100000"/>
              <a:buFont typeface="Wingdings" panose="05000000000000000000" pitchFamily="2" charset="2"/>
              <a:buChar char="§"/>
              <a:defRPr/>
            </a:pPr>
            <a:r>
              <a:rPr lang="en-US" sz="2288" i="1"/>
              <a:t> New! </a:t>
            </a:r>
            <a:r>
              <a:rPr lang="en-US" sz="2288">
                <a:hlinkClick r:id="rId6"/>
              </a:rPr>
              <a:t>OAA Regulations 1988 to 2024 Comparison Chart</a:t>
            </a:r>
            <a:endParaRPr lang="en-US" sz="2288"/>
          </a:p>
          <a:p>
            <a:pPr marL="383977" lvl="1" indent="-96441" defTabSz="514350">
              <a:lnSpc>
                <a:spcPct val="100000"/>
              </a:lnSpc>
              <a:spcBef>
                <a:spcPts val="563"/>
              </a:spcBef>
              <a:buClrTx/>
              <a:buSzPct val="100000"/>
              <a:buFont typeface="Wingdings" panose="05000000000000000000" pitchFamily="2" charset="2"/>
              <a:buChar char="§"/>
              <a:defRPr/>
            </a:pPr>
            <a:r>
              <a:rPr lang="en-US" sz="2400"/>
              <a:t> Information on upcoming webinars or trainings</a:t>
            </a:r>
          </a:p>
          <a:p>
            <a:pPr marL="383977" lvl="1" indent="-96441" defTabSz="514350">
              <a:lnSpc>
                <a:spcPct val="100000"/>
              </a:lnSpc>
              <a:spcBef>
                <a:spcPts val="563"/>
              </a:spcBef>
              <a:buClrTx/>
              <a:buSzPct val="100000"/>
              <a:buFont typeface="Wingdings" panose="05000000000000000000" pitchFamily="2" charset="2"/>
              <a:buChar char="§"/>
              <a:defRPr/>
            </a:pPr>
            <a:r>
              <a:rPr lang="en-US" sz="2400"/>
              <a:t> Coming soon: Slides and recording of this webinar</a:t>
            </a:r>
          </a:p>
        </p:txBody>
      </p:sp>
    </p:spTree>
    <p:extLst>
      <p:ext uri="{BB962C8B-B14F-4D97-AF65-F5344CB8AC3E}">
        <p14:creationId xmlns:p14="http://schemas.microsoft.com/office/powerpoint/2010/main" val="3732273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D94FCF-C6E8-3861-E3C5-A8C94244ED97}"/>
              </a:ext>
            </a:extLst>
          </p:cNvPr>
          <p:cNvSpPr txBox="1"/>
          <p:nvPr/>
        </p:nvSpPr>
        <p:spPr>
          <a:xfrm>
            <a:off x="0" y="0"/>
            <a:ext cx="486697" cy="369332"/>
          </a:xfrm>
          <a:prstGeom prst="rect">
            <a:avLst/>
          </a:prstGeom>
          <a:noFill/>
        </p:spPr>
        <p:txBody>
          <a:bodyPr wrap="square" rtlCol="0">
            <a:spAutoFit/>
          </a:bodyPr>
          <a:lstStyle/>
          <a:p>
            <a:r>
              <a:rPr lang="en-US" sz="1800" dirty="0"/>
              <a:t>55</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67888"/>
            <a:ext cx="10515600" cy="791702"/>
          </a:xfrm>
          <a:solidFill>
            <a:schemeClr val="accent1">
              <a:lumMod val="20000"/>
              <a:lumOff val="80000"/>
            </a:schemeClr>
          </a:solidFill>
        </p:spPr>
        <p:txBody>
          <a:bodyPr>
            <a:normAutofit/>
          </a:bodyPr>
          <a:lstStyle/>
          <a:p>
            <a:pPr algn="ctr"/>
            <a:r>
              <a:rPr lang="en-US" sz="4000" b="1"/>
              <a:t>Upcoming</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0" y="1705894"/>
            <a:ext cx="10515600" cy="4621754"/>
          </a:xfrm>
        </p:spPr>
        <p:txBody>
          <a:bodyPr>
            <a:normAutofit/>
          </a:bodyPr>
          <a:lstStyle/>
          <a:p>
            <a:pPr marL="96004" indent="-95885" defTabSz="514350">
              <a:lnSpc>
                <a:spcPct val="100000"/>
              </a:lnSpc>
              <a:spcBef>
                <a:spcPts val="563"/>
              </a:spcBef>
              <a:buClrTx/>
              <a:defRPr/>
            </a:pPr>
            <a:r>
              <a:rPr lang="en-US" sz="2800"/>
              <a:t> State Plans, Area Plans, &amp; IFFs Fact Sheet</a:t>
            </a:r>
          </a:p>
          <a:p>
            <a:pPr marL="96004" indent="-95885" defTabSz="514350">
              <a:lnSpc>
                <a:spcPct val="100000"/>
              </a:lnSpc>
              <a:spcBef>
                <a:spcPts val="563"/>
              </a:spcBef>
              <a:buClrTx/>
              <a:defRPr/>
            </a:pPr>
            <a:r>
              <a:rPr lang="en-US" sz="2800"/>
              <a:t> Upcoming Back to Basics Webinar Sessions: </a:t>
            </a:r>
          </a:p>
          <a:p>
            <a:pPr marL="610235" lvl="2" indent="-95885" defTabSz="514350">
              <a:lnSpc>
                <a:spcPct val="100000"/>
              </a:lnSpc>
              <a:spcBef>
                <a:spcPts val="563"/>
              </a:spcBef>
              <a:buClrTx/>
              <a:buSzPct val="100000"/>
              <a:buFont typeface="Wingdings" panose="05000000000000000000" pitchFamily="2" charset="2"/>
              <a:buChar char="§"/>
              <a:defRPr/>
            </a:pPr>
            <a:r>
              <a:rPr lang="en-US" sz="2600"/>
              <a:t> Contracts and  Commercial Relationships, Nutrition, Long-Term Care Ombudsman, Legal Assistance and Defense Against Guardianship, Emergencies and Disasters, and others to be announced</a:t>
            </a:r>
          </a:p>
          <a:p>
            <a:pPr marL="95885" indent="-95885" defTabSz="514350">
              <a:lnSpc>
                <a:spcPct val="100000"/>
              </a:lnSpc>
              <a:spcBef>
                <a:spcPts val="563"/>
              </a:spcBef>
              <a:buClrTx/>
              <a:defRPr/>
            </a:pPr>
            <a:r>
              <a:rPr lang="en-US" sz="2912"/>
              <a:t> Additional upcoming webinar on Updated State Plan Guidance</a:t>
            </a:r>
          </a:p>
          <a:p>
            <a:pPr marL="514350" lvl="2" indent="0" defTabSz="514350">
              <a:lnSpc>
                <a:spcPct val="100000"/>
              </a:lnSpc>
              <a:spcBef>
                <a:spcPts val="563"/>
              </a:spcBef>
              <a:buClrTx/>
              <a:buSzPct val="100000"/>
              <a:buNone/>
              <a:defRPr/>
            </a:pPr>
            <a:endParaRPr lang="en-US" sz="2400"/>
          </a:p>
        </p:txBody>
      </p:sp>
    </p:spTree>
    <p:extLst>
      <p:ext uri="{BB962C8B-B14F-4D97-AF65-F5344CB8AC3E}">
        <p14:creationId xmlns:p14="http://schemas.microsoft.com/office/powerpoint/2010/main" val="825309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2" name="TextBox 1">
            <a:extLst>
              <a:ext uri="{FF2B5EF4-FFF2-40B4-BE49-F238E27FC236}">
                <a16:creationId xmlns:a16="http://schemas.microsoft.com/office/drawing/2014/main" id="{CD8A3804-5219-24B5-06CC-C57AACBE827A}"/>
              </a:ext>
            </a:extLst>
          </p:cNvPr>
          <p:cNvSpPr txBox="1"/>
          <p:nvPr/>
        </p:nvSpPr>
        <p:spPr>
          <a:xfrm>
            <a:off x="0" y="0"/>
            <a:ext cx="486697" cy="369332"/>
          </a:xfrm>
          <a:prstGeom prst="rect">
            <a:avLst/>
          </a:prstGeom>
          <a:noFill/>
        </p:spPr>
        <p:txBody>
          <a:bodyPr wrap="square" rtlCol="0">
            <a:spAutoFit/>
          </a:bodyPr>
          <a:lstStyle/>
          <a:p>
            <a:r>
              <a:rPr lang="en-US" sz="1800" dirty="0">
                <a:solidFill>
                  <a:schemeClr val="bg1"/>
                </a:solidFill>
              </a:rPr>
              <a:t>56</a:t>
            </a:r>
          </a:p>
        </p:txBody>
      </p:sp>
      <p:sp>
        <p:nvSpPr>
          <p:cNvPr id="11" name="Title 10">
            <a:extLst>
              <a:ext uri="{FF2B5EF4-FFF2-40B4-BE49-F238E27FC236}">
                <a16:creationId xmlns:a16="http://schemas.microsoft.com/office/drawing/2014/main" id="{DFF8AEB3-BCC4-B0EC-DE6C-9B6E25BDD1D3}"/>
              </a:ext>
            </a:extLst>
          </p:cNvPr>
          <p:cNvSpPr>
            <a:spLocks noGrp="1"/>
          </p:cNvSpPr>
          <p:nvPr>
            <p:ph type="title"/>
          </p:nvPr>
        </p:nvSpPr>
        <p:spPr/>
        <p:txBody>
          <a:bodyPr/>
          <a:lstStyle/>
          <a:p>
            <a:r>
              <a:rPr lang="en-US"/>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5E4D40-FA7A-4535-68DE-559F98D328BA}"/>
              </a:ext>
            </a:extLst>
          </p:cNvPr>
          <p:cNvSpPr txBox="1"/>
          <p:nvPr/>
        </p:nvSpPr>
        <p:spPr>
          <a:xfrm>
            <a:off x="0" y="0"/>
            <a:ext cx="486697" cy="369332"/>
          </a:xfrm>
          <a:prstGeom prst="rect">
            <a:avLst/>
          </a:prstGeom>
          <a:noFill/>
        </p:spPr>
        <p:txBody>
          <a:bodyPr wrap="square" rtlCol="0">
            <a:spAutoFit/>
          </a:bodyPr>
          <a:lstStyle/>
          <a:p>
            <a:r>
              <a:rPr lang="en-US" sz="1800" dirty="0"/>
              <a:t>6</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775815" y="676448"/>
            <a:ext cx="10848031" cy="791702"/>
          </a:xfrm>
          <a:solidFill>
            <a:schemeClr val="accent1">
              <a:lumMod val="20000"/>
              <a:lumOff val="80000"/>
            </a:schemeClr>
          </a:solidFill>
        </p:spPr>
        <p:txBody>
          <a:bodyPr>
            <a:normAutofit fontScale="90000"/>
          </a:bodyPr>
          <a:lstStyle/>
          <a:p>
            <a:pPr algn="ctr"/>
            <a:r>
              <a:rPr lang="en-US" sz="4000" b="1"/>
              <a:t>Back to Basics: What does it mean? Why now?</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584960"/>
            <a:ext cx="10515600" cy="4953000"/>
          </a:xfrm>
        </p:spPr>
        <p:txBody>
          <a:bodyPr>
            <a:normAutofit fontScale="92500" lnSpcReduction="10000"/>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b="1"/>
              <a:t> What – </a:t>
            </a:r>
            <a:r>
              <a:rPr lang="en-US" sz="2600"/>
              <a:t>Meeting the mission and vision of the OAA by holistic program management:</a:t>
            </a:r>
          </a:p>
          <a:p>
            <a:pPr marL="630436" lvl="1" indent="-342900" defTabSz="514350">
              <a:lnSpc>
                <a:spcPct val="100000"/>
              </a:lnSpc>
              <a:spcBef>
                <a:spcPts val="563"/>
              </a:spcBef>
              <a:buClrTx/>
              <a:buSzPct val="100000"/>
              <a:buFont typeface="Arial" panose="020B0604020202020204" pitchFamily="34" charset="0"/>
              <a:buChar char="•"/>
              <a:defRPr/>
            </a:pPr>
            <a:r>
              <a:rPr lang="en-US" sz="2400"/>
              <a:t>Program, fiscal, data, evaluation, training, communications, policies &amp; procedures, all in alignment; </a:t>
            </a:r>
          </a:p>
          <a:p>
            <a:pPr marL="630436" lvl="1" indent="-342900" defTabSz="514350">
              <a:lnSpc>
                <a:spcPct val="100000"/>
              </a:lnSpc>
              <a:spcBef>
                <a:spcPts val="563"/>
              </a:spcBef>
              <a:buClrTx/>
              <a:buSzPct val="100000"/>
              <a:buFont typeface="Arial" panose="020B0604020202020204" pitchFamily="34" charset="0"/>
              <a:buChar char="•"/>
              <a:defRPr/>
            </a:pPr>
            <a:r>
              <a:rPr lang="en-US" sz="2400"/>
              <a:t>Maintaining integrity of advocacy activities; and</a:t>
            </a:r>
          </a:p>
          <a:p>
            <a:pPr marL="630436" lvl="1" indent="-342900" defTabSz="514350">
              <a:lnSpc>
                <a:spcPct val="100000"/>
              </a:lnSpc>
              <a:spcBef>
                <a:spcPts val="563"/>
              </a:spcBef>
              <a:buClrTx/>
              <a:buSzPct val="100000"/>
              <a:buFont typeface="Arial" panose="020B0604020202020204" pitchFamily="34" charset="0"/>
              <a:buChar char="•"/>
              <a:defRPr/>
            </a:pPr>
            <a:r>
              <a:rPr lang="en-US" sz="2400"/>
              <a:t>Targeted, effective, efficient activity</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600"/>
              <a:t> </a:t>
            </a:r>
            <a:r>
              <a:rPr lang="en-US" sz="2600" b="1"/>
              <a:t>Why – </a:t>
            </a:r>
          </a:p>
          <a:p>
            <a:pPr marL="630436" lvl="1" indent="-342900" defTabSz="514350">
              <a:lnSpc>
                <a:spcPct val="100000"/>
              </a:lnSpc>
              <a:spcBef>
                <a:spcPts val="563"/>
              </a:spcBef>
              <a:buClrTx/>
              <a:buSzPct val="100000"/>
              <a:buFont typeface="Arial" panose="020B0604020202020204" pitchFamily="34" charset="0"/>
              <a:buChar char="•"/>
              <a:defRPr/>
            </a:pPr>
            <a:r>
              <a:rPr lang="en-US" sz="2400"/>
              <a:t>Coincides with the first comprehensive update to OAA program regulations in 36 years</a:t>
            </a:r>
          </a:p>
          <a:p>
            <a:pPr marL="630436" lvl="1" indent="-342900" defTabSz="514350">
              <a:lnSpc>
                <a:spcPct val="100000"/>
              </a:lnSpc>
              <a:spcBef>
                <a:spcPts val="563"/>
              </a:spcBef>
              <a:buClrTx/>
              <a:buSzPct val="100000"/>
              <a:buFont typeface="Arial" panose="020B0604020202020204" pitchFamily="34" charset="0"/>
              <a:buChar char="•"/>
              <a:defRPr/>
            </a:pPr>
            <a:r>
              <a:rPr lang="en-US" sz="2400"/>
              <a:t>Emerging from the COVID-19 pandemic</a:t>
            </a:r>
          </a:p>
          <a:p>
            <a:pPr marL="630436" lvl="1" indent="-342900" defTabSz="514350">
              <a:lnSpc>
                <a:spcPct val="100000"/>
              </a:lnSpc>
              <a:spcBef>
                <a:spcPts val="563"/>
              </a:spcBef>
              <a:buClrTx/>
              <a:buSzPct val="100000"/>
              <a:buFont typeface="Arial" panose="020B0604020202020204" pitchFamily="34" charset="0"/>
              <a:buChar char="•"/>
              <a:defRPr/>
            </a:pPr>
            <a:r>
              <a:rPr lang="en-US" sz="2400"/>
              <a:t>Recent spate of retirements</a:t>
            </a:r>
          </a:p>
          <a:p>
            <a:pPr marL="630436" lvl="1" indent="-342900" defTabSz="514350">
              <a:lnSpc>
                <a:spcPct val="100000"/>
              </a:lnSpc>
              <a:spcBef>
                <a:spcPts val="563"/>
              </a:spcBef>
              <a:buClrTx/>
              <a:buSzPct val="100000"/>
              <a:buFont typeface="Arial" panose="020B0604020202020204" pitchFamily="34" charset="0"/>
              <a:buChar char="•"/>
              <a:defRPr/>
            </a:pPr>
            <a:r>
              <a:rPr lang="en-US" sz="2400"/>
              <a:t>New and developing business opportunities</a:t>
            </a:r>
          </a:p>
          <a:p>
            <a:pPr marL="630436" lvl="1" indent="-342900" defTabSz="514350">
              <a:lnSpc>
                <a:spcPct val="100000"/>
              </a:lnSpc>
              <a:spcBef>
                <a:spcPts val="563"/>
              </a:spcBef>
              <a:buClrTx/>
              <a:buSzPct val="100000"/>
              <a:buFont typeface="Arial" panose="020B0604020202020204" pitchFamily="34" charset="0"/>
              <a:buChar char="•"/>
              <a:defRPr/>
            </a:pPr>
            <a:r>
              <a:rPr lang="en-US" sz="2400"/>
              <a:t>Increased interest in stewardship of public funds</a:t>
            </a:r>
          </a:p>
        </p:txBody>
      </p:sp>
    </p:spTree>
    <p:extLst>
      <p:ext uri="{BB962C8B-B14F-4D97-AF65-F5344CB8AC3E}">
        <p14:creationId xmlns:p14="http://schemas.microsoft.com/office/powerpoint/2010/main" val="132399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27BCAD-C3E7-D482-FA18-F90E60DA0DC7}"/>
              </a:ext>
            </a:extLst>
          </p:cNvPr>
          <p:cNvSpPr txBox="1"/>
          <p:nvPr/>
        </p:nvSpPr>
        <p:spPr>
          <a:xfrm>
            <a:off x="0" y="0"/>
            <a:ext cx="486697" cy="369332"/>
          </a:xfrm>
          <a:prstGeom prst="rect">
            <a:avLst/>
          </a:prstGeom>
          <a:noFill/>
        </p:spPr>
        <p:txBody>
          <a:bodyPr wrap="square" rtlCol="0">
            <a:spAutoFit/>
          </a:bodyPr>
          <a:lstStyle/>
          <a:p>
            <a:r>
              <a:rPr lang="en-US" sz="1800" dirty="0"/>
              <a:t>7</a:t>
            </a:r>
            <a:endParaRPr lang="en-US" dirty="0"/>
          </a:p>
        </p:txBody>
      </p:sp>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p:txBody>
          <a:bodyPr/>
          <a:lstStyle/>
          <a:p>
            <a:r>
              <a:rPr lang="en-US"/>
              <a:t>OAA Final Rule Provisions</a:t>
            </a:r>
          </a:p>
        </p:txBody>
      </p:sp>
    </p:spTree>
    <p:extLst>
      <p:ext uri="{BB962C8B-B14F-4D97-AF65-F5344CB8AC3E}">
        <p14:creationId xmlns:p14="http://schemas.microsoft.com/office/powerpoint/2010/main" val="2936578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32D46B-60CA-7891-39B7-4A2458AEB1B1}"/>
              </a:ext>
            </a:extLst>
          </p:cNvPr>
          <p:cNvSpPr txBox="1"/>
          <p:nvPr/>
        </p:nvSpPr>
        <p:spPr>
          <a:xfrm>
            <a:off x="0" y="0"/>
            <a:ext cx="486697" cy="369332"/>
          </a:xfrm>
          <a:prstGeom prst="rect">
            <a:avLst/>
          </a:prstGeom>
          <a:noFill/>
        </p:spPr>
        <p:txBody>
          <a:bodyPr wrap="square" rtlCol="0">
            <a:spAutoFit/>
          </a:bodyPr>
          <a:lstStyle/>
          <a:p>
            <a:r>
              <a:rPr lang="en-US" sz="1800" dirty="0"/>
              <a:t>8</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67888"/>
            <a:ext cx="10515600" cy="791702"/>
          </a:xfrm>
          <a:solidFill>
            <a:schemeClr val="accent1">
              <a:lumMod val="20000"/>
              <a:lumOff val="80000"/>
            </a:schemeClr>
          </a:solidFill>
        </p:spPr>
        <p:txBody>
          <a:bodyPr>
            <a:normAutofit/>
          </a:bodyPr>
          <a:lstStyle/>
          <a:p>
            <a:pPr algn="ctr"/>
            <a:r>
              <a:rPr lang="en-US" sz="4000" b="1"/>
              <a:t>Compliance Date</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238160"/>
          </a:xfrm>
        </p:spPr>
        <p:txBody>
          <a:bodyPr/>
          <a:lstStyle/>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a:t>
            </a:r>
            <a:r>
              <a:rPr lang="en-US" sz="2400" b="1"/>
              <a:t>Compliance Date</a:t>
            </a:r>
            <a:r>
              <a:rPr lang="en-US" sz="2400"/>
              <a:t>: October 1, 2025.</a:t>
            </a:r>
          </a:p>
          <a:p>
            <a:pPr marL="96441" marR="0" lvl="0" indent="-96441" algn="l" defTabSz="514350" rtl="0" eaLnBrk="1" fontAlgn="auto" latinLnBrk="0" hangingPunct="1">
              <a:lnSpc>
                <a:spcPct val="100000"/>
              </a:lnSpc>
              <a:spcBef>
                <a:spcPts val="563"/>
              </a:spcBef>
              <a:spcAft>
                <a:spcPts val="0"/>
              </a:spcAft>
              <a:buClrTx/>
              <a:buSzPct val="100000"/>
              <a:buFont typeface="Wingdings" panose="05000000000000000000" pitchFamily="2" charset="2"/>
              <a:buChar char="§"/>
              <a:tabLst/>
              <a:defRPr/>
            </a:pPr>
            <a:r>
              <a:rPr lang="en-US" sz="2400"/>
              <a:t> As the final rule goes into effect, we look forward to providing technical assistance and engaging with stakeholders regarding implementation of the final rule.</a:t>
            </a:r>
          </a:p>
          <a:p>
            <a:pPr marL="383977" lvl="1" indent="-96441" defTabSz="514350">
              <a:lnSpc>
                <a:spcPct val="100000"/>
              </a:lnSpc>
              <a:spcBef>
                <a:spcPts val="563"/>
              </a:spcBef>
              <a:buClrTx/>
              <a:buSzPct val="100000"/>
              <a:buFont typeface="Wingdings" panose="05000000000000000000" pitchFamily="2" charset="2"/>
              <a:buChar char="§"/>
              <a:defRPr/>
            </a:pPr>
            <a:r>
              <a:rPr lang="en-US" sz="2400"/>
              <a:t> For State Units on Aging (SUAs) that are unable to meet the October 1, 2025, compliance date, ACL will have a supportive corrective action plan process in place.</a:t>
            </a:r>
          </a:p>
        </p:txBody>
      </p:sp>
    </p:spTree>
    <p:extLst>
      <p:ext uri="{BB962C8B-B14F-4D97-AF65-F5344CB8AC3E}">
        <p14:creationId xmlns:p14="http://schemas.microsoft.com/office/powerpoint/2010/main" val="422086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FEB87F-F927-A7A5-4F36-2E1FCA525B87}"/>
              </a:ext>
            </a:extLst>
          </p:cNvPr>
          <p:cNvSpPr txBox="1"/>
          <p:nvPr/>
        </p:nvSpPr>
        <p:spPr>
          <a:xfrm>
            <a:off x="0" y="0"/>
            <a:ext cx="486697" cy="369332"/>
          </a:xfrm>
          <a:prstGeom prst="rect">
            <a:avLst/>
          </a:prstGeom>
          <a:noFill/>
        </p:spPr>
        <p:txBody>
          <a:bodyPr wrap="square" rtlCol="0">
            <a:spAutoFit/>
          </a:bodyPr>
          <a:lstStyle/>
          <a:p>
            <a:r>
              <a:rPr lang="en-US" sz="1800" dirty="0"/>
              <a:t>9</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838200" y="491490"/>
            <a:ext cx="10515600" cy="1173682"/>
          </a:xfrm>
          <a:solidFill>
            <a:schemeClr val="accent1">
              <a:lumMod val="20000"/>
              <a:lumOff val="80000"/>
            </a:schemeClr>
          </a:solidFill>
        </p:spPr>
        <p:txBody>
          <a:bodyPr>
            <a:normAutofit fontScale="90000"/>
          </a:bodyPr>
          <a:lstStyle/>
          <a:p>
            <a:pPr algn="ctr"/>
            <a:r>
              <a:rPr lang="en-US" sz="4000" b="1"/>
              <a:t>Layout of the Final Rule:</a:t>
            </a:r>
            <a:br>
              <a:rPr lang="en-US" sz="4000" b="1"/>
            </a:br>
            <a:r>
              <a:rPr lang="en-US" sz="4000" b="1"/>
              <a:t>Preamble (Sections I-III) &amp; Regulatory Text</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994708"/>
          </a:xfrm>
        </p:spPr>
        <p:txBody>
          <a:bodyPr>
            <a:normAutofit fontScale="92500" lnSpcReduction="10000"/>
          </a:bodyPr>
          <a:lstStyle/>
          <a:p>
            <a:pPr marL="95885" marR="0" lvl="0" indent="-95885"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400"/>
              <a:t> We strongly encourage you to read the entire </a:t>
            </a:r>
            <a:r>
              <a:rPr lang="en-US" sz="2400">
                <a:hlinkClick r:id="rId3"/>
              </a:rPr>
              <a:t>final rule</a:t>
            </a:r>
            <a:r>
              <a:rPr lang="en-US" sz="2400"/>
              <a:t>. There are two basic sections:​</a:t>
            </a:r>
            <a:endParaRPr lang="en-US"/>
          </a:p>
          <a:p>
            <a:pPr marL="383540" lvl="1" indent="-95885" defTabSz="514350">
              <a:lnSpc>
                <a:spcPct val="110000"/>
              </a:lnSpc>
              <a:spcBef>
                <a:spcPts val="563"/>
              </a:spcBef>
              <a:buClrTx/>
              <a:buSzPct val="100000"/>
              <a:buFont typeface="Wingdings" panose="05000000000000000000" pitchFamily="2" charset="2"/>
              <a:buChar char="§"/>
              <a:defRPr/>
            </a:pPr>
            <a:r>
              <a:rPr lang="en-US" sz="2400"/>
              <a:t> The first portion is the preamble:​</a:t>
            </a:r>
          </a:p>
          <a:p>
            <a:pPr marL="610235" lvl="2" indent="-95885" defTabSz="514350">
              <a:lnSpc>
                <a:spcPct val="110000"/>
              </a:lnSpc>
              <a:spcBef>
                <a:spcPts val="563"/>
              </a:spcBef>
              <a:buClrTx/>
              <a:buSzPct val="100000"/>
              <a:buFont typeface="Wingdings" panose="05000000000000000000" pitchFamily="2" charset="2"/>
              <a:buChar char="§"/>
              <a:defRPr/>
            </a:pPr>
            <a:r>
              <a:rPr lang="en-US" sz="2288"/>
              <a:t> Background​, explanation of the regulatory text, analysis and responses to public comments​, required regulatory analyses​</a:t>
            </a:r>
          </a:p>
          <a:p>
            <a:pPr marL="383540" lvl="1" indent="-95885" defTabSz="514350">
              <a:lnSpc>
                <a:spcPct val="110000"/>
              </a:lnSpc>
              <a:spcBef>
                <a:spcPts val="563"/>
              </a:spcBef>
              <a:buClrTx/>
              <a:buSzPct val="100000"/>
              <a:buFont typeface="Wingdings" panose="05000000000000000000" pitchFamily="2" charset="2"/>
              <a:buChar char="§"/>
              <a:defRPr/>
            </a:pPr>
            <a:r>
              <a:rPr lang="en-US" sz="2400"/>
              <a:t> The second portion is the final regulatory text in full for 45 CFR parts 1321 (Title III), 1322 (Title VI), and 1324 (Title VII)</a:t>
            </a:r>
          </a:p>
          <a:p>
            <a:pPr marL="610354" lvl="2" indent="-95885" defTabSz="514350">
              <a:lnSpc>
                <a:spcPct val="110000"/>
              </a:lnSpc>
              <a:spcBef>
                <a:spcPts val="563"/>
              </a:spcBef>
              <a:buClrTx/>
              <a:buSzPct val="100000"/>
              <a:buFont typeface="Wingdings" panose="05000000000000000000" pitchFamily="2" charset="2"/>
              <a:buChar char="§"/>
              <a:defRPr/>
            </a:pPr>
            <a:r>
              <a:rPr lang="en-US" sz="2288"/>
              <a:t> Note: “shall” = required, “may” = optional</a:t>
            </a:r>
          </a:p>
          <a:p>
            <a:pPr marL="95885" indent="-95885" defTabSz="514350">
              <a:lnSpc>
                <a:spcPct val="110000"/>
              </a:lnSpc>
              <a:spcBef>
                <a:spcPts val="563"/>
              </a:spcBef>
              <a:buClrTx/>
              <a:defRPr/>
            </a:pPr>
            <a:r>
              <a:rPr lang="en-US" sz="2400"/>
              <a:t> On March 15, 2024, the regulation was published in the Code of Federal Regulations (CFR), and can be found on </a:t>
            </a:r>
            <a:r>
              <a:rPr lang="en-US" sz="2400">
                <a:hlinkClick r:id="rId4"/>
              </a:rPr>
              <a:t>www.ecfr.gov </a:t>
            </a:r>
            <a:endParaRPr lang="en-US" sz="2400"/>
          </a:p>
          <a:p>
            <a:pPr marL="95885" marR="0" lvl="0" indent="-95885" algn="l" defTabSz="514350" rtl="0" eaLnBrk="1" fontAlgn="auto" latinLnBrk="0" hangingPunct="1">
              <a:lnSpc>
                <a:spcPct val="110000"/>
              </a:lnSpc>
              <a:spcBef>
                <a:spcPts val="563"/>
              </a:spcBef>
              <a:spcAft>
                <a:spcPts val="0"/>
              </a:spcAft>
              <a:buClrTx/>
              <a:buSzPct val="100000"/>
              <a:buFont typeface="Wingdings" panose="05000000000000000000" pitchFamily="2" charset="2"/>
              <a:buChar char="§"/>
              <a:tabLst/>
              <a:defRPr/>
            </a:pPr>
            <a:r>
              <a:rPr lang="en-US" sz="2400"/>
              <a:t> For a more detailed orientation to the final rule (e.g., webinars, additional resources), please visit ACL's OAA Regulations webpage: </a:t>
            </a:r>
            <a:r>
              <a:rPr lang="en-US" sz="2400">
                <a:hlinkClick r:id="rId5"/>
              </a:rPr>
              <a:t>https://acl.gov/OAArule</a:t>
            </a:r>
            <a:endParaRPr lang="en-US" sz="2400"/>
          </a:p>
          <a:p>
            <a:pPr marL="95885" marR="0" lvl="0" indent="-95885" algn="l" defTabSz="514350" rtl="0" eaLnBrk="1" fontAlgn="auto" latinLnBrk="0" hangingPunct="1">
              <a:lnSpc>
                <a:spcPct val="90000"/>
              </a:lnSpc>
              <a:spcBef>
                <a:spcPts val="563"/>
              </a:spcBef>
              <a:spcAft>
                <a:spcPts val="0"/>
              </a:spcAft>
              <a:buClrTx/>
              <a:buSzPct val="100000"/>
              <a:buFont typeface="Wingdings" panose="05000000000000000000" pitchFamily="2" charset="2"/>
              <a:buChar char="§"/>
              <a:tabLst/>
              <a:defRPr/>
            </a:pPr>
            <a:endParaRPr lang="en-US" sz="2400"/>
          </a:p>
        </p:txBody>
      </p:sp>
    </p:spTree>
    <p:extLst>
      <p:ext uri="{BB962C8B-B14F-4D97-AF65-F5344CB8AC3E}">
        <p14:creationId xmlns:p14="http://schemas.microsoft.com/office/powerpoint/2010/main" val="71027902"/>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075190"/>
      </a:accent1>
      <a:accent2>
        <a:srgbClr val="BE1E2D"/>
      </a:accent2>
      <a:accent3>
        <a:srgbClr val="F9A21A"/>
      </a:accent3>
      <a:accent4>
        <a:srgbClr val="7F7F7F"/>
      </a:accent4>
      <a:accent5>
        <a:srgbClr val="F2F2F2"/>
      </a:accent5>
      <a:accent6>
        <a:srgbClr val="FFFFFF"/>
      </a:accent6>
      <a:hlink>
        <a:srgbClr val="075190"/>
      </a:hlink>
      <a:folHlink>
        <a:srgbClr val="0070C0"/>
      </a:folHlink>
    </a:clrScheme>
    <a:fontScheme name="ACL PP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6FCA19E4E0C04AB4895331DF78A03C" ma:contentTypeVersion="10" ma:contentTypeDescription="Create a new document." ma:contentTypeScope="" ma:versionID="7aec84e5253365d0557374585bd654c0">
  <xsd:schema xmlns:xsd="http://www.w3.org/2001/XMLSchema" xmlns:xs="http://www.w3.org/2001/XMLSchema" xmlns:p="http://schemas.microsoft.com/office/2006/metadata/properties" xmlns:ns2="60c1a028-3e0f-4113-a478-03ee188c9c48" xmlns:ns3="b2197649-5bdb-4465-b191-eb09a1078fdc" targetNamespace="http://schemas.microsoft.com/office/2006/metadata/properties" ma:root="true" ma:fieldsID="8cd1957978f45f7b7df13488c53d693b" ns2:_="" ns3:_="">
    <xsd:import namespace="60c1a028-3e0f-4113-a478-03ee188c9c48"/>
    <xsd:import namespace="b2197649-5bdb-4465-b191-eb09a1078fd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1a028-3e0f-4113-a478-03ee188c9c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197649-5bdb-4465-b191-eb09a1078fd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2197649-5bdb-4465-b191-eb09a1078fdc">
      <UserInfo>
        <DisplayName>Brammeier, Cynthia (ACL)</DisplayName>
        <AccountId>45</AccountId>
        <AccountType/>
      </UserInfo>
      <UserInfo>
        <DisplayName>Benson, Kari (ACL)</DisplayName>
        <AccountId>115</AccountId>
        <AccountType/>
      </UserInfo>
      <UserInfo>
        <DisplayName>Upton, Rachel (ACL)</DisplayName>
        <AccountId>138</AccountId>
        <AccountType/>
      </UserInfo>
    </SharedWithUsers>
  </documentManagement>
</p:properties>
</file>

<file path=customXml/itemProps1.xml><?xml version="1.0" encoding="utf-8"?>
<ds:datastoreItem xmlns:ds="http://schemas.openxmlformats.org/officeDocument/2006/customXml" ds:itemID="{9FC10175-0784-4310-8648-E04F1CF4343C}">
  <ds:schemaRefs>
    <ds:schemaRef ds:uri="http://schemas.microsoft.com/sharepoint/v3/contenttype/forms"/>
  </ds:schemaRefs>
</ds:datastoreItem>
</file>

<file path=customXml/itemProps2.xml><?xml version="1.0" encoding="utf-8"?>
<ds:datastoreItem xmlns:ds="http://schemas.openxmlformats.org/officeDocument/2006/customXml" ds:itemID="{AFE8DC21-3699-4081-AD7B-E5C39618F4A6}">
  <ds:schemaRefs>
    <ds:schemaRef ds:uri="60c1a028-3e0f-4113-a478-03ee188c9c48"/>
    <ds:schemaRef ds:uri="b2197649-5bdb-4465-b191-eb09a1078f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050190-E35A-456E-BEFF-640F5A7A4E22}">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60c1a028-3e0f-4113-a478-03ee188c9c48"/>
    <ds:schemaRef ds:uri="b2197649-5bdb-4465-b191-eb09a1078fdc"/>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7528</Words>
  <Application>Microsoft Office PowerPoint</Application>
  <PresentationFormat>Widescreen</PresentationFormat>
  <Paragraphs>557</Paragraphs>
  <Slides>56</Slides>
  <Notes>56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Times New Roman</vt:lpstr>
      <vt:lpstr>Titillium Web SemiBold</vt:lpstr>
      <vt:lpstr>Calibri</vt:lpstr>
      <vt:lpstr>Titillium Web</vt:lpstr>
      <vt:lpstr>Wingdings</vt:lpstr>
      <vt:lpstr>Courier New</vt:lpstr>
      <vt:lpstr>Roboto</vt:lpstr>
      <vt:lpstr>Office Theme</vt:lpstr>
      <vt:lpstr>Back to Basics: State and Area Plans on Aging, Intrastate Funding Formulas, and Interstate Funding Formulas</vt:lpstr>
      <vt:lpstr>Housekeeping</vt:lpstr>
      <vt:lpstr>Welcome</vt:lpstr>
      <vt:lpstr>Agenda</vt:lpstr>
      <vt:lpstr>Background</vt:lpstr>
      <vt:lpstr>Back to Basics: What does it mean? Why now?</vt:lpstr>
      <vt:lpstr>OAA Final Rule Provisions</vt:lpstr>
      <vt:lpstr>Compliance Date</vt:lpstr>
      <vt:lpstr>Layout of the Final Rule: Preamble (Sections I-III) &amp; Regulatory Text</vt:lpstr>
      <vt:lpstr>General Note on the OAA Final Rule </vt:lpstr>
      <vt:lpstr>Definitions</vt:lpstr>
      <vt:lpstr>Greatest Economic Need</vt:lpstr>
      <vt:lpstr>Greatest Social Need</vt:lpstr>
      <vt:lpstr>§ 1321.7 Organization and staffing of the State agency.</vt:lpstr>
      <vt:lpstr>State and Area Agency Policies and Procedures</vt:lpstr>
      <vt:lpstr>State and Area Plan-Related Fiscal Requirements</vt:lpstr>
      <vt:lpstr>Designation of Planning and Service Areas and Area Agencies on Aging</vt:lpstr>
      <vt:lpstr>State Plan on Aging</vt:lpstr>
      <vt:lpstr>§ 1321.27 Content of State plan.</vt:lpstr>
      <vt:lpstr>§ 1321.27 Content of State plan, Cont.</vt:lpstr>
      <vt:lpstr>§ 1321.29 Public participation.</vt:lpstr>
      <vt:lpstr>§ 1321.31 Amendments to the State plan.</vt:lpstr>
      <vt:lpstr>§ 1321.33 Submission of the State plan or plan amendment to the Assistant Secretary for Aging for approval.</vt:lpstr>
      <vt:lpstr>State Plan / Amendment Notification </vt:lpstr>
      <vt:lpstr>State Plan Appeals</vt:lpstr>
      <vt:lpstr>§ 1321.49 Intrastate funding formula (IFF)</vt:lpstr>
      <vt:lpstr>Intrastate Funding Formulas, Cont. 1</vt:lpstr>
      <vt:lpstr>Intrastate Funding Formulas, Cont. 2</vt:lpstr>
      <vt:lpstr>§ 1321.51 Single planning and service area States: Funds Distribution Plans</vt:lpstr>
      <vt:lpstr>§ 1321.51 Single planning and service area States: Funds Distribution Plans, Cont.</vt:lpstr>
      <vt:lpstr>§ 1321.63 Area agency advisory council.</vt:lpstr>
      <vt:lpstr>§ 1321.65 Submission of an area plan and plan amendments to the State agency for approval.</vt:lpstr>
      <vt:lpstr>§ 1321.65 Submission of an area plan and plan amendments to the State agency for approval, Cont. 1</vt:lpstr>
      <vt:lpstr>§ 1321.65 Submission of an area plan and plan amendments to the State agency for approval, Cont. 2</vt:lpstr>
      <vt:lpstr>Title III/VI Coordination</vt:lpstr>
      <vt:lpstr>Emergencies and Disasters</vt:lpstr>
      <vt:lpstr>§ 1324.15 State agency responsibilities related to the Ombudsman program.</vt:lpstr>
      <vt:lpstr> Review of Related OAA Sections </vt:lpstr>
      <vt:lpstr>Interstate Funding Formula</vt:lpstr>
      <vt:lpstr>Interstate Funding Formula: Data</vt:lpstr>
      <vt:lpstr>Interstate Funding Formula: Title III B &amp; C1</vt:lpstr>
      <vt:lpstr>Interstate Funding Formula: Title III B &amp; C1, Image</vt:lpstr>
      <vt:lpstr>Interstate Funding Formula: Title III B &amp; C1, Cont. 1</vt:lpstr>
      <vt:lpstr>Interstate Funding Formula: Title III B &amp; C1, Cont. 2</vt:lpstr>
      <vt:lpstr>Interstate Funding Formula: Title III B &amp; C1, Cont. 3</vt:lpstr>
      <vt:lpstr>Interstate Funding Formula: Title III C2 &amp; D</vt:lpstr>
      <vt:lpstr>Interstate Funding Formula: Title III C2 &amp; D, Cont.</vt:lpstr>
      <vt:lpstr>Interstate Funding Formula: Title III E</vt:lpstr>
      <vt:lpstr>Interstate Funding Formula: Nutrition Supplemental Incentive Program (NSIP)</vt:lpstr>
      <vt:lpstr>Interstate Funding Formula: Title VII</vt:lpstr>
      <vt:lpstr>Interstate Funding Formula: Title VII, Cont.</vt:lpstr>
      <vt:lpstr>Summary and Resources</vt:lpstr>
      <vt:lpstr>Timeline</vt:lpstr>
      <vt:lpstr>OAA Final Rule Resources</vt:lpstr>
      <vt:lpstr>Upcoming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Plans, Area Plans, FFs Webinar</dc:title>
  <dc:creator>Administration for Community Living</dc:creator>
  <cp:lastModifiedBy>Frank-Carr, Claire (ACL) (CTR)</cp:lastModifiedBy>
  <cp:revision>1</cp:revision>
  <dcterms:created xsi:type="dcterms:W3CDTF">2023-04-11T16:01:26Z</dcterms:created>
  <dcterms:modified xsi:type="dcterms:W3CDTF">2024-06-27T19:53:56Z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0x010100256FCA19E4E0C04AB4895331DF78A03C</vt:lpwstr>
  </property>
  <property fmtid="{D5CDD505-2E9C-101B-9397-08002B2CF9AE}" pid="3" name="MediaServiceImageTags">
    <vt:lpwstr/>
  </property>
</Properties>
</file>