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48" r:id="rId4"/>
  </p:sldMasterIdLst>
  <p:notesMasterIdLst>
    <p:notesMasterId r:id="rId18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</p:sldIdLst>
  <p:sldSz cx="12192000" cy="6858000"/>
  <p:notesSz cx="9144000" cy="6858000"/>
  <p:embeddedFontLst>
    <p:embeddedFont>
      <p:font typeface="Poppins Medium" panose="00000600000000000000" pitchFamily="2" charset="0"/>
      <p:regular r:id="rId19"/>
      <p:bold r:id="rId20"/>
      <p:italic r:id="rId21"/>
      <p:boldItalic r:id="rId2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3" roundtripDataSignature="AMtx7miTxn0o1ZRGtSqzq64fbKbrp7V29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C85C1E8-6507-4DFB-B86C-558B7C5013A9}" v="35" dt="2026-03-10T22:37:30.327"/>
  </p1510:revLst>
</p1510:revInfo>
</file>

<file path=ppt/tableStyles.xml><?xml version="1.0" encoding="utf-8"?>
<a:tblStyleLst xmlns:a="http://schemas.openxmlformats.org/drawingml/2006/main" def="{6DD7B84C-EA8A-45B9-A4DE-45E17F0B458C}">
  <a:tblStyle styleId="{6DD7B84C-EA8A-45B9-A4DE-45E17F0B458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4684" autoAdjust="0"/>
  </p:normalViewPr>
  <p:slideViewPr>
    <p:cSldViewPr snapToGrid="0">
      <p:cViewPr varScale="1">
        <p:scale>
          <a:sx n="75" d="100"/>
          <a:sy n="75" d="100"/>
        </p:scale>
        <p:origin x="708" y="267"/>
      </p:cViewPr>
      <p:guideLst/>
    </p:cSldViewPr>
  </p:slideViewPr>
  <p:outlineViewPr>
    <p:cViewPr>
      <p:scale>
        <a:sx n="33" d="100"/>
        <a:sy n="33" d="100"/>
      </p:scale>
      <p:origin x="0" y="-10887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font" Target="fonts/font3.fntdata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font" Target="fonts/font2.fntdata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customschemas.google.com/relationships/presentationmetadata" Target="metadata"/><Relationship Id="rId28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font" Target="fonts/font1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font" Target="fonts/font4.fntdata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962400" cy="3440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5179484" y="0"/>
            <a:ext cx="3962400" cy="3440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514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marL="1371600" lvl="2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marL="1828800" lvl="3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marL="2286000" lvl="4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marL="2743200" lvl="5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marL="3200400" lvl="6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marL="3657600" lvl="7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marL="4114800" lvl="8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6513910"/>
            <a:ext cx="3962400" cy="344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75" name="Google Shape;275;p3:notes"/>
          <p:cNvSpPr txBox="1">
            <a:spLocks noGrp="1"/>
          </p:cNvSpPr>
          <p:nvPr>
            <p:ph type="body" idx="1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Title slide option 3</a:t>
            </a:r>
            <a:endParaRPr/>
          </a:p>
        </p:txBody>
      </p:sp>
      <p:sp>
        <p:nvSpPr>
          <p:cNvPr id="276" name="Google Shape;276;p3:notes"/>
          <p:cNvSpPr txBox="1">
            <a:spLocks noGrp="1"/>
          </p:cNvSpPr>
          <p:nvPr>
            <p:ph type="sldNum" idx="12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g3bdc2ff55e8_0_18:notes"/>
          <p:cNvSpPr txBox="1">
            <a:spLocks noGrp="1"/>
          </p:cNvSpPr>
          <p:nvPr>
            <p:ph type="body" idx="1"/>
          </p:nvPr>
        </p:nvSpPr>
        <p:spPr>
          <a:xfrm>
            <a:off x="914400" y="3300412"/>
            <a:ext cx="7315200" cy="2700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2" name="Google Shape;342;g3bdc2ff55e8_0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Google Shape;348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49" name="Google Shape;349;p15:notes"/>
          <p:cNvSpPr txBox="1">
            <a:spLocks noGrp="1"/>
          </p:cNvSpPr>
          <p:nvPr>
            <p:ph type="body" idx="1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-US"/>
              <a:t>Header and 4 square textboxes</a:t>
            </a:r>
            <a:endParaRPr/>
          </a:p>
        </p:txBody>
      </p:sp>
      <p:sp>
        <p:nvSpPr>
          <p:cNvPr id="350" name="Google Shape;350;p15:notes"/>
          <p:cNvSpPr txBox="1">
            <a:spLocks noGrp="1"/>
          </p:cNvSpPr>
          <p:nvPr>
            <p:ph type="sldNum" idx="12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11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Google Shape;358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59" name="Google Shape;359;p5:notes"/>
          <p:cNvSpPr txBox="1">
            <a:spLocks noGrp="1"/>
          </p:cNvSpPr>
          <p:nvPr>
            <p:ph type="body" idx="1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Transition slide</a:t>
            </a:r>
            <a:endParaRPr/>
          </a:p>
        </p:txBody>
      </p:sp>
      <p:sp>
        <p:nvSpPr>
          <p:cNvPr id="360" name="Google Shape;360;p5:notes"/>
          <p:cNvSpPr txBox="1">
            <a:spLocks noGrp="1"/>
          </p:cNvSpPr>
          <p:nvPr>
            <p:ph type="sldNum" idx="12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12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65" name="Google Shape;365;p17:notes"/>
          <p:cNvSpPr txBox="1">
            <a:spLocks noGrp="1"/>
          </p:cNvSpPr>
          <p:nvPr>
            <p:ph type="body" idx="1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End slide option 1</a:t>
            </a:r>
            <a:endParaRPr/>
          </a:p>
        </p:txBody>
      </p:sp>
      <p:sp>
        <p:nvSpPr>
          <p:cNvPr id="366" name="Google Shape;366;p17:notes"/>
          <p:cNvSpPr txBox="1">
            <a:spLocks noGrp="1"/>
          </p:cNvSpPr>
          <p:nvPr>
            <p:ph type="sldNum" idx="12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13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84" name="Google Shape;284;p4:notes"/>
          <p:cNvSpPr txBox="1">
            <a:spLocks noGrp="1"/>
          </p:cNvSpPr>
          <p:nvPr>
            <p:ph type="body" idx="1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Agenda slide, fill as needed</a:t>
            </a:r>
            <a:endParaRPr/>
          </a:p>
        </p:txBody>
      </p:sp>
      <p:sp>
        <p:nvSpPr>
          <p:cNvPr id="285" name="Google Shape;285;p4:notes"/>
          <p:cNvSpPr txBox="1">
            <a:spLocks noGrp="1"/>
          </p:cNvSpPr>
          <p:nvPr>
            <p:ph type="sldNum" idx="12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p6:notes"/>
          <p:cNvSpPr txBox="1">
            <a:spLocks noGrp="1"/>
          </p:cNvSpPr>
          <p:nvPr>
            <p:ph type="body" idx="1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1" name="Google Shape;29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g3bdc2ff55e8_0_0:notes"/>
          <p:cNvSpPr txBox="1">
            <a:spLocks noGrp="1"/>
          </p:cNvSpPr>
          <p:nvPr>
            <p:ph type="body" idx="1"/>
          </p:nvPr>
        </p:nvSpPr>
        <p:spPr>
          <a:xfrm>
            <a:off x="914400" y="3300412"/>
            <a:ext cx="7315200" cy="2700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8" name="Google Shape;298;g3bdc2ff55e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g3bdc2ff55e8_0_6:notes"/>
          <p:cNvSpPr txBox="1">
            <a:spLocks noGrp="1"/>
          </p:cNvSpPr>
          <p:nvPr>
            <p:ph type="body" idx="1"/>
          </p:nvPr>
        </p:nvSpPr>
        <p:spPr>
          <a:xfrm>
            <a:off x="914400" y="3300412"/>
            <a:ext cx="7315200" cy="2700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5" name="Google Shape;305;g3bdc2ff55e8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g3bdc2ff55e8_0_27:notes"/>
          <p:cNvSpPr txBox="1">
            <a:spLocks noGrp="1"/>
          </p:cNvSpPr>
          <p:nvPr>
            <p:ph type="body" idx="1"/>
          </p:nvPr>
        </p:nvSpPr>
        <p:spPr>
          <a:xfrm>
            <a:off x="914400" y="3300412"/>
            <a:ext cx="7315200" cy="2700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3" name="Google Shape;313;g3bdc2ff55e8_0_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g3bdc2ff55e8_0_12:notes"/>
          <p:cNvSpPr txBox="1">
            <a:spLocks noGrp="1"/>
          </p:cNvSpPr>
          <p:nvPr>
            <p:ph type="body" idx="1"/>
          </p:nvPr>
        </p:nvSpPr>
        <p:spPr>
          <a:xfrm>
            <a:off x="914400" y="3300412"/>
            <a:ext cx="7315200" cy="2700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1" name="Google Shape;321;g3bdc2ff55e8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g3bdc2ff55e8_0_40:notes"/>
          <p:cNvSpPr txBox="1">
            <a:spLocks noGrp="1"/>
          </p:cNvSpPr>
          <p:nvPr>
            <p:ph type="body" idx="1"/>
          </p:nvPr>
        </p:nvSpPr>
        <p:spPr>
          <a:xfrm>
            <a:off x="914400" y="3300412"/>
            <a:ext cx="7315200" cy="2700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8" name="Google Shape;328;g3bdc2ff55e8_0_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g3bdc2ff55e8_0_46:notes"/>
          <p:cNvSpPr txBox="1">
            <a:spLocks noGrp="1"/>
          </p:cNvSpPr>
          <p:nvPr>
            <p:ph type="body" idx="1"/>
          </p:nvPr>
        </p:nvSpPr>
        <p:spPr>
          <a:xfrm>
            <a:off x="914400" y="3300412"/>
            <a:ext cx="7315200" cy="2700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5" name="Google Shape;335;g3bdc2ff55e8_0_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3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png"/><Relationship Id="rId4" Type="http://schemas.openxmlformats.org/officeDocument/2006/relationships/image" Target="../media/image3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5_Title Slide 1">
  <p:cSld name="5_Title Slide 1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oogle Shape;11;p1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661485"/>
            <a:ext cx="2663954" cy="2214412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Google Shape;12;p19"/>
          <p:cNvSpPr txBox="1">
            <a:spLocks noGrp="1"/>
          </p:cNvSpPr>
          <p:nvPr>
            <p:ph type="subTitle" idx="1"/>
          </p:nvPr>
        </p:nvSpPr>
        <p:spPr>
          <a:xfrm>
            <a:off x="856544" y="2882735"/>
            <a:ext cx="4831737" cy="1535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19"/>
          <p:cNvSpPr txBox="1">
            <a:spLocks noGrp="1"/>
          </p:cNvSpPr>
          <p:nvPr>
            <p:ph type="body" idx="2"/>
          </p:nvPr>
        </p:nvSpPr>
        <p:spPr>
          <a:xfrm>
            <a:off x="856544" y="1249198"/>
            <a:ext cx="4831617" cy="1535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5492"/>
              </a:buClr>
              <a:buSzPts val="5400"/>
              <a:buFont typeface="Arial"/>
              <a:buNone/>
              <a:defRPr sz="5400" b="1" i="0" u="none" strike="noStrike" cap="none">
                <a:solidFill>
                  <a:srgbClr val="005492"/>
                </a:solidFill>
                <a:latin typeface="Poppins Medium"/>
                <a:ea typeface="Poppins Medium"/>
                <a:cs typeface="Poppins Medium"/>
                <a:sym typeface="Poppins Medium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19"/>
          <p:cNvSpPr txBox="1">
            <a:spLocks noGrp="1"/>
          </p:cNvSpPr>
          <p:nvPr>
            <p:ph type="body" idx="3"/>
          </p:nvPr>
        </p:nvSpPr>
        <p:spPr>
          <a:xfrm>
            <a:off x="856544" y="4581354"/>
            <a:ext cx="4714574" cy="347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5" name="Google Shape;15;p19"/>
          <p:cNvSpPr txBox="1">
            <a:spLocks noGrp="1"/>
          </p:cNvSpPr>
          <p:nvPr>
            <p:ph type="body" idx="4"/>
          </p:nvPr>
        </p:nvSpPr>
        <p:spPr>
          <a:xfrm>
            <a:off x="856544" y="5050593"/>
            <a:ext cx="3807637" cy="347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1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" name="Google Shape;16;p19"/>
          <p:cNvSpPr txBox="1">
            <a:spLocks noGrp="1"/>
          </p:cNvSpPr>
          <p:nvPr>
            <p:ph type="body" idx="5"/>
          </p:nvPr>
        </p:nvSpPr>
        <p:spPr>
          <a:xfrm>
            <a:off x="856544" y="5578021"/>
            <a:ext cx="3807641" cy="347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pic>
        <p:nvPicPr>
          <p:cNvPr id="17" name="Google Shape;17;p19" descr="Blue text on a white background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43308" y="321154"/>
            <a:ext cx="2663954" cy="5118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Google Shape;18;p1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359680" y="0"/>
            <a:ext cx="1844195" cy="15351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Google Shape;19;p19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735046" y="2095491"/>
            <a:ext cx="3768683" cy="268774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28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4 Points + Images">
  <p:cSld name="Table 4 Points + Images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9" name="Google Shape;79;p28"/>
          <p:cNvCxnSpPr/>
          <p:nvPr/>
        </p:nvCxnSpPr>
        <p:spPr>
          <a:xfrm>
            <a:off x="6305153" y="2033620"/>
            <a:ext cx="5194300" cy="0"/>
          </a:xfrm>
          <a:prstGeom prst="straightConnector1">
            <a:avLst/>
          </a:prstGeom>
          <a:noFill/>
          <a:ln w="9525" cap="flat" cmpd="sng">
            <a:solidFill>
              <a:srgbClr val="FF9B00"/>
            </a:solidFill>
            <a:prstDash val="solid"/>
            <a:miter lim="8000"/>
            <a:headEnd type="none" w="sm" len="sm"/>
            <a:tailEnd type="none" w="sm" len="sm"/>
          </a:ln>
        </p:spPr>
      </p:cxnSp>
      <p:cxnSp>
        <p:nvCxnSpPr>
          <p:cNvPr id="80" name="Google Shape;80;p28"/>
          <p:cNvCxnSpPr/>
          <p:nvPr/>
        </p:nvCxnSpPr>
        <p:spPr>
          <a:xfrm>
            <a:off x="728006" y="2033620"/>
            <a:ext cx="4963886" cy="0"/>
          </a:xfrm>
          <a:prstGeom prst="straightConnector1">
            <a:avLst/>
          </a:prstGeom>
          <a:noFill/>
          <a:ln w="9525" cap="flat" cmpd="sng">
            <a:solidFill>
              <a:srgbClr val="FF9B00"/>
            </a:solidFill>
            <a:prstDash val="solid"/>
            <a:miter lim="8000"/>
            <a:headEnd type="none" w="sm" len="sm"/>
            <a:tailEnd type="none" w="sm" len="sm"/>
          </a:ln>
        </p:spPr>
      </p:cxnSp>
      <p:cxnSp>
        <p:nvCxnSpPr>
          <p:cNvPr id="81" name="Google Shape;81;p28"/>
          <p:cNvCxnSpPr/>
          <p:nvPr/>
        </p:nvCxnSpPr>
        <p:spPr>
          <a:xfrm>
            <a:off x="6305153" y="4235800"/>
            <a:ext cx="5194300" cy="0"/>
          </a:xfrm>
          <a:prstGeom prst="straightConnector1">
            <a:avLst/>
          </a:prstGeom>
          <a:noFill/>
          <a:ln w="9525" cap="flat" cmpd="sng">
            <a:solidFill>
              <a:srgbClr val="FF9B00"/>
            </a:solidFill>
            <a:prstDash val="solid"/>
            <a:miter lim="8000"/>
            <a:headEnd type="none" w="sm" len="sm"/>
            <a:tailEnd type="none" w="sm" len="sm"/>
          </a:ln>
        </p:spPr>
      </p:cxnSp>
      <p:cxnSp>
        <p:nvCxnSpPr>
          <p:cNvPr id="82" name="Google Shape;82;p28"/>
          <p:cNvCxnSpPr/>
          <p:nvPr/>
        </p:nvCxnSpPr>
        <p:spPr>
          <a:xfrm>
            <a:off x="728006" y="4235800"/>
            <a:ext cx="4963886" cy="0"/>
          </a:xfrm>
          <a:prstGeom prst="straightConnector1">
            <a:avLst/>
          </a:prstGeom>
          <a:noFill/>
          <a:ln w="9525" cap="flat" cmpd="sng">
            <a:solidFill>
              <a:srgbClr val="FF9B00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83" name="Google Shape;83;p28"/>
          <p:cNvSpPr txBox="1">
            <a:spLocks noGrp="1"/>
          </p:cNvSpPr>
          <p:nvPr>
            <p:ph type="title"/>
          </p:nvPr>
        </p:nvSpPr>
        <p:spPr>
          <a:xfrm>
            <a:off x="728006" y="219247"/>
            <a:ext cx="10397194" cy="963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492"/>
              </a:buClr>
              <a:buSzPts val="3600"/>
              <a:buFont typeface="Poppins Medium"/>
              <a:buNone/>
              <a:defRPr sz="3600" b="1" i="0" u="none" strike="noStrike" cap="none">
                <a:solidFill>
                  <a:srgbClr val="005492"/>
                </a:solidFill>
                <a:latin typeface="Poppins Medium"/>
                <a:ea typeface="Poppins Medium"/>
                <a:cs typeface="Poppins Medium"/>
                <a:sym typeface="Poppins Mediu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4" name="Google Shape;84;p28"/>
          <p:cNvSpPr>
            <a:spLocks noGrp="1"/>
          </p:cNvSpPr>
          <p:nvPr>
            <p:ph type="pic" idx="2"/>
          </p:nvPr>
        </p:nvSpPr>
        <p:spPr>
          <a:xfrm>
            <a:off x="728006" y="4796311"/>
            <a:ext cx="1641210" cy="1372581"/>
          </a:xfrm>
          <a:prstGeom prst="rect">
            <a:avLst/>
          </a:prstGeom>
          <a:noFill/>
          <a:ln>
            <a:noFill/>
          </a:ln>
        </p:spPr>
      </p:sp>
      <p:sp>
        <p:nvSpPr>
          <p:cNvPr id="85" name="Google Shape;85;p28"/>
          <p:cNvSpPr>
            <a:spLocks noGrp="1"/>
          </p:cNvSpPr>
          <p:nvPr>
            <p:ph type="pic" idx="3"/>
          </p:nvPr>
        </p:nvSpPr>
        <p:spPr>
          <a:xfrm>
            <a:off x="6305153" y="2574245"/>
            <a:ext cx="1641210" cy="1369948"/>
          </a:xfrm>
          <a:prstGeom prst="rect">
            <a:avLst/>
          </a:prstGeom>
          <a:noFill/>
          <a:ln>
            <a:noFill/>
          </a:ln>
        </p:spPr>
      </p:sp>
      <p:sp>
        <p:nvSpPr>
          <p:cNvPr id="86" name="Google Shape;86;p28"/>
          <p:cNvSpPr>
            <a:spLocks noGrp="1"/>
          </p:cNvSpPr>
          <p:nvPr>
            <p:ph type="pic" idx="4"/>
          </p:nvPr>
        </p:nvSpPr>
        <p:spPr>
          <a:xfrm>
            <a:off x="6305153" y="4796311"/>
            <a:ext cx="1641210" cy="1299609"/>
          </a:xfrm>
          <a:prstGeom prst="rect">
            <a:avLst/>
          </a:prstGeom>
          <a:noFill/>
          <a:ln>
            <a:noFill/>
          </a:ln>
        </p:spPr>
      </p:sp>
      <p:sp>
        <p:nvSpPr>
          <p:cNvPr id="87" name="Google Shape;87;p28"/>
          <p:cNvSpPr txBox="1">
            <a:spLocks noGrp="1"/>
          </p:cNvSpPr>
          <p:nvPr>
            <p:ph type="body" idx="1"/>
          </p:nvPr>
        </p:nvSpPr>
        <p:spPr>
          <a:xfrm>
            <a:off x="728007" y="2075092"/>
            <a:ext cx="4802844" cy="3830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76466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7646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76466"/>
              </a:buClr>
              <a:buSzPts val="2000"/>
              <a:buFont typeface="Arial"/>
              <a:buNone/>
              <a:defRPr sz="2000" b="1" i="0" u="none" strike="noStrike" cap="none">
                <a:solidFill>
                  <a:srgbClr val="F7646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76466"/>
              </a:buClr>
              <a:buSzPts val="1800"/>
              <a:buFont typeface="Arial"/>
              <a:buNone/>
              <a:defRPr sz="1800" b="1" i="0" u="none" strike="noStrike" cap="none">
                <a:solidFill>
                  <a:srgbClr val="F7646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76466"/>
              </a:buClr>
              <a:buSzPts val="1800"/>
              <a:buFont typeface="Arial"/>
              <a:buNone/>
              <a:defRPr sz="1800" b="1" i="0" u="none" strike="noStrike" cap="none">
                <a:solidFill>
                  <a:srgbClr val="F7646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8" name="Google Shape;88;p28"/>
          <p:cNvSpPr txBox="1">
            <a:spLocks noGrp="1"/>
          </p:cNvSpPr>
          <p:nvPr>
            <p:ph type="body" idx="5"/>
          </p:nvPr>
        </p:nvSpPr>
        <p:spPr>
          <a:xfrm>
            <a:off x="6305154" y="2075092"/>
            <a:ext cx="5023246" cy="3830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76466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7646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76466"/>
              </a:buClr>
              <a:buSzPts val="2000"/>
              <a:buFont typeface="Arial"/>
              <a:buNone/>
              <a:defRPr sz="2000" b="1" i="0" u="none" strike="noStrike" cap="none">
                <a:solidFill>
                  <a:srgbClr val="F7646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76466"/>
              </a:buClr>
              <a:buSzPts val="1800"/>
              <a:buFont typeface="Arial"/>
              <a:buNone/>
              <a:defRPr sz="1800" b="1" i="0" u="none" strike="noStrike" cap="none">
                <a:solidFill>
                  <a:srgbClr val="F7646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76466"/>
              </a:buClr>
              <a:buSzPts val="1800"/>
              <a:buFont typeface="Arial"/>
              <a:buNone/>
              <a:defRPr sz="1800" b="1" i="0" u="none" strike="noStrike" cap="none">
                <a:solidFill>
                  <a:srgbClr val="F7646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9" name="Google Shape;89;p28"/>
          <p:cNvSpPr txBox="1">
            <a:spLocks noGrp="1"/>
          </p:cNvSpPr>
          <p:nvPr>
            <p:ph type="body" idx="6"/>
          </p:nvPr>
        </p:nvSpPr>
        <p:spPr>
          <a:xfrm>
            <a:off x="728006" y="4286914"/>
            <a:ext cx="4802845" cy="393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76466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7646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76466"/>
              </a:buClr>
              <a:buSzPts val="2000"/>
              <a:buFont typeface="Arial"/>
              <a:buNone/>
              <a:defRPr sz="2000" b="1" i="0" u="none" strike="noStrike" cap="none">
                <a:solidFill>
                  <a:srgbClr val="F7646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76466"/>
              </a:buClr>
              <a:buSzPts val="1800"/>
              <a:buFont typeface="Arial"/>
              <a:buNone/>
              <a:defRPr sz="1800" b="1" i="0" u="none" strike="noStrike" cap="none">
                <a:solidFill>
                  <a:srgbClr val="F7646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76466"/>
              </a:buClr>
              <a:buSzPts val="1800"/>
              <a:buFont typeface="Arial"/>
              <a:buNone/>
              <a:defRPr sz="1800" b="1" i="0" u="none" strike="noStrike" cap="none">
                <a:solidFill>
                  <a:srgbClr val="F7646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0" name="Google Shape;90;p28"/>
          <p:cNvSpPr txBox="1">
            <a:spLocks noGrp="1"/>
          </p:cNvSpPr>
          <p:nvPr>
            <p:ph type="body" idx="7"/>
          </p:nvPr>
        </p:nvSpPr>
        <p:spPr>
          <a:xfrm>
            <a:off x="6305154" y="4286914"/>
            <a:ext cx="4960208" cy="393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76466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7646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76466"/>
              </a:buClr>
              <a:buSzPts val="2000"/>
              <a:buFont typeface="Arial"/>
              <a:buNone/>
              <a:defRPr sz="2000" b="1" i="0" u="none" strike="noStrike" cap="none">
                <a:solidFill>
                  <a:srgbClr val="F7646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76466"/>
              </a:buClr>
              <a:buSzPts val="1800"/>
              <a:buFont typeface="Arial"/>
              <a:buNone/>
              <a:defRPr sz="1800" b="1" i="0" u="none" strike="noStrike" cap="none">
                <a:solidFill>
                  <a:srgbClr val="F7646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76466"/>
              </a:buClr>
              <a:buSzPts val="1800"/>
              <a:buFont typeface="Arial"/>
              <a:buNone/>
              <a:defRPr sz="1800" b="1" i="0" u="none" strike="noStrike" cap="none">
                <a:solidFill>
                  <a:srgbClr val="F7646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1" name="Google Shape;91;p28"/>
          <p:cNvSpPr txBox="1">
            <a:spLocks noGrp="1"/>
          </p:cNvSpPr>
          <p:nvPr>
            <p:ph type="body" idx="8"/>
          </p:nvPr>
        </p:nvSpPr>
        <p:spPr>
          <a:xfrm>
            <a:off x="2581333" y="2574577"/>
            <a:ext cx="311056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2" name="Google Shape;92;p28"/>
          <p:cNvSpPr txBox="1">
            <a:spLocks noGrp="1"/>
          </p:cNvSpPr>
          <p:nvPr>
            <p:ph type="body" idx="9"/>
          </p:nvPr>
        </p:nvSpPr>
        <p:spPr>
          <a:xfrm>
            <a:off x="8158480" y="2572990"/>
            <a:ext cx="3340974" cy="13715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3" name="Google Shape;93;p28"/>
          <p:cNvSpPr txBox="1">
            <a:spLocks noGrp="1"/>
          </p:cNvSpPr>
          <p:nvPr>
            <p:ph type="body" idx="13"/>
          </p:nvPr>
        </p:nvSpPr>
        <p:spPr>
          <a:xfrm>
            <a:off x="2581333" y="4797077"/>
            <a:ext cx="311056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4" name="Google Shape;94;p28"/>
          <p:cNvSpPr txBox="1">
            <a:spLocks noGrp="1"/>
          </p:cNvSpPr>
          <p:nvPr>
            <p:ph type="body" idx="14"/>
          </p:nvPr>
        </p:nvSpPr>
        <p:spPr>
          <a:xfrm>
            <a:off x="8158480" y="4795490"/>
            <a:ext cx="3340974" cy="13001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5" name="Google Shape;95;p28"/>
          <p:cNvSpPr>
            <a:spLocks noGrp="1"/>
          </p:cNvSpPr>
          <p:nvPr>
            <p:ph type="pic" idx="15"/>
          </p:nvPr>
        </p:nvSpPr>
        <p:spPr>
          <a:xfrm>
            <a:off x="728006" y="2572990"/>
            <a:ext cx="1641210" cy="1371600"/>
          </a:xfrm>
          <a:prstGeom prst="rect">
            <a:avLst/>
          </a:prstGeom>
          <a:noFill/>
          <a:ln>
            <a:noFill/>
          </a:ln>
        </p:spPr>
      </p:sp>
      <p:sp>
        <p:nvSpPr>
          <p:cNvPr id="96" name="Google Shape;96;p28"/>
          <p:cNvSpPr txBox="1"/>
          <p:nvPr/>
        </p:nvSpPr>
        <p:spPr>
          <a:xfrm>
            <a:off x="11695606" y="219247"/>
            <a:ext cx="414168" cy="2478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1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D6D6D"/>
              </a:buClr>
              <a:buSzPts val="1100"/>
              <a:buFont typeface="Arial"/>
              <a:buNone/>
            </a:pPr>
            <a:fld id="{00000000-1234-1234-1234-123412341234}" type="slidenum">
              <a:rPr lang="en-US" sz="1100" b="0" i="0" u="none" strike="noStrike" cap="none">
                <a:solidFill>
                  <a:srgbClr val="6D6D6D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100" b="0" i="0" u="none" strike="noStrike" cap="none">
              <a:solidFill>
                <a:srgbClr val="6D6D6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7" name="Google Shape;97;p28"/>
          <p:cNvCxnSpPr/>
          <p:nvPr/>
        </p:nvCxnSpPr>
        <p:spPr>
          <a:xfrm>
            <a:off x="11695606" y="3792"/>
            <a:ext cx="0" cy="409392"/>
          </a:xfrm>
          <a:prstGeom prst="straightConnector1">
            <a:avLst/>
          </a:prstGeom>
          <a:noFill/>
          <a:ln w="9525" cap="flat" cmpd="sng">
            <a:solidFill>
              <a:srgbClr val="04A299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98" name="Google Shape;98;p28" descr="Blue text on a white background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7213" r="84527" b="10255"/>
          <a:stretch/>
        </p:blipFill>
        <p:spPr>
          <a:xfrm>
            <a:off x="11265361" y="102204"/>
            <a:ext cx="356066" cy="364895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99;p2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4661485"/>
            <a:ext cx="2663954" cy="22144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">
  <p:cSld name="Custom Layout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Title Slide 1">
  <p:cSld name="4_Title Slide 1"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Google Shape;103;p3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661485"/>
            <a:ext cx="2663954" cy="2214412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30"/>
          <p:cNvSpPr txBox="1">
            <a:spLocks noGrp="1"/>
          </p:cNvSpPr>
          <p:nvPr>
            <p:ph type="subTitle" idx="1"/>
          </p:nvPr>
        </p:nvSpPr>
        <p:spPr>
          <a:xfrm>
            <a:off x="856544" y="2882735"/>
            <a:ext cx="4831737" cy="1535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5" name="Google Shape;105;p30"/>
          <p:cNvSpPr txBox="1">
            <a:spLocks noGrp="1"/>
          </p:cNvSpPr>
          <p:nvPr>
            <p:ph type="body" idx="2"/>
          </p:nvPr>
        </p:nvSpPr>
        <p:spPr>
          <a:xfrm>
            <a:off x="856544" y="1249198"/>
            <a:ext cx="4831617" cy="1535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5492"/>
              </a:buClr>
              <a:buSzPts val="5400"/>
              <a:buFont typeface="Arial"/>
              <a:buNone/>
              <a:defRPr sz="5400" b="1" i="0" u="none" strike="noStrike" cap="none">
                <a:solidFill>
                  <a:srgbClr val="005492"/>
                </a:solidFill>
                <a:latin typeface="Poppins Medium"/>
                <a:ea typeface="Poppins Medium"/>
                <a:cs typeface="Poppins Medium"/>
                <a:sym typeface="Poppins Medium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6" name="Google Shape;106;p30"/>
          <p:cNvSpPr txBox="1">
            <a:spLocks noGrp="1"/>
          </p:cNvSpPr>
          <p:nvPr>
            <p:ph type="body" idx="3"/>
          </p:nvPr>
        </p:nvSpPr>
        <p:spPr>
          <a:xfrm>
            <a:off x="856544" y="4581354"/>
            <a:ext cx="4714574" cy="347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7" name="Google Shape;107;p30"/>
          <p:cNvSpPr txBox="1">
            <a:spLocks noGrp="1"/>
          </p:cNvSpPr>
          <p:nvPr>
            <p:ph type="body" idx="4"/>
          </p:nvPr>
        </p:nvSpPr>
        <p:spPr>
          <a:xfrm>
            <a:off x="856544" y="5050593"/>
            <a:ext cx="3807637" cy="347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1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8" name="Google Shape;108;p30"/>
          <p:cNvSpPr txBox="1">
            <a:spLocks noGrp="1"/>
          </p:cNvSpPr>
          <p:nvPr>
            <p:ph type="body" idx="5"/>
          </p:nvPr>
        </p:nvSpPr>
        <p:spPr>
          <a:xfrm>
            <a:off x="856544" y="5578021"/>
            <a:ext cx="3807641" cy="347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pic>
        <p:nvPicPr>
          <p:cNvPr id="109" name="Google Shape;109;p30" descr="Blue text on a white background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43308" y="321154"/>
            <a:ext cx="2663954" cy="5118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0" name="Google Shape;110;p3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359680" y="0"/>
            <a:ext cx="1844195" cy="15351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11" name="Google Shape;111;p30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699482" y="1110998"/>
            <a:ext cx="3810069" cy="46451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7248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6_Title Slide 1">
  <p:cSld name="6_Title Slide 1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Google Shape;113;p3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661485"/>
            <a:ext cx="2663954" cy="2214412"/>
          </a:xfrm>
          <a:prstGeom prst="rect">
            <a:avLst/>
          </a:prstGeom>
          <a:noFill/>
          <a:ln>
            <a:noFill/>
          </a:ln>
        </p:spPr>
      </p:pic>
      <p:sp>
        <p:nvSpPr>
          <p:cNvPr id="114" name="Google Shape;114;p31"/>
          <p:cNvSpPr txBox="1">
            <a:spLocks noGrp="1"/>
          </p:cNvSpPr>
          <p:nvPr>
            <p:ph type="subTitle" idx="1"/>
          </p:nvPr>
        </p:nvSpPr>
        <p:spPr>
          <a:xfrm>
            <a:off x="856544" y="2882735"/>
            <a:ext cx="4831737" cy="1535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5" name="Google Shape;115;p31"/>
          <p:cNvSpPr txBox="1">
            <a:spLocks noGrp="1"/>
          </p:cNvSpPr>
          <p:nvPr>
            <p:ph type="body" idx="2"/>
          </p:nvPr>
        </p:nvSpPr>
        <p:spPr>
          <a:xfrm>
            <a:off x="856544" y="1249198"/>
            <a:ext cx="4831617" cy="1535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5492"/>
              </a:buClr>
              <a:buSzPts val="5400"/>
              <a:buFont typeface="Arial"/>
              <a:buNone/>
              <a:defRPr sz="5400" b="1" i="0" u="none" strike="noStrike" cap="none">
                <a:solidFill>
                  <a:srgbClr val="005492"/>
                </a:solidFill>
                <a:latin typeface="Poppins Medium"/>
                <a:ea typeface="Poppins Medium"/>
                <a:cs typeface="Poppins Medium"/>
                <a:sym typeface="Poppins Medium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6" name="Google Shape;116;p31"/>
          <p:cNvSpPr txBox="1">
            <a:spLocks noGrp="1"/>
          </p:cNvSpPr>
          <p:nvPr>
            <p:ph type="body" idx="3"/>
          </p:nvPr>
        </p:nvSpPr>
        <p:spPr>
          <a:xfrm>
            <a:off x="856544" y="4581354"/>
            <a:ext cx="4714574" cy="347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7" name="Google Shape;117;p31"/>
          <p:cNvSpPr txBox="1">
            <a:spLocks noGrp="1"/>
          </p:cNvSpPr>
          <p:nvPr>
            <p:ph type="body" idx="4"/>
          </p:nvPr>
        </p:nvSpPr>
        <p:spPr>
          <a:xfrm>
            <a:off x="856544" y="5050593"/>
            <a:ext cx="3807637" cy="347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1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8" name="Google Shape;118;p31"/>
          <p:cNvSpPr txBox="1">
            <a:spLocks noGrp="1"/>
          </p:cNvSpPr>
          <p:nvPr>
            <p:ph type="body" idx="5"/>
          </p:nvPr>
        </p:nvSpPr>
        <p:spPr>
          <a:xfrm>
            <a:off x="856544" y="5578021"/>
            <a:ext cx="3807641" cy="347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pic>
        <p:nvPicPr>
          <p:cNvPr id="119" name="Google Shape;119;p31" descr="Blue text on a white background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43308" y="321154"/>
            <a:ext cx="2663954" cy="5118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0" name="Google Shape;120;p3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359680" y="0"/>
            <a:ext cx="1844195" cy="15351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21" name="Google Shape;121;p3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431254" y="1110998"/>
            <a:ext cx="4072348" cy="479675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7248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Title Slide 1">
  <p:cSld name="7_Title Slide 1"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" name="Google Shape;123;p3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661485"/>
            <a:ext cx="2663954" cy="2214412"/>
          </a:xfrm>
          <a:prstGeom prst="rect">
            <a:avLst/>
          </a:prstGeom>
          <a:noFill/>
          <a:ln>
            <a:noFill/>
          </a:ln>
        </p:spPr>
      </p:pic>
      <p:sp>
        <p:nvSpPr>
          <p:cNvPr id="124" name="Google Shape;124;p32"/>
          <p:cNvSpPr txBox="1">
            <a:spLocks noGrp="1"/>
          </p:cNvSpPr>
          <p:nvPr>
            <p:ph type="subTitle" idx="1"/>
          </p:nvPr>
        </p:nvSpPr>
        <p:spPr>
          <a:xfrm>
            <a:off x="856544" y="2882735"/>
            <a:ext cx="4831737" cy="1535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5" name="Google Shape;125;p32"/>
          <p:cNvSpPr txBox="1">
            <a:spLocks noGrp="1"/>
          </p:cNvSpPr>
          <p:nvPr>
            <p:ph type="body" idx="2"/>
          </p:nvPr>
        </p:nvSpPr>
        <p:spPr>
          <a:xfrm>
            <a:off x="856544" y="1249198"/>
            <a:ext cx="4831617" cy="1535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5492"/>
              </a:buClr>
              <a:buSzPts val="5400"/>
              <a:buFont typeface="Arial"/>
              <a:buNone/>
              <a:defRPr sz="5400" b="1" i="0" u="none" strike="noStrike" cap="none">
                <a:solidFill>
                  <a:srgbClr val="005492"/>
                </a:solidFill>
                <a:latin typeface="Poppins Medium"/>
                <a:ea typeface="Poppins Medium"/>
                <a:cs typeface="Poppins Medium"/>
                <a:sym typeface="Poppins Medium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6" name="Google Shape;126;p32"/>
          <p:cNvSpPr txBox="1">
            <a:spLocks noGrp="1"/>
          </p:cNvSpPr>
          <p:nvPr>
            <p:ph type="body" idx="3"/>
          </p:nvPr>
        </p:nvSpPr>
        <p:spPr>
          <a:xfrm>
            <a:off x="856544" y="4581354"/>
            <a:ext cx="4714574" cy="347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7" name="Google Shape;127;p32"/>
          <p:cNvSpPr txBox="1">
            <a:spLocks noGrp="1"/>
          </p:cNvSpPr>
          <p:nvPr>
            <p:ph type="body" idx="4"/>
          </p:nvPr>
        </p:nvSpPr>
        <p:spPr>
          <a:xfrm>
            <a:off x="856544" y="5050593"/>
            <a:ext cx="3807637" cy="347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1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8" name="Google Shape;128;p32"/>
          <p:cNvSpPr txBox="1">
            <a:spLocks noGrp="1"/>
          </p:cNvSpPr>
          <p:nvPr>
            <p:ph type="body" idx="5"/>
          </p:nvPr>
        </p:nvSpPr>
        <p:spPr>
          <a:xfrm>
            <a:off x="856544" y="5578021"/>
            <a:ext cx="3807641" cy="347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pic>
        <p:nvPicPr>
          <p:cNvPr id="129" name="Google Shape;129;p32" descr="Blue text on a white background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43308" y="321154"/>
            <a:ext cx="2663954" cy="5118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0" name="Google Shape;130;p3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359680" y="0"/>
            <a:ext cx="1844195" cy="15351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31" name="Google Shape;131;p32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457380" y="1834855"/>
            <a:ext cx="3927596" cy="3212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28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ppendix">
  <p:cSld name="Appendix"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3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549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4" name="Google Shape;134;p33"/>
          <p:cNvSpPr txBox="1">
            <a:spLocks noGrp="1"/>
          </p:cNvSpPr>
          <p:nvPr>
            <p:ph type="body" idx="1"/>
          </p:nvPr>
        </p:nvSpPr>
        <p:spPr>
          <a:xfrm>
            <a:off x="5321300" y="681037"/>
            <a:ext cx="6026150" cy="56943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B8B8B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B8B8B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B8B8B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B8B8B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B8B8B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B8B8B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B8B8B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B8B8B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B8B8B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B8B8B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B8B8B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B8B8B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B8B8B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B8B8B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B8B8B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B8B8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5" name="Google Shape;135;p33"/>
          <p:cNvSpPr txBox="1">
            <a:spLocks noGrp="1"/>
          </p:cNvSpPr>
          <p:nvPr>
            <p:ph type="body" idx="2"/>
          </p:nvPr>
        </p:nvSpPr>
        <p:spPr>
          <a:xfrm>
            <a:off x="714703" y="681038"/>
            <a:ext cx="3762048" cy="26384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Arial"/>
              <a:buNone/>
              <a:defRPr sz="5400" b="1" i="0" u="none" strike="noStrike" cap="none">
                <a:solidFill>
                  <a:schemeClr val="lt1"/>
                </a:solidFill>
                <a:latin typeface="Poppins Medium"/>
                <a:ea typeface="Poppins Medium"/>
                <a:cs typeface="Poppins Medium"/>
                <a:sym typeface="Poppins Medium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6" name="Google Shape;136;p33"/>
          <p:cNvSpPr/>
          <p:nvPr/>
        </p:nvSpPr>
        <p:spPr>
          <a:xfrm>
            <a:off x="0" y="0"/>
            <a:ext cx="190006" cy="6858000"/>
          </a:xfrm>
          <a:prstGeom prst="rect">
            <a:avLst/>
          </a:prstGeom>
          <a:solidFill>
            <a:srgbClr val="FF9B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" name="Google Shape;137;p33"/>
          <p:cNvSpPr/>
          <p:nvPr/>
        </p:nvSpPr>
        <p:spPr>
          <a:xfrm>
            <a:off x="188685" y="0"/>
            <a:ext cx="69933" cy="6858000"/>
          </a:xfrm>
          <a:prstGeom prst="rect">
            <a:avLst/>
          </a:prstGeom>
          <a:solidFill>
            <a:srgbClr val="CF212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act">
  <p:cSld name="Contact"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3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5492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1AD3C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0" name="Google Shape;140;p34"/>
          <p:cNvSpPr txBox="1">
            <a:spLocks noGrp="1"/>
          </p:cNvSpPr>
          <p:nvPr>
            <p:ph type="body" idx="1"/>
          </p:nvPr>
        </p:nvSpPr>
        <p:spPr>
          <a:xfrm>
            <a:off x="5321300" y="681037"/>
            <a:ext cx="6026150" cy="347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B8B8B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B8B8B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B8B8B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B8B8B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B8B8B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B8B8B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B8B8B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B8B8B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B8B8B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B8B8B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B8B8B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B8B8B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B8B8B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B8B8B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B8B8B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B8B8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1" name="Google Shape;141;p34"/>
          <p:cNvSpPr txBox="1">
            <a:spLocks noGrp="1"/>
          </p:cNvSpPr>
          <p:nvPr>
            <p:ph type="body" idx="2"/>
          </p:nvPr>
        </p:nvSpPr>
        <p:spPr>
          <a:xfrm>
            <a:off x="838200" y="1887537"/>
            <a:ext cx="3746500" cy="4119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B8B8B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B8B8B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B8B8B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B8B8B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B8B8B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B8B8B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B8B8B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B8B8B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B8B8B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B8B8B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B8B8B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B8B8B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B8B8B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B8B8B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B8B8B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B8B8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2" name="Google Shape;142;p34"/>
          <p:cNvSpPr txBox="1">
            <a:spLocks noGrp="1"/>
          </p:cNvSpPr>
          <p:nvPr>
            <p:ph type="body" idx="3"/>
          </p:nvPr>
        </p:nvSpPr>
        <p:spPr>
          <a:xfrm>
            <a:off x="5308600" y="1028701"/>
            <a:ext cx="6051550" cy="12826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B8B8B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B8B8B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B8B8B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B8B8B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B8B8B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B8B8B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B8B8B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B8B8B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B8B8B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B8B8B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B8B8B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B8B8B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B8B8B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B8B8B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B8B8B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B8B8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3" name="Google Shape;143;p34"/>
          <p:cNvSpPr txBox="1">
            <a:spLocks noGrp="1"/>
          </p:cNvSpPr>
          <p:nvPr>
            <p:ph type="body" idx="4"/>
          </p:nvPr>
        </p:nvSpPr>
        <p:spPr>
          <a:xfrm>
            <a:off x="5321300" y="2332037"/>
            <a:ext cx="6026150" cy="347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B8B8B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B8B8B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B8B8B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B8B8B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B8B8B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B8B8B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B8B8B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B8B8B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B8B8B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B8B8B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B8B8B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B8B8B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B8B8B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B8B8B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B8B8B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B8B8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4" name="Google Shape;144;p34"/>
          <p:cNvSpPr txBox="1">
            <a:spLocks noGrp="1"/>
          </p:cNvSpPr>
          <p:nvPr>
            <p:ph type="body" idx="5"/>
          </p:nvPr>
        </p:nvSpPr>
        <p:spPr>
          <a:xfrm>
            <a:off x="5308600" y="2679701"/>
            <a:ext cx="6051550" cy="12826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B8B8B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B8B8B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B8B8B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B8B8B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B8B8B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B8B8B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B8B8B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B8B8B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B8B8B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B8B8B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B8B8B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B8B8B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B8B8B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B8B8B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B8B8B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B8B8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5" name="Google Shape;145;p34"/>
          <p:cNvSpPr txBox="1">
            <a:spLocks noGrp="1"/>
          </p:cNvSpPr>
          <p:nvPr>
            <p:ph type="body" idx="6"/>
          </p:nvPr>
        </p:nvSpPr>
        <p:spPr>
          <a:xfrm>
            <a:off x="5321300" y="3970337"/>
            <a:ext cx="6026150" cy="347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B8B8B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B8B8B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B8B8B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B8B8B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B8B8B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B8B8B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B8B8B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B8B8B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B8B8B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B8B8B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B8B8B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B8B8B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B8B8B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B8B8B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B8B8B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B8B8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6" name="Google Shape;146;p34"/>
          <p:cNvSpPr txBox="1">
            <a:spLocks noGrp="1"/>
          </p:cNvSpPr>
          <p:nvPr>
            <p:ph type="body" idx="7"/>
          </p:nvPr>
        </p:nvSpPr>
        <p:spPr>
          <a:xfrm>
            <a:off x="5308600" y="4318001"/>
            <a:ext cx="6051550" cy="12826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B8B8B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B8B8B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B8B8B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B8B8B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B8B8B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B8B8B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B8B8B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B8B8B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B8B8B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B8B8B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B8B8B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B8B8B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B8B8B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B8B8B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B8B8B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B8B8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7" name="Google Shape;147;p34"/>
          <p:cNvSpPr txBox="1">
            <a:spLocks noGrp="1"/>
          </p:cNvSpPr>
          <p:nvPr>
            <p:ph type="body" idx="8"/>
          </p:nvPr>
        </p:nvSpPr>
        <p:spPr>
          <a:xfrm>
            <a:off x="831850" y="681037"/>
            <a:ext cx="3752850" cy="120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Arial"/>
              <a:buNone/>
              <a:defRPr sz="5400" b="1" i="0" u="none" strike="noStrike" cap="none">
                <a:solidFill>
                  <a:schemeClr val="lt1"/>
                </a:solidFill>
                <a:latin typeface="Poppins Medium"/>
                <a:ea typeface="Poppins Medium"/>
                <a:cs typeface="Poppins Medium"/>
                <a:sym typeface="Poppins Medium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8" name="Google Shape;148;p34"/>
          <p:cNvSpPr/>
          <p:nvPr/>
        </p:nvSpPr>
        <p:spPr>
          <a:xfrm>
            <a:off x="0" y="0"/>
            <a:ext cx="190006" cy="6858000"/>
          </a:xfrm>
          <a:prstGeom prst="rect">
            <a:avLst/>
          </a:prstGeom>
          <a:solidFill>
            <a:srgbClr val="FF9B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" name="Google Shape;149;p34"/>
          <p:cNvSpPr/>
          <p:nvPr/>
        </p:nvSpPr>
        <p:spPr>
          <a:xfrm>
            <a:off x="188685" y="0"/>
            <a:ext cx="69933" cy="6858000"/>
          </a:xfrm>
          <a:prstGeom prst="rect">
            <a:avLst/>
          </a:prstGeom>
          <a:solidFill>
            <a:srgbClr val="CF212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 Column Text + Callout">
  <p:cSld name="1 Column Text + Callout"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35"/>
          <p:cNvSpPr txBox="1"/>
          <p:nvPr/>
        </p:nvSpPr>
        <p:spPr>
          <a:xfrm>
            <a:off x="11695606" y="219247"/>
            <a:ext cx="414168" cy="2478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1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D6D6D"/>
              </a:buClr>
              <a:buSzPts val="1100"/>
              <a:buFont typeface="Arial"/>
              <a:buNone/>
            </a:pPr>
            <a:fld id="{00000000-1234-1234-1234-123412341234}" type="slidenum">
              <a:rPr lang="en-US" sz="1100" b="0" i="0" u="none" strike="noStrike" cap="none">
                <a:solidFill>
                  <a:srgbClr val="6D6D6D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100" b="0" i="0" u="none" strike="noStrike" cap="none">
              <a:solidFill>
                <a:srgbClr val="6D6D6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52" name="Google Shape;152;p35"/>
          <p:cNvCxnSpPr/>
          <p:nvPr/>
        </p:nvCxnSpPr>
        <p:spPr>
          <a:xfrm>
            <a:off x="11695606" y="3792"/>
            <a:ext cx="0" cy="409392"/>
          </a:xfrm>
          <a:prstGeom prst="straightConnector1">
            <a:avLst/>
          </a:prstGeom>
          <a:noFill/>
          <a:ln w="9525" cap="flat" cmpd="sng">
            <a:solidFill>
              <a:srgbClr val="04A299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53" name="Google Shape;153;p35"/>
          <p:cNvSpPr txBox="1">
            <a:spLocks noGrp="1"/>
          </p:cNvSpPr>
          <p:nvPr>
            <p:ph type="body" idx="1"/>
          </p:nvPr>
        </p:nvSpPr>
        <p:spPr>
          <a:xfrm>
            <a:off x="703385" y="219247"/>
            <a:ext cx="10412289" cy="914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492"/>
              </a:buClr>
              <a:buSzPts val="3600"/>
              <a:buFont typeface="Arial"/>
              <a:buNone/>
              <a:defRPr sz="3600" b="1" i="0" u="none" strike="noStrike" cap="none">
                <a:solidFill>
                  <a:srgbClr val="005492"/>
                </a:solidFill>
                <a:latin typeface="Poppins Medium"/>
                <a:ea typeface="Poppins Medium"/>
                <a:cs typeface="Poppins Medium"/>
                <a:sym typeface="Poppins Medium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54" name="Google Shape;154;p35"/>
          <p:cNvSpPr txBox="1">
            <a:spLocks noGrp="1"/>
          </p:cNvSpPr>
          <p:nvPr>
            <p:ph type="body" idx="2"/>
          </p:nvPr>
        </p:nvSpPr>
        <p:spPr>
          <a:xfrm>
            <a:off x="703385" y="2509520"/>
            <a:ext cx="3106615" cy="29467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55" name="Google Shape;155;p35"/>
          <p:cNvSpPr txBox="1">
            <a:spLocks noGrp="1"/>
          </p:cNvSpPr>
          <p:nvPr>
            <p:ph type="body" idx="3"/>
          </p:nvPr>
        </p:nvSpPr>
        <p:spPr>
          <a:xfrm>
            <a:off x="4530724" y="2509838"/>
            <a:ext cx="6584950" cy="568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492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00549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4A299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04A29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4A299"/>
              </a:buClr>
              <a:buSzPts val="2000"/>
              <a:buFont typeface="Arial"/>
              <a:buNone/>
              <a:defRPr sz="2000" b="1" i="0" u="none" strike="noStrike" cap="none">
                <a:solidFill>
                  <a:srgbClr val="04A29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4A299"/>
              </a:buClr>
              <a:buSzPts val="1800"/>
              <a:buFont typeface="Arial"/>
              <a:buNone/>
              <a:defRPr sz="1800" b="1" i="0" u="none" strike="noStrike" cap="none">
                <a:solidFill>
                  <a:srgbClr val="04A29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4A299"/>
              </a:buClr>
              <a:buSzPts val="1800"/>
              <a:buFont typeface="Arial"/>
              <a:buNone/>
              <a:defRPr sz="1800" b="1" i="0" u="none" strike="noStrike" cap="none">
                <a:solidFill>
                  <a:srgbClr val="04A29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56" name="Google Shape;156;p35"/>
          <p:cNvSpPr txBox="1">
            <a:spLocks noGrp="1"/>
          </p:cNvSpPr>
          <p:nvPr>
            <p:ph type="body" idx="4"/>
          </p:nvPr>
        </p:nvSpPr>
        <p:spPr>
          <a:xfrm>
            <a:off x="4530725" y="3233738"/>
            <a:ext cx="6584950" cy="2720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pic>
        <p:nvPicPr>
          <p:cNvPr id="157" name="Google Shape;157;p35" descr="Blue text on a white background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7213" r="84527" b="10255"/>
          <a:stretch/>
        </p:blipFill>
        <p:spPr>
          <a:xfrm>
            <a:off x="11265361" y="102204"/>
            <a:ext cx="356066" cy="36489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8" name="Google Shape;158;p3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4661485"/>
            <a:ext cx="2663954" cy="22144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 Column Text + Video">
  <p:cSld name="1 Column Text + Video"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36"/>
          <p:cNvSpPr/>
          <p:nvPr/>
        </p:nvSpPr>
        <p:spPr>
          <a:xfrm>
            <a:off x="4758332" y="2140527"/>
            <a:ext cx="6276109" cy="3678383"/>
          </a:xfrm>
          <a:prstGeom prst="rect">
            <a:avLst/>
          </a:prstGeom>
          <a:noFill/>
          <a:ln w="12700" cap="flat" cmpd="sng">
            <a:solidFill>
              <a:schemeClr val="lt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1" name="Google Shape;161;p36"/>
          <p:cNvSpPr txBox="1">
            <a:spLocks noGrp="1"/>
          </p:cNvSpPr>
          <p:nvPr>
            <p:ph type="body" idx="1"/>
          </p:nvPr>
        </p:nvSpPr>
        <p:spPr>
          <a:xfrm>
            <a:off x="703385" y="219247"/>
            <a:ext cx="8994798" cy="930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492"/>
              </a:buClr>
              <a:buSzPts val="3600"/>
              <a:buFont typeface="Arial"/>
              <a:buNone/>
              <a:defRPr sz="3600" b="1" i="0" u="none" strike="noStrike" cap="none">
                <a:solidFill>
                  <a:srgbClr val="005492"/>
                </a:solidFill>
                <a:latin typeface="Poppins Medium"/>
                <a:ea typeface="Poppins Medium"/>
                <a:cs typeface="Poppins Medium"/>
                <a:sym typeface="Poppins Medium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2" name="Google Shape;162;p36"/>
          <p:cNvSpPr txBox="1">
            <a:spLocks noGrp="1"/>
          </p:cNvSpPr>
          <p:nvPr>
            <p:ph type="body" idx="2"/>
          </p:nvPr>
        </p:nvSpPr>
        <p:spPr>
          <a:xfrm>
            <a:off x="703385" y="2139950"/>
            <a:ext cx="3646365" cy="36782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3" name="Google Shape;163;p36"/>
          <p:cNvSpPr>
            <a:spLocks noGrp="1"/>
          </p:cNvSpPr>
          <p:nvPr>
            <p:ph type="media" idx="3"/>
          </p:nvPr>
        </p:nvSpPr>
        <p:spPr>
          <a:xfrm>
            <a:off x="4904078" y="2259013"/>
            <a:ext cx="6013450" cy="3449637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4" name="Google Shape;164;p36"/>
          <p:cNvSpPr txBox="1"/>
          <p:nvPr/>
        </p:nvSpPr>
        <p:spPr>
          <a:xfrm>
            <a:off x="11695606" y="219247"/>
            <a:ext cx="414168" cy="2478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1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D6D6D"/>
              </a:buClr>
              <a:buSzPts val="1100"/>
              <a:buFont typeface="Arial"/>
              <a:buNone/>
            </a:pPr>
            <a:fld id="{00000000-1234-1234-1234-123412341234}" type="slidenum">
              <a:rPr lang="en-US" sz="1100" b="0" i="0" u="none" strike="noStrike" cap="none">
                <a:solidFill>
                  <a:srgbClr val="6D6D6D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100" b="0" i="0" u="none" strike="noStrike" cap="none">
              <a:solidFill>
                <a:srgbClr val="6D6D6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65" name="Google Shape;165;p36"/>
          <p:cNvCxnSpPr/>
          <p:nvPr/>
        </p:nvCxnSpPr>
        <p:spPr>
          <a:xfrm>
            <a:off x="11695606" y="3792"/>
            <a:ext cx="0" cy="409392"/>
          </a:xfrm>
          <a:prstGeom prst="straightConnector1">
            <a:avLst/>
          </a:prstGeom>
          <a:noFill/>
          <a:ln w="9525" cap="flat" cmpd="sng">
            <a:solidFill>
              <a:srgbClr val="04A299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166" name="Google Shape;166;p36" descr="Blue text on a white background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7213" r="84527" b="10255"/>
          <a:stretch/>
        </p:blipFill>
        <p:spPr>
          <a:xfrm>
            <a:off x="11265361" y="102204"/>
            <a:ext cx="356066" cy="364895"/>
          </a:xfrm>
          <a:prstGeom prst="rect">
            <a:avLst/>
          </a:prstGeom>
          <a:noFill/>
          <a:ln>
            <a:noFill/>
          </a:ln>
        </p:spPr>
      </p:pic>
      <p:pic>
        <p:nvPicPr>
          <p:cNvPr id="167" name="Google Shape;167;p3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4661485"/>
            <a:ext cx="2663954" cy="22144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Columns Text">
  <p:cSld name="2 Columns Text"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37"/>
          <p:cNvSpPr txBox="1">
            <a:spLocks noGrp="1"/>
          </p:cNvSpPr>
          <p:nvPr>
            <p:ph type="body" idx="1"/>
          </p:nvPr>
        </p:nvSpPr>
        <p:spPr>
          <a:xfrm>
            <a:off x="731523" y="2384425"/>
            <a:ext cx="4791076" cy="674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492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00549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4A299"/>
              </a:buClr>
              <a:buSzPts val="1800"/>
              <a:buFont typeface="Arial"/>
              <a:buNone/>
              <a:defRPr sz="1800" b="1" i="0" u="none" strike="noStrike" cap="none">
                <a:solidFill>
                  <a:srgbClr val="04A29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4A299"/>
              </a:buClr>
              <a:buSzPts val="1800"/>
              <a:buFont typeface="Arial"/>
              <a:buNone/>
              <a:defRPr sz="1800" b="1" i="0" u="none" strike="noStrike" cap="none">
                <a:solidFill>
                  <a:srgbClr val="04A29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4A299"/>
              </a:buClr>
              <a:buSzPts val="1800"/>
              <a:buFont typeface="Arial"/>
              <a:buNone/>
              <a:defRPr sz="1800" b="1" i="0" u="none" strike="noStrike" cap="none">
                <a:solidFill>
                  <a:srgbClr val="04A29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4A299"/>
              </a:buClr>
              <a:buSzPts val="1800"/>
              <a:buFont typeface="Arial"/>
              <a:buNone/>
              <a:defRPr sz="1800" b="1" i="0" u="none" strike="noStrike" cap="none">
                <a:solidFill>
                  <a:srgbClr val="04A29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70" name="Google Shape;170;p37"/>
          <p:cNvSpPr txBox="1">
            <a:spLocks noGrp="1"/>
          </p:cNvSpPr>
          <p:nvPr>
            <p:ph type="title"/>
          </p:nvPr>
        </p:nvSpPr>
        <p:spPr>
          <a:xfrm>
            <a:off x="731522" y="219247"/>
            <a:ext cx="10393678" cy="914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492"/>
              </a:buClr>
              <a:buSzPts val="3600"/>
              <a:buFont typeface="Poppins Medium"/>
              <a:buNone/>
              <a:defRPr sz="3600" b="1" i="0" u="none" strike="noStrike" cap="none">
                <a:solidFill>
                  <a:srgbClr val="005492"/>
                </a:solidFill>
                <a:latin typeface="Poppins Medium"/>
                <a:ea typeface="Poppins Medium"/>
                <a:cs typeface="Poppins Medium"/>
                <a:sym typeface="Poppins Mediu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71" name="Google Shape;171;p37"/>
          <p:cNvSpPr txBox="1">
            <a:spLocks noGrp="1"/>
          </p:cNvSpPr>
          <p:nvPr>
            <p:ph type="body" idx="2"/>
          </p:nvPr>
        </p:nvSpPr>
        <p:spPr>
          <a:xfrm>
            <a:off x="6432550" y="2384425"/>
            <a:ext cx="4921250" cy="674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5492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00549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4A299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04A29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4A299"/>
              </a:buClr>
              <a:buSzPts val="2000"/>
              <a:buFont typeface="Arial"/>
              <a:buNone/>
              <a:defRPr sz="2000" b="1" i="0" u="none" strike="noStrike" cap="none">
                <a:solidFill>
                  <a:srgbClr val="04A29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4A299"/>
              </a:buClr>
              <a:buSzPts val="1800"/>
              <a:buFont typeface="Arial"/>
              <a:buNone/>
              <a:defRPr sz="1800" b="1" i="0" u="none" strike="noStrike" cap="none">
                <a:solidFill>
                  <a:srgbClr val="04A29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4A299"/>
              </a:buClr>
              <a:buSzPts val="1800"/>
              <a:buFont typeface="Arial"/>
              <a:buNone/>
              <a:defRPr sz="1800" b="1" i="0" u="none" strike="noStrike" cap="none">
                <a:solidFill>
                  <a:srgbClr val="04A29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72" name="Google Shape;172;p37"/>
          <p:cNvSpPr txBox="1"/>
          <p:nvPr/>
        </p:nvSpPr>
        <p:spPr>
          <a:xfrm>
            <a:off x="11695606" y="219247"/>
            <a:ext cx="414168" cy="2478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1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D6D6D"/>
              </a:buClr>
              <a:buSzPts val="1100"/>
              <a:buFont typeface="Arial"/>
              <a:buNone/>
            </a:pPr>
            <a:fld id="{00000000-1234-1234-1234-123412341234}" type="slidenum">
              <a:rPr lang="en-US" sz="1100" b="0" i="0" u="none" strike="noStrike" cap="none">
                <a:solidFill>
                  <a:srgbClr val="6D6D6D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100" b="0" i="0" u="none" strike="noStrike" cap="none">
              <a:solidFill>
                <a:srgbClr val="6D6D6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73" name="Google Shape;173;p37"/>
          <p:cNvCxnSpPr/>
          <p:nvPr/>
        </p:nvCxnSpPr>
        <p:spPr>
          <a:xfrm>
            <a:off x="11695606" y="3792"/>
            <a:ext cx="0" cy="409392"/>
          </a:xfrm>
          <a:prstGeom prst="straightConnector1">
            <a:avLst/>
          </a:prstGeom>
          <a:noFill/>
          <a:ln w="9525" cap="flat" cmpd="sng">
            <a:solidFill>
              <a:srgbClr val="04A299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74" name="Google Shape;174;p37"/>
          <p:cNvSpPr txBox="1">
            <a:spLocks noGrp="1"/>
          </p:cNvSpPr>
          <p:nvPr>
            <p:ph type="body" idx="3"/>
          </p:nvPr>
        </p:nvSpPr>
        <p:spPr>
          <a:xfrm>
            <a:off x="731522" y="3281362"/>
            <a:ext cx="4791076" cy="2957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30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302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75" name="Google Shape;175;p37"/>
          <p:cNvSpPr txBox="1">
            <a:spLocks noGrp="1"/>
          </p:cNvSpPr>
          <p:nvPr>
            <p:ph type="body" idx="4"/>
          </p:nvPr>
        </p:nvSpPr>
        <p:spPr>
          <a:xfrm>
            <a:off x="6432550" y="3281362"/>
            <a:ext cx="4921250" cy="29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pic>
        <p:nvPicPr>
          <p:cNvPr id="176" name="Google Shape;176;p37" descr="Blue text on a white background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7213" r="84527" b="10255"/>
          <a:stretch/>
        </p:blipFill>
        <p:spPr>
          <a:xfrm>
            <a:off x="11265361" y="102204"/>
            <a:ext cx="356066" cy="36489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7" name="Google Shape;177;p3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4661485"/>
            <a:ext cx="2663954" cy="22144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 Column Text + Image">
  <p:cSld name="1 Column Text + Image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20"/>
          <p:cNvSpPr txBox="1">
            <a:spLocks noGrp="1"/>
          </p:cNvSpPr>
          <p:nvPr>
            <p:ph type="body" idx="1"/>
          </p:nvPr>
        </p:nvSpPr>
        <p:spPr>
          <a:xfrm>
            <a:off x="4813300" y="2311400"/>
            <a:ext cx="6540500" cy="48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492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00549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2" name="Google Shape;22;p20"/>
          <p:cNvSpPr txBox="1">
            <a:spLocks noGrp="1"/>
          </p:cNvSpPr>
          <p:nvPr>
            <p:ph type="title"/>
          </p:nvPr>
        </p:nvSpPr>
        <p:spPr>
          <a:xfrm>
            <a:off x="711220" y="219247"/>
            <a:ext cx="10403816" cy="9149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492"/>
              </a:buClr>
              <a:buSzPts val="3600"/>
              <a:buFont typeface="Poppins Medium"/>
              <a:buNone/>
              <a:defRPr sz="3600" b="1" i="0" u="none" strike="noStrike" cap="none">
                <a:solidFill>
                  <a:srgbClr val="005492"/>
                </a:solidFill>
                <a:latin typeface="Poppins Medium"/>
                <a:ea typeface="Poppins Medium"/>
                <a:cs typeface="Poppins Medium"/>
                <a:sym typeface="Poppins Mediu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3" name="Google Shape;23;p20"/>
          <p:cNvSpPr>
            <a:spLocks noGrp="1"/>
          </p:cNvSpPr>
          <p:nvPr>
            <p:ph type="pic" idx="2"/>
          </p:nvPr>
        </p:nvSpPr>
        <p:spPr>
          <a:xfrm>
            <a:off x="838200" y="2258066"/>
            <a:ext cx="2897462" cy="2897461"/>
          </a:xfrm>
          <a:prstGeom prst="ellipse">
            <a:avLst/>
          </a:prstGeom>
          <a:noFill/>
          <a:ln w="38100" cap="flat" cmpd="sng">
            <a:solidFill>
              <a:srgbClr val="005492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4" name="Google Shape;24;p20"/>
          <p:cNvSpPr txBox="1"/>
          <p:nvPr/>
        </p:nvSpPr>
        <p:spPr>
          <a:xfrm>
            <a:off x="11695606" y="219247"/>
            <a:ext cx="414168" cy="2478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1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D6D6D"/>
              </a:buClr>
              <a:buSzPts val="1100"/>
              <a:buFont typeface="Arial"/>
              <a:buNone/>
            </a:pPr>
            <a:fld id="{00000000-1234-1234-1234-123412341234}" type="slidenum">
              <a:rPr lang="en-US" sz="1100" b="0" i="0" u="none" strike="noStrike" cap="none">
                <a:solidFill>
                  <a:srgbClr val="6D6D6D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100" b="0" i="0" u="none" strike="noStrike" cap="none">
              <a:solidFill>
                <a:srgbClr val="6D6D6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5" name="Google Shape;25;p20"/>
          <p:cNvCxnSpPr/>
          <p:nvPr/>
        </p:nvCxnSpPr>
        <p:spPr>
          <a:xfrm>
            <a:off x="11695606" y="3792"/>
            <a:ext cx="0" cy="409392"/>
          </a:xfrm>
          <a:prstGeom prst="straightConnector1">
            <a:avLst/>
          </a:prstGeom>
          <a:noFill/>
          <a:ln w="9525" cap="flat" cmpd="sng">
            <a:solidFill>
              <a:srgbClr val="04A299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6" name="Google Shape;26;p20"/>
          <p:cNvSpPr txBox="1">
            <a:spLocks noGrp="1"/>
          </p:cNvSpPr>
          <p:nvPr>
            <p:ph type="body" idx="3"/>
          </p:nvPr>
        </p:nvSpPr>
        <p:spPr>
          <a:xfrm>
            <a:off x="4813300" y="3144838"/>
            <a:ext cx="6567488" cy="3032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pic>
        <p:nvPicPr>
          <p:cNvPr id="27" name="Google Shape;27;p20" descr="Blue text on a white background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7213" r="84527" b="10255"/>
          <a:stretch/>
        </p:blipFill>
        <p:spPr>
          <a:xfrm>
            <a:off x="11265361" y="102204"/>
            <a:ext cx="356066" cy="364895"/>
          </a:xfrm>
          <a:prstGeom prst="rect">
            <a:avLst/>
          </a:prstGeom>
          <a:noFill/>
          <a:ln>
            <a:noFill/>
          </a:ln>
        </p:spPr>
      </p:pic>
      <p:pic>
        <p:nvPicPr>
          <p:cNvPr id="28" name="Google Shape;28;p2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4661485"/>
            <a:ext cx="2663954" cy="22144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Columns Text + Images">
  <p:cSld name="2 Columns Text + Images"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38"/>
          <p:cNvSpPr txBox="1">
            <a:spLocks noGrp="1"/>
          </p:cNvSpPr>
          <p:nvPr>
            <p:ph type="body" idx="1"/>
          </p:nvPr>
        </p:nvSpPr>
        <p:spPr>
          <a:xfrm>
            <a:off x="721360" y="2627776"/>
            <a:ext cx="4998779" cy="572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492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00549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4A299"/>
              </a:buClr>
              <a:buSzPts val="1800"/>
              <a:buFont typeface="Arial"/>
              <a:buNone/>
              <a:defRPr sz="1800" b="1" i="0" u="none" strike="noStrike" cap="none">
                <a:solidFill>
                  <a:srgbClr val="04A29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4A299"/>
              </a:buClr>
              <a:buSzPts val="1800"/>
              <a:buFont typeface="Arial"/>
              <a:buNone/>
              <a:defRPr sz="1800" b="1" i="0" u="none" strike="noStrike" cap="none">
                <a:solidFill>
                  <a:srgbClr val="04A29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4A299"/>
              </a:buClr>
              <a:buSzPts val="1800"/>
              <a:buFont typeface="Arial"/>
              <a:buNone/>
              <a:defRPr sz="1800" b="1" i="0" u="none" strike="noStrike" cap="none">
                <a:solidFill>
                  <a:srgbClr val="04A29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4A299"/>
              </a:buClr>
              <a:buSzPts val="1800"/>
              <a:buFont typeface="Arial"/>
              <a:buNone/>
              <a:defRPr sz="1800" b="1" i="0" u="none" strike="noStrike" cap="none">
                <a:solidFill>
                  <a:srgbClr val="04A29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80" name="Google Shape;180;p38"/>
          <p:cNvSpPr txBox="1">
            <a:spLocks noGrp="1"/>
          </p:cNvSpPr>
          <p:nvPr>
            <p:ph type="title"/>
          </p:nvPr>
        </p:nvSpPr>
        <p:spPr>
          <a:xfrm>
            <a:off x="721360" y="219246"/>
            <a:ext cx="10393680" cy="9149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492"/>
              </a:buClr>
              <a:buSzPts val="3600"/>
              <a:buFont typeface="Poppins Medium"/>
              <a:buNone/>
              <a:defRPr sz="3600" b="1" i="0" u="none" strike="noStrike" cap="none">
                <a:solidFill>
                  <a:srgbClr val="005492"/>
                </a:solidFill>
                <a:latin typeface="Poppins Medium"/>
                <a:ea typeface="Poppins Medium"/>
                <a:cs typeface="Poppins Medium"/>
                <a:sym typeface="Poppins Mediu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81" name="Google Shape;181;p38"/>
          <p:cNvSpPr>
            <a:spLocks noGrp="1"/>
          </p:cNvSpPr>
          <p:nvPr>
            <p:ph type="pic" idx="2"/>
          </p:nvPr>
        </p:nvSpPr>
        <p:spPr>
          <a:xfrm>
            <a:off x="721361" y="3430651"/>
            <a:ext cx="1902811" cy="1885061"/>
          </a:xfrm>
          <a:prstGeom prst="rect">
            <a:avLst/>
          </a:prstGeom>
          <a:noFill/>
          <a:ln>
            <a:noFill/>
          </a:ln>
        </p:spPr>
      </p:sp>
      <p:sp>
        <p:nvSpPr>
          <p:cNvPr id="182" name="Google Shape;182;p38"/>
          <p:cNvSpPr>
            <a:spLocks noGrp="1"/>
          </p:cNvSpPr>
          <p:nvPr>
            <p:ph type="pic" idx="3"/>
          </p:nvPr>
        </p:nvSpPr>
        <p:spPr>
          <a:xfrm>
            <a:off x="6403643" y="3430651"/>
            <a:ext cx="1902811" cy="1885061"/>
          </a:xfrm>
          <a:prstGeom prst="rect">
            <a:avLst/>
          </a:prstGeom>
          <a:noFill/>
          <a:ln>
            <a:noFill/>
          </a:ln>
        </p:spPr>
      </p:sp>
      <p:sp>
        <p:nvSpPr>
          <p:cNvPr id="183" name="Google Shape;183;p38"/>
          <p:cNvSpPr txBox="1">
            <a:spLocks noGrp="1"/>
          </p:cNvSpPr>
          <p:nvPr>
            <p:ph type="body" idx="4"/>
          </p:nvPr>
        </p:nvSpPr>
        <p:spPr>
          <a:xfrm>
            <a:off x="6403974" y="2627313"/>
            <a:ext cx="4998779" cy="572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5492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00549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84" name="Google Shape;184;p38"/>
          <p:cNvSpPr txBox="1"/>
          <p:nvPr/>
        </p:nvSpPr>
        <p:spPr>
          <a:xfrm>
            <a:off x="11695606" y="219247"/>
            <a:ext cx="414168" cy="2478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1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D6D6D"/>
              </a:buClr>
              <a:buSzPts val="1100"/>
              <a:buFont typeface="Arial"/>
              <a:buNone/>
            </a:pPr>
            <a:fld id="{00000000-1234-1234-1234-123412341234}" type="slidenum">
              <a:rPr lang="en-US" sz="1100" b="0" i="0" u="none" strike="noStrike" cap="none">
                <a:solidFill>
                  <a:srgbClr val="6D6D6D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100" b="0" i="0" u="none" strike="noStrike" cap="none">
              <a:solidFill>
                <a:srgbClr val="6D6D6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5" name="Google Shape;185;p38"/>
          <p:cNvCxnSpPr/>
          <p:nvPr/>
        </p:nvCxnSpPr>
        <p:spPr>
          <a:xfrm>
            <a:off x="11695606" y="3792"/>
            <a:ext cx="0" cy="409392"/>
          </a:xfrm>
          <a:prstGeom prst="straightConnector1">
            <a:avLst/>
          </a:prstGeom>
          <a:noFill/>
          <a:ln w="9525" cap="flat" cmpd="sng">
            <a:solidFill>
              <a:srgbClr val="04A299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86" name="Google Shape;186;p38"/>
          <p:cNvSpPr txBox="1">
            <a:spLocks noGrp="1"/>
          </p:cNvSpPr>
          <p:nvPr>
            <p:ph type="body" idx="5"/>
          </p:nvPr>
        </p:nvSpPr>
        <p:spPr>
          <a:xfrm>
            <a:off x="2895600" y="3430651"/>
            <a:ext cx="2824645" cy="27364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87" name="Google Shape;187;p38"/>
          <p:cNvSpPr txBox="1">
            <a:spLocks noGrp="1"/>
          </p:cNvSpPr>
          <p:nvPr>
            <p:ph type="body" idx="6"/>
          </p:nvPr>
        </p:nvSpPr>
        <p:spPr>
          <a:xfrm>
            <a:off x="8578368" y="3430651"/>
            <a:ext cx="2824645" cy="27364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pic>
        <p:nvPicPr>
          <p:cNvPr id="188" name="Google Shape;188;p38" descr="Blue text on a white background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7213" r="84527" b="10255"/>
          <a:stretch/>
        </p:blipFill>
        <p:spPr>
          <a:xfrm>
            <a:off x="11265361" y="102204"/>
            <a:ext cx="356066" cy="364895"/>
          </a:xfrm>
          <a:prstGeom prst="rect">
            <a:avLst/>
          </a:prstGeom>
          <a:noFill/>
          <a:ln>
            <a:noFill/>
          </a:ln>
        </p:spPr>
      </p:pic>
      <p:pic>
        <p:nvPicPr>
          <p:cNvPr id="189" name="Google Shape;189;p3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4661485"/>
            <a:ext cx="2663954" cy="22144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Columns Text">
  <p:cSld name="3 Columns Text"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39"/>
          <p:cNvSpPr txBox="1">
            <a:spLocks noGrp="1"/>
          </p:cNvSpPr>
          <p:nvPr>
            <p:ph type="body" idx="1"/>
          </p:nvPr>
        </p:nvSpPr>
        <p:spPr>
          <a:xfrm>
            <a:off x="1208391" y="1585187"/>
            <a:ext cx="2712995" cy="6338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5492"/>
              </a:buClr>
              <a:buSzPts val="2000"/>
              <a:buFont typeface="Arial"/>
              <a:buNone/>
              <a:defRPr sz="2000" b="1" i="0" u="none" strike="noStrike" cap="none">
                <a:solidFill>
                  <a:srgbClr val="00549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4A299"/>
              </a:buClr>
              <a:buSzPts val="1800"/>
              <a:buFont typeface="Arial"/>
              <a:buNone/>
              <a:defRPr sz="1800" b="1" i="0" u="none" strike="noStrike" cap="none">
                <a:solidFill>
                  <a:srgbClr val="04A29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4A299"/>
              </a:buClr>
              <a:buSzPts val="1800"/>
              <a:buFont typeface="Arial"/>
              <a:buNone/>
              <a:defRPr sz="1800" b="1" i="0" u="none" strike="noStrike" cap="none">
                <a:solidFill>
                  <a:srgbClr val="04A29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4A299"/>
              </a:buClr>
              <a:buSzPts val="1800"/>
              <a:buFont typeface="Arial"/>
              <a:buNone/>
              <a:defRPr sz="1800" b="1" i="0" u="none" strike="noStrike" cap="none">
                <a:solidFill>
                  <a:srgbClr val="04A29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4A299"/>
              </a:buClr>
              <a:buSzPts val="1800"/>
              <a:buFont typeface="Arial"/>
              <a:buNone/>
              <a:defRPr sz="1800" b="1" i="0" u="none" strike="noStrike" cap="none">
                <a:solidFill>
                  <a:srgbClr val="04A29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92" name="Google Shape;192;p39"/>
          <p:cNvSpPr txBox="1">
            <a:spLocks noGrp="1"/>
          </p:cNvSpPr>
          <p:nvPr>
            <p:ph type="title"/>
          </p:nvPr>
        </p:nvSpPr>
        <p:spPr>
          <a:xfrm>
            <a:off x="772164" y="219246"/>
            <a:ext cx="10342873" cy="9149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492"/>
              </a:buClr>
              <a:buSzPts val="3600"/>
              <a:buFont typeface="Poppins Medium"/>
              <a:buNone/>
              <a:defRPr sz="3600" b="1" i="0" u="none" strike="noStrike" cap="none">
                <a:solidFill>
                  <a:srgbClr val="005492"/>
                </a:solidFill>
                <a:latin typeface="Poppins Medium"/>
                <a:ea typeface="Poppins Medium"/>
                <a:cs typeface="Poppins Medium"/>
                <a:sym typeface="Poppins Mediu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93" name="Google Shape;193;p39"/>
          <p:cNvSpPr txBox="1">
            <a:spLocks noGrp="1"/>
          </p:cNvSpPr>
          <p:nvPr>
            <p:ph type="body" idx="2"/>
          </p:nvPr>
        </p:nvSpPr>
        <p:spPr>
          <a:xfrm>
            <a:off x="4560023" y="1585187"/>
            <a:ext cx="3080020" cy="6430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5492"/>
              </a:buClr>
              <a:buSzPts val="2000"/>
              <a:buFont typeface="Arial"/>
              <a:buNone/>
              <a:defRPr sz="2000" b="1" i="0" u="none" strike="noStrike" cap="none">
                <a:solidFill>
                  <a:srgbClr val="00549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4A299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04A29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4A299"/>
              </a:buClr>
              <a:buSzPts val="2000"/>
              <a:buFont typeface="Arial"/>
              <a:buNone/>
              <a:defRPr sz="2000" b="1" i="0" u="none" strike="noStrike" cap="none">
                <a:solidFill>
                  <a:srgbClr val="04A29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4A299"/>
              </a:buClr>
              <a:buSzPts val="1800"/>
              <a:buFont typeface="Arial"/>
              <a:buNone/>
              <a:defRPr sz="1800" b="1" i="0" u="none" strike="noStrike" cap="none">
                <a:solidFill>
                  <a:srgbClr val="04A29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4A299"/>
              </a:buClr>
              <a:buSzPts val="1800"/>
              <a:buFont typeface="Arial"/>
              <a:buNone/>
              <a:defRPr sz="1800" b="1" i="0" u="none" strike="noStrike" cap="none">
                <a:solidFill>
                  <a:srgbClr val="04A29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94" name="Google Shape;194;p39"/>
          <p:cNvSpPr txBox="1">
            <a:spLocks noGrp="1"/>
          </p:cNvSpPr>
          <p:nvPr>
            <p:ph type="body" idx="3"/>
          </p:nvPr>
        </p:nvSpPr>
        <p:spPr>
          <a:xfrm>
            <a:off x="8221961" y="1585187"/>
            <a:ext cx="3264224" cy="6430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5492"/>
              </a:buClr>
              <a:buSzPts val="2000"/>
              <a:buFont typeface="Arial"/>
              <a:buNone/>
              <a:defRPr sz="2000" b="1" i="0" u="none" strike="noStrike" cap="none">
                <a:solidFill>
                  <a:srgbClr val="00549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4A299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04A29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4A299"/>
              </a:buClr>
              <a:buSzPts val="2000"/>
              <a:buFont typeface="Arial"/>
              <a:buNone/>
              <a:defRPr sz="2000" b="1" i="0" u="none" strike="noStrike" cap="none">
                <a:solidFill>
                  <a:srgbClr val="04A29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4A299"/>
              </a:buClr>
              <a:buSzPts val="1800"/>
              <a:buFont typeface="Arial"/>
              <a:buNone/>
              <a:defRPr sz="1800" b="1" i="0" u="none" strike="noStrike" cap="none">
                <a:solidFill>
                  <a:srgbClr val="04A29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4A299"/>
              </a:buClr>
              <a:buSzPts val="1800"/>
              <a:buFont typeface="Arial"/>
              <a:buNone/>
              <a:defRPr sz="1800" b="1" i="0" u="none" strike="noStrike" cap="none">
                <a:solidFill>
                  <a:srgbClr val="04A29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95" name="Google Shape;195;p39"/>
          <p:cNvSpPr txBox="1"/>
          <p:nvPr/>
        </p:nvSpPr>
        <p:spPr>
          <a:xfrm>
            <a:off x="11695606" y="219247"/>
            <a:ext cx="414168" cy="2478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1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D6D6D"/>
              </a:buClr>
              <a:buSzPts val="1100"/>
              <a:buFont typeface="Arial"/>
              <a:buNone/>
            </a:pPr>
            <a:fld id="{00000000-1234-1234-1234-123412341234}" type="slidenum">
              <a:rPr lang="en-US" sz="1100" b="0" i="0" u="none" strike="noStrike" cap="none">
                <a:solidFill>
                  <a:srgbClr val="6D6D6D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100" b="0" i="0" u="none" strike="noStrike" cap="none">
              <a:solidFill>
                <a:srgbClr val="6D6D6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6" name="Google Shape;196;p39"/>
          <p:cNvCxnSpPr/>
          <p:nvPr/>
        </p:nvCxnSpPr>
        <p:spPr>
          <a:xfrm>
            <a:off x="11695606" y="3792"/>
            <a:ext cx="0" cy="409392"/>
          </a:xfrm>
          <a:prstGeom prst="straightConnector1">
            <a:avLst/>
          </a:prstGeom>
          <a:noFill/>
          <a:ln w="9525" cap="flat" cmpd="sng">
            <a:solidFill>
              <a:srgbClr val="04A299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97" name="Google Shape;197;p39"/>
          <p:cNvSpPr txBox="1">
            <a:spLocks noGrp="1"/>
          </p:cNvSpPr>
          <p:nvPr>
            <p:ph type="body" idx="4"/>
          </p:nvPr>
        </p:nvSpPr>
        <p:spPr>
          <a:xfrm>
            <a:off x="1208237" y="2395554"/>
            <a:ext cx="2713038" cy="35076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98" name="Google Shape;198;p39"/>
          <p:cNvSpPr txBox="1">
            <a:spLocks noGrp="1"/>
          </p:cNvSpPr>
          <p:nvPr>
            <p:ph type="body" idx="5"/>
          </p:nvPr>
        </p:nvSpPr>
        <p:spPr>
          <a:xfrm>
            <a:off x="4559444" y="2395554"/>
            <a:ext cx="3081131" cy="35076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99" name="Google Shape;199;p39"/>
          <p:cNvSpPr txBox="1">
            <a:spLocks noGrp="1"/>
          </p:cNvSpPr>
          <p:nvPr>
            <p:ph type="body" idx="6"/>
          </p:nvPr>
        </p:nvSpPr>
        <p:spPr>
          <a:xfrm>
            <a:off x="8221807" y="2395554"/>
            <a:ext cx="3263900" cy="35076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cxnSp>
        <p:nvCxnSpPr>
          <p:cNvPr id="200" name="Google Shape;200;p39"/>
          <p:cNvCxnSpPr/>
          <p:nvPr/>
        </p:nvCxnSpPr>
        <p:spPr>
          <a:xfrm>
            <a:off x="4243190" y="1585187"/>
            <a:ext cx="0" cy="4317999"/>
          </a:xfrm>
          <a:prstGeom prst="straightConnector1">
            <a:avLst/>
          </a:prstGeom>
          <a:noFill/>
          <a:ln w="12700" cap="flat" cmpd="sng">
            <a:solidFill>
              <a:srgbClr val="FF9B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01" name="Google Shape;201;p39"/>
          <p:cNvCxnSpPr/>
          <p:nvPr/>
        </p:nvCxnSpPr>
        <p:spPr>
          <a:xfrm>
            <a:off x="7931270" y="1585187"/>
            <a:ext cx="0" cy="4317999"/>
          </a:xfrm>
          <a:prstGeom prst="straightConnector1">
            <a:avLst/>
          </a:prstGeom>
          <a:noFill/>
          <a:ln w="12700" cap="flat" cmpd="sng">
            <a:solidFill>
              <a:srgbClr val="FF9B00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202" name="Google Shape;202;p39" descr="Blue text on a white background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7213" r="84527" b="10255"/>
          <a:stretch/>
        </p:blipFill>
        <p:spPr>
          <a:xfrm>
            <a:off x="11265361" y="102204"/>
            <a:ext cx="356066" cy="364895"/>
          </a:xfrm>
          <a:prstGeom prst="rect">
            <a:avLst/>
          </a:prstGeom>
          <a:noFill/>
          <a:ln>
            <a:noFill/>
          </a:ln>
        </p:spPr>
      </p:pic>
      <p:pic>
        <p:nvPicPr>
          <p:cNvPr id="203" name="Google Shape;203;p3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4661485"/>
            <a:ext cx="2663954" cy="22144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2 Rows">
  <p:cSld name="Table 2 Rows"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5" name="Google Shape;205;p40"/>
          <p:cNvCxnSpPr/>
          <p:nvPr/>
        </p:nvCxnSpPr>
        <p:spPr>
          <a:xfrm>
            <a:off x="1947841" y="2323516"/>
            <a:ext cx="9405959" cy="0"/>
          </a:xfrm>
          <a:prstGeom prst="straightConnector1">
            <a:avLst/>
          </a:prstGeom>
          <a:noFill/>
          <a:ln w="9525" cap="flat" cmpd="sng">
            <a:solidFill>
              <a:srgbClr val="F76366"/>
            </a:solidFill>
            <a:prstDash val="solid"/>
            <a:miter lim="8000"/>
            <a:headEnd type="none" w="sm" len="sm"/>
            <a:tailEnd type="none" w="sm" len="sm"/>
          </a:ln>
        </p:spPr>
      </p:cxnSp>
      <p:cxnSp>
        <p:nvCxnSpPr>
          <p:cNvPr id="206" name="Google Shape;206;p40"/>
          <p:cNvCxnSpPr/>
          <p:nvPr/>
        </p:nvCxnSpPr>
        <p:spPr>
          <a:xfrm>
            <a:off x="1947841" y="4456405"/>
            <a:ext cx="9405959" cy="0"/>
          </a:xfrm>
          <a:prstGeom prst="straightConnector1">
            <a:avLst/>
          </a:prstGeom>
          <a:noFill/>
          <a:ln w="9525" cap="flat" cmpd="sng">
            <a:solidFill>
              <a:srgbClr val="F76366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207" name="Google Shape;207;p40"/>
          <p:cNvSpPr txBox="1">
            <a:spLocks noGrp="1"/>
          </p:cNvSpPr>
          <p:nvPr>
            <p:ph type="body" idx="1"/>
          </p:nvPr>
        </p:nvSpPr>
        <p:spPr>
          <a:xfrm>
            <a:off x="1947840" y="2480840"/>
            <a:ext cx="2428217" cy="1645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08" name="Google Shape;208;p40"/>
          <p:cNvSpPr txBox="1">
            <a:spLocks noGrp="1"/>
          </p:cNvSpPr>
          <p:nvPr>
            <p:ph type="title"/>
          </p:nvPr>
        </p:nvSpPr>
        <p:spPr>
          <a:xfrm>
            <a:off x="721361" y="219247"/>
            <a:ext cx="10414000" cy="9389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492"/>
              </a:buClr>
              <a:buSzPts val="3600"/>
              <a:buFont typeface="Poppins Medium"/>
              <a:buNone/>
              <a:defRPr sz="3600" b="1" i="0" u="none" strike="noStrike" cap="none">
                <a:solidFill>
                  <a:srgbClr val="005492"/>
                </a:solidFill>
                <a:latin typeface="Poppins Medium"/>
                <a:ea typeface="Poppins Medium"/>
                <a:cs typeface="Poppins Medium"/>
                <a:sym typeface="Poppins Mediu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09" name="Google Shape;209;p40"/>
          <p:cNvSpPr txBox="1">
            <a:spLocks noGrp="1"/>
          </p:cNvSpPr>
          <p:nvPr>
            <p:ph type="body" idx="2"/>
          </p:nvPr>
        </p:nvSpPr>
        <p:spPr>
          <a:xfrm>
            <a:off x="1947863" y="4654550"/>
            <a:ext cx="2428875" cy="1611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76466"/>
              </a:buClr>
              <a:buSzPts val="2000"/>
              <a:buFont typeface="Arial"/>
              <a:buNone/>
              <a:defRPr sz="2000" b="1" i="0" u="none" strike="noStrike" cap="none">
                <a:solidFill>
                  <a:srgbClr val="F7646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76466"/>
              </a:buClr>
              <a:buSzPts val="2000"/>
              <a:buFont typeface="Arial"/>
              <a:buNone/>
              <a:defRPr sz="2000" b="1" i="0" u="none" strike="noStrike" cap="none">
                <a:solidFill>
                  <a:srgbClr val="F7646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76466"/>
              </a:buClr>
              <a:buSzPts val="2000"/>
              <a:buFont typeface="Arial"/>
              <a:buNone/>
              <a:defRPr sz="2000" b="1" i="0" u="none" strike="noStrike" cap="none">
                <a:solidFill>
                  <a:srgbClr val="F7646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76466"/>
              </a:buClr>
              <a:buSzPts val="2000"/>
              <a:buFont typeface="Arial"/>
              <a:buNone/>
              <a:defRPr sz="2000" b="1" i="0" u="none" strike="noStrike" cap="none">
                <a:solidFill>
                  <a:srgbClr val="F7646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10" name="Google Shape;210;p40"/>
          <p:cNvSpPr txBox="1"/>
          <p:nvPr/>
        </p:nvSpPr>
        <p:spPr>
          <a:xfrm>
            <a:off x="11695606" y="219247"/>
            <a:ext cx="414168" cy="2478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1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D6D6D"/>
              </a:buClr>
              <a:buSzPts val="1100"/>
              <a:buFont typeface="Arial"/>
              <a:buNone/>
            </a:pPr>
            <a:fld id="{00000000-1234-1234-1234-123412341234}" type="slidenum">
              <a:rPr lang="en-US" sz="1100" b="0" i="0" u="none" strike="noStrike" cap="none">
                <a:solidFill>
                  <a:srgbClr val="6D6D6D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100" b="0" i="0" u="none" strike="noStrike" cap="none">
              <a:solidFill>
                <a:srgbClr val="6D6D6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11" name="Google Shape;211;p40"/>
          <p:cNvCxnSpPr/>
          <p:nvPr/>
        </p:nvCxnSpPr>
        <p:spPr>
          <a:xfrm>
            <a:off x="11695606" y="3792"/>
            <a:ext cx="0" cy="409392"/>
          </a:xfrm>
          <a:prstGeom prst="straightConnector1">
            <a:avLst/>
          </a:prstGeom>
          <a:noFill/>
          <a:ln w="9525" cap="flat" cmpd="sng">
            <a:solidFill>
              <a:srgbClr val="04A299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12" name="Google Shape;212;p40"/>
          <p:cNvSpPr txBox="1">
            <a:spLocks noGrp="1"/>
          </p:cNvSpPr>
          <p:nvPr>
            <p:ph type="body" idx="3"/>
          </p:nvPr>
        </p:nvSpPr>
        <p:spPr>
          <a:xfrm>
            <a:off x="4572000" y="2481263"/>
            <a:ext cx="6781800" cy="1644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13" name="Google Shape;213;p40"/>
          <p:cNvSpPr txBox="1">
            <a:spLocks noGrp="1"/>
          </p:cNvSpPr>
          <p:nvPr>
            <p:ph type="body" idx="4"/>
          </p:nvPr>
        </p:nvSpPr>
        <p:spPr>
          <a:xfrm>
            <a:off x="4559300" y="4654550"/>
            <a:ext cx="6821488" cy="1611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pic>
        <p:nvPicPr>
          <p:cNvPr id="214" name="Google Shape;214;p40" descr="Blue text on a white background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7213" r="84527" b="10255"/>
          <a:stretch/>
        </p:blipFill>
        <p:spPr>
          <a:xfrm>
            <a:off x="11265361" y="102204"/>
            <a:ext cx="356066" cy="364895"/>
          </a:xfrm>
          <a:prstGeom prst="rect">
            <a:avLst/>
          </a:prstGeom>
          <a:noFill/>
          <a:ln>
            <a:noFill/>
          </a:ln>
        </p:spPr>
      </p:pic>
      <p:pic>
        <p:nvPicPr>
          <p:cNvPr id="215" name="Google Shape;215;p4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4661485"/>
            <a:ext cx="2663954" cy="22144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3 Rows">
  <p:cSld name="Table 3 Rows"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7" name="Google Shape;217;p41"/>
          <p:cNvCxnSpPr/>
          <p:nvPr/>
        </p:nvCxnSpPr>
        <p:spPr>
          <a:xfrm>
            <a:off x="1947841" y="2323516"/>
            <a:ext cx="9405959" cy="0"/>
          </a:xfrm>
          <a:prstGeom prst="straightConnector1">
            <a:avLst/>
          </a:prstGeom>
          <a:noFill/>
          <a:ln w="9525" cap="flat" cmpd="sng">
            <a:solidFill>
              <a:srgbClr val="FF9B00"/>
            </a:solidFill>
            <a:prstDash val="solid"/>
            <a:miter lim="8000"/>
            <a:headEnd type="none" w="sm" len="sm"/>
            <a:tailEnd type="none" w="sm" len="sm"/>
          </a:ln>
        </p:spPr>
      </p:cxnSp>
      <p:cxnSp>
        <p:nvCxnSpPr>
          <p:cNvPr id="218" name="Google Shape;218;p41"/>
          <p:cNvCxnSpPr/>
          <p:nvPr/>
        </p:nvCxnSpPr>
        <p:spPr>
          <a:xfrm>
            <a:off x="1947841" y="4726513"/>
            <a:ext cx="9405959" cy="0"/>
          </a:xfrm>
          <a:prstGeom prst="straightConnector1">
            <a:avLst/>
          </a:prstGeom>
          <a:noFill/>
          <a:ln w="9525" cap="flat" cmpd="sng">
            <a:solidFill>
              <a:srgbClr val="FF9B00"/>
            </a:solidFill>
            <a:prstDash val="solid"/>
            <a:miter lim="8000"/>
            <a:headEnd type="none" w="sm" len="sm"/>
            <a:tailEnd type="none" w="sm" len="sm"/>
          </a:ln>
        </p:spPr>
      </p:cxnSp>
      <p:cxnSp>
        <p:nvCxnSpPr>
          <p:cNvPr id="219" name="Google Shape;219;p41"/>
          <p:cNvCxnSpPr/>
          <p:nvPr/>
        </p:nvCxnSpPr>
        <p:spPr>
          <a:xfrm>
            <a:off x="1947840" y="3496621"/>
            <a:ext cx="9405959" cy="0"/>
          </a:xfrm>
          <a:prstGeom prst="straightConnector1">
            <a:avLst/>
          </a:prstGeom>
          <a:noFill/>
          <a:ln w="9525" cap="flat" cmpd="sng">
            <a:solidFill>
              <a:srgbClr val="FF9B00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220" name="Google Shape;220;p41"/>
          <p:cNvSpPr txBox="1">
            <a:spLocks noGrp="1"/>
          </p:cNvSpPr>
          <p:nvPr>
            <p:ph type="title"/>
          </p:nvPr>
        </p:nvSpPr>
        <p:spPr>
          <a:xfrm>
            <a:off x="721360" y="219248"/>
            <a:ext cx="10403839" cy="9311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492"/>
              </a:buClr>
              <a:buSzPts val="3600"/>
              <a:buFont typeface="Poppins Medium"/>
              <a:buNone/>
              <a:defRPr sz="3600" b="1" i="0" u="none" strike="noStrike" cap="none">
                <a:solidFill>
                  <a:srgbClr val="005492"/>
                </a:solidFill>
                <a:latin typeface="Poppins Medium"/>
                <a:ea typeface="Poppins Medium"/>
                <a:cs typeface="Poppins Medium"/>
                <a:sym typeface="Poppins Mediu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21" name="Google Shape;221;p41"/>
          <p:cNvSpPr txBox="1">
            <a:spLocks noGrp="1"/>
          </p:cNvSpPr>
          <p:nvPr>
            <p:ph type="body" idx="1"/>
          </p:nvPr>
        </p:nvSpPr>
        <p:spPr>
          <a:xfrm>
            <a:off x="4265613" y="2414588"/>
            <a:ext cx="7088187" cy="10144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22" name="Google Shape;222;p41"/>
          <p:cNvSpPr txBox="1">
            <a:spLocks noGrp="1"/>
          </p:cNvSpPr>
          <p:nvPr>
            <p:ph type="body" idx="2"/>
          </p:nvPr>
        </p:nvSpPr>
        <p:spPr>
          <a:xfrm>
            <a:off x="4265613" y="3588761"/>
            <a:ext cx="7088187" cy="10144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23" name="Google Shape;223;p41"/>
          <p:cNvSpPr txBox="1">
            <a:spLocks noGrp="1"/>
          </p:cNvSpPr>
          <p:nvPr>
            <p:ph type="body" idx="3"/>
          </p:nvPr>
        </p:nvSpPr>
        <p:spPr>
          <a:xfrm>
            <a:off x="4265613" y="4825279"/>
            <a:ext cx="7088187" cy="10144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24" name="Google Shape;224;p41"/>
          <p:cNvSpPr txBox="1">
            <a:spLocks noGrp="1"/>
          </p:cNvSpPr>
          <p:nvPr>
            <p:ph type="body" idx="4"/>
          </p:nvPr>
        </p:nvSpPr>
        <p:spPr>
          <a:xfrm>
            <a:off x="1947863" y="2414588"/>
            <a:ext cx="2187575" cy="10144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76466"/>
              </a:buClr>
              <a:buSzPts val="1600"/>
              <a:buFont typeface="Arial"/>
              <a:buNone/>
              <a:defRPr sz="1600" b="1" i="0" u="none" strike="noStrike" cap="none">
                <a:solidFill>
                  <a:srgbClr val="F7646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76466"/>
              </a:buClr>
              <a:buSzPts val="1600"/>
              <a:buFont typeface="Arial"/>
              <a:buNone/>
              <a:defRPr sz="1600" b="1" i="0" u="none" strike="noStrike" cap="none">
                <a:solidFill>
                  <a:srgbClr val="F7646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76466"/>
              </a:buClr>
              <a:buSzPts val="1600"/>
              <a:buFont typeface="Arial"/>
              <a:buNone/>
              <a:defRPr sz="1600" b="1" i="0" u="none" strike="noStrike" cap="none">
                <a:solidFill>
                  <a:srgbClr val="F7646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76466"/>
              </a:buClr>
              <a:buSzPts val="1600"/>
              <a:buFont typeface="Arial"/>
              <a:buNone/>
              <a:defRPr sz="1600" b="1" i="0" u="none" strike="noStrike" cap="none">
                <a:solidFill>
                  <a:srgbClr val="F7646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25" name="Google Shape;225;p41"/>
          <p:cNvSpPr txBox="1">
            <a:spLocks noGrp="1"/>
          </p:cNvSpPr>
          <p:nvPr>
            <p:ph type="body" idx="5"/>
          </p:nvPr>
        </p:nvSpPr>
        <p:spPr>
          <a:xfrm>
            <a:off x="1947863" y="3588761"/>
            <a:ext cx="2187575" cy="10144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76466"/>
              </a:buClr>
              <a:buSzPts val="1600"/>
              <a:buFont typeface="Arial"/>
              <a:buNone/>
              <a:defRPr sz="1600" b="1" i="0" u="none" strike="noStrike" cap="none">
                <a:solidFill>
                  <a:srgbClr val="F7646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76466"/>
              </a:buClr>
              <a:buSzPts val="1600"/>
              <a:buFont typeface="Arial"/>
              <a:buNone/>
              <a:defRPr sz="1600" b="1" i="0" u="none" strike="noStrike" cap="none">
                <a:solidFill>
                  <a:srgbClr val="F7646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76466"/>
              </a:buClr>
              <a:buSzPts val="1600"/>
              <a:buFont typeface="Arial"/>
              <a:buNone/>
              <a:defRPr sz="1600" b="1" i="0" u="none" strike="noStrike" cap="none">
                <a:solidFill>
                  <a:srgbClr val="F7646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76466"/>
              </a:buClr>
              <a:buSzPts val="1600"/>
              <a:buFont typeface="Arial"/>
              <a:buNone/>
              <a:defRPr sz="1600" b="1" i="0" u="none" strike="noStrike" cap="none">
                <a:solidFill>
                  <a:srgbClr val="F7646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26" name="Google Shape;226;p41"/>
          <p:cNvSpPr txBox="1">
            <a:spLocks noGrp="1"/>
          </p:cNvSpPr>
          <p:nvPr>
            <p:ph type="body" idx="6"/>
          </p:nvPr>
        </p:nvSpPr>
        <p:spPr>
          <a:xfrm>
            <a:off x="1947863" y="4826000"/>
            <a:ext cx="2187575" cy="10144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76466"/>
              </a:buClr>
              <a:buSzPts val="1600"/>
              <a:buFont typeface="Arial"/>
              <a:buNone/>
              <a:defRPr sz="1600" b="1" i="0" u="none" strike="noStrike" cap="none">
                <a:solidFill>
                  <a:srgbClr val="F7646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76466"/>
              </a:buClr>
              <a:buSzPts val="1600"/>
              <a:buFont typeface="Arial"/>
              <a:buNone/>
              <a:defRPr sz="1600" b="1" i="0" u="none" strike="noStrike" cap="none">
                <a:solidFill>
                  <a:srgbClr val="F7646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76466"/>
              </a:buClr>
              <a:buSzPts val="1600"/>
              <a:buFont typeface="Arial"/>
              <a:buNone/>
              <a:defRPr sz="1600" b="1" i="0" u="none" strike="noStrike" cap="none">
                <a:solidFill>
                  <a:srgbClr val="F7646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76466"/>
              </a:buClr>
              <a:buSzPts val="1600"/>
              <a:buFont typeface="Arial"/>
              <a:buNone/>
              <a:defRPr sz="1600" b="1" i="0" u="none" strike="noStrike" cap="none">
                <a:solidFill>
                  <a:srgbClr val="F7646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27" name="Google Shape;227;p41"/>
          <p:cNvSpPr txBox="1"/>
          <p:nvPr/>
        </p:nvSpPr>
        <p:spPr>
          <a:xfrm>
            <a:off x="11695606" y="219247"/>
            <a:ext cx="414168" cy="2478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1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D6D6D"/>
              </a:buClr>
              <a:buSzPts val="1100"/>
              <a:buFont typeface="Arial"/>
              <a:buNone/>
            </a:pPr>
            <a:fld id="{00000000-1234-1234-1234-123412341234}" type="slidenum">
              <a:rPr lang="en-US" sz="1100" b="0" i="0" u="none" strike="noStrike" cap="none">
                <a:solidFill>
                  <a:srgbClr val="6D6D6D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100" b="0" i="0" u="none" strike="noStrike" cap="none">
              <a:solidFill>
                <a:srgbClr val="6D6D6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28" name="Google Shape;228;p41"/>
          <p:cNvCxnSpPr/>
          <p:nvPr/>
        </p:nvCxnSpPr>
        <p:spPr>
          <a:xfrm>
            <a:off x="11695606" y="3792"/>
            <a:ext cx="0" cy="409392"/>
          </a:xfrm>
          <a:prstGeom prst="straightConnector1">
            <a:avLst/>
          </a:prstGeom>
          <a:noFill/>
          <a:ln w="9525" cap="flat" cmpd="sng">
            <a:solidFill>
              <a:srgbClr val="04A299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229" name="Google Shape;229;p41" descr="Blue text on a white background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7213" r="84527" b="10255"/>
          <a:stretch/>
        </p:blipFill>
        <p:spPr>
          <a:xfrm>
            <a:off x="11265361" y="102204"/>
            <a:ext cx="356066" cy="364895"/>
          </a:xfrm>
          <a:prstGeom prst="rect">
            <a:avLst/>
          </a:prstGeom>
          <a:noFill/>
          <a:ln>
            <a:noFill/>
          </a:ln>
        </p:spPr>
      </p:pic>
      <p:pic>
        <p:nvPicPr>
          <p:cNvPr id="230" name="Google Shape;230;p4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4661485"/>
            <a:ext cx="2663954" cy="22144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8 Points">
  <p:cSld name="Table 8 Points"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2" name="Google Shape;232;p42"/>
          <p:cNvCxnSpPr/>
          <p:nvPr/>
        </p:nvCxnSpPr>
        <p:spPr>
          <a:xfrm rot="10800000">
            <a:off x="721360" y="4334627"/>
            <a:ext cx="2368694" cy="0"/>
          </a:xfrm>
          <a:prstGeom prst="straightConnector1">
            <a:avLst/>
          </a:prstGeom>
          <a:noFill/>
          <a:ln w="9525" cap="flat" cmpd="sng">
            <a:solidFill>
              <a:srgbClr val="F76366"/>
            </a:solidFill>
            <a:prstDash val="solid"/>
            <a:miter lim="8000"/>
            <a:headEnd type="none" w="sm" len="sm"/>
            <a:tailEnd type="none" w="sm" len="sm"/>
          </a:ln>
        </p:spPr>
      </p:cxnSp>
      <p:cxnSp>
        <p:nvCxnSpPr>
          <p:cNvPr id="233" name="Google Shape;233;p42"/>
          <p:cNvCxnSpPr/>
          <p:nvPr/>
        </p:nvCxnSpPr>
        <p:spPr>
          <a:xfrm rot="10800000">
            <a:off x="721361" y="2287106"/>
            <a:ext cx="2368692" cy="0"/>
          </a:xfrm>
          <a:prstGeom prst="straightConnector1">
            <a:avLst/>
          </a:prstGeom>
          <a:noFill/>
          <a:ln w="9525" cap="flat" cmpd="sng">
            <a:solidFill>
              <a:srgbClr val="F76366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234" name="Google Shape;234;p42"/>
          <p:cNvSpPr txBox="1">
            <a:spLocks noGrp="1"/>
          </p:cNvSpPr>
          <p:nvPr>
            <p:ph type="title"/>
          </p:nvPr>
        </p:nvSpPr>
        <p:spPr>
          <a:xfrm>
            <a:off x="721360" y="219239"/>
            <a:ext cx="10414000" cy="928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492"/>
              </a:buClr>
              <a:buSzPts val="3600"/>
              <a:buFont typeface="Poppins Medium"/>
              <a:buNone/>
              <a:defRPr sz="3600" b="1" i="0" u="none" strike="noStrike" cap="none">
                <a:solidFill>
                  <a:srgbClr val="005492"/>
                </a:solidFill>
                <a:latin typeface="Poppins Medium"/>
                <a:ea typeface="Poppins Medium"/>
                <a:cs typeface="Poppins Medium"/>
                <a:sym typeface="Poppins Mediu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cxnSp>
        <p:nvCxnSpPr>
          <p:cNvPr id="235" name="Google Shape;235;p42"/>
          <p:cNvCxnSpPr/>
          <p:nvPr/>
        </p:nvCxnSpPr>
        <p:spPr>
          <a:xfrm rot="10800000">
            <a:off x="3585953" y="4334627"/>
            <a:ext cx="2396015" cy="0"/>
          </a:xfrm>
          <a:prstGeom prst="straightConnector1">
            <a:avLst/>
          </a:prstGeom>
          <a:noFill/>
          <a:ln w="9525" cap="flat" cmpd="sng">
            <a:solidFill>
              <a:srgbClr val="F76366"/>
            </a:solidFill>
            <a:prstDash val="solid"/>
            <a:miter lim="8000"/>
            <a:headEnd type="none" w="sm" len="sm"/>
            <a:tailEnd type="none" w="sm" len="sm"/>
          </a:ln>
        </p:spPr>
      </p:cxnSp>
      <p:cxnSp>
        <p:nvCxnSpPr>
          <p:cNvPr id="236" name="Google Shape;236;p42"/>
          <p:cNvCxnSpPr/>
          <p:nvPr/>
        </p:nvCxnSpPr>
        <p:spPr>
          <a:xfrm rot="10800000">
            <a:off x="3585953" y="2287106"/>
            <a:ext cx="2396015" cy="0"/>
          </a:xfrm>
          <a:prstGeom prst="straightConnector1">
            <a:avLst/>
          </a:prstGeom>
          <a:noFill/>
          <a:ln w="9525" cap="flat" cmpd="sng">
            <a:solidFill>
              <a:srgbClr val="F76366"/>
            </a:solidFill>
            <a:prstDash val="solid"/>
            <a:miter lim="8000"/>
            <a:headEnd type="none" w="sm" len="sm"/>
            <a:tailEnd type="none" w="sm" len="sm"/>
          </a:ln>
        </p:spPr>
      </p:cxnSp>
      <p:cxnSp>
        <p:nvCxnSpPr>
          <p:cNvPr id="237" name="Google Shape;237;p42"/>
          <p:cNvCxnSpPr/>
          <p:nvPr/>
        </p:nvCxnSpPr>
        <p:spPr>
          <a:xfrm rot="10800000">
            <a:off x="6404018" y="4334627"/>
            <a:ext cx="2376979" cy="0"/>
          </a:xfrm>
          <a:prstGeom prst="straightConnector1">
            <a:avLst/>
          </a:prstGeom>
          <a:noFill/>
          <a:ln w="9525" cap="flat" cmpd="sng">
            <a:solidFill>
              <a:srgbClr val="F76366"/>
            </a:solidFill>
            <a:prstDash val="solid"/>
            <a:miter lim="8000"/>
            <a:headEnd type="none" w="sm" len="sm"/>
            <a:tailEnd type="none" w="sm" len="sm"/>
          </a:ln>
        </p:spPr>
      </p:cxnSp>
      <p:cxnSp>
        <p:nvCxnSpPr>
          <p:cNvPr id="238" name="Google Shape;238;p42"/>
          <p:cNvCxnSpPr/>
          <p:nvPr/>
        </p:nvCxnSpPr>
        <p:spPr>
          <a:xfrm rot="10800000">
            <a:off x="6404018" y="2287106"/>
            <a:ext cx="2372922" cy="0"/>
          </a:xfrm>
          <a:prstGeom prst="straightConnector1">
            <a:avLst/>
          </a:prstGeom>
          <a:noFill/>
          <a:ln w="9525" cap="flat" cmpd="sng">
            <a:solidFill>
              <a:srgbClr val="F76366"/>
            </a:solidFill>
            <a:prstDash val="solid"/>
            <a:miter lim="8000"/>
            <a:headEnd type="none" w="sm" len="sm"/>
            <a:tailEnd type="none" w="sm" len="sm"/>
          </a:ln>
        </p:spPr>
      </p:cxnSp>
      <p:cxnSp>
        <p:nvCxnSpPr>
          <p:cNvPr id="239" name="Google Shape;239;p42"/>
          <p:cNvCxnSpPr/>
          <p:nvPr/>
        </p:nvCxnSpPr>
        <p:spPr>
          <a:xfrm rot="10800000">
            <a:off x="9159250" y="4334627"/>
            <a:ext cx="2356986" cy="0"/>
          </a:xfrm>
          <a:prstGeom prst="straightConnector1">
            <a:avLst/>
          </a:prstGeom>
          <a:noFill/>
          <a:ln w="9525" cap="flat" cmpd="sng">
            <a:solidFill>
              <a:srgbClr val="F76366"/>
            </a:solidFill>
            <a:prstDash val="solid"/>
            <a:miter lim="8000"/>
            <a:headEnd type="none" w="sm" len="sm"/>
            <a:tailEnd type="none" w="sm" len="sm"/>
          </a:ln>
        </p:spPr>
      </p:cxnSp>
      <p:cxnSp>
        <p:nvCxnSpPr>
          <p:cNvPr id="240" name="Google Shape;240;p42"/>
          <p:cNvCxnSpPr/>
          <p:nvPr/>
        </p:nvCxnSpPr>
        <p:spPr>
          <a:xfrm rot="10800000">
            <a:off x="9159250" y="2287106"/>
            <a:ext cx="2356986" cy="0"/>
          </a:xfrm>
          <a:prstGeom prst="straightConnector1">
            <a:avLst/>
          </a:prstGeom>
          <a:noFill/>
          <a:ln w="9525" cap="flat" cmpd="sng">
            <a:solidFill>
              <a:srgbClr val="F76366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241" name="Google Shape;241;p42"/>
          <p:cNvSpPr txBox="1">
            <a:spLocks noGrp="1"/>
          </p:cNvSpPr>
          <p:nvPr>
            <p:ph type="body" idx="1"/>
          </p:nvPr>
        </p:nvSpPr>
        <p:spPr>
          <a:xfrm>
            <a:off x="721360" y="2327098"/>
            <a:ext cx="2368693" cy="484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2" name="Google Shape;242;p42"/>
          <p:cNvSpPr txBox="1">
            <a:spLocks noGrp="1"/>
          </p:cNvSpPr>
          <p:nvPr>
            <p:ph type="body" idx="2"/>
          </p:nvPr>
        </p:nvSpPr>
        <p:spPr>
          <a:xfrm>
            <a:off x="3585952" y="2327098"/>
            <a:ext cx="2396015" cy="484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3" name="Google Shape;243;p42"/>
          <p:cNvSpPr txBox="1">
            <a:spLocks noGrp="1"/>
          </p:cNvSpPr>
          <p:nvPr>
            <p:ph type="body" idx="3"/>
          </p:nvPr>
        </p:nvSpPr>
        <p:spPr>
          <a:xfrm>
            <a:off x="6419807" y="2327098"/>
            <a:ext cx="2356987" cy="484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4A299"/>
              </a:buClr>
              <a:buSzPts val="1600"/>
              <a:buFont typeface="Arial"/>
              <a:buNone/>
              <a:defRPr sz="1600" b="1" i="0" u="none" strike="noStrike" cap="none">
                <a:solidFill>
                  <a:srgbClr val="04A29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4A299"/>
              </a:buClr>
              <a:buSzPts val="1600"/>
              <a:buFont typeface="Arial"/>
              <a:buNone/>
              <a:defRPr sz="1600" b="1" i="0" u="none" strike="noStrike" cap="none">
                <a:solidFill>
                  <a:srgbClr val="04A29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4A299"/>
              </a:buClr>
              <a:buSzPts val="1600"/>
              <a:buFont typeface="Arial"/>
              <a:buNone/>
              <a:defRPr sz="1600" b="1" i="0" u="none" strike="noStrike" cap="none">
                <a:solidFill>
                  <a:srgbClr val="04A29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4A299"/>
              </a:buClr>
              <a:buSzPts val="1600"/>
              <a:buFont typeface="Arial"/>
              <a:buNone/>
              <a:defRPr sz="1600" b="1" i="0" u="none" strike="noStrike" cap="none">
                <a:solidFill>
                  <a:srgbClr val="04A29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4" name="Google Shape;244;p42"/>
          <p:cNvSpPr txBox="1">
            <a:spLocks noGrp="1"/>
          </p:cNvSpPr>
          <p:nvPr>
            <p:ph type="body" idx="4"/>
          </p:nvPr>
        </p:nvSpPr>
        <p:spPr>
          <a:xfrm>
            <a:off x="9159249" y="2327098"/>
            <a:ext cx="2356986" cy="484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4A299"/>
              </a:buClr>
              <a:buSzPts val="1600"/>
              <a:buFont typeface="Arial"/>
              <a:buNone/>
              <a:defRPr sz="1600" b="1" i="0" u="none" strike="noStrike" cap="none">
                <a:solidFill>
                  <a:srgbClr val="04A29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4A299"/>
              </a:buClr>
              <a:buSzPts val="1600"/>
              <a:buFont typeface="Arial"/>
              <a:buNone/>
              <a:defRPr sz="1600" b="1" i="0" u="none" strike="noStrike" cap="none">
                <a:solidFill>
                  <a:srgbClr val="04A29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4A299"/>
              </a:buClr>
              <a:buSzPts val="1600"/>
              <a:buFont typeface="Arial"/>
              <a:buNone/>
              <a:defRPr sz="1600" b="1" i="0" u="none" strike="noStrike" cap="none">
                <a:solidFill>
                  <a:srgbClr val="04A29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4A299"/>
              </a:buClr>
              <a:buSzPts val="1600"/>
              <a:buFont typeface="Arial"/>
              <a:buNone/>
              <a:defRPr sz="1600" b="1" i="0" u="none" strike="noStrike" cap="none">
                <a:solidFill>
                  <a:srgbClr val="04A29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5" name="Google Shape;245;p42"/>
          <p:cNvSpPr txBox="1">
            <a:spLocks noGrp="1"/>
          </p:cNvSpPr>
          <p:nvPr>
            <p:ph type="body" idx="5"/>
          </p:nvPr>
        </p:nvSpPr>
        <p:spPr>
          <a:xfrm>
            <a:off x="721360" y="4394253"/>
            <a:ext cx="2361332" cy="365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A299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04A29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A299"/>
              </a:buClr>
              <a:buSzPts val="2000"/>
              <a:buFont typeface="Arial"/>
              <a:buNone/>
              <a:defRPr sz="2000" b="1" i="0" u="none" strike="noStrike" cap="none">
                <a:solidFill>
                  <a:srgbClr val="04A29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A299"/>
              </a:buClr>
              <a:buSzPts val="1800"/>
              <a:buFont typeface="Arial"/>
              <a:buNone/>
              <a:defRPr sz="1800" b="1" i="0" u="none" strike="noStrike" cap="none">
                <a:solidFill>
                  <a:srgbClr val="04A29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A299"/>
              </a:buClr>
              <a:buSzPts val="1800"/>
              <a:buFont typeface="Arial"/>
              <a:buNone/>
              <a:defRPr sz="1800" b="1" i="0" u="none" strike="noStrike" cap="none">
                <a:solidFill>
                  <a:srgbClr val="04A29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6" name="Google Shape;246;p42"/>
          <p:cNvSpPr txBox="1">
            <a:spLocks noGrp="1"/>
          </p:cNvSpPr>
          <p:nvPr>
            <p:ph type="body" idx="6"/>
          </p:nvPr>
        </p:nvSpPr>
        <p:spPr>
          <a:xfrm>
            <a:off x="3585953" y="4394253"/>
            <a:ext cx="2396014" cy="365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6726E"/>
              </a:buClr>
              <a:buSzPts val="1600"/>
              <a:buFont typeface="Arial"/>
              <a:buNone/>
              <a:defRPr sz="1600" b="1" i="0" u="none" strike="noStrike" cap="none">
                <a:solidFill>
                  <a:srgbClr val="16726E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A299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04A29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A299"/>
              </a:buClr>
              <a:buSzPts val="2000"/>
              <a:buFont typeface="Arial"/>
              <a:buNone/>
              <a:defRPr sz="2000" b="1" i="0" u="none" strike="noStrike" cap="none">
                <a:solidFill>
                  <a:srgbClr val="04A29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A299"/>
              </a:buClr>
              <a:buSzPts val="1800"/>
              <a:buFont typeface="Arial"/>
              <a:buNone/>
              <a:defRPr sz="1800" b="1" i="0" u="none" strike="noStrike" cap="none">
                <a:solidFill>
                  <a:srgbClr val="04A29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A299"/>
              </a:buClr>
              <a:buSzPts val="1800"/>
              <a:buFont typeface="Arial"/>
              <a:buNone/>
              <a:defRPr sz="1800" b="1" i="0" u="none" strike="noStrike" cap="none">
                <a:solidFill>
                  <a:srgbClr val="04A29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7" name="Google Shape;247;p42"/>
          <p:cNvSpPr txBox="1">
            <a:spLocks noGrp="1"/>
          </p:cNvSpPr>
          <p:nvPr>
            <p:ph type="body" idx="7"/>
          </p:nvPr>
        </p:nvSpPr>
        <p:spPr>
          <a:xfrm>
            <a:off x="6419808" y="4394253"/>
            <a:ext cx="2361189" cy="365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A299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04A29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A299"/>
              </a:buClr>
              <a:buSzPts val="2000"/>
              <a:buFont typeface="Arial"/>
              <a:buNone/>
              <a:defRPr sz="2000" b="1" i="0" u="none" strike="noStrike" cap="none">
                <a:solidFill>
                  <a:srgbClr val="04A29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A299"/>
              </a:buClr>
              <a:buSzPts val="1800"/>
              <a:buFont typeface="Arial"/>
              <a:buNone/>
              <a:defRPr sz="1800" b="1" i="0" u="none" strike="noStrike" cap="none">
                <a:solidFill>
                  <a:srgbClr val="04A29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A299"/>
              </a:buClr>
              <a:buSzPts val="1800"/>
              <a:buFont typeface="Arial"/>
              <a:buNone/>
              <a:defRPr sz="1800" b="1" i="0" u="none" strike="noStrike" cap="none">
                <a:solidFill>
                  <a:srgbClr val="04A29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8" name="Google Shape;248;p42"/>
          <p:cNvSpPr txBox="1">
            <a:spLocks noGrp="1"/>
          </p:cNvSpPr>
          <p:nvPr>
            <p:ph type="body" idx="8"/>
          </p:nvPr>
        </p:nvSpPr>
        <p:spPr>
          <a:xfrm>
            <a:off x="9159249" y="4394253"/>
            <a:ext cx="2368049" cy="365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A299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04A29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A299"/>
              </a:buClr>
              <a:buSzPts val="2000"/>
              <a:buFont typeface="Arial"/>
              <a:buNone/>
              <a:defRPr sz="2000" b="1" i="0" u="none" strike="noStrike" cap="none">
                <a:solidFill>
                  <a:srgbClr val="04A29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A299"/>
              </a:buClr>
              <a:buSzPts val="1800"/>
              <a:buFont typeface="Arial"/>
              <a:buNone/>
              <a:defRPr sz="1800" b="1" i="0" u="none" strike="noStrike" cap="none">
                <a:solidFill>
                  <a:srgbClr val="04A29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A299"/>
              </a:buClr>
              <a:buSzPts val="1800"/>
              <a:buFont typeface="Arial"/>
              <a:buNone/>
              <a:defRPr sz="1800" b="1" i="0" u="none" strike="noStrike" cap="none">
                <a:solidFill>
                  <a:srgbClr val="04A29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9" name="Google Shape;249;p42"/>
          <p:cNvSpPr txBox="1">
            <a:spLocks noGrp="1"/>
          </p:cNvSpPr>
          <p:nvPr>
            <p:ph type="body" idx="9"/>
          </p:nvPr>
        </p:nvSpPr>
        <p:spPr>
          <a:xfrm>
            <a:off x="721360" y="2883525"/>
            <a:ext cx="2361331" cy="13150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50" name="Google Shape;250;p42"/>
          <p:cNvSpPr txBox="1">
            <a:spLocks noGrp="1"/>
          </p:cNvSpPr>
          <p:nvPr>
            <p:ph type="body" idx="13"/>
          </p:nvPr>
        </p:nvSpPr>
        <p:spPr>
          <a:xfrm>
            <a:off x="3585953" y="2884105"/>
            <a:ext cx="2396014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51" name="Google Shape;251;p42"/>
          <p:cNvSpPr txBox="1">
            <a:spLocks noGrp="1"/>
          </p:cNvSpPr>
          <p:nvPr>
            <p:ph type="body" idx="14"/>
          </p:nvPr>
        </p:nvSpPr>
        <p:spPr>
          <a:xfrm>
            <a:off x="6419953" y="2883525"/>
            <a:ext cx="2356987" cy="13150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52" name="Google Shape;252;p42"/>
          <p:cNvSpPr txBox="1">
            <a:spLocks noGrp="1"/>
          </p:cNvSpPr>
          <p:nvPr>
            <p:ph type="body" idx="15"/>
          </p:nvPr>
        </p:nvSpPr>
        <p:spPr>
          <a:xfrm>
            <a:off x="9159249" y="2882447"/>
            <a:ext cx="2356987" cy="12954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53" name="Google Shape;253;p42"/>
          <p:cNvSpPr txBox="1">
            <a:spLocks noGrp="1"/>
          </p:cNvSpPr>
          <p:nvPr>
            <p:ph type="body" idx="16"/>
          </p:nvPr>
        </p:nvSpPr>
        <p:spPr>
          <a:xfrm>
            <a:off x="721360" y="4832978"/>
            <a:ext cx="2361189" cy="1423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54" name="Google Shape;254;p42"/>
          <p:cNvSpPr txBox="1">
            <a:spLocks noGrp="1"/>
          </p:cNvSpPr>
          <p:nvPr>
            <p:ph type="body" idx="17"/>
          </p:nvPr>
        </p:nvSpPr>
        <p:spPr>
          <a:xfrm>
            <a:off x="3585952" y="4833986"/>
            <a:ext cx="2396013" cy="14436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55" name="Google Shape;255;p42"/>
          <p:cNvSpPr txBox="1">
            <a:spLocks noGrp="1"/>
          </p:cNvSpPr>
          <p:nvPr>
            <p:ph type="body" idx="18"/>
          </p:nvPr>
        </p:nvSpPr>
        <p:spPr>
          <a:xfrm>
            <a:off x="6419953" y="4832979"/>
            <a:ext cx="2361189" cy="1423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56" name="Google Shape;256;p42"/>
          <p:cNvSpPr txBox="1">
            <a:spLocks noGrp="1"/>
          </p:cNvSpPr>
          <p:nvPr>
            <p:ph type="body" idx="19"/>
          </p:nvPr>
        </p:nvSpPr>
        <p:spPr>
          <a:xfrm>
            <a:off x="9159249" y="4832979"/>
            <a:ext cx="2368049" cy="1444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57" name="Google Shape;257;p42"/>
          <p:cNvSpPr txBox="1"/>
          <p:nvPr/>
        </p:nvSpPr>
        <p:spPr>
          <a:xfrm>
            <a:off x="11695606" y="219247"/>
            <a:ext cx="414168" cy="2478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1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D6D6D"/>
              </a:buClr>
              <a:buSzPts val="1100"/>
              <a:buFont typeface="Arial"/>
              <a:buNone/>
            </a:pPr>
            <a:fld id="{00000000-1234-1234-1234-123412341234}" type="slidenum">
              <a:rPr lang="en-US" sz="1100" b="0" i="0" u="none" strike="noStrike" cap="none">
                <a:solidFill>
                  <a:srgbClr val="6D6D6D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100" b="0" i="0" u="none" strike="noStrike" cap="none">
              <a:solidFill>
                <a:srgbClr val="6D6D6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58" name="Google Shape;258;p42"/>
          <p:cNvCxnSpPr/>
          <p:nvPr/>
        </p:nvCxnSpPr>
        <p:spPr>
          <a:xfrm>
            <a:off x="11695606" y="3792"/>
            <a:ext cx="0" cy="409392"/>
          </a:xfrm>
          <a:prstGeom prst="straightConnector1">
            <a:avLst/>
          </a:prstGeom>
          <a:noFill/>
          <a:ln w="9525" cap="flat" cmpd="sng">
            <a:solidFill>
              <a:srgbClr val="04A299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259" name="Google Shape;259;p42" descr="Blue text on a white background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7213" r="84527" b="10255"/>
          <a:stretch/>
        </p:blipFill>
        <p:spPr>
          <a:xfrm>
            <a:off x="11265361" y="102204"/>
            <a:ext cx="356066" cy="364895"/>
          </a:xfrm>
          <a:prstGeom prst="rect">
            <a:avLst/>
          </a:prstGeom>
          <a:noFill/>
          <a:ln>
            <a:noFill/>
          </a:ln>
        </p:spPr>
      </p:pic>
      <p:pic>
        <p:nvPicPr>
          <p:cNvPr id="260" name="Google Shape;260;p4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4661485"/>
            <a:ext cx="2663954" cy="22144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ustom Layout">
  <p:cSld name="1_Custom Layout"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43"/>
          <p:cNvSpPr txBox="1"/>
          <p:nvPr/>
        </p:nvSpPr>
        <p:spPr>
          <a:xfrm>
            <a:off x="11695606" y="219247"/>
            <a:ext cx="414168" cy="2478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1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D6D6D"/>
              </a:buClr>
              <a:buSzPts val="1100"/>
              <a:buFont typeface="Arial"/>
              <a:buNone/>
            </a:pPr>
            <a:fld id="{00000000-1234-1234-1234-123412341234}" type="slidenum">
              <a:rPr lang="en-US" sz="1100" b="0" i="0" u="none" strike="noStrike" cap="none">
                <a:solidFill>
                  <a:srgbClr val="6D6D6D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100" b="0" i="0" u="none" strike="noStrike" cap="none">
              <a:solidFill>
                <a:srgbClr val="6D6D6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63" name="Google Shape;263;p43"/>
          <p:cNvCxnSpPr/>
          <p:nvPr/>
        </p:nvCxnSpPr>
        <p:spPr>
          <a:xfrm>
            <a:off x="11695606" y="3792"/>
            <a:ext cx="0" cy="409392"/>
          </a:xfrm>
          <a:prstGeom prst="straightConnector1">
            <a:avLst/>
          </a:prstGeom>
          <a:noFill/>
          <a:ln w="9525" cap="flat" cmpd="sng">
            <a:solidFill>
              <a:srgbClr val="04A299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264" name="Google Shape;264;p43" descr="Blue text on a white background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7213" r="84527" b="10255"/>
          <a:stretch/>
        </p:blipFill>
        <p:spPr>
          <a:xfrm>
            <a:off x="11265361" y="102204"/>
            <a:ext cx="356066" cy="364895"/>
          </a:xfrm>
          <a:prstGeom prst="rect">
            <a:avLst/>
          </a:prstGeom>
          <a:noFill/>
          <a:ln>
            <a:noFill/>
          </a:ln>
        </p:spPr>
      </p:pic>
      <p:pic>
        <p:nvPicPr>
          <p:cNvPr id="265" name="Google Shape;265;p4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4661485"/>
            <a:ext cx="2663954" cy="22144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44"/>
          <p:cNvSpPr/>
          <p:nvPr/>
        </p:nvSpPr>
        <p:spPr>
          <a:xfrm>
            <a:off x="1163783" y="1460666"/>
            <a:ext cx="9856519" cy="3942609"/>
          </a:xfrm>
          <a:prstGeom prst="rect">
            <a:avLst/>
          </a:prstGeom>
          <a:noFill/>
          <a:ln w="28575" cap="flat" cmpd="sng">
            <a:solidFill>
              <a:srgbClr val="CF2127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8" name="Google Shape;268;p44"/>
          <p:cNvSpPr txBox="1">
            <a:spLocks noGrp="1"/>
          </p:cNvSpPr>
          <p:nvPr>
            <p:ph type="body" idx="1"/>
          </p:nvPr>
        </p:nvSpPr>
        <p:spPr>
          <a:xfrm>
            <a:off x="1391920" y="1641474"/>
            <a:ext cx="9418320" cy="3601085"/>
          </a:xfrm>
          <a:prstGeom prst="rect">
            <a:avLst/>
          </a:prstGeom>
          <a:noFill/>
          <a:ln w="28575" cap="flat" cmpd="sng">
            <a:solidFill>
              <a:srgbClr val="00549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0" i="1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69" name="Google Shape;269;p44"/>
          <p:cNvSpPr txBox="1"/>
          <p:nvPr/>
        </p:nvSpPr>
        <p:spPr>
          <a:xfrm>
            <a:off x="11695606" y="219247"/>
            <a:ext cx="414168" cy="2478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1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D6D6D"/>
              </a:buClr>
              <a:buSzPts val="1100"/>
              <a:buFont typeface="Arial"/>
              <a:buNone/>
            </a:pPr>
            <a:fld id="{00000000-1234-1234-1234-123412341234}" type="slidenum">
              <a:rPr lang="en-US" sz="1100" b="0" i="0" u="none" strike="noStrike" cap="none">
                <a:solidFill>
                  <a:srgbClr val="6D6D6D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100" b="0" i="0" u="none" strike="noStrike" cap="none">
              <a:solidFill>
                <a:srgbClr val="6D6D6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70" name="Google Shape;270;p44"/>
          <p:cNvCxnSpPr/>
          <p:nvPr/>
        </p:nvCxnSpPr>
        <p:spPr>
          <a:xfrm>
            <a:off x="11695606" y="3792"/>
            <a:ext cx="0" cy="409392"/>
          </a:xfrm>
          <a:prstGeom prst="straightConnector1">
            <a:avLst/>
          </a:prstGeom>
          <a:noFill/>
          <a:ln w="9525" cap="flat" cmpd="sng">
            <a:solidFill>
              <a:srgbClr val="04A299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271" name="Google Shape;271;p44" descr="Blue text on a white background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7213" r="84527" b="10255"/>
          <a:stretch/>
        </p:blipFill>
        <p:spPr>
          <a:xfrm>
            <a:off x="11265361" y="102204"/>
            <a:ext cx="356066" cy="364895"/>
          </a:xfrm>
          <a:prstGeom prst="rect">
            <a:avLst/>
          </a:prstGeom>
          <a:noFill/>
          <a:ln>
            <a:noFill/>
          </a:ln>
        </p:spPr>
      </p:pic>
      <p:pic>
        <p:nvPicPr>
          <p:cNvPr id="272" name="Google Shape;272;p44" descr="A black and orange rectangles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718174" y="1220708"/>
            <a:ext cx="755777" cy="80850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ransition Slide 1">
  <p:cSld name="Transition Slide 1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549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" name="Google Shape;31;p21"/>
          <p:cNvSpPr txBox="1">
            <a:spLocks noGrp="1"/>
          </p:cNvSpPr>
          <p:nvPr>
            <p:ph type="body" idx="1"/>
          </p:nvPr>
        </p:nvSpPr>
        <p:spPr>
          <a:xfrm>
            <a:off x="819150" y="3111499"/>
            <a:ext cx="6445250" cy="1549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Arial"/>
              <a:buNone/>
              <a:defRPr sz="36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B8B8B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B8B8B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B8B8B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B8B8B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B8B8B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B8B8B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B8B8B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B8B8B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B8B8B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B8B8B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B8B8B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B8B8B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B8B8B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B8B8B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B8B8B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B8B8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" name="Google Shape;32;p21"/>
          <p:cNvSpPr txBox="1">
            <a:spLocks noGrp="1"/>
          </p:cNvSpPr>
          <p:nvPr>
            <p:ph type="body" idx="2"/>
          </p:nvPr>
        </p:nvSpPr>
        <p:spPr>
          <a:xfrm>
            <a:off x="819149" y="1595438"/>
            <a:ext cx="6445249" cy="15160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Arial"/>
              <a:buNone/>
              <a:defRPr sz="5400" b="1" i="0" u="none" strike="noStrike" cap="none">
                <a:solidFill>
                  <a:schemeClr val="lt1"/>
                </a:solidFill>
                <a:latin typeface="Poppins Medium"/>
                <a:ea typeface="Poppins Medium"/>
                <a:cs typeface="Poppins Medium"/>
                <a:sym typeface="Poppins Medium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pic>
        <p:nvPicPr>
          <p:cNvPr id="33" name="Google Shape;33;p2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 rot="10800000">
            <a:off x="10368166" y="0"/>
            <a:ext cx="1823834" cy="15160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genda Slide 2">
  <p:cSld name="Agenda Slide 2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2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549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" name="Google Shape;36;p22"/>
          <p:cNvSpPr txBox="1">
            <a:spLocks noGrp="1"/>
          </p:cNvSpPr>
          <p:nvPr>
            <p:ph type="body" idx="1"/>
          </p:nvPr>
        </p:nvSpPr>
        <p:spPr>
          <a:xfrm>
            <a:off x="714703" y="1826229"/>
            <a:ext cx="3762048" cy="9283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B8B8B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B8B8B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B8B8B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B8B8B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B8B8B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B8B8B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B8B8B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B8B8B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B8B8B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B8B8B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B8B8B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B8B8B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B8B8B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B8B8B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B8B8B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B8B8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7" name="Google Shape;37;p22"/>
          <p:cNvSpPr txBox="1">
            <a:spLocks noGrp="1"/>
          </p:cNvSpPr>
          <p:nvPr>
            <p:ph type="body" idx="2"/>
          </p:nvPr>
        </p:nvSpPr>
        <p:spPr>
          <a:xfrm>
            <a:off x="714703" y="681038"/>
            <a:ext cx="3762048" cy="9283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Arial"/>
              <a:buNone/>
              <a:defRPr sz="5400" b="1" i="0" u="none" strike="noStrike" cap="none">
                <a:solidFill>
                  <a:schemeClr val="lt1"/>
                </a:solidFill>
                <a:latin typeface="Poppins Medium"/>
                <a:ea typeface="Poppins Medium"/>
                <a:cs typeface="Poppins Medium"/>
                <a:sym typeface="Poppins Medium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8" name="Google Shape;38;p22"/>
          <p:cNvSpPr txBox="1">
            <a:spLocks noGrp="1"/>
          </p:cNvSpPr>
          <p:nvPr>
            <p:ph type="body" idx="3"/>
          </p:nvPr>
        </p:nvSpPr>
        <p:spPr>
          <a:xfrm>
            <a:off x="5321300" y="681037"/>
            <a:ext cx="6026150" cy="56943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B8B8B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B8B8B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B8B8B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B8B8B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B8B8B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B8B8B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B8B8B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B8B8B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B8B8B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B8B8B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B8B8B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B8B8B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B8B8B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B8B8B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B8B8B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B8B8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9" name="Google Shape;39;p22"/>
          <p:cNvSpPr/>
          <p:nvPr/>
        </p:nvSpPr>
        <p:spPr>
          <a:xfrm>
            <a:off x="0" y="0"/>
            <a:ext cx="190006" cy="6858000"/>
          </a:xfrm>
          <a:prstGeom prst="rect">
            <a:avLst/>
          </a:prstGeom>
          <a:solidFill>
            <a:srgbClr val="FF9B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" name="Google Shape;40;p22"/>
          <p:cNvSpPr/>
          <p:nvPr/>
        </p:nvSpPr>
        <p:spPr>
          <a:xfrm>
            <a:off x="188685" y="0"/>
            <a:ext cx="69933" cy="6858000"/>
          </a:xfrm>
          <a:prstGeom prst="rect">
            <a:avLst/>
          </a:prstGeom>
          <a:solidFill>
            <a:srgbClr val="CF212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1 Column Text + Image">
  <p:cSld name="1_1 Column Text + Image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23"/>
          <p:cNvSpPr txBox="1">
            <a:spLocks noGrp="1"/>
          </p:cNvSpPr>
          <p:nvPr>
            <p:ph type="body" idx="1"/>
          </p:nvPr>
        </p:nvSpPr>
        <p:spPr>
          <a:xfrm>
            <a:off x="728146" y="1728305"/>
            <a:ext cx="10642580" cy="48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492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00549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3" name="Google Shape;43;p23"/>
          <p:cNvSpPr txBox="1">
            <a:spLocks noGrp="1"/>
          </p:cNvSpPr>
          <p:nvPr>
            <p:ph type="title"/>
          </p:nvPr>
        </p:nvSpPr>
        <p:spPr>
          <a:xfrm>
            <a:off x="711220" y="219247"/>
            <a:ext cx="10403816" cy="9149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492"/>
              </a:buClr>
              <a:buSzPts val="3600"/>
              <a:buFont typeface="Poppins Medium"/>
              <a:buNone/>
              <a:defRPr sz="3600" b="1" i="0" u="none" strike="noStrike" cap="none">
                <a:solidFill>
                  <a:srgbClr val="005492"/>
                </a:solidFill>
                <a:latin typeface="Poppins Medium"/>
                <a:ea typeface="Poppins Medium"/>
                <a:cs typeface="Poppins Medium"/>
                <a:sym typeface="Poppins Mediu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4" name="Google Shape;44;p23"/>
          <p:cNvSpPr txBox="1"/>
          <p:nvPr/>
        </p:nvSpPr>
        <p:spPr>
          <a:xfrm>
            <a:off x="11695606" y="219247"/>
            <a:ext cx="414168" cy="2478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1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D6D6D"/>
              </a:buClr>
              <a:buSzPts val="1100"/>
              <a:buFont typeface="Arial"/>
              <a:buNone/>
            </a:pPr>
            <a:fld id="{00000000-1234-1234-1234-123412341234}" type="slidenum">
              <a:rPr lang="en-US" sz="1100" b="0" i="0" u="none" strike="noStrike" cap="none">
                <a:solidFill>
                  <a:srgbClr val="6D6D6D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100" b="0" i="0" u="none" strike="noStrike" cap="none">
              <a:solidFill>
                <a:srgbClr val="6D6D6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5" name="Google Shape;45;p23"/>
          <p:cNvCxnSpPr/>
          <p:nvPr/>
        </p:nvCxnSpPr>
        <p:spPr>
          <a:xfrm>
            <a:off x="11695606" y="3792"/>
            <a:ext cx="0" cy="409392"/>
          </a:xfrm>
          <a:prstGeom prst="straightConnector1">
            <a:avLst/>
          </a:prstGeom>
          <a:noFill/>
          <a:ln w="9525" cap="flat" cmpd="sng">
            <a:solidFill>
              <a:srgbClr val="04A299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6" name="Google Shape;46;p23"/>
          <p:cNvSpPr txBox="1">
            <a:spLocks noGrp="1"/>
          </p:cNvSpPr>
          <p:nvPr>
            <p:ph type="body" idx="2"/>
          </p:nvPr>
        </p:nvSpPr>
        <p:spPr>
          <a:xfrm>
            <a:off x="711220" y="2561743"/>
            <a:ext cx="10686494" cy="3032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pic>
        <p:nvPicPr>
          <p:cNvPr id="47" name="Google Shape;47;p23" descr="Blue text on a white background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7213" r="84527" b="10255"/>
          <a:stretch/>
        </p:blipFill>
        <p:spPr>
          <a:xfrm>
            <a:off x="11265361" y="102204"/>
            <a:ext cx="356066" cy="364895"/>
          </a:xfrm>
          <a:prstGeom prst="rect">
            <a:avLst/>
          </a:prstGeom>
          <a:noFill/>
          <a:ln>
            <a:noFill/>
          </a:ln>
        </p:spPr>
      </p:pic>
      <p:pic>
        <p:nvPicPr>
          <p:cNvPr id="48" name="Google Shape;48;p2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4661485"/>
            <a:ext cx="2663954" cy="22144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Graphic + Text">
  <p:cSld name="Graphic + 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4"/>
          <p:cNvSpPr/>
          <p:nvPr/>
        </p:nvSpPr>
        <p:spPr>
          <a:xfrm>
            <a:off x="0" y="0"/>
            <a:ext cx="5174163" cy="6857999"/>
          </a:xfrm>
          <a:prstGeom prst="rect">
            <a:avLst/>
          </a:prstGeom>
          <a:solidFill>
            <a:srgbClr val="005492"/>
          </a:solidFill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rgbClr val="FAFAFA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" name="Google Shape;51;p24"/>
          <p:cNvSpPr txBox="1">
            <a:spLocks noGrp="1"/>
          </p:cNvSpPr>
          <p:nvPr>
            <p:ph type="body" idx="1"/>
          </p:nvPr>
        </p:nvSpPr>
        <p:spPr>
          <a:xfrm>
            <a:off x="5805914" y="736827"/>
            <a:ext cx="3058968" cy="11615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2" name="Google Shape;52;p24"/>
          <p:cNvSpPr txBox="1"/>
          <p:nvPr/>
        </p:nvSpPr>
        <p:spPr>
          <a:xfrm>
            <a:off x="11695606" y="219247"/>
            <a:ext cx="414168" cy="2478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1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D6D6D"/>
              </a:buClr>
              <a:buSzPts val="1100"/>
              <a:buFont typeface="Arial"/>
              <a:buNone/>
            </a:pPr>
            <a:fld id="{00000000-1234-1234-1234-123412341234}" type="slidenum">
              <a:rPr lang="en-US" sz="1100" b="0" i="0" u="none" strike="noStrike" cap="none">
                <a:solidFill>
                  <a:srgbClr val="6D6D6D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100" b="0" i="0" u="none" strike="noStrike" cap="none">
              <a:solidFill>
                <a:srgbClr val="6D6D6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53" name="Google Shape;53;p24"/>
          <p:cNvCxnSpPr/>
          <p:nvPr/>
        </p:nvCxnSpPr>
        <p:spPr>
          <a:xfrm>
            <a:off x="11695606" y="3792"/>
            <a:ext cx="0" cy="409392"/>
          </a:xfrm>
          <a:prstGeom prst="straightConnector1">
            <a:avLst/>
          </a:prstGeom>
          <a:noFill/>
          <a:ln w="9525" cap="flat" cmpd="sng">
            <a:solidFill>
              <a:srgbClr val="04A299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54" name="Google Shape;54;p24"/>
          <p:cNvSpPr txBox="1">
            <a:spLocks noGrp="1"/>
          </p:cNvSpPr>
          <p:nvPr>
            <p:ph type="body" idx="2"/>
          </p:nvPr>
        </p:nvSpPr>
        <p:spPr>
          <a:xfrm>
            <a:off x="714703" y="2509520"/>
            <a:ext cx="4009697" cy="37007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5" name="Google Shape;55;p24"/>
          <p:cNvSpPr txBox="1">
            <a:spLocks noGrp="1"/>
          </p:cNvSpPr>
          <p:nvPr>
            <p:ph type="body" idx="3"/>
          </p:nvPr>
        </p:nvSpPr>
        <p:spPr>
          <a:xfrm>
            <a:off x="714702" y="647700"/>
            <a:ext cx="4009697" cy="14147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sz="3600" b="1" i="0" u="none" strike="noStrike" cap="none">
                <a:solidFill>
                  <a:schemeClr val="lt1"/>
                </a:solidFill>
                <a:latin typeface="Poppins Medium"/>
                <a:ea typeface="Poppins Medium"/>
                <a:cs typeface="Poppins Medium"/>
                <a:sym typeface="Poppins Medium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pic>
        <p:nvPicPr>
          <p:cNvPr id="56" name="Google Shape;56;p24" descr="Blue text on a white background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7213" r="84527" b="10255"/>
          <a:stretch/>
        </p:blipFill>
        <p:spPr>
          <a:xfrm>
            <a:off x="11265361" y="102204"/>
            <a:ext cx="356066" cy="36489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24"/>
          <p:cNvSpPr/>
          <p:nvPr/>
        </p:nvSpPr>
        <p:spPr>
          <a:xfrm>
            <a:off x="5117924" y="0"/>
            <a:ext cx="190006" cy="6858000"/>
          </a:xfrm>
          <a:prstGeom prst="rect">
            <a:avLst/>
          </a:prstGeom>
          <a:solidFill>
            <a:srgbClr val="FF9B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p24"/>
          <p:cNvSpPr/>
          <p:nvPr/>
        </p:nvSpPr>
        <p:spPr>
          <a:xfrm>
            <a:off x="5306609" y="0"/>
            <a:ext cx="69933" cy="6858000"/>
          </a:xfrm>
          <a:prstGeom prst="rect">
            <a:avLst/>
          </a:prstGeom>
          <a:solidFill>
            <a:srgbClr val="CF212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5"/>
          <p:cNvSpPr txBox="1">
            <a:spLocks noGrp="1"/>
          </p:cNvSpPr>
          <p:nvPr>
            <p:ph type="dt" idx="10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1" name="Google Shape;61;p25"/>
          <p:cNvSpPr txBox="1">
            <a:spLocks noGrp="1"/>
          </p:cNvSpPr>
          <p:nvPr>
            <p:ph type="ftr" idx="1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2" name="Google Shape;62;p25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 Column Text">
  <p:cSld name="1 Column Text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26"/>
          <p:cNvSpPr txBox="1"/>
          <p:nvPr/>
        </p:nvSpPr>
        <p:spPr>
          <a:xfrm>
            <a:off x="11695606" y="219247"/>
            <a:ext cx="414168" cy="2478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1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D6D6D"/>
              </a:buClr>
              <a:buSzPts val="1100"/>
              <a:buFont typeface="Arial"/>
              <a:buNone/>
            </a:pPr>
            <a:fld id="{00000000-1234-1234-1234-123412341234}" type="slidenum">
              <a:rPr lang="en-US" sz="1100" b="0" i="0" u="none" strike="noStrike" cap="none">
                <a:solidFill>
                  <a:srgbClr val="6D6D6D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100" b="0" i="0" u="none" strike="noStrike" cap="none">
              <a:solidFill>
                <a:srgbClr val="6D6D6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65" name="Google Shape;65;p26"/>
          <p:cNvCxnSpPr/>
          <p:nvPr/>
        </p:nvCxnSpPr>
        <p:spPr>
          <a:xfrm>
            <a:off x="11695606" y="3792"/>
            <a:ext cx="0" cy="409392"/>
          </a:xfrm>
          <a:prstGeom prst="straightConnector1">
            <a:avLst/>
          </a:prstGeom>
          <a:noFill/>
          <a:ln w="9525" cap="flat" cmpd="sng">
            <a:solidFill>
              <a:srgbClr val="04A299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66" name="Google Shape;66;p26"/>
          <p:cNvSpPr txBox="1">
            <a:spLocks noGrp="1"/>
          </p:cNvSpPr>
          <p:nvPr>
            <p:ph type="body" idx="1"/>
          </p:nvPr>
        </p:nvSpPr>
        <p:spPr>
          <a:xfrm>
            <a:off x="703385" y="219247"/>
            <a:ext cx="10436469" cy="914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5492"/>
              </a:buClr>
              <a:buSzPts val="3600"/>
              <a:buFont typeface="Arial"/>
              <a:buNone/>
              <a:defRPr sz="3600" b="1" i="0" u="none" strike="noStrike" cap="none">
                <a:solidFill>
                  <a:srgbClr val="005492"/>
                </a:solidFill>
                <a:latin typeface="Poppins Medium"/>
                <a:ea typeface="Poppins Medium"/>
                <a:cs typeface="Poppins Medium"/>
                <a:sym typeface="Poppins Medium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7" name="Google Shape;67;p26"/>
          <p:cNvSpPr txBox="1">
            <a:spLocks noGrp="1"/>
          </p:cNvSpPr>
          <p:nvPr>
            <p:ph type="body" idx="2"/>
          </p:nvPr>
        </p:nvSpPr>
        <p:spPr>
          <a:xfrm>
            <a:off x="1821666" y="1737678"/>
            <a:ext cx="8372476" cy="669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492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00549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4A299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04A29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4A299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04A29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4A299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04A29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4A299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04A29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8" name="Google Shape;68;p26"/>
          <p:cNvSpPr txBox="1">
            <a:spLocks noGrp="1"/>
          </p:cNvSpPr>
          <p:nvPr>
            <p:ph type="body" idx="3"/>
          </p:nvPr>
        </p:nvSpPr>
        <p:spPr>
          <a:xfrm>
            <a:off x="1822450" y="2654300"/>
            <a:ext cx="8372475" cy="3635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A299"/>
              </a:buClr>
              <a:buSzPts val="2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2003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D882"/>
              </a:buClr>
              <a:buSzPts val="1440"/>
              <a:buFont typeface="Noto Sans Symbols"/>
              <a:buChar char="▪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0987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80"/>
              <a:buFont typeface="Noto Sans Symbols"/>
              <a:buChar char="⮚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pic>
        <p:nvPicPr>
          <p:cNvPr id="69" name="Google Shape;69;p26" descr="Blue text on a white background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7213" r="84527" b="10255"/>
          <a:stretch/>
        </p:blipFill>
        <p:spPr>
          <a:xfrm>
            <a:off x="11265361" y="102204"/>
            <a:ext cx="356066" cy="364895"/>
          </a:xfrm>
          <a:prstGeom prst="rect">
            <a:avLst/>
          </a:prstGeom>
          <a:noFill/>
          <a:ln>
            <a:noFill/>
          </a:ln>
        </p:spPr>
      </p:pic>
      <p:pic>
        <p:nvPicPr>
          <p:cNvPr id="70" name="Google Shape;70;p2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4661485"/>
            <a:ext cx="2663954" cy="22144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roject plan">
  <p:cSld name="Project plan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27"/>
          <p:cNvSpPr txBox="1">
            <a:spLocks noGrp="1"/>
          </p:cNvSpPr>
          <p:nvPr>
            <p:ph type="title"/>
          </p:nvPr>
        </p:nvSpPr>
        <p:spPr>
          <a:xfrm>
            <a:off x="721360" y="219247"/>
            <a:ext cx="10355611" cy="9186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492"/>
              </a:buClr>
              <a:buSzPts val="3600"/>
              <a:buFont typeface="Poppins Medium"/>
              <a:buNone/>
              <a:defRPr sz="3600" b="1" i="0" u="none" strike="noStrike" cap="none">
                <a:solidFill>
                  <a:srgbClr val="005492"/>
                </a:solidFill>
                <a:latin typeface="Poppins Medium"/>
                <a:ea typeface="Poppins Medium"/>
                <a:cs typeface="Poppins Medium"/>
                <a:sym typeface="Poppins Mediu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3" name="Google Shape;73;p27"/>
          <p:cNvSpPr txBox="1"/>
          <p:nvPr/>
        </p:nvSpPr>
        <p:spPr>
          <a:xfrm>
            <a:off x="11695606" y="219247"/>
            <a:ext cx="414168" cy="2478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1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D6D6D"/>
              </a:buClr>
              <a:buSzPts val="1100"/>
              <a:buFont typeface="Arial"/>
              <a:buNone/>
            </a:pPr>
            <a:fld id="{00000000-1234-1234-1234-123412341234}" type="slidenum">
              <a:rPr lang="en-US" sz="1100" b="0" i="0" u="none" strike="noStrike" cap="none">
                <a:solidFill>
                  <a:srgbClr val="6D6D6D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100" b="0" i="0" u="none" strike="noStrike" cap="none">
              <a:solidFill>
                <a:srgbClr val="6D6D6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74" name="Google Shape;74;p27"/>
          <p:cNvCxnSpPr/>
          <p:nvPr/>
        </p:nvCxnSpPr>
        <p:spPr>
          <a:xfrm>
            <a:off x="11695606" y="3792"/>
            <a:ext cx="0" cy="409392"/>
          </a:xfrm>
          <a:prstGeom prst="straightConnector1">
            <a:avLst/>
          </a:prstGeom>
          <a:noFill/>
          <a:ln w="9525" cap="flat" cmpd="sng">
            <a:solidFill>
              <a:srgbClr val="04A299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5" name="Google Shape;75;p27"/>
          <p:cNvSpPr txBox="1">
            <a:spLocks noGrp="1"/>
          </p:cNvSpPr>
          <p:nvPr>
            <p:ph type="body" idx="1"/>
          </p:nvPr>
        </p:nvSpPr>
        <p:spPr>
          <a:xfrm>
            <a:off x="721360" y="1595120"/>
            <a:ext cx="10355611" cy="4632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048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pic>
        <p:nvPicPr>
          <p:cNvPr id="76" name="Google Shape;76;p27" descr="Blue text on a white background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7213" r="84527" b="10255"/>
          <a:stretch/>
        </p:blipFill>
        <p:spPr>
          <a:xfrm>
            <a:off x="11265361" y="102204"/>
            <a:ext cx="356066" cy="364895"/>
          </a:xfrm>
          <a:prstGeom prst="rect">
            <a:avLst/>
          </a:prstGeom>
          <a:noFill/>
          <a:ln>
            <a:noFill/>
          </a:ln>
        </p:spPr>
      </p:pic>
      <p:pic>
        <p:nvPicPr>
          <p:cNvPr id="77" name="Google Shape;77;p2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4661485"/>
            <a:ext cx="2663954" cy="22144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elfdirectioncenter.org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0.xml"/><Relationship Id="rId6" Type="http://schemas.openxmlformats.org/officeDocument/2006/relationships/hyperlink" Target="https://appliedselfdirection.com/resources/worker-benefits-in-selfdirection-a-survey-of-25-states" TargetMode="External"/><Relationship Id="rId5" Type="http://schemas.openxmlformats.org/officeDocument/2006/relationships/hyperlink" Target="https://appliedselfdirection.com/resources/bridging-the-gap-insights-into-strengthening-the-selfdirected-workforce" TargetMode="External"/><Relationship Id="rId4" Type="http://schemas.openxmlformats.org/officeDocument/2006/relationships/hyperlink" Target="https://ltsschoices.aarp.org/resources-and-practices/national-inventory-of-self-directed-long-term-services-and-supports-programs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molly@selfdirectioncenter.org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selfdirectioncenter.org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p3"/>
          <p:cNvSpPr txBox="1">
            <a:spLocks noGrp="1"/>
          </p:cNvSpPr>
          <p:nvPr>
            <p:ph type="title"/>
          </p:nvPr>
        </p:nvSpPr>
        <p:spPr>
          <a:xfrm>
            <a:off x="1647825" y="902300"/>
            <a:ext cx="8646600" cy="315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Arial"/>
              <a:buNone/>
            </a:pPr>
            <a:r>
              <a:rPr lang="en-US" sz="5000" b="1" dirty="0">
                <a:solidFill>
                  <a:schemeClr val="lt1"/>
                </a:solidFill>
              </a:rPr>
              <a:t>Self-Direction in Focus</a:t>
            </a:r>
            <a:br>
              <a:rPr lang="en-US" sz="48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en-US" sz="48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800" b="1" dirty="0">
                <a:solidFill>
                  <a:schemeClr val="lt1"/>
                </a:solidFill>
              </a:rPr>
              <a:t>Molly Morris</a:t>
            </a:r>
            <a:endParaRPr sz="2800" b="1" dirty="0">
              <a:solidFill>
                <a:schemeClr val="lt1"/>
              </a:solidFill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Arial"/>
              <a:buNone/>
            </a:pPr>
            <a:r>
              <a:rPr lang="en-US" sz="2800" b="1" dirty="0">
                <a:solidFill>
                  <a:schemeClr val="lt1"/>
                </a:solidFill>
              </a:rPr>
              <a:t>The Self-Direction Center</a:t>
            </a:r>
            <a:endParaRPr sz="2800" b="1" dirty="0">
              <a:solidFill>
                <a:schemeClr val="lt1"/>
              </a:solidFill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Arial"/>
              <a:buNone/>
            </a:pPr>
            <a:r>
              <a:rPr lang="en-US" sz="2800" b="1" dirty="0">
                <a:solidFill>
                  <a:schemeClr val="lt1"/>
                </a:solidFill>
              </a:rPr>
              <a:t>February 2026</a:t>
            </a:r>
            <a:endParaRPr sz="32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9" name="Google Shape;279;p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4662152"/>
            <a:ext cx="12192000" cy="219584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80" name="Google Shape;280;p3" descr="Direct Care Workforce Strategies Center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209800" y="5055495"/>
            <a:ext cx="7772400" cy="149178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81" name="Google Shape;281;p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0" y="4662152"/>
            <a:ext cx="12192000" cy="0"/>
          </a:xfrm>
          <a:prstGeom prst="straightConnector1">
            <a:avLst/>
          </a:prstGeom>
          <a:noFill/>
          <a:ln w="28575" cap="flat" cmpd="sng">
            <a:solidFill>
              <a:srgbClr val="C00000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Google Shape;345;g3bdc2ff55e8_0_18"/>
          <p:cNvSpPr txBox="1">
            <a:spLocks noGrp="1"/>
          </p:cNvSpPr>
          <p:nvPr>
            <p:ph type="title"/>
          </p:nvPr>
        </p:nvSpPr>
        <p:spPr>
          <a:xfrm>
            <a:off x="711220" y="219247"/>
            <a:ext cx="10403700" cy="91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492"/>
              </a:buClr>
              <a:buSzPts val="3600"/>
              <a:buFont typeface="Poppins Medium"/>
              <a:buNone/>
            </a:pPr>
            <a:r>
              <a:rPr lang="en-US" dirty="0"/>
              <a:t>Key Actions for States</a:t>
            </a:r>
            <a:endParaRPr dirty="0"/>
          </a:p>
        </p:txBody>
      </p:sp>
      <p:sp>
        <p:nvSpPr>
          <p:cNvPr id="344" name="Google Shape;344;g3bdc2ff55e8_0_18"/>
          <p:cNvSpPr txBox="1">
            <a:spLocks noGrp="1"/>
          </p:cNvSpPr>
          <p:nvPr>
            <p:ph type="body" idx="1"/>
          </p:nvPr>
        </p:nvSpPr>
        <p:spPr>
          <a:xfrm>
            <a:off x="776914" y="1728305"/>
            <a:ext cx="10642500" cy="48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492"/>
              </a:buClr>
              <a:buSzPts val="2400"/>
              <a:buFont typeface="Arial"/>
              <a:buNone/>
            </a:pPr>
            <a:r>
              <a:rPr lang="en-US"/>
              <a:t>What now?</a:t>
            </a:r>
            <a:endParaRPr/>
          </a:p>
        </p:txBody>
      </p:sp>
      <p:sp>
        <p:nvSpPr>
          <p:cNvPr id="346" name="Google Shape;346;g3bdc2ff55e8_0_18"/>
          <p:cNvSpPr txBox="1">
            <a:spLocks noGrp="1"/>
          </p:cNvSpPr>
          <p:nvPr>
            <p:ph type="body" idx="2"/>
          </p:nvPr>
        </p:nvSpPr>
        <p:spPr>
          <a:xfrm>
            <a:off x="759988" y="2561743"/>
            <a:ext cx="10686600" cy="303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457200" lvl="0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AutoNum type="arabicPeriod"/>
            </a:pPr>
            <a:r>
              <a:rPr lang="en-US" sz="2800"/>
              <a:t>Deepen stakeholder engagement</a:t>
            </a:r>
            <a:endParaRPr sz="2800"/>
          </a:p>
          <a:p>
            <a:pPr marL="457200" lvl="0" indent="-4064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800"/>
              <a:buAutoNum type="arabicPeriod"/>
            </a:pPr>
            <a:r>
              <a:rPr lang="en-US" sz="2800"/>
              <a:t>Coordinate across all stakeholders and partners</a:t>
            </a:r>
            <a:endParaRPr sz="2800"/>
          </a:p>
          <a:p>
            <a:pPr marL="457200" lvl="0" indent="-4064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800"/>
              <a:buAutoNum type="arabicPeriod"/>
            </a:pPr>
            <a:r>
              <a:rPr lang="en-US" sz="2800"/>
              <a:t>Start collecting and analyzing workforce data</a:t>
            </a:r>
            <a:endParaRPr sz="2800"/>
          </a:p>
          <a:p>
            <a:pPr marL="457200" lvl="0" indent="-4064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800"/>
              <a:buAutoNum type="arabicPeriod"/>
            </a:pPr>
            <a:r>
              <a:rPr lang="en-US" sz="2800"/>
              <a:t>Examine and strengthen information &amp; assistance</a:t>
            </a:r>
            <a:endParaRPr sz="2800"/>
          </a:p>
          <a:p>
            <a:pPr marL="457200" lvl="0" indent="-406400" algn="l" rtl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SzPts val="2800"/>
              <a:buAutoNum type="arabicPeriod"/>
            </a:pPr>
            <a:r>
              <a:rPr lang="en-US" sz="2800"/>
              <a:t>Review and strengthen your benefits framework</a:t>
            </a:r>
            <a:endParaRPr sz="28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Google Shape;352;p15"/>
          <p:cNvSpPr txBox="1">
            <a:spLocks noGrp="1"/>
          </p:cNvSpPr>
          <p:nvPr>
            <p:ph type="title"/>
          </p:nvPr>
        </p:nvSpPr>
        <p:spPr>
          <a:xfrm>
            <a:off x="728006" y="219247"/>
            <a:ext cx="10397194" cy="963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492"/>
              </a:buClr>
              <a:buSzPts val="3600"/>
              <a:buFont typeface="Poppins Medium"/>
              <a:buNone/>
            </a:pPr>
            <a:r>
              <a:rPr lang="en-US" dirty="0">
                <a:latin typeface="Arial"/>
                <a:ea typeface="Arial"/>
                <a:cs typeface="Arial"/>
                <a:sym typeface="Arial"/>
              </a:rPr>
              <a:t>Relevant Resources</a:t>
            </a:r>
            <a:endParaRPr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3" name="Google Shape;353;p15"/>
          <p:cNvSpPr txBox="1">
            <a:spLocks noGrp="1"/>
          </p:cNvSpPr>
          <p:nvPr>
            <p:ph type="body" idx="8"/>
          </p:nvPr>
        </p:nvSpPr>
        <p:spPr>
          <a:xfrm>
            <a:off x="914400" y="2529973"/>
            <a:ext cx="4777493" cy="10830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-US" sz="2600" u="sng">
                <a:solidFill>
                  <a:srgbClr val="004074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 Self-Direction Center</a:t>
            </a:r>
            <a:endParaRPr sz="2600">
              <a:solidFill>
                <a:srgbClr val="00407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4" name="Google Shape;354;p15"/>
          <p:cNvSpPr txBox="1">
            <a:spLocks noGrp="1"/>
          </p:cNvSpPr>
          <p:nvPr>
            <p:ph type="body" idx="9"/>
          </p:nvPr>
        </p:nvSpPr>
        <p:spPr>
          <a:xfrm>
            <a:off x="6556917" y="2528386"/>
            <a:ext cx="4942537" cy="13715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-US" sz="2600" u="sng">
                <a:solidFill>
                  <a:srgbClr val="004074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2023 National Inventory of Self-Direction Programs</a:t>
            </a:r>
            <a:endParaRPr sz="2600">
              <a:solidFill>
                <a:srgbClr val="00407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5" name="Google Shape;355;p15"/>
          <p:cNvSpPr txBox="1">
            <a:spLocks noGrp="1"/>
          </p:cNvSpPr>
          <p:nvPr>
            <p:ph type="body" idx="13"/>
          </p:nvPr>
        </p:nvSpPr>
        <p:spPr>
          <a:xfrm>
            <a:off x="914400" y="4640962"/>
            <a:ext cx="4777493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2600" u="sng">
                <a:solidFill>
                  <a:srgbClr val="004074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Bridging the Gap: Insights into Strengthening the Self-Directed Workforce</a:t>
            </a:r>
            <a:endParaRPr sz="2600">
              <a:solidFill>
                <a:srgbClr val="00407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6" name="Google Shape;356;p15"/>
          <p:cNvSpPr txBox="1">
            <a:spLocks noGrp="1"/>
          </p:cNvSpPr>
          <p:nvPr>
            <p:ph type="body" idx="14"/>
          </p:nvPr>
        </p:nvSpPr>
        <p:spPr>
          <a:xfrm>
            <a:off x="6556917" y="4639375"/>
            <a:ext cx="4942537" cy="13001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-US" sz="2600" u="sng">
                <a:solidFill>
                  <a:srgbClr val="004074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Worker Benefits in Self-Direction: A Survey of 25 States</a:t>
            </a:r>
            <a:endParaRPr sz="2600">
              <a:solidFill>
                <a:srgbClr val="004074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Google Shape;362;p5"/>
          <p:cNvSpPr txBox="1">
            <a:spLocks noGrp="1"/>
          </p:cNvSpPr>
          <p:nvPr>
            <p:ph type="title" idx="4294967295"/>
          </p:nvPr>
        </p:nvSpPr>
        <p:spPr>
          <a:xfrm>
            <a:off x="819149" y="1595438"/>
            <a:ext cx="6445249" cy="1516061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1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Arial"/>
              <a:buNone/>
              <a:tabLst/>
              <a:defRPr/>
            </a:pPr>
            <a:r>
              <a:rPr kumimoji="0" lang="en-US" sz="5400" b="1" i="0" u="none" strike="noStrike" kern="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Thank you!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Arial"/>
              <a:buNone/>
              <a:tabLst/>
              <a:defRPr/>
            </a:pPr>
            <a:endParaRPr kumimoji="0" lang="en-US" sz="5400" b="1" i="0" u="none" strike="noStrike" kern="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Arial"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Contact me at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Arial"/>
              <a:buNone/>
              <a:tabLst/>
              <a:defRPr/>
            </a:pPr>
            <a:r>
              <a:rPr kumimoji="0" lang="en-US" sz="3200" b="1" i="0" u="sng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molly@selfdirectioncenter.org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Arial"/>
              <a:buNone/>
              <a:tabLst/>
              <a:defRPr/>
            </a:pP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Arial"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Sign up for updates at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Arial"/>
              <a:buNone/>
              <a:tabLst/>
              <a:defRPr/>
            </a:pPr>
            <a:r>
              <a:rPr kumimoji="0" lang="en-US" sz="3200" b="1" i="0" u="sng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www.selfdirectioncenter.org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292461D-04D3-07F1-D405-144D9228515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200" y="-1325563"/>
            <a:ext cx="10515600" cy="1325563"/>
          </a:xfrm>
          <a:prstGeom prst="rect">
            <a:avLst/>
          </a:prstGeom>
        </p:spPr>
        <p:txBody>
          <a:bodyPr anchor="b"/>
          <a:lstStyle/>
          <a:p>
            <a:r>
              <a:rPr lang="en-US" dirty="0"/>
              <a:t>End</a:t>
            </a:r>
          </a:p>
        </p:txBody>
      </p:sp>
      <p:pic>
        <p:nvPicPr>
          <p:cNvPr id="101" name="Google Shape;101;p29" descr="Direct Care Workforce Strategies Center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209800" y="2682353"/>
            <a:ext cx="7772400" cy="149329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p4"/>
          <p:cNvSpPr txBox="1">
            <a:spLocks noGrp="1"/>
          </p:cNvSpPr>
          <p:nvPr>
            <p:ph type="title" idx="4294967295"/>
          </p:nvPr>
        </p:nvSpPr>
        <p:spPr>
          <a:xfrm>
            <a:off x="725213" y="681038"/>
            <a:ext cx="3751537" cy="263842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1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oppins Medium"/>
              <a:buNone/>
              <a:tabLst/>
              <a:defRPr/>
            </a:pPr>
            <a:r>
              <a:rPr kumimoji="0" lang="en-US" sz="5400" b="1" i="0" u="none" strike="noStrike" kern="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Poppins Medium"/>
                <a:ea typeface="Poppins Medium"/>
                <a:cs typeface="Poppins Medium"/>
                <a:sym typeface="Poppins Medium"/>
              </a:rPr>
              <a:t>Agenda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9E99B85-605A-ADC0-7622-5D2E3DFA4024}"/>
              </a:ext>
            </a:extLst>
          </p:cNvPr>
          <p:cNvSpPr txBox="1"/>
          <p:nvPr/>
        </p:nvSpPr>
        <p:spPr>
          <a:xfrm>
            <a:off x="5817534" y="1222950"/>
            <a:ext cx="6094878" cy="52414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rtl="0">
              <a:lnSpc>
                <a:spcPct val="200000"/>
              </a:lnSpc>
              <a:spcAft>
                <a:spcPts val="600"/>
              </a:spcAft>
              <a:buClr>
                <a:schemeClr val="lt1"/>
              </a:buClr>
              <a:buSzPts val="1600"/>
            </a:pPr>
            <a:r>
              <a:rPr lang="en-US" sz="2800" dirty="0">
                <a:solidFill>
                  <a:schemeClr val="lt1"/>
                </a:solidFill>
              </a:rPr>
              <a:t>1. About the Self-Direction Center</a:t>
            </a:r>
          </a:p>
          <a:p>
            <a:pPr>
              <a:lnSpc>
                <a:spcPct val="200000"/>
              </a:lnSpc>
              <a:spcAft>
                <a:spcPts val="600"/>
              </a:spcAft>
              <a:buClr>
                <a:schemeClr val="lt1"/>
              </a:buClr>
              <a:buSzPts val="1600"/>
            </a:pPr>
            <a:r>
              <a:rPr lang="en-US" sz="2800" dirty="0">
                <a:solidFill>
                  <a:schemeClr val="lt1"/>
                </a:solidFill>
              </a:rPr>
              <a:t>2. National Trends</a:t>
            </a:r>
          </a:p>
          <a:p>
            <a:pPr>
              <a:lnSpc>
                <a:spcPct val="200000"/>
              </a:lnSpc>
              <a:spcAft>
                <a:spcPts val="600"/>
              </a:spcAft>
              <a:buClr>
                <a:schemeClr val="lt1"/>
              </a:buClr>
              <a:buSzPts val="1600"/>
            </a:pPr>
            <a:r>
              <a:rPr lang="en-US" sz="2800" dirty="0">
                <a:solidFill>
                  <a:schemeClr val="lt1"/>
                </a:solidFill>
              </a:rPr>
              <a:t>3. Program Fundamentals</a:t>
            </a:r>
          </a:p>
          <a:p>
            <a:pPr>
              <a:lnSpc>
                <a:spcPct val="200000"/>
              </a:lnSpc>
              <a:spcAft>
                <a:spcPts val="600"/>
              </a:spcAft>
              <a:buClr>
                <a:schemeClr val="lt1"/>
              </a:buClr>
              <a:buSzPts val="1600"/>
            </a:pPr>
            <a:r>
              <a:rPr lang="en-US" sz="2800" dirty="0">
                <a:solidFill>
                  <a:schemeClr val="lt1"/>
                </a:solidFill>
              </a:rPr>
              <a:t>4. Workforce Implications</a:t>
            </a:r>
          </a:p>
          <a:p>
            <a:pPr>
              <a:lnSpc>
                <a:spcPct val="200000"/>
              </a:lnSpc>
              <a:spcAft>
                <a:spcPts val="600"/>
              </a:spcAft>
              <a:buClr>
                <a:schemeClr val="lt1"/>
              </a:buClr>
              <a:buSzPts val="1600"/>
            </a:pPr>
            <a:r>
              <a:rPr lang="en-US" sz="2800" dirty="0">
                <a:solidFill>
                  <a:schemeClr val="lt1"/>
                </a:solidFill>
              </a:rPr>
              <a:t>5. Key Actions for States</a:t>
            </a:r>
          </a:p>
          <a:p>
            <a:pPr marL="342900" indent="-342900">
              <a:lnSpc>
                <a:spcPct val="110000"/>
              </a:lnSpc>
              <a:buClr>
                <a:schemeClr val="lt1"/>
              </a:buClr>
              <a:buSzPts val="1600"/>
              <a:buFont typeface="Arial"/>
              <a:buAutoNum type="arabicPeriod"/>
            </a:pPr>
            <a:endParaRPr lang="en-US" dirty="0">
              <a:solidFill>
                <a:schemeClr val="lt1"/>
              </a:solidFill>
            </a:endParaRPr>
          </a:p>
          <a:p>
            <a:pPr marL="342900" marR="0" lvl="0" indent="-3429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AutoNum type="arabicPeriod"/>
            </a:pPr>
            <a:endParaRPr lang="en-US" sz="14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EF3CA36-B293-A354-2872-2659B5FF6C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5941359" y="2178421"/>
            <a:ext cx="5540188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CB3074A-E56C-628D-95D7-7CA8E10985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5941359" y="3137644"/>
            <a:ext cx="5540188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BF9D771-3EA1-BCEC-3E9C-6727F9BD29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5941359" y="4096867"/>
            <a:ext cx="5540188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CCA8611-E8A5-0665-199F-460C2FD0B7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5941359" y="5056091"/>
            <a:ext cx="5540188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523394D-E3D7-2D1C-2A28-41C32390E9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5941359" y="6015315"/>
            <a:ext cx="5540188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6"/>
          <p:cNvSpPr txBox="1">
            <a:spLocks noGrp="1"/>
          </p:cNvSpPr>
          <p:nvPr>
            <p:ph type="title"/>
          </p:nvPr>
        </p:nvSpPr>
        <p:spPr>
          <a:xfrm>
            <a:off x="711220" y="219247"/>
            <a:ext cx="10403816" cy="9149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492"/>
              </a:buClr>
              <a:buSzPts val="3600"/>
              <a:buFont typeface="Poppins Medium"/>
              <a:buNone/>
            </a:pPr>
            <a:r>
              <a:rPr lang="en-US"/>
              <a:t>About the Self-Direction Center</a:t>
            </a:r>
            <a:endParaRPr/>
          </a:p>
        </p:txBody>
      </p:sp>
      <p:sp>
        <p:nvSpPr>
          <p:cNvPr id="293" name="Google Shape;293;p6"/>
          <p:cNvSpPr txBox="1">
            <a:spLocks noGrp="1"/>
          </p:cNvSpPr>
          <p:nvPr>
            <p:ph type="body" idx="1"/>
          </p:nvPr>
        </p:nvSpPr>
        <p:spPr>
          <a:xfrm>
            <a:off x="776914" y="1728305"/>
            <a:ext cx="10642580" cy="48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492"/>
              </a:buClr>
              <a:buSzPts val="2400"/>
              <a:buFont typeface="Arial"/>
              <a:buNone/>
            </a:pPr>
            <a:r>
              <a:rPr lang="en-US"/>
              <a:t>A national nonprofit focused on supporting and promoting self-direction</a:t>
            </a:r>
            <a:endParaRPr/>
          </a:p>
        </p:txBody>
      </p:sp>
      <p:sp>
        <p:nvSpPr>
          <p:cNvPr id="295" name="Google Shape;295;p6"/>
          <p:cNvSpPr txBox="1">
            <a:spLocks noGrp="1"/>
          </p:cNvSpPr>
          <p:nvPr>
            <p:ph type="body" idx="2"/>
          </p:nvPr>
        </p:nvSpPr>
        <p:spPr>
          <a:xfrm>
            <a:off x="759988" y="2561743"/>
            <a:ext cx="10686494" cy="3032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457200" lvl="0" indent="-412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900"/>
              <a:buChar char="●"/>
            </a:pPr>
            <a:r>
              <a:rPr lang="en-US" sz="2900" dirty="0"/>
              <a:t>New, national nonprofit, built on decades of work advancing self-direction across the USA</a:t>
            </a:r>
            <a:endParaRPr sz="2900" dirty="0"/>
          </a:p>
          <a:p>
            <a:pPr marL="457200" lvl="0" indent="-412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900"/>
              <a:buChar char="●"/>
            </a:pPr>
            <a:r>
              <a:rPr lang="en-US" sz="2900" dirty="0"/>
              <a:t>Focus on centering people with lived experience</a:t>
            </a:r>
            <a:endParaRPr sz="2900" dirty="0"/>
          </a:p>
          <a:p>
            <a:pPr marL="457200" lvl="0" indent="-412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900"/>
              <a:buChar char="●"/>
            </a:pPr>
            <a:r>
              <a:rPr lang="en-US" sz="2900" dirty="0"/>
              <a:t>Building community, providing education, supporting advocacy, and advancing research</a:t>
            </a:r>
            <a:endParaRPr sz="2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g3bdc2ff55e8_0_0"/>
          <p:cNvSpPr txBox="1">
            <a:spLocks noGrp="1"/>
          </p:cNvSpPr>
          <p:nvPr>
            <p:ph type="title"/>
          </p:nvPr>
        </p:nvSpPr>
        <p:spPr>
          <a:xfrm>
            <a:off x="711220" y="219247"/>
            <a:ext cx="10403700" cy="91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492"/>
              </a:buClr>
              <a:buSzPts val="3600"/>
              <a:buFont typeface="Poppins Medium"/>
              <a:buNone/>
            </a:pPr>
            <a:r>
              <a:rPr lang="en-US"/>
              <a:t>Self-Direction: National Trends</a:t>
            </a:r>
            <a:endParaRPr/>
          </a:p>
        </p:txBody>
      </p:sp>
      <p:sp>
        <p:nvSpPr>
          <p:cNvPr id="300" name="Google Shape;300;g3bdc2ff55e8_0_0"/>
          <p:cNvSpPr txBox="1">
            <a:spLocks noGrp="1"/>
          </p:cNvSpPr>
          <p:nvPr>
            <p:ph type="body" idx="1"/>
          </p:nvPr>
        </p:nvSpPr>
        <p:spPr>
          <a:xfrm>
            <a:off x="776914" y="1728305"/>
            <a:ext cx="10642500" cy="48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492"/>
              </a:buClr>
              <a:buSzPts val="2400"/>
              <a:buFont typeface="Arial"/>
              <a:buNone/>
            </a:pPr>
            <a:r>
              <a:rPr lang="en-US"/>
              <a:t>Looking at Self-Direction by the Numbers</a:t>
            </a:r>
            <a:endParaRPr/>
          </a:p>
        </p:txBody>
      </p:sp>
      <p:sp>
        <p:nvSpPr>
          <p:cNvPr id="302" name="Google Shape;302;g3bdc2ff55e8_0_0"/>
          <p:cNvSpPr txBox="1">
            <a:spLocks noGrp="1"/>
          </p:cNvSpPr>
          <p:nvPr>
            <p:ph type="body" idx="2"/>
          </p:nvPr>
        </p:nvSpPr>
        <p:spPr>
          <a:xfrm>
            <a:off x="759988" y="2561743"/>
            <a:ext cx="10686600" cy="303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 sz="2600"/>
              <a:t>1.5 million people self-directing as of 2023</a:t>
            </a:r>
            <a:endParaRPr sz="2600"/>
          </a:p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 sz="2600"/>
              <a:t>23% enrollment increase from 2019 to 2023</a:t>
            </a:r>
            <a:endParaRPr sz="2600"/>
          </a:p>
          <a:p>
            <a:pPr marL="914400" lvl="1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○"/>
            </a:pPr>
            <a:r>
              <a:rPr lang="en-US" sz="2600"/>
              <a:t>COVID-19 accelerated growth: The prior three-year interval (2016–2019) saw a 17% increase.</a:t>
            </a:r>
            <a:endParaRPr sz="2600"/>
          </a:p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 sz="2600"/>
              <a:t>All 50 states have some type of self-direction program or offering, but still limited access in many areas</a:t>
            </a:r>
            <a:endParaRPr sz="26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g3bdc2ff55e8_0_6"/>
          <p:cNvSpPr txBox="1">
            <a:spLocks noGrp="1"/>
          </p:cNvSpPr>
          <p:nvPr>
            <p:ph type="title"/>
          </p:nvPr>
        </p:nvSpPr>
        <p:spPr>
          <a:xfrm>
            <a:off x="711220" y="219247"/>
            <a:ext cx="10403700" cy="91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492"/>
              </a:buClr>
              <a:buSzPts val="3600"/>
              <a:buFont typeface="Poppins Medium"/>
              <a:buNone/>
            </a:pPr>
            <a:r>
              <a:rPr lang="en-US"/>
              <a:t>Program Fundamentals</a:t>
            </a:r>
            <a:endParaRPr/>
          </a:p>
        </p:txBody>
      </p:sp>
      <p:sp>
        <p:nvSpPr>
          <p:cNvPr id="307" name="Google Shape;307;g3bdc2ff55e8_0_6"/>
          <p:cNvSpPr txBox="1">
            <a:spLocks noGrp="1"/>
          </p:cNvSpPr>
          <p:nvPr>
            <p:ph type="body" idx="1"/>
          </p:nvPr>
        </p:nvSpPr>
        <p:spPr>
          <a:xfrm>
            <a:off x="776914" y="1728305"/>
            <a:ext cx="10642500" cy="48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492"/>
              </a:buClr>
              <a:buSzPts val="2400"/>
              <a:buFont typeface="Arial"/>
              <a:buNone/>
            </a:pPr>
            <a:r>
              <a:rPr lang="en-US"/>
              <a:t>Models of Self-Direction</a:t>
            </a:r>
            <a:endParaRPr/>
          </a:p>
        </p:txBody>
      </p:sp>
      <p:sp>
        <p:nvSpPr>
          <p:cNvPr id="309" name="Google Shape;309;g3bdc2ff55e8_0_6"/>
          <p:cNvSpPr txBox="1">
            <a:spLocks noGrp="1"/>
          </p:cNvSpPr>
          <p:nvPr>
            <p:ph type="body" idx="2"/>
          </p:nvPr>
        </p:nvSpPr>
        <p:spPr>
          <a:xfrm>
            <a:off x="776925" y="2543650"/>
            <a:ext cx="4923000" cy="28938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endParaRPr dirty="0"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endParaRPr dirty="0"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en-US" sz="3000" b="1" dirty="0"/>
              <a:t>Employer Authority</a:t>
            </a:r>
            <a:endParaRPr sz="3000" b="1" dirty="0"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endParaRPr sz="3000" b="1" dirty="0"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en-US" sz="2400" dirty="0"/>
              <a:t>Hiring/supervising workers</a:t>
            </a:r>
            <a:endParaRPr sz="2400" dirty="0"/>
          </a:p>
        </p:txBody>
      </p:sp>
      <p:sp>
        <p:nvSpPr>
          <p:cNvPr id="310" name="Google Shape;310;g3bdc2ff55e8_0_6"/>
          <p:cNvSpPr txBox="1">
            <a:spLocks noGrp="1"/>
          </p:cNvSpPr>
          <p:nvPr>
            <p:ph type="body" idx="2"/>
          </p:nvPr>
        </p:nvSpPr>
        <p:spPr>
          <a:xfrm>
            <a:off x="6096000" y="2543650"/>
            <a:ext cx="4923000" cy="28938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endParaRPr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endParaRPr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en-US" sz="3000" b="1"/>
              <a:t>Budget Authority</a:t>
            </a:r>
            <a:endParaRPr sz="3000" b="1"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endParaRPr sz="3000" b="1"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en-US" sz="2400"/>
              <a:t>Controlling funds, setting wages, and purchasing supports</a:t>
            </a:r>
            <a:endParaRPr sz="24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g3bdc2ff55e8_0_27"/>
          <p:cNvSpPr txBox="1">
            <a:spLocks noGrp="1"/>
          </p:cNvSpPr>
          <p:nvPr>
            <p:ph type="title"/>
          </p:nvPr>
        </p:nvSpPr>
        <p:spPr>
          <a:xfrm>
            <a:off x="711220" y="219247"/>
            <a:ext cx="10403700" cy="91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492"/>
              </a:buClr>
              <a:buSzPts val="3600"/>
              <a:buFont typeface="Poppins Medium"/>
              <a:buNone/>
            </a:pPr>
            <a:r>
              <a:rPr lang="en-US" dirty="0"/>
              <a:t>Program Fundamentals </a:t>
            </a:r>
            <a:endParaRPr dirty="0"/>
          </a:p>
        </p:txBody>
      </p:sp>
      <p:sp>
        <p:nvSpPr>
          <p:cNvPr id="315" name="Google Shape;315;g3bdc2ff55e8_0_27"/>
          <p:cNvSpPr txBox="1">
            <a:spLocks noGrp="1"/>
          </p:cNvSpPr>
          <p:nvPr>
            <p:ph type="body" idx="1"/>
          </p:nvPr>
        </p:nvSpPr>
        <p:spPr>
          <a:xfrm>
            <a:off x="776914" y="1728305"/>
            <a:ext cx="10642500" cy="48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492"/>
              </a:buClr>
              <a:buSzPts val="2400"/>
              <a:buFont typeface="Arial"/>
              <a:buNone/>
            </a:pPr>
            <a:r>
              <a:rPr lang="en-US"/>
              <a:t>Primary Supports for Self-Direction</a:t>
            </a:r>
            <a:endParaRPr/>
          </a:p>
        </p:txBody>
      </p:sp>
      <p:sp>
        <p:nvSpPr>
          <p:cNvPr id="317" name="Google Shape;317;g3bdc2ff55e8_0_27"/>
          <p:cNvSpPr txBox="1">
            <a:spLocks noGrp="1"/>
          </p:cNvSpPr>
          <p:nvPr>
            <p:ph type="body" idx="2"/>
          </p:nvPr>
        </p:nvSpPr>
        <p:spPr>
          <a:xfrm>
            <a:off x="776925" y="2543650"/>
            <a:ext cx="4923000" cy="31035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endParaRPr dirty="0"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endParaRPr dirty="0"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en-US" sz="2500" b="1" dirty="0"/>
              <a:t>Information &amp; Assistance</a:t>
            </a:r>
            <a:endParaRPr sz="2500" b="1" dirty="0"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endParaRPr sz="1900" b="1" dirty="0"/>
          </a:p>
          <a:p>
            <a:pPr marL="914400" lvl="0" indent="-368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-US" sz="2200" dirty="0"/>
              <a:t>Coaching on employer role</a:t>
            </a:r>
            <a:endParaRPr sz="2200" dirty="0"/>
          </a:p>
          <a:p>
            <a:pPr marL="914400" lvl="0" indent="-368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-US" sz="2200" dirty="0"/>
              <a:t>Spending plan development</a:t>
            </a:r>
            <a:endParaRPr sz="2200" dirty="0"/>
          </a:p>
          <a:p>
            <a:pPr marL="914400" lvl="0" indent="-368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-US" sz="2200" dirty="0"/>
              <a:t>Navigating program rules</a:t>
            </a:r>
            <a:endParaRPr sz="2200" dirty="0"/>
          </a:p>
          <a:p>
            <a:pPr marL="914400" lvl="0" indent="-368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-US" sz="2200" dirty="0"/>
              <a:t>Ongoing problem-solving</a:t>
            </a:r>
            <a:endParaRPr sz="2200" dirty="0"/>
          </a:p>
        </p:txBody>
      </p:sp>
      <p:sp>
        <p:nvSpPr>
          <p:cNvPr id="318" name="Google Shape;318;g3bdc2ff55e8_0_27"/>
          <p:cNvSpPr txBox="1">
            <a:spLocks noGrp="1"/>
          </p:cNvSpPr>
          <p:nvPr>
            <p:ph type="body" idx="2"/>
          </p:nvPr>
        </p:nvSpPr>
        <p:spPr>
          <a:xfrm>
            <a:off x="6096000" y="2543650"/>
            <a:ext cx="4923000" cy="31035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endParaRPr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endParaRPr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en-US" sz="2500" b="1"/>
              <a:t>Financial Management Services</a:t>
            </a:r>
            <a:endParaRPr sz="2500" b="1"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endParaRPr sz="2000" b="1"/>
          </a:p>
          <a:p>
            <a:pPr marL="914400" lvl="0" indent="-368300" algn="l" rtl="0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-US" sz="2200"/>
              <a:t>Payroll/tax compliance</a:t>
            </a:r>
            <a:endParaRPr sz="2200"/>
          </a:p>
          <a:p>
            <a:pPr marL="914400" lvl="0" indent="-368300" algn="l" rtl="0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-US" sz="2200"/>
              <a:t>Worker paychecks</a:t>
            </a:r>
            <a:endParaRPr sz="2200"/>
          </a:p>
          <a:p>
            <a:pPr marL="914400" lvl="0" indent="-368300" algn="l" rtl="0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-US" sz="2200"/>
              <a:t>Account management</a:t>
            </a:r>
            <a:endParaRPr sz="2200"/>
          </a:p>
          <a:p>
            <a:pPr marL="914400" lvl="0" indent="-368300" algn="l" rtl="0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-US" sz="2200"/>
              <a:t>Spending/budget monitoring</a:t>
            </a:r>
            <a:endParaRPr sz="22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Google Shape;324;g3bdc2ff55e8_0_12"/>
          <p:cNvSpPr txBox="1">
            <a:spLocks noGrp="1"/>
          </p:cNvSpPr>
          <p:nvPr>
            <p:ph type="title"/>
          </p:nvPr>
        </p:nvSpPr>
        <p:spPr>
          <a:xfrm>
            <a:off x="711220" y="219247"/>
            <a:ext cx="10403700" cy="91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492"/>
              </a:buClr>
              <a:buSzPts val="3600"/>
              <a:buFont typeface="Poppins Medium"/>
              <a:buNone/>
            </a:pPr>
            <a:r>
              <a:rPr lang="en-US"/>
              <a:t>Workforce Implications</a:t>
            </a:r>
            <a:endParaRPr/>
          </a:p>
        </p:txBody>
      </p:sp>
      <p:sp>
        <p:nvSpPr>
          <p:cNvPr id="323" name="Google Shape;323;g3bdc2ff55e8_0_12"/>
          <p:cNvSpPr txBox="1">
            <a:spLocks noGrp="1"/>
          </p:cNvSpPr>
          <p:nvPr>
            <p:ph type="body" idx="1"/>
          </p:nvPr>
        </p:nvSpPr>
        <p:spPr>
          <a:xfrm>
            <a:off x="776914" y="1728305"/>
            <a:ext cx="10642500" cy="48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492"/>
              </a:buClr>
              <a:buSzPts val="2400"/>
              <a:buFont typeface="Arial"/>
              <a:buNone/>
            </a:pPr>
            <a:r>
              <a:rPr lang="en-US"/>
              <a:t>A Critical Difference: The Care Recipient is the Employer</a:t>
            </a:r>
            <a:endParaRPr/>
          </a:p>
        </p:txBody>
      </p:sp>
      <p:sp>
        <p:nvSpPr>
          <p:cNvPr id="325" name="Google Shape;325;g3bdc2ff55e8_0_12"/>
          <p:cNvSpPr txBox="1">
            <a:spLocks noGrp="1"/>
          </p:cNvSpPr>
          <p:nvPr>
            <p:ph type="body" idx="2"/>
          </p:nvPr>
        </p:nvSpPr>
        <p:spPr>
          <a:xfrm>
            <a:off x="754863" y="2308493"/>
            <a:ext cx="10686600" cy="303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endParaRPr sz="190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en-US" sz="1900" b="1"/>
              <a:t>CMS does not require outside worker training in self-direction. </a:t>
            </a:r>
            <a:r>
              <a:rPr lang="en-US" sz="1900"/>
              <a:t>Participant employers value the ability to control who trains their workers and how. Any training strategy must be designed as an opt-in option and developed with stakeholder input.</a:t>
            </a:r>
            <a:endParaRPr sz="190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endParaRPr sz="190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en-US" sz="1900" b="1"/>
              <a:t>Self-direction broadens the pool of potential workers</a:t>
            </a:r>
            <a:r>
              <a:rPr lang="en-US" sz="1900"/>
              <a:t> and often allows hiring of family members offering a meaningful advantage in tight labor markets. However, this does not make self-direction programs immune to the workforce crisis.</a:t>
            </a:r>
            <a:endParaRPr sz="190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endParaRPr sz="190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en-US" sz="1900" b="1"/>
              <a:t>Self-direction should be an informed, affirmative choice</a:t>
            </a:r>
            <a:r>
              <a:rPr lang="en-US" sz="1900"/>
              <a:t>, not a default people land on because no providers have capacity. Whether someone chose self-direction freely has a direct impact on workforce outcomes downstream.</a:t>
            </a:r>
            <a:endParaRPr sz="19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g3bdc2ff55e8_0_40"/>
          <p:cNvSpPr txBox="1">
            <a:spLocks noGrp="1"/>
          </p:cNvSpPr>
          <p:nvPr>
            <p:ph type="title"/>
          </p:nvPr>
        </p:nvSpPr>
        <p:spPr>
          <a:xfrm>
            <a:off x="711220" y="219247"/>
            <a:ext cx="10403700" cy="91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492"/>
              </a:buClr>
              <a:buSzPts val="3600"/>
              <a:buFont typeface="Poppins Medium"/>
              <a:buNone/>
            </a:pPr>
            <a:r>
              <a:rPr lang="en-US" dirty="0"/>
              <a:t>Workforce Implications  </a:t>
            </a:r>
            <a:endParaRPr dirty="0"/>
          </a:p>
        </p:txBody>
      </p:sp>
      <p:sp>
        <p:nvSpPr>
          <p:cNvPr id="330" name="Google Shape;330;g3bdc2ff55e8_0_40"/>
          <p:cNvSpPr txBox="1">
            <a:spLocks noGrp="1"/>
          </p:cNvSpPr>
          <p:nvPr>
            <p:ph type="body" idx="1"/>
          </p:nvPr>
        </p:nvSpPr>
        <p:spPr>
          <a:xfrm>
            <a:off x="776914" y="1728305"/>
            <a:ext cx="10642500" cy="48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492"/>
              </a:buClr>
              <a:buSzPts val="2400"/>
              <a:buFont typeface="Arial"/>
              <a:buNone/>
            </a:pPr>
            <a:r>
              <a:rPr lang="en-US"/>
              <a:t>Themes from States</a:t>
            </a:r>
            <a:endParaRPr/>
          </a:p>
        </p:txBody>
      </p:sp>
      <p:sp>
        <p:nvSpPr>
          <p:cNvPr id="332" name="Google Shape;332;g3bdc2ff55e8_0_40"/>
          <p:cNvSpPr txBox="1">
            <a:spLocks noGrp="1"/>
          </p:cNvSpPr>
          <p:nvPr>
            <p:ph type="body" idx="2"/>
          </p:nvPr>
        </p:nvSpPr>
        <p:spPr>
          <a:xfrm>
            <a:off x="754863" y="2308493"/>
            <a:ext cx="10686600" cy="303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457200" lvl="0" indent="-3746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 sz="2300"/>
              <a:t>Workforce shortages still affect self-direction — it is not automatically insulated</a:t>
            </a:r>
            <a:endParaRPr sz="2300"/>
          </a:p>
          <a:p>
            <a:pPr marL="457200" lvl="0" indent="-3746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 sz="2300"/>
              <a:t>Low uptake when people feel pushed into self-direction rather than choosing it</a:t>
            </a:r>
            <a:endParaRPr sz="2300"/>
          </a:p>
          <a:p>
            <a:pPr marL="457200" lvl="0" indent="-3746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 sz="2300"/>
              <a:t>Case managers may lack confidence or training to present self-direction consistently and positively</a:t>
            </a:r>
            <a:endParaRPr sz="2300"/>
          </a:p>
          <a:p>
            <a:pPr marL="457200" lvl="0" indent="-3746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 sz="2300"/>
              <a:t>Restrictive background check requirements (e.g., fingerprinting) can deter workers and slow onboarding</a:t>
            </a:r>
            <a:endParaRPr sz="2300"/>
          </a:p>
          <a:p>
            <a:pPr marL="457200" lvl="0" indent="-3746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 sz="2300"/>
              <a:t>Information &amp; assistance support is often underdeveloped, leaving participant employers without adequate coaching</a:t>
            </a:r>
            <a:endParaRPr sz="2300"/>
          </a:p>
          <a:p>
            <a:pPr marL="457200" lvl="0" indent="-3746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 sz="2300"/>
              <a:t>Very little comparable data exists on the self-directed workforce nationally</a:t>
            </a:r>
            <a:endParaRPr sz="23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Google Shape;338;g3bdc2ff55e8_0_46"/>
          <p:cNvSpPr txBox="1">
            <a:spLocks noGrp="1"/>
          </p:cNvSpPr>
          <p:nvPr>
            <p:ph type="title"/>
          </p:nvPr>
        </p:nvSpPr>
        <p:spPr>
          <a:xfrm>
            <a:off x="711220" y="219247"/>
            <a:ext cx="10403700" cy="91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492"/>
              </a:buClr>
              <a:buSzPts val="3600"/>
              <a:buFont typeface="Poppins Medium"/>
              <a:buNone/>
            </a:pPr>
            <a:r>
              <a:rPr lang="en-US" dirty="0"/>
              <a:t>Workforce Implications     </a:t>
            </a:r>
            <a:endParaRPr dirty="0"/>
          </a:p>
        </p:txBody>
      </p:sp>
      <p:sp>
        <p:nvSpPr>
          <p:cNvPr id="337" name="Google Shape;337;g3bdc2ff55e8_0_46"/>
          <p:cNvSpPr txBox="1">
            <a:spLocks noGrp="1"/>
          </p:cNvSpPr>
          <p:nvPr>
            <p:ph type="body" idx="1"/>
          </p:nvPr>
        </p:nvSpPr>
        <p:spPr>
          <a:xfrm>
            <a:off x="776914" y="1728305"/>
            <a:ext cx="10642500" cy="48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492"/>
              </a:buClr>
              <a:buSzPts val="2400"/>
              <a:buFont typeface="Arial"/>
              <a:buNone/>
            </a:pPr>
            <a:r>
              <a:rPr lang="en-US"/>
              <a:t>Themes from States</a:t>
            </a:r>
            <a:endParaRPr/>
          </a:p>
        </p:txBody>
      </p:sp>
      <p:sp>
        <p:nvSpPr>
          <p:cNvPr id="339" name="Google Shape;339;g3bdc2ff55e8_0_46"/>
          <p:cNvSpPr txBox="1">
            <a:spLocks noGrp="1"/>
          </p:cNvSpPr>
          <p:nvPr>
            <p:ph type="body" idx="2"/>
          </p:nvPr>
        </p:nvSpPr>
        <p:spPr>
          <a:xfrm>
            <a:off x="754863" y="2308493"/>
            <a:ext cx="10686600" cy="303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457200" lvl="0" indent="-3746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 sz="2300" dirty="0"/>
              <a:t>Worker registries have mixed results</a:t>
            </a:r>
            <a:endParaRPr sz="2300" dirty="0"/>
          </a:p>
          <a:p>
            <a:pPr marL="457200" lvl="0" indent="-3746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 sz="2300" dirty="0"/>
              <a:t>Pay disparities between agency-directed and self-directed workers </a:t>
            </a:r>
            <a:endParaRPr sz="2300" dirty="0"/>
          </a:p>
          <a:p>
            <a:pPr marL="457200" lvl="0" indent="-3746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 sz="2300" dirty="0"/>
              <a:t>The availability of worker benefits for self-direction workers varies significantly throughout the country</a:t>
            </a:r>
            <a:endParaRPr sz="2300" dirty="0"/>
          </a:p>
          <a:p>
            <a:pPr marL="457200" lvl="0" indent="-3746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 sz="2300" dirty="0"/>
              <a:t>Peer support can dramatically increase uptake and success</a:t>
            </a:r>
            <a:endParaRPr sz="2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COA hyperlink colors">
      <a:dk1>
        <a:srgbClr val="2B2B2B"/>
      </a:dk1>
      <a:lt1>
        <a:srgbClr val="FAFAFA"/>
      </a:lt1>
      <a:dk2>
        <a:srgbClr val="0A495D"/>
      </a:dk2>
      <a:lt2>
        <a:srgbClr val="DADADA"/>
      </a:lt2>
      <a:accent1>
        <a:srgbClr val="0DD782"/>
      </a:accent1>
      <a:accent2>
        <a:srgbClr val="F76366"/>
      </a:accent2>
      <a:accent3>
        <a:srgbClr val="A5A5A5"/>
      </a:accent3>
      <a:accent4>
        <a:srgbClr val="FEECEC"/>
      </a:accent4>
      <a:accent5>
        <a:srgbClr val="DAE4E6"/>
      </a:accent5>
      <a:accent6>
        <a:srgbClr val="BBE8CC"/>
      </a:accent6>
      <a:hlink>
        <a:srgbClr val="3C8A8F"/>
      </a:hlink>
      <a:folHlink>
        <a:srgbClr val="0A495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7c2eead-52eb-4927-a256-9121860b5541">
      <Terms xmlns="http://schemas.microsoft.com/office/infopath/2007/PartnerControls"/>
    </lcf76f155ced4ddcb4097134ff3c332f>
    <TaxCatchAll xmlns="48465d1f-44bf-48c1-bcdd-0cbced3d0a88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F0B477631DD4A4890432D610A781FCB" ma:contentTypeVersion="11" ma:contentTypeDescription="Create a new document." ma:contentTypeScope="" ma:versionID="4a73dae639f1568f362e466de2e0169b">
  <xsd:schema xmlns:xsd="http://www.w3.org/2001/XMLSchema" xmlns:xs="http://www.w3.org/2001/XMLSchema" xmlns:p="http://schemas.microsoft.com/office/2006/metadata/properties" xmlns:ns2="57c2eead-52eb-4927-a256-9121860b5541" xmlns:ns3="48465d1f-44bf-48c1-bcdd-0cbced3d0a88" targetNamespace="http://schemas.microsoft.com/office/2006/metadata/properties" ma:root="true" ma:fieldsID="4e2353d0501bd4de5298606d95e6e9d7" ns2:_="" ns3:_="">
    <xsd:import namespace="57c2eead-52eb-4927-a256-9121860b5541"/>
    <xsd:import namespace="48465d1f-44bf-48c1-bcdd-0cbced3d0a8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c2eead-52eb-4927-a256-9121860b554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612d6f55-07f9-4665-ad25-941cd020e48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465d1f-44bf-48c1-bcdd-0cbced3d0a88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162178d9-720f-4c5a-922a-fa8e1aca6780}" ma:internalName="TaxCatchAll" ma:showField="CatchAllData" ma:web="48465d1f-44bf-48c1-bcdd-0cbced3d0a8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CB408FF-D519-43AB-8570-E8CDE838C4AC}">
  <ds:schemaRefs>
    <ds:schemaRef ds:uri="7516ae85-f5f3-484a-9112-32cce6f22b4b"/>
    <ds:schemaRef ds:uri="http://schemas.microsoft.com/office/2006/documentManagement/types"/>
    <ds:schemaRef ds:uri="f9e65a70-a359-4a1b-a119-a009cdafbe44"/>
    <ds:schemaRef ds:uri="http://www.w3.org/XML/1998/namespace"/>
    <ds:schemaRef ds:uri="http://purl.org/dc/dcmitype/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purl.org/dc/terms/"/>
    <ds:schemaRef ds:uri="57c2eead-52eb-4927-a256-9121860b5541"/>
    <ds:schemaRef ds:uri="48465d1f-44bf-48c1-bcdd-0cbced3d0a88"/>
  </ds:schemaRefs>
</ds:datastoreItem>
</file>

<file path=customXml/itemProps2.xml><?xml version="1.0" encoding="utf-8"?>
<ds:datastoreItem xmlns:ds="http://schemas.openxmlformats.org/officeDocument/2006/customXml" ds:itemID="{F0437337-C612-49A4-ADC5-0DD6362A13E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BDC2EB8-4416-4CD9-91B6-2B073149FC0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7c2eead-52eb-4927-a256-9121860b5541"/>
    <ds:schemaRef ds:uri="48465d1f-44bf-48c1-bcdd-0cbced3d0a8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560</Words>
  <Application>Microsoft Office PowerPoint</Application>
  <PresentationFormat>Widescreen</PresentationFormat>
  <Paragraphs>102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Self-Direction in Focus  Molly Morris The Self-Direction Center February 2026</vt:lpstr>
      <vt:lpstr>Agenda</vt:lpstr>
      <vt:lpstr>About the Self-Direction Center</vt:lpstr>
      <vt:lpstr>Self-Direction: National Trends</vt:lpstr>
      <vt:lpstr>Program Fundamentals</vt:lpstr>
      <vt:lpstr>Program Fundamentals </vt:lpstr>
      <vt:lpstr>Workforce Implications</vt:lpstr>
      <vt:lpstr>Workforce Implications  </vt:lpstr>
      <vt:lpstr>Workforce Implications     </vt:lpstr>
      <vt:lpstr>Key Actions for States</vt:lpstr>
      <vt:lpstr>Relevant Resources</vt:lpstr>
      <vt:lpstr>Thank you!  Contact me at  molly@selfdirectioncenter.org   Sign up for updates at  www.selfdirectioncenter.org </vt:lpstr>
      <vt:lpstr>End</vt:lpstr>
    </vt:vector>
  </TitlesOfParts>
  <Company>The Self-Direction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Self-Direction in Focus</dc:title>
  <dc:subject>Self-Direction in Focus</dc:subject>
  <dc:creator>Molly Morris</dc:creator>
  <cp:keywords>Self-Direction in Focus, The Self-Direction Center, Direct Care Workforce Strategies Center</cp:keywords>
  <cp:lastModifiedBy>Mary Slater</cp:lastModifiedBy>
  <cp:revision>3</cp:revision>
  <dcterms:created xsi:type="dcterms:W3CDTF">2020-11-13T04:28:18Z</dcterms:created>
  <dcterms:modified xsi:type="dcterms:W3CDTF">2026-06-26T19:07:39Z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0x010100AF0B477631DD4A4890432D610A781FCB</vt:lpwstr>
  </property>
  <property fmtid="{D5CDD505-2E9C-101B-9397-08002B2CF9AE}" pid="3" name="MediaServiceImageTags">
    <vt:lpwstr/>
  </property>
  <property fmtid="{D5CDD505-2E9C-101B-9397-08002B2CF9AE}" pid="4" name="Language">
    <vt:lpwstr>en-us</vt:lpwstr>
  </property>
</Properties>
</file>