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78" r:id="rId5"/>
    <p:sldMasterId id="2147483707" r:id="rId6"/>
  </p:sldMasterIdLst>
  <p:notesMasterIdLst>
    <p:notesMasterId r:id="rId39"/>
  </p:notesMasterIdLst>
  <p:sldIdLst>
    <p:sldId id="257" r:id="rId7"/>
    <p:sldId id="1858" r:id="rId8"/>
    <p:sldId id="1856" r:id="rId9"/>
    <p:sldId id="1841" r:id="rId10"/>
    <p:sldId id="1835" r:id="rId11"/>
    <p:sldId id="1807" r:id="rId12"/>
    <p:sldId id="1809" r:id="rId13"/>
    <p:sldId id="1810" r:id="rId14"/>
    <p:sldId id="1860" r:id="rId15"/>
    <p:sldId id="1836" r:id="rId16"/>
    <p:sldId id="1827" r:id="rId17"/>
    <p:sldId id="1834" r:id="rId18"/>
    <p:sldId id="1833" r:id="rId19"/>
    <p:sldId id="1813" r:id="rId20"/>
    <p:sldId id="1837" r:id="rId21"/>
    <p:sldId id="1846" r:id="rId22"/>
    <p:sldId id="1847" r:id="rId23"/>
    <p:sldId id="1848" r:id="rId24"/>
    <p:sldId id="1828" r:id="rId25"/>
    <p:sldId id="1861" r:id="rId26"/>
    <p:sldId id="1862" r:id="rId27"/>
    <p:sldId id="1838" r:id="rId28"/>
    <p:sldId id="1844" r:id="rId29"/>
    <p:sldId id="1850" r:id="rId30"/>
    <p:sldId id="1840" r:id="rId31"/>
    <p:sldId id="1845" r:id="rId32"/>
    <p:sldId id="1851" r:id="rId33"/>
    <p:sldId id="1831" r:id="rId34"/>
    <p:sldId id="1839" r:id="rId35"/>
    <p:sldId id="1857" r:id="rId36"/>
    <p:sldId id="1859" r:id="rId37"/>
    <p:sldId id="181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5CBF209A-0CC3-4028-A72F-82742D40FECE}">
          <p14:sldIdLst>
            <p14:sldId id="257"/>
            <p14:sldId id="1858"/>
            <p14:sldId id="1856"/>
            <p14:sldId id="1841"/>
          </p14:sldIdLst>
        </p14:section>
        <p14:section name="Overview of ICC" id="{A4BB68F7-FE9E-4160-A8E7-9072389A2573}">
          <p14:sldIdLst>
            <p14:sldId id="1835"/>
            <p14:sldId id="1807"/>
            <p14:sldId id="1809"/>
            <p14:sldId id="1810"/>
            <p14:sldId id="1860"/>
            <p14:sldId id="1836"/>
            <p14:sldId id="1827"/>
            <p14:sldId id="1834"/>
            <p14:sldId id="1833"/>
          </p14:sldIdLst>
        </p14:section>
        <p14:section name="Strategic Framework" id="{FECD25B9-A882-42EE-BB1A-1F10BC4EBE18}">
          <p14:sldIdLst>
            <p14:sldId id="1813"/>
            <p14:sldId id="1837"/>
            <p14:sldId id="1846"/>
            <p14:sldId id="1847"/>
            <p14:sldId id="1848"/>
            <p14:sldId id="1828"/>
            <p14:sldId id="1861"/>
            <p14:sldId id="1862"/>
            <p14:sldId id="1838"/>
            <p14:sldId id="1844"/>
            <p14:sldId id="1850"/>
            <p14:sldId id="1840"/>
            <p14:sldId id="1845"/>
            <p14:sldId id="1851"/>
            <p14:sldId id="1831"/>
            <p14:sldId id="1839"/>
            <p14:sldId id="1857"/>
            <p14:sldId id="1859"/>
            <p14:sldId id="181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4E8218-909E-45BD-085D-A02F7C631BAC}" name="Becca Keiser" initials="BK" userId="S::Becca.Keiser@cgstrategy.com::27d7fdbb-bb45-4489-b17b-bf67cf131845" providerId="AD"/>
  <p188:author id="{5E815941-32D0-DE92-3CB7-1EC23D2E02F7}" name="Frank-Carr, Claire (ACL) (CTR)" initials="FCC((" userId="S::Claire.Frank-carr@acl.hhs.gov::023a24b7-4ee5-46bf-8a1c-3b2e4b8d21fb" providerId="AD"/>
  <p188:author id="{CDA71A59-7D9C-F139-E773-E3D01D3966EF}" name="Alison Barkoff" initials="ANB" userId="Alison Barkoff" providerId="None"/>
  <p188:author id="{2E752467-BC56-6836-8667-811BCB8B71A2}" name="Baker, Jennifer (ACL)" initials="B(" userId="S::jennifer.baker@acl.hhs.gov::fb3ba960-bbdd-4534-b027-e2c1d086d0e5" providerId="AD"/>
  <p188:author id="{3412626B-431D-11FC-6D73-31213B65AC63}" name="Walker, Edwin L. (ACL)" initials="W(" userId="S::edwin.walker@acl.hhs.gov::e6a6c2b6-10b7-4020-bc10-038e4109e9a2" providerId="AD"/>
  <p188:author id="{76F67795-41BE-FDA0-63A0-2BDCD64323A8}" name="Baker, Jennifer (ACL)" initials="BJ(" userId="S::Jennifer.Baker@acl.hhs.gov::fb3ba960-bbdd-4534-b027-e2c1d086d0e5" providerId="AD"/>
  <p188:author id="{DE68D295-0875-FDAA-C662-E99C3E9FD86D}" name="Cronin, Kelly (ACL)" initials="C(" userId="S::kelly.cronin@acl.hhs.gov::02d0be4f-0b07-4fd5-b0e8-161fe8572594" providerId="AD"/>
  <p188:author id="{8A1C6697-A223-9C92-0008-F7B8AB03716C}" name="Melissa Neidermeyer" initials="MN" userId="S::Melissa.Neidermeyer@cgstrategy.com::643554b2-c0ec-467a-82c1-ba7fd5faa6fc" providerId="AD"/>
  <p188:author id="{EEF2C599-ED2F-F13F-97DA-ED9349DBA00B}" name="Melissa Isaacs" initials="MI" userId="S::melissa.isaacs@cgstrategy.com::13c251ad-ff76-4d03-9de4-b29ffee65bd6" providerId="AD"/>
  <p188:author id="{0F50099C-C261-4E96-FD46-DD90E5CD3570}" name="Morgan Grove" initials="MG" userId="S::morgan.grove@cgstrategy.com::a6d3d445-90df-48c7-9411-15aab8e56a1b" providerId="AD"/>
  <p188:author id="{AF022AA9-5918-95AD-A67C-80A947FC90FC}" name="adam.mosey@acl.hhs.gov" initials="ad" userId="S::urn:spo:guest#adam.mosey@acl.hhs.gov::"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5290"/>
    <a:srgbClr val="043F73"/>
    <a:srgbClr val="FFFFFF"/>
    <a:srgbClr val="339933"/>
    <a:srgbClr val="BE1E2D"/>
    <a:srgbClr val="FBAD36"/>
    <a:srgbClr val="009900"/>
    <a:srgbClr val="FEDE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D6E25C-058B-7D03-63D8-556B8779F760}" v="6" dt="2024-06-10T16:46:48.467"/>
    <p1510:client id="{F78FC973-2F9D-43B4-9401-C09A4204CAC8}" v="38" dt="2024-06-10T16:46:37.6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2" autoAdjust="0"/>
    <p:restoredTop sz="86420" autoAdjust="0"/>
  </p:normalViewPr>
  <p:slideViewPr>
    <p:cSldViewPr snapToGrid="0">
      <p:cViewPr varScale="1">
        <p:scale>
          <a:sx n="57" d="100"/>
          <a:sy n="57" d="100"/>
        </p:scale>
        <p:origin x="268" y="28"/>
      </p:cViewPr>
      <p:guideLst>
        <p:guide orient="horz" pos="2160"/>
        <p:guide pos="3840"/>
      </p:guideLst>
    </p:cSldViewPr>
  </p:slideViewPr>
  <p:outlineViewPr>
    <p:cViewPr>
      <p:scale>
        <a:sx n="33" d="100"/>
        <a:sy n="33" d="100"/>
      </p:scale>
      <p:origin x="0" y="-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7C6367-67D4-44D3-81AD-CC2472FAF91F}" type="doc">
      <dgm:prSet loTypeId="urn:microsoft.com/office/officeart/2018/2/layout/IconVerticalSolidList" loCatId="icon" qsTypeId="urn:microsoft.com/office/officeart/2005/8/quickstyle/simple4" qsCatId="simple" csTypeId="urn:microsoft.com/office/officeart/2005/8/colors/colorful5" csCatId="colorful" phldr="1"/>
      <dgm:spPr/>
      <dgm:t>
        <a:bodyPr/>
        <a:lstStyle/>
        <a:p>
          <a:endParaRPr lang="en-US"/>
        </a:p>
      </dgm:t>
    </dgm:pt>
    <dgm:pt modelId="{4E7593DE-0582-40FD-A950-669AE0A6C645}">
      <dgm:prSet/>
      <dgm:spPr/>
      <dgm:t>
        <a:bodyPr/>
        <a:lstStyle/>
        <a:p>
          <a:pPr>
            <a:lnSpc>
              <a:spcPct val="100000"/>
            </a:lnSpc>
          </a:pPr>
          <a:r>
            <a:rPr lang="en-US" dirty="0">
              <a:latin typeface="Avenir Next LT Pro" panose="020B0504020202020204" pitchFamily="34" charset="0"/>
            </a:rPr>
            <a:t>Welcome and Housekeeping</a:t>
          </a:r>
        </a:p>
      </dgm:t>
    </dgm:pt>
    <dgm:pt modelId="{F040E7EC-560E-4C4D-90FE-98C7A7EB0501}" type="parTrans" cxnId="{2989EDC6-DDDD-44CF-9DCF-98C25FE37161}">
      <dgm:prSet/>
      <dgm:spPr/>
      <dgm:t>
        <a:bodyPr/>
        <a:lstStyle/>
        <a:p>
          <a:endParaRPr lang="en-US"/>
        </a:p>
      </dgm:t>
    </dgm:pt>
    <dgm:pt modelId="{D4504A02-9B67-497C-8F06-B28D303A117F}" type="sibTrans" cxnId="{2989EDC6-DDDD-44CF-9DCF-98C25FE37161}">
      <dgm:prSet/>
      <dgm:spPr/>
      <dgm:t>
        <a:bodyPr/>
        <a:lstStyle/>
        <a:p>
          <a:endParaRPr lang="en-US"/>
        </a:p>
      </dgm:t>
    </dgm:pt>
    <dgm:pt modelId="{522F77CD-B29C-4776-9956-ACC0971EC520}">
      <dgm:prSet custT="1"/>
      <dgm:spPr/>
      <dgm:t>
        <a:bodyPr/>
        <a:lstStyle/>
        <a:p>
          <a:pPr>
            <a:lnSpc>
              <a:spcPct val="100000"/>
            </a:lnSpc>
          </a:pPr>
          <a:r>
            <a:rPr lang="en-US" sz="2000" kern="1200">
              <a:solidFill>
                <a:prstClr val="black">
                  <a:hueOff val="0"/>
                  <a:satOff val="0"/>
                  <a:lumOff val="0"/>
                  <a:alphaOff val="0"/>
                </a:prstClr>
              </a:solidFill>
              <a:latin typeface="Avenir Next LT Pro" panose="020B0504020202020204" pitchFamily="34" charset="0"/>
              <a:ea typeface="+mn-ea"/>
              <a:cs typeface="+mn-cs"/>
            </a:rPr>
            <a:t>Aging in the United States: A Strategic Framework for a National Plan on Aging</a:t>
          </a:r>
        </a:p>
      </dgm:t>
    </dgm:pt>
    <dgm:pt modelId="{C124A386-0B96-4C05-BF08-C200D61C5927}" type="parTrans" cxnId="{D593C2CC-5EC6-48C8-8A5A-84EF929BF889}">
      <dgm:prSet/>
      <dgm:spPr/>
      <dgm:t>
        <a:bodyPr/>
        <a:lstStyle/>
        <a:p>
          <a:endParaRPr lang="en-US"/>
        </a:p>
      </dgm:t>
    </dgm:pt>
    <dgm:pt modelId="{601B2BEE-6826-484B-A70B-1FA1A8B58ABC}" type="sibTrans" cxnId="{D593C2CC-5EC6-48C8-8A5A-84EF929BF889}">
      <dgm:prSet/>
      <dgm:spPr/>
      <dgm:t>
        <a:bodyPr/>
        <a:lstStyle/>
        <a:p>
          <a:endParaRPr lang="en-US"/>
        </a:p>
      </dgm:t>
    </dgm:pt>
    <dgm:pt modelId="{72769904-3DC2-4DA4-B426-46AB301A4EAE}">
      <dgm:prSet/>
      <dgm:spPr/>
      <dgm:t>
        <a:bodyPr/>
        <a:lstStyle/>
        <a:p>
          <a:pPr>
            <a:lnSpc>
              <a:spcPct val="100000"/>
            </a:lnSpc>
          </a:pPr>
          <a:r>
            <a:rPr lang="en-US">
              <a:latin typeface="Avenir Next LT Pro" panose="020B0504020202020204" pitchFamily="34" charset="0"/>
            </a:rPr>
            <a:t>The Interagency Coordinating Committee on Healthy Aging and Age-Friendly Communities</a:t>
          </a:r>
        </a:p>
      </dgm:t>
    </dgm:pt>
    <dgm:pt modelId="{8E4C14CE-ACFC-4B91-B261-5738C14AE8FC}" type="parTrans" cxnId="{D09AA685-3964-40EB-9738-9D3749E0A919}">
      <dgm:prSet/>
      <dgm:spPr/>
      <dgm:t>
        <a:bodyPr/>
        <a:lstStyle/>
        <a:p>
          <a:endParaRPr lang="en-US"/>
        </a:p>
      </dgm:t>
    </dgm:pt>
    <dgm:pt modelId="{35891F4A-6771-44CB-AB9B-192957FF904C}" type="sibTrans" cxnId="{D09AA685-3964-40EB-9738-9D3749E0A919}">
      <dgm:prSet/>
      <dgm:spPr/>
      <dgm:t>
        <a:bodyPr/>
        <a:lstStyle/>
        <a:p>
          <a:endParaRPr lang="en-US"/>
        </a:p>
      </dgm:t>
    </dgm:pt>
    <dgm:pt modelId="{15DECF7F-0B36-418A-9540-19DBDA87793C}">
      <dgm:prSet custT="1"/>
      <dgm:spPr/>
      <dgm:t>
        <a:bodyPr/>
        <a:lstStyle/>
        <a:p>
          <a:pPr>
            <a:lnSpc>
              <a:spcPct val="100000"/>
            </a:lnSpc>
          </a:pPr>
          <a:r>
            <a:rPr lang="en-US" sz="2000" kern="1200" dirty="0">
              <a:solidFill>
                <a:prstClr val="black">
                  <a:hueOff val="0"/>
                  <a:satOff val="0"/>
                  <a:lumOff val="0"/>
                  <a:alphaOff val="0"/>
                </a:prstClr>
              </a:solidFill>
              <a:latin typeface="Avenir Next LT Pro"/>
              <a:ea typeface="+mn-ea"/>
              <a:cs typeface="+mn-cs"/>
            </a:rPr>
            <a:t>Engagement and Next Steps</a:t>
          </a:r>
        </a:p>
      </dgm:t>
    </dgm:pt>
    <dgm:pt modelId="{E6E7223A-911A-4548-8C48-0301201421EB}" type="parTrans" cxnId="{A663476A-3B22-4137-AC16-139DB06CEB96}">
      <dgm:prSet/>
      <dgm:spPr/>
      <dgm:t>
        <a:bodyPr/>
        <a:lstStyle/>
        <a:p>
          <a:endParaRPr lang="en-US"/>
        </a:p>
      </dgm:t>
    </dgm:pt>
    <dgm:pt modelId="{42CEBC07-95CC-4AE5-95A8-DDA3B0D5B402}" type="sibTrans" cxnId="{A663476A-3B22-4137-AC16-139DB06CEB96}">
      <dgm:prSet/>
      <dgm:spPr/>
      <dgm:t>
        <a:bodyPr/>
        <a:lstStyle/>
        <a:p>
          <a:endParaRPr lang="en-US"/>
        </a:p>
      </dgm:t>
    </dgm:pt>
    <dgm:pt modelId="{8A01A55F-7810-4EFB-9B5D-4F74BB17FC8E}" type="pres">
      <dgm:prSet presAssocID="{417C6367-67D4-44D3-81AD-CC2472FAF91F}" presName="root" presStyleCnt="0">
        <dgm:presLayoutVars>
          <dgm:dir/>
          <dgm:resizeHandles val="exact"/>
        </dgm:presLayoutVars>
      </dgm:prSet>
      <dgm:spPr/>
    </dgm:pt>
    <dgm:pt modelId="{EB6A5745-C11C-44FF-A620-92DAACA69569}" type="pres">
      <dgm:prSet presAssocID="{4E7593DE-0582-40FD-A950-669AE0A6C645}" presName="compNode" presStyleCnt="0"/>
      <dgm:spPr/>
    </dgm:pt>
    <dgm:pt modelId="{01DD401E-FE95-4797-B707-49AD462327A9}" type="pres">
      <dgm:prSet presAssocID="{4E7593DE-0582-40FD-A950-669AE0A6C645}" presName="bgRect" presStyleLbl="bgShp" presStyleIdx="0" presStyleCnt="4" custLinFactNeighborY="-2887"/>
      <dgm:spPr/>
    </dgm:pt>
    <dgm:pt modelId="{E4E1D926-BAC3-426C-BA60-AEF185A0F8E3}" type="pres">
      <dgm:prSet presAssocID="{4E7593DE-0582-40FD-A950-669AE0A6C645}" presName="iconRect" presStyleLbl="node1" presStyleIdx="0" presStyleCnt="4"/>
      <dgm:spPr>
        <a:blipFill>
          <a:blip xmlns:r="http://schemas.openxmlformats.org/officeDocument/2006/relationships" r:embed="rId1"/>
          <a:srcRect/>
          <a:stretch>
            <a:fillRect/>
          </a:stretch>
        </a:blipFill>
      </dgm:spPr>
    </dgm:pt>
    <dgm:pt modelId="{CA155736-391B-4238-9316-194995EE1806}" type="pres">
      <dgm:prSet presAssocID="{4E7593DE-0582-40FD-A950-669AE0A6C645}" presName="spaceRect" presStyleCnt="0"/>
      <dgm:spPr/>
    </dgm:pt>
    <dgm:pt modelId="{5D0E43F7-B80A-467E-A850-9BD863425124}" type="pres">
      <dgm:prSet presAssocID="{4E7593DE-0582-40FD-A950-669AE0A6C645}" presName="parTx" presStyleLbl="revTx" presStyleIdx="0" presStyleCnt="4">
        <dgm:presLayoutVars>
          <dgm:chMax val="0"/>
          <dgm:chPref val="0"/>
        </dgm:presLayoutVars>
      </dgm:prSet>
      <dgm:spPr/>
    </dgm:pt>
    <dgm:pt modelId="{8CED248D-0BDC-40ED-9728-5CAB4CE684C9}" type="pres">
      <dgm:prSet presAssocID="{D4504A02-9B67-497C-8F06-B28D303A117F}" presName="sibTrans" presStyleCnt="0"/>
      <dgm:spPr/>
    </dgm:pt>
    <dgm:pt modelId="{C3B4F992-8BD0-4077-BEAF-14F78C2BEED5}" type="pres">
      <dgm:prSet presAssocID="{72769904-3DC2-4DA4-B426-46AB301A4EAE}" presName="compNode" presStyleCnt="0"/>
      <dgm:spPr/>
    </dgm:pt>
    <dgm:pt modelId="{70275507-F34B-48B7-A8DD-FBEDCD5DA35F}" type="pres">
      <dgm:prSet presAssocID="{72769904-3DC2-4DA4-B426-46AB301A4EAE}" presName="bgRect" presStyleLbl="bgShp" presStyleIdx="1" presStyleCnt="4"/>
      <dgm:spPr/>
    </dgm:pt>
    <dgm:pt modelId="{BF724401-1309-4BF1-AA19-012226293732}" type="pres">
      <dgm:prSet presAssocID="{72769904-3DC2-4DA4-B426-46AB301A4EAE}" presName="iconRect" presStyleLbl="node1" presStyleIdx="1" presStyleCnt="4" custScaleX="149380" custScaleY="156662"/>
      <dgm:spPr>
        <a:blipFill>
          <a:blip xmlns:r="http://schemas.openxmlformats.org/officeDocument/2006/relationships" r:embed="rId2"/>
          <a:srcRect/>
          <a:stretch>
            <a:fillRect/>
          </a:stretch>
        </a:blipFill>
      </dgm:spPr>
    </dgm:pt>
    <dgm:pt modelId="{EADE08A5-442C-4002-8047-774FA7934011}" type="pres">
      <dgm:prSet presAssocID="{72769904-3DC2-4DA4-B426-46AB301A4EAE}" presName="spaceRect" presStyleCnt="0"/>
      <dgm:spPr/>
    </dgm:pt>
    <dgm:pt modelId="{387E7199-4CCD-49A5-8CFC-987B32CB9FB9}" type="pres">
      <dgm:prSet presAssocID="{72769904-3DC2-4DA4-B426-46AB301A4EAE}" presName="parTx" presStyleLbl="revTx" presStyleIdx="1" presStyleCnt="4">
        <dgm:presLayoutVars>
          <dgm:chMax val="0"/>
          <dgm:chPref val="0"/>
        </dgm:presLayoutVars>
      </dgm:prSet>
      <dgm:spPr/>
    </dgm:pt>
    <dgm:pt modelId="{A5A29547-26E6-4114-97A7-445987174912}" type="pres">
      <dgm:prSet presAssocID="{35891F4A-6771-44CB-AB9B-192957FF904C}" presName="sibTrans" presStyleCnt="0"/>
      <dgm:spPr/>
    </dgm:pt>
    <dgm:pt modelId="{755F58BF-D458-4956-9275-BDC875F88B8F}" type="pres">
      <dgm:prSet presAssocID="{522F77CD-B29C-4776-9956-ACC0971EC520}" presName="compNode" presStyleCnt="0"/>
      <dgm:spPr/>
    </dgm:pt>
    <dgm:pt modelId="{C99B07EF-8D09-447D-9909-51F7B21D6310}" type="pres">
      <dgm:prSet presAssocID="{522F77CD-B29C-4776-9956-ACC0971EC520}" presName="bgRect" presStyleLbl="bgShp" presStyleIdx="2" presStyleCnt="4"/>
      <dgm:spPr/>
    </dgm:pt>
    <dgm:pt modelId="{0BEC7C6B-12CD-4EC0-BA8C-99DB37595003}" type="pres">
      <dgm:prSet presAssocID="{522F77CD-B29C-4776-9956-ACC0971EC520}" presName="iconRect" presStyleLbl="node1" presStyleIdx="2" presStyleCnt="4" custScaleX="149380" custScaleY="160195"/>
      <dgm:spPr>
        <a:blipFill>
          <a:blip xmlns:r="http://schemas.openxmlformats.org/officeDocument/2006/relationships" r:embed="rId3"/>
          <a:srcRect/>
          <a:stretch>
            <a:fillRect/>
          </a:stretch>
        </a:blipFill>
      </dgm:spPr>
    </dgm:pt>
    <dgm:pt modelId="{9A4FFB7A-6A23-4188-9587-7660355B73D5}" type="pres">
      <dgm:prSet presAssocID="{522F77CD-B29C-4776-9956-ACC0971EC520}" presName="spaceRect" presStyleCnt="0"/>
      <dgm:spPr/>
    </dgm:pt>
    <dgm:pt modelId="{003A7886-9EC9-41F1-AE9D-5028247CB3E4}" type="pres">
      <dgm:prSet presAssocID="{522F77CD-B29C-4776-9956-ACC0971EC520}" presName="parTx" presStyleLbl="revTx" presStyleIdx="2" presStyleCnt="4">
        <dgm:presLayoutVars>
          <dgm:chMax val="0"/>
          <dgm:chPref val="0"/>
        </dgm:presLayoutVars>
      </dgm:prSet>
      <dgm:spPr/>
    </dgm:pt>
    <dgm:pt modelId="{AAE1FDA8-733A-4BA6-ABA3-75750B80FE88}" type="pres">
      <dgm:prSet presAssocID="{601B2BEE-6826-484B-A70B-1FA1A8B58ABC}" presName="sibTrans" presStyleCnt="0"/>
      <dgm:spPr/>
    </dgm:pt>
    <dgm:pt modelId="{A220DA9A-D150-4F1A-BB00-0625F08BA316}" type="pres">
      <dgm:prSet presAssocID="{15DECF7F-0B36-418A-9540-19DBDA87793C}" presName="compNode" presStyleCnt="0"/>
      <dgm:spPr/>
    </dgm:pt>
    <dgm:pt modelId="{63737352-BBDF-401F-8F3B-9F662D4CF03B}" type="pres">
      <dgm:prSet presAssocID="{15DECF7F-0B36-418A-9540-19DBDA87793C}" presName="bgRect" presStyleLbl="bgShp" presStyleIdx="3" presStyleCnt="4"/>
      <dgm:spPr/>
    </dgm:pt>
    <dgm:pt modelId="{32E1DCCC-88A7-43EF-9BC4-6FE0CE5D3038}" type="pres">
      <dgm:prSet presAssocID="{15DECF7F-0B36-418A-9540-19DBDA87793C}" presName="iconRect" presStyleLbl="node1" presStyleIdx="3" presStyleCnt="4" custScaleX="199493" custScaleY="163727"/>
      <dgm:spPr>
        <a:blipFill>
          <a:blip xmlns:r="http://schemas.openxmlformats.org/officeDocument/2006/relationships" r:embed="rId4"/>
          <a:srcRect/>
          <a:stretch>
            <a:fillRect/>
          </a:stretch>
        </a:blipFill>
      </dgm:spPr>
    </dgm:pt>
    <dgm:pt modelId="{1A61FE93-5BE0-4D96-BD63-C7E0CDA73899}" type="pres">
      <dgm:prSet presAssocID="{15DECF7F-0B36-418A-9540-19DBDA87793C}" presName="spaceRect" presStyleCnt="0"/>
      <dgm:spPr/>
    </dgm:pt>
    <dgm:pt modelId="{6A0626E3-C288-410A-BFF3-FFFFFD75E894}" type="pres">
      <dgm:prSet presAssocID="{15DECF7F-0B36-418A-9540-19DBDA87793C}" presName="parTx" presStyleLbl="revTx" presStyleIdx="3" presStyleCnt="4">
        <dgm:presLayoutVars>
          <dgm:chMax val="0"/>
          <dgm:chPref val="0"/>
        </dgm:presLayoutVars>
      </dgm:prSet>
      <dgm:spPr/>
    </dgm:pt>
  </dgm:ptLst>
  <dgm:cxnLst>
    <dgm:cxn modelId="{D1F39923-A0A4-43EB-A248-E04281810030}" type="presOf" srcId="{522F77CD-B29C-4776-9956-ACC0971EC520}" destId="{003A7886-9EC9-41F1-AE9D-5028247CB3E4}" srcOrd="0" destOrd="0" presId="urn:microsoft.com/office/officeart/2018/2/layout/IconVerticalSolidList"/>
    <dgm:cxn modelId="{C4073E2B-DF3E-488F-B35B-5D4E32850535}" type="presOf" srcId="{417C6367-67D4-44D3-81AD-CC2472FAF91F}" destId="{8A01A55F-7810-4EFB-9B5D-4F74BB17FC8E}" srcOrd="0" destOrd="0" presId="urn:microsoft.com/office/officeart/2018/2/layout/IconVerticalSolidList"/>
    <dgm:cxn modelId="{A663476A-3B22-4137-AC16-139DB06CEB96}" srcId="{417C6367-67D4-44D3-81AD-CC2472FAF91F}" destId="{15DECF7F-0B36-418A-9540-19DBDA87793C}" srcOrd="3" destOrd="0" parTransId="{E6E7223A-911A-4548-8C48-0301201421EB}" sibTransId="{42CEBC07-95CC-4AE5-95A8-DDA3B0D5B402}"/>
    <dgm:cxn modelId="{3A8D244D-BF42-4922-BBAB-F302E948CBA2}" type="presOf" srcId="{72769904-3DC2-4DA4-B426-46AB301A4EAE}" destId="{387E7199-4CCD-49A5-8CFC-987B32CB9FB9}" srcOrd="0" destOrd="0" presId="urn:microsoft.com/office/officeart/2018/2/layout/IconVerticalSolidList"/>
    <dgm:cxn modelId="{FDBA316D-DE8E-417D-B627-02B71695EEBA}" type="presOf" srcId="{4E7593DE-0582-40FD-A950-669AE0A6C645}" destId="{5D0E43F7-B80A-467E-A850-9BD863425124}" srcOrd="0" destOrd="0" presId="urn:microsoft.com/office/officeart/2018/2/layout/IconVerticalSolidList"/>
    <dgm:cxn modelId="{D09AA685-3964-40EB-9738-9D3749E0A919}" srcId="{417C6367-67D4-44D3-81AD-CC2472FAF91F}" destId="{72769904-3DC2-4DA4-B426-46AB301A4EAE}" srcOrd="1" destOrd="0" parTransId="{8E4C14CE-ACFC-4B91-B261-5738C14AE8FC}" sibTransId="{35891F4A-6771-44CB-AB9B-192957FF904C}"/>
    <dgm:cxn modelId="{2989EDC6-DDDD-44CF-9DCF-98C25FE37161}" srcId="{417C6367-67D4-44D3-81AD-CC2472FAF91F}" destId="{4E7593DE-0582-40FD-A950-669AE0A6C645}" srcOrd="0" destOrd="0" parTransId="{F040E7EC-560E-4C4D-90FE-98C7A7EB0501}" sibTransId="{D4504A02-9B67-497C-8F06-B28D303A117F}"/>
    <dgm:cxn modelId="{D593C2CC-5EC6-48C8-8A5A-84EF929BF889}" srcId="{417C6367-67D4-44D3-81AD-CC2472FAF91F}" destId="{522F77CD-B29C-4776-9956-ACC0971EC520}" srcOrd="2" destOrd="0" parTransId="{C124A386-0B96-4C05-BF08-C200D61C5927}" sibTransId="{601B2BEE-6826-484B-A70B-1FA1A8B58ABC}"/>
    <dgm:cxn modelId="{36C379DF-1FBB-4724-8366-B06A00CACB49}" type="presOf" srcId="{15DECF7F-0B36-418A-9540-19DBDA87793C}" destId="{6A0626E3-C288-410A-BFF3-FFFFFD75E894}" srcOrd="0" destOrd="0" presId="urn:microsoft.com/office/officeart/2018/2/layout/IconVerticalSolidList"/>
    <dgm:cxn modelId="{E670FE65-83BE-46A2-AFCC-704E46BA257E}" type="presParOf" srcId="{8A01A55F-7810-4EFB-9B5D-4F74BB17FC8E}" destId="{EB6A5745-C11C-44FF-A620-92DAACA69569}" srcOrd="0" destOrd="0" presId="urn:microsoft.com/office/officeart/2018/2/layout/IconVerticalSolidList"/>
    <dgm:cxn modelId="{F5EAF96C-43F0-4B1B-B4D2-BE0CE3E3312A}" type="presParOf" srcId="{EB6A5745-C11C-44FF-A620-92DAACA69569}" destId="{01DD401E-FE95-4797-B707-49AD462327A9}" srcOrd="0" destOrd="0" presId="urn:microsoft.com/office/officeart/2018/2/layout/IconVerticalSolidList"/>
    <dgm:cxn modelId="{59032BB8-9F09-454C-BE15-BE6429EDD0FF}" type="presParOf" srcId="{EB6A5745-C11C-44FF-A620-92DAACA69569}" destId="{E4E1D926-BAC3-426C-BA60-AEF185A0F8E3}" srcOrd="1" destOrd="0" presId="urn:microsoft.com/office/officeart/2018/2/layout/IconVerticalSolidList"/>
    <dgm:cxn modelId="{D5514007-0FAE-4EF5-B719-D28BF7589E9A}" type="presParOf" srcId="{EB6A5745-C11C-44FF-A620-92DAACA69569}" destId="{CA155736-391B-4238-9316-194995EE1806}" srcOrd="2" destOrd="0" presId="urn:microsoft.com/office/officeart/2018/2/layout/IconVerticalSolidList"/>
    <dgm:cxn modelId="{4C2ABCD0-E32D-45F0-8CA3-57DCBA1D1A8E}" type="presParOf" srcId="{EB6A5745-C11C-44FF-A620-92DAACA69569}" destId="{5D0E43F7-B80A-467E-A850-9BD863425124}" srcOrd="3" destOrd="0" presId="urn:microsoft.com/office/officeart/2018/2/layout/IconVerticalSolidList"/>
    <dgm:cxn modelId="{94F0E2A5-27D1-4BFB-B3D6-0D67AA596588}" type="presParOf" srcId="{8A01A55F-7810-4EFB-9B5D-4F74BB17FC8E}" destId="{8CED248D-0BDC-40ED-9728-5CAB4CE684C9}" srcOrd="1" destOrd="0" presId="urn:microsoft.com/office/officeart/2018/2/layout/IconVerticalSolidList"/>
    <dgm:cxn modelId="{0FD4B50D-6A14-4851-973B-C6E23085BCFB}" type="presParOf" srcId="{8A01A55F-7810-4EFB-9B5D-4F74BB17FC8E}" destId="{C3B4F992-8BD0-4077-BEAF-14F78C2BEED5}" srcOrd="2" destOrd="0" presId="urn:microsoft.com/office/officeart/2018/2/layout/IconVerticalSolidList"/>
    <dgm:cxn modelId="{F0F1D6C8-BE53-4B73-B548-3E0C244CB714}" type="presParOf" srcId="{C3B4F992-8BD0-4077-BEAF-14F78C2BEED5}" destId="{70275507-F34B-48B7-A8DD-FBEDCD5DA35F}" srcOrd="0" destOrd="0" presId="urn:microsoft.com/office/officeart/2018/2/layout/IconVerticalSolidList"/>
    <dgm:cxn modelId="{118EE61C-A3EB-4503-85E6-523CB7003812}" type="presParOf" srcId="{C3B4F992-8BD0-4077-BEAF-14F78C2BEED5}" destId="{BF724401-1309-4BF1-AA19-012226293732}" srcOrd="1" destOrd="0" presId="urn:microsoft.com/office/officeart/2018/2/layout/IconVerticalSolidList"/>
    <dgm:cxn modelId="{8DB04412-88CA-47AD-8FCD-6151A12412B9}" type="presParOf" srcId="{C3B4F992-8BD0-4077-BEAF-14F78C2BEED5}" destId="{EADE08A5-442C-4002-8047-774FA7934011}" srcOrd="2" destOrd="0" presId="urn:microsoft.com/office/officeart/2018/2/layout/IconVerticalSolidList"/>
    <dgm:cxn modelId="{0CDFBF0A-C123-4FCC-B009-116C63B14AA0}" type="presParOf" srcId="{C3B4F992-8BD0-4077-BEAF-14F78C2BEED5}" destId="{387E7199-4CCD-49A5-8CFC-987B32CB9FB9}" srcOrd="3" destOrd="0" presId="urn:microsoft.com/office/officeart/2018/2/layout/IconVerticalSolidList"/>
    <dgm:cxn modelId="{BED6CCB8-1783-4162-9A78-E9EA97856CF9}" type="presParOf" srcId="{8A01A55F-7810-4EFB-9B5D-4F74BB17FC8E}" destId="{A5A29547-26E6-4114-97A7-445987174912}" srcOrd="3" destOrd="0" presId="urn:microsoft.com/office/officeart/2018/2/layout/IconVerticalSolidList"/>
    <dgm:cxn modelId="{BF68DFC7-DE12-41AD-88B7-E6B6145CA201}" type="presParOf" srcId="{8A01A55F-7810-4EFB-9B5D-4F74BB17FC8E}" destId="{755F58BF-D458-4956-9275-BDC875F88B8F}" srcOrd="4" destOrd="0" presId="urn:microsoft.com/office/officeart/2018/2/layout/IconVerticalSolidList"/>
    <dgm:cxn modelId="{20131200-8505-4B67-8485-31CBACC65733}" type="presParOf" srcId="{755F58BF-D458-4956-9275-BDC875F88B8F}" destId="{C99B07EF-8D09-447D-9909-51F7B21D6310}" srcOrd="0" destOrd="0" presId="urn:microsoft.com/office/officeart/2018/2/layout/IconVerticalSolidList"/>
    <dgm:cxn modelId="{CBF151A2-1319-4815-8644-ACBF948B586E}" type="presParOf" srcId="{755F58BF-D458-4956-9275-BDC875F88B8F}" destId="{0BEC7C6B-12CD-4EC0-BA8C-99DB37595003}" srcOrd="1" destOrd="0" presId="urn:microsoft.com/office/officeart/2018/2/layout/IconVerticalSolidList"/>
    <dgm:cxn modelId="{A74EBD8F-C0C9-428D-AE53-53D0740C32B4}" type="presParOf" srcId="{755F58BF-D458-4956-9275-BDC875F88B8F}" destId="{9A4FFB7A-6A23-4188-9587-7660355B73D5}" srcOrd="2" destOrd="0" presId="urn:microsoft.com/office/officeart/2018/2/layout/IconVerticalSolidList"/>
    <dgm:cxn modelId="{2049954B-2F76-4404-BE52-0F050CAAF995}" type="presParOf" srcId="{755F58BF-D458-4956-9275-BDC875F88B8F}" destId="{003A7886-9EC9-41F1-AE9D-5028247CB3E4}" srcOrd="3" destOrd="0" presId="urn:microsoft.com/office/officeart/2018/2/layout/IconVerticalSolidList"/>
    <dgm:cxn modelId="{A15EA963-C143-4D2C-928D-AC95577E8C8A}" type="presParOf" srcId="{8A01A55F-7810-4EFB-9B5D-4F74BB17FC8E}" destId="{AAE1FDA8-733A-4BA6-ABA3-75750B80FE88}" srcOrd="5" destOrd="0" presId="urn:microsoft.com/office/officeart/2018/2/layout/IconVerticalSolidList"/>
    <dgm:cxn modelId="{446AC4EE-3235-47F4-B9AF-2B9FB2F63337}" type="presParOf" srcId="{8A01A55F-7810-4EFB-9B5D-4F74BB17FC8E}" destId="{A220DA9A-D150-4F1A-BB00-0625F08BA316}" srcOrd="6" destOrd="0" presId="urn:microsoft.com/office/officeart/2018/2/layout/IconVerticalSolidList"/>
    <dgm:cxn modelId="{9AA193CC-F893-431F-A8A5-D1E8A53E30C4}" type="presParOf" srcId="{A220DA9A-D150-4F1A-BB00-0625F08BA316}" destId="{63737352-BBDF-401F-8F3B-9F662D4CF03B}" srcOrd="0" destOrd="0" presId="urn:microsoft.com/office/officeart/2018/2/layout/IconVerticalSolidList"/>
    <dgm:cxn modelId="{4A59C52D-93E7-4DA5-9D0A-3FA793C85179}" type="presParOf" srcId="{A220DA9A-D150-4F1A-BB00-0625F08BA316}" destId="{32E1DCCC-88A7-43EF-9BC4-6FE0CE5D3038}" srcOrd="1" destOrd="0" presId="urn:microsoft.com/office/officeart/2018/2/layout/IconVerticalSolidList"/>
    <dgm:cxn modelId="{823147E4-57C6-4A89-BBFA-183391558537}" type="presParOf" srcId="{A220DA9A-D150-4F1A-BB00-0625F08BA316}" destId="{1A61FE93-5BE0-4D96-BD63-C7E0CDA73899}" srcOrd="2" destOrd="0" presId="urn:microsoft.com/office/officeart/2018/2/layout/IconVerticalSolidList"/>
    <dgm:cxn modelId="{0A158AF1-3AFF-43E5-BDCE-E97BFB2D5AF4}" type="presParOf" srcId="{A220DA9A-D150-4F1A-BB00-0625F08BA316}" destId="{6A0626E3-C288-410A-BFF3-FFFFFD75E89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D401E-FE95-4797-B707-49AD462327A9}">
      <dsp:nvSpPr>
        <dsp:cNvPr id="0" name=""/>
        <dsp:cNvSpPr/>
      </dsp:nvSpPr>
      <dsp:spPr>
        <a:xfrm>
          <a:off x="0" y="0"/>
          <a:ext cx="10528663" cy="698960"/>
        </a:xfrm>
        <a:prstGeom prst="roundRect">
          <a:avLst>
            <a:gd name="adj" fmla="val 1000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4E1D926-BAC3-426C-BA60-AEF185A0F8E3}">
      <dsp:nvSpPr>
        <dsp:cNvPr id="0" name=""/>
        <dsp:cNvSpPr/>
      </dsp:nvSpPr>
      <dsp:spPr>
        <a:xfrm>
          <a:off x="211435" y="158645"/>
          <a:ext cx="384428" cy="384428"/>
        </a:xfrm>
        <a:prstGeom prst="rect">
          <a:avLst/>
        </a:prstGeom>
        <a:blipFill>
          <a:blip xmlns:r="http://schemas.openxmlformats.org/officeDocument/2006/relationships" r:embed="rId1"/>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D0E43F7-B80A-467E-A850-9BD863425124}">
      <dsp:nvSpPr>
        <dsp:cNvPr id="0" name=""/>
        <dsp:cNvSpPr/>
      </dsp:nvSpPr>
      <dsp:spPr>
        <a:xfrm>
          <a:off x="807298" y="1379"/>
          <a:ext cx="9721364" cy="69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973" tIns="73973" rIns="73973" bIns="73973"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Avenir Next LT Pro" panose="020B0504020202020204" pitchFamily="34" charset="0"/>
            </a:rPr>
            <a:t>Welcome and Housekeeping</a:t>
          </a:r>
        </a:p>
      </dsp:txBody>
      <dsp:txXfrm>
        <a:off x="807298" y="1379"/>
        <a:ext cx="9721364" cy="698960"/>
      </dsp:txXfrm>
    </dsp:sp>
    <dsp:sp modelId="{70275507-F34B-48B7-A8DD-FBEDCD5DA35F}">
      <dsp:nvSpPr>
        <dsp:cNvPr id="0" name=""/>
        <dsp:cNvSpPr/>
      </dsp:nvSpPr>
      <dsp:spPr>
        <a:xfrm>
          <a:off x="0" y="875079"/>
          <a:ext cx="10528663" cy="698960"/>
        </a:xfrm>
        <a:prstGeom prst="roundRect">
          <a:avLst>
            <a:gd name="adj" fmla="val 1000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F724401-1309-4BF1-AA19-012226293732}">
      <dsp:nvSpPr>
        <dsp:cNvPr id="0" name=""/>
        <dsp:cNvSpPr/>
      </dsp:nvSpPr>
      <dsp:spPr>
        <a:xfrm>
          <a:off x="116520" y="923433"/>
          <a:ext cx="574258" cy="602252"/>
        </a:xfrm>
        <a:prstGeom prst="rect">
          <a:avLst/>
        </a:prstGeom>
        <a:blipFill>
          <a:blip xmlns:r="http://schemas.openxmlformats.org/officeDocument/2006/relationships" r:embed="rId2"/>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87E7199-4CCD-49A5-8CFC-987B32CB9FB9}">
      <dsp:nvSpPr>
        <dsp:cNvPr id="0" name=""/>
        <dsp:cNvSpPr/>
      </dsp:nvSpPr>
      <dsp:spPr>
        <a:xfrm>
          <a:off x="807298" y="875079"/>
          <a:ext cx="9721364" cy="69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973" tIns="73973" rIns="73973" bIns="73973" numCol="1" spcCol="1270" anchor="ctr" anchorCtr="0">
          <a:noAutofit/>
        </a:bodyPr>
        <a:lstStyle/>
        <a:p>
          <a:pPr marL="0" lvl="0" indent="0" algn="l" defTabSz="800100">
            <a:lnSpc>
              <a:spcPct val="100000"/>
            </a:lnSpc>
            <a:spcBef>
              <a:spcPct val="0"/>
            </a:spcBef>
            <a:spcAft>
              <a:spcPct val="35000"/>
            </a:spcAft>
            <a:buNone/>
          </a:pPr>
          <a:r>
            <a:rPr lang="en-US" sz="1800" kern="1200">
              <a:latin typeface="Avenir Next LT Pro" panose="020B0504020202020204" pitchFamily="34" charset="0"/>
            </a:rPr>
            <a:t>The Interagency Coordinating Committee on Healthy Aging and Age-Friendly Communities</a:t>
          </a:r>
        </a:p>
      </dsp:txBody>
      <dsp:txXfrm>
        <a:off x="807298" y="875079"/>
        <a:ext cx="9721364" cy="698960"/>
      </dsp:txXfrm>
    </dsp:sp>
    <dsp:sp modelId="{C99B07EF-8D09-447D-9909-51F7B21D6310}">
      <dsp:nvSpPr>
        <dsp:cNvPr id="0" name=""/>
        <dsp:cNvSpPr/>
      </dsp:nvSpPr>
      <dsp:spPr>
        <a:xfrm>
          <a:off x="0" y="1748779"/>
          <a:ext cx="10528663" cy="698960"/>
        </a:xfrm>
        <a:prstGeom prst="roundRect">
          <a:avLst>
            <a:gd name="adj" fmla="val 1000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BEC7C6B-12CD-4EC0-BA8C-99DB37595003}">
      <dsp:nvSpPr>
        <dsp:cNvPr id="0" name=""/>
        <dsp:cNvSpPr/>
      </dsp:nvSpPr>
      <dsp:spPr>
        <a:xfrm>
          <a:off x="116520" y="1790342"/>
          <a:ext cx="574258" cy="615834"/>
        </a:xfrm>
        <a:prstGeom prst="rect">
          <a:avLst/>
        </a:prstGeom>
        <a:blipFill>
          <a:blip xmlns:r="http://schemas.openxmlformats.org/officeDocument/2006/relationships" r:embed="rId3"/>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03A7886-9EC9-41F1-AE9D-5028247CB3E4}">
      <dsp:nvSpPr>
        <dsp:cNvPr id="0" name=""/>
        <dsp:cNvSpPr/>
      </dsp:nvSpPr>
      <dsp:spPr>
        <a:xfrm>
          <a:off x="807298" y="1748779"/>
          <a:ext cx="9721364" cy="69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973" tIns="73973" rIns="73973" bIns="73973" numCol="1" spcCol="1270" anchor="ctr" anchorCtr="0">
          <a:noAutofit/>
        </a:bodyPr>
        <a:lstStyle/>
        <a:p>
          <a:pPr marL="0" lvl="0" indent="0" algn="l" defTabSz="889000">
            <a:lnSpc>
              <a:spcPct val="100000"/>
            </a:lnSpc>
            <a:spcBef>
              <a:spcPct val="0"/>
            </a:spcBef>
            <a:spcAft>
              <a:spcPct val="35000"/>
            </a:spcAft>
            <a:buNone/>
          </a:pPr>
          <a:r>
            <a:rPr lang="en-US" sz="2000" kern="1200">
              <a:solidFill>
                <a:prstClr val="black">
                  <a:hueOff val="0"/>
                  <a:satOff val="0"/>
                  <a:lumOff val="0"/>
                  <a:alphaOff val="0"/>
                </a:prstClr>
              </a:solidFill>
              <a:latin typeface="Avenir Next LT Pro" panose="020B0504020202020204" pitchFamily="34" charset="0"/>
              <a:ea typeface="+mn-ea"/>
              <a:cs typeface="+mn-cs"/>
            </a:rPr>
            <a:t>Aging in the United States: A Strategic Framework for a National Plan on Aging</a:t>
          </a:r>
        </a:p>
      </dsp:txBody>
      <dsp:txXfrm>
        <a:off x="807298" y="1748779"/>
        <a:ext cx="9721364" cy="698960"/>
      </dsp:txXfrm>
    </dsp:sp>
    <dsp:sp modelId="{63737352-BBDF-401F-8F3B-9F662D4CF03B}">
      <dsp:nvSpPr>
        <dsp:cNvPr id="0" name=""/>
        <dsp:cNvSpPr/>
      </dsp:nvSpPr>
      <dsp:spPr>
        <a:xfrm>
          <a:off x="0" y="2622479"/>
          <a:ext cx="10528663" cy="698960"/>
        </a:xfrm>
        <a:prstGeom prst="roundRect">
          <a:avLst>
            <a:gd name="adj" fmla="val 1000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2E1DCCC-88A7-43EF-9BC4-6FE0CE5D3038}">
      <dsp:nvSpPr>
        <dsp:cNvPr id="0" name=""/>
        <dsp:cNvSpPr/>
      </dsp:nvSpPr>
      <dsp:spPr>
        <a:xfrm>
          <a:off x="20195" y="2657253"/>
          <a:ext cx="766907" cy="629412"/>
        </a:xfrm>
        <a:prstGeom prst="rect">
          <a:avLst/>
        </a:prstGeom>
        <a:blipFill>
          <a:blip xmlns:r="http://schemas.openxmlformats.org/officeDocument/2006/relationships" r:embed="rId4"/>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A0626E3-C288-410A-BFF3-FFFFFD75E894}">
      <dsp:nvSpPr>
        <dsp:cNvPr id="0" name=""/>
        <dsp:cNvSpPr/>
      </dsp:nvSpPr>
      <dsp:spPr>
        <a:xfrm>
          <a:off x="807298" y="2622479"/>
          <a:ext cx="9721364" cy="69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973" tIns="73973" rIns="73973" bIns="73973" numCol="1" spcCol="1270" anchor="ctr" anchorCtr="0">
          <a:noAutofit/>
        </a:bodyPr>
        <a:lstStyle/>
        <a:p>
          <a:pPr marL="0" lvl="0" indent="0" algn="l" defTabSz="889000">
            <a:lnSpc>
              <a:spcPct val="100000"/>
            </a:lnSpc>
            <a:spcBef>
              <a:spcPct val="0"/>
            </a:spcBef>
            <a:spcAft>
              <a:spcPct val="35000"/>
            </a:spcAft>
            <a:buNone/>
          </a:pPr>
          <a:r>
            <a:rPr lang="en-US" sz="2000" kern="1200" dirty="0">
              <a:solidFill>
                <a:prstClr val="black">
                  <a:hueOff val="0"/>
                  <a:satOff val="0"/>
                  <a:lumOff val="0"/>
                  <a:alphaOff val="0"/>
                </a:prstClr>
              </a:solidFill>
              <a:latin typeface="Avenir Next LT Pro"/>
              <a:ea typeface="+mn-ea"/>
              <a:cs typeface="+mn-cs"/>
            </a:rPr>
            <a:t>Engagement and Next Steps</a:t>
          </a:r>
        </a:p>
      </dsp:txBody>
      <dsp:txXfrm>
        <a:off x="807298" y="2622479"/>
        <a:ext cx="9721364" cy="69896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E5128F-CA33-4BFB-A0F8-4121070928F3}" type="datetimeFigureOut">
              <a:rPr lang="en-US" smtClean="0"/>
              <a:t>7/10/2024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1AEFA-CF00-4FF6-A610-EFBECD964A6B}" type="slidenum">
              <a:rPr lang="en-US" smtClean="0"/>
              <a:t>‹#›</a:t>
            </a:fld>
            <a:endParaRPr lang="en-US"/>
          </a:p>
        </p:txBody>
      </p:sp>
    </p:spTree>
    <p:extLst>
      <p:ext uri="{BB962C8B-B14F-4D97-AF65-F5344CB8AC3E}">
        <p14:creationId xmlns:p14="http://schemas.microsoft.com/office/powerpoint/2010/main" val="1129222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cl.gov/ICC-Aging"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esthealth.org/nationalplanonagingsurvey"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reframingaging.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4" name="Google Shape;2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71AEFA-CF00-4FF6-A610-EFBECD964A6B}" type="slidenum">
              <a:rPr lang="en-US" smtClean="0"/>
              <a:t>7</a:t>
            </a:fld>
            <a:endParaRPr lang="en-US"/>
          </a:p>
        </p:txBody>
      </p:sp>
    </p:spTree>
    <p:extLst>
      <p:ext uri="{BB962C8B-B14F-4D97-AF65-F5344CB8AC3E}">
        <p14:creationId xmlns:p14="http://schemas.microsoft.com/office/powerpoint/2010/main" val="1376309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71AEFA-CF00-4FF6-A610-EFBECD964A6B}" type="slidenum">
              <a:rPr lang="en-US" smtClean="0"/>
              <a:t>10</a:t>
            </a:fld>
            <a:endParaRPr lang="en-US"/>
          </a:p>
        </p:txBody>
      </p:sp>
    </p:spTree>
    <p:extLst>
      <p:ext uri="{BB962C8B-B14F-4D97-AF65-F5344CB8AC3E}">
        <p14:creationId xmlns:p14="http://schemas.microsoft.com/office/powerpoint/2010/main" val="1055253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71AEFA-CF00-4FF6-A610-EFBECD964A6B}" type="slidenum">
              <a:rPr lang="en-US" smtClean="0"/>
              <a:t>13</a:t>
            </a:fld>
            <a:endParaRPr lang="en-US"/>
          </a:p>
        </p:txBody>
      </p:sp>
    </p:spTree>
    <p:extLst>
      <p:ext uri="{BB962C8B-B14F-4D97-AF65-F5344CB8AC3E}">
        <p14:creationId xmlns:p14="http://schemas.microsoft.com/office/powerpoint/2010/main" val="1673666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71AEFA-CF00-4FF6-A610-EFBECD964A6B}" type="slidenum">
              <a:rPr lang="en-US" smtClean="0"/>
              <a:t>16</a:t>
            </a:fld>
            <a:endParaRPr lang="en-US"/>
          </a:p>
        </p:txBody>
      </p:sp>
    </p:spTree>
    <p:extLst>
      <p:ext uri="{BB962C8B-B14F-4D97-AF65-F5344CB8AC3E}">
        <p14:creationId xmlns:p14="http://schemas.microsoft.com/office/powerpoint/2010/main" val="2980153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71AEFA-CF00-4FF6-A610-EFBECD964A6B}" type="slidenum">
              <a:rPr lang="en-US" smtClean="0"/>
              <a:t>17</a:t>
            </a:fld>
            <a:endParaRPr lang="en-US"/>
          </a:p>
        </p:txBody>
      </p:sp>
    </p:spTree>
    <p:extLst>
      <p:ext uri="{BB962C8B-B14F-4D97-AF65-F5344CB8AC3E}">
        <p14:creationId xmlns:p14="http://schemas.microsoft.com/office/powerpoint/2010/main" val="1974032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71AEFA-CF00-4FF6-A610-EFBECD964A6B}" type="slidenum">
              <a:rPr lang="en-US" smtClean="0"/>
              <a:t>29</a:t>
            </a:fld>
            <a:endParaRPr lang="en-US"/>
          </a:p>
        </p:txBody>
      </p:sp>
    </p:spTree>
    <p:extLst>
      <p:ext uri="{BB962C8B-B14F-4D97-AF65-F5344CB8AC3E}">
        <p14:creationId xmlns:p14="http://schemas.microsoft.com/office/powerpoint/2010/main" val="342773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https://acl.gov/ICC-Aging</a:t>
            </a:r>
            <a:endParaRPr lang="en-US" dirty="0"/>
          </a:p>
        </p:txBody>
      </p:sp>
      <p:sp>
        <p:nvSpPr>
          <p:cNvPr id="4" name="Slide Number Placeholder 3"/>
          <p:cNvSpPr>
            <a:spLocks noGrp="1"/>
          </p:cNvSpPr>
          <p:nvPr>
            <p:ph type="sldNum" sz="quarter" idx="5"/>
          </p:nvPr>
        </p:nvSpPr>
        <p:spPr/>
        <p:txBody>
          <a:bodyPr/>
          <a:lstStyle/>
          <a:p>
            <a:fld id="{2371AEFA-CF00-4FF6-A610-EFBECD964A6B}" type="slidenum">
              <a:rPr lang="en-US" smtClean="0"/>
              <a:t>30</a:t>
            </a:fld>
            <a:endParaRPr lang="en-US"/>
          </a:p>
        </p:txBody>
      </p:sp>
    </p:spTree>
    <p:extLst>
      <p:ext uri="{BB962C8B-B14F-4D97-AF65-F5344CB8AC3E}">
        <p14:creationId xmlns:p14="http://schemas.microsoft.com/office/powerpoint/2010/main" val="1042215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https://westhealth.org/nationalplanonagingsurvey</a:t>
            </a:r>
            <a:endParaRPr lang="en-US" dirty="0"/>
          </a:p>
          <a:p>
            <a:r>
              <a:rPr lang="en-US" dirty="0">
                <a:hlinkClick r:id="rId4"/>
              </a:rPr>
              <a:t>https://www.reframingaging.org/</a:t>
            </a:r>
            <a:endParaRPr lang="en-US" dirty="0"/>
          </a:p>
        </p:txBody>
      </p:sp>
      <p:sp>
        <p:nvSpPr>
          <p:cNvPr id="4" name="Slide Number Placeholder 3"/>
          <p:cNvSpPr>
            <a:spLocks noGrp="1"/>
          </p:cNvSpPr>
          <p:nvPr>
            <p:ph type="sldNum" sz="quarter" idx="5"/>
          </p:nvPr>
        </p:nvSpPr>
        <p:spPr/>
        <p:txBody>
          <a:bodyPr/>
          <a:lstStyle/>
          <a:p>
            <a:fld id="{2371AEFA-CF00-4FF6-A610-EFBECD964A6B}" type="slidenum">
              <a:rPr lang="en-US" smtClean="0"/>
              <a:t>31</a:t>
            </a:fld>
            <a:endParaRPr lang="en-US"/>
          </a:p>
        </p:txBody>
      </p:sp>
    </p:spTree>
    <p:extLst>
      <p:ext uri="{BB962C8B-B14F-4D97-AF65-F5344CB8AC3E}">
        <p14:creationId xmlns:p14="http://schemas.microsoft.com/office/powerpoint/2010/main" val="2575497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Timeline">
    <p:spTree>
      <p:nvGrpSpPr>
        <p:cNvPr id="1" name=""/>
        <p:cNvGrpSpPr/>
        <p:nvPr/>
      </p:nvGrpSpPr>
      <p:grpSpPr>
        <a:xfrm>
          <a:off x="0" y="0"/>
          <a:ext cx="0" cy="0"/>
          <a:chOff x="0" y="0"/>
          <a:chExt cx="0" cy="0"/>
        </a:xfrm>
      </p:grpSpPr>
      <p:sp>
        <p:nvSpPr>
          <p:cNvPr id="18" name="Text Placeholder 48">
            <a:extLst>
              <a:ext uri="{FF2B5EF4-FFF2-40B4-BE49-F238E27FC236}">
                <a16:creationId xmlns:a16="http://schemas.microsoft.com/office/drawing/2014/main" id="{D127D48E-3E09-48C7-AB33-FBD643EFA52E}"/>
              </a:ext>
            </a:extLst>
          </p:cNvPr>
          <p:cNvSpPr>
            <a:spLocks noGrp="1"/>
          </p:cNvSpPr>
          <p:nvPr>
            <p:ph type="body" sz="quarter" idx="10" hasCustomPrompt="1"/>
          </p:nvPr>
        </p:nvSpPr>
        <p:spPr>
          <a:xfrm>
            <a:off x="1823914" y="4817717"/>
            <a:ext cx="1796396" cy="302186"/>
          </a:xfrm>
        </p:spPr>
        <p:txBody>
          <a:bodyPr>
            <a:noAutofit/>
          </a:bodyPr>
          <a:lstStyle>
            <a:lvl1pPr marL="0" indent="0">
              <a:buNone/>
              <a:defRPr sz="20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19" name="Text Placeholder 50">
            <a:extLst>
              <a:ext uri="{FF2B5EF4-FFF2-40B4-BE49-F238E27FC236}">
                <a16:creationId xmlns:a16="http://schemas.microsoft.com/office/drawing/2014/main" id="{A1B91BF4-B790-4F67-98EB-FE905527BFF8}"/>
              </a:ext>
            </a:extLst>
          </p:cNvPr>
          <p:cNvSpPr>
            <a:spLocks noGrp="1"/>
          </p:cNvSpPr>
          <p:nvPr>
            <p:ph type="body" sz="quarter" idx="11"/>
          </p:nvPr>
        </p:nvSpPr>
        <p:spPr>
          <a:xfrm>
            <a:off x="1823914"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a:t>
            </a:r>
          </a:p>
        </p:txBody>
      </p:sp>
      <p:sp>
        <p:nvSpPr>
          <p:cNvPr id="20" name="Text Placeholder 48">
            <a:extLst>
              <a:ext uri="{FF2B5EF4-FFF2-40B4-BE49-F238E27FC236}">
                <a16:creationId xmlns:a16="http://schemas.microsoft.com/office/drawing/2014/main" id="{CCA5F33F-1634-427F-92BF-99A5ED52A4BA}"/>
              </a:ext>
            </a:extLst>
          </p:cNvPr>
          <p:cNvSpPr>
            <a:spLocks noGrp="1"/>
          </p:cNvSpPr>
          <p:nvPr>
            <p:ph type="body" sz="quarter" idx="12" hasCustomPrompt="1"/>
          </p:nvPr>
        </p:nvSpPr>
        <p:spPr>
          <a:xfrm>
            <a:off x="4134076" y="4817717"/>
            <a:ext cx="1796396" cy="302186"/>
          </a:xfrm>
        </p:spPr>
        <p:txBody>
          <a:bodyPr>
            <a:noAutofit/>
          </a:bodyPr>
          <a:lstStyle>
            <a:lvl1pPr marL="0" indent="0">
              <a:buNone/>
              <a:defRPr sz="20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21" name="Text Placeholder 50">
            <a:extLst>
              <a:ext uri="{FF2B5EF4-FFF2-40B4-BE49-F238E27FC236}">
                <a16:creationId xmlns:a16="http://schemas.microsoft.com/office/drawing/2014/main" id="{084F28D2-C99C-44DC-95CF-A18847F3B61F}"/>
              </a:ext>
            </a:extLst>
          </p:cNvPr>
          <p:cNvSpPr>
            <a:spLocks noGrp="1"/>
          </p:cNvSpPr>
          <p:nvPr>
            <p:ph type="body" sz="quarter" idx="13"/>
          </p:nvPr>
        </p:nvSpPr>
        <p:spPr>
          <a:xfrm>
            <a:off x="4134076"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a:t>
            </a:r>
          </a:p>
        </p:txBody>
      </p:sp>
      <p:sp>
        <p:nvSpPr>
          <p:cNvPr id="22" name="Text Placeholder 48">
            <a:extLst>
              <a:ext uri="{FF2B5EF4-FFF2-40B4-BE49-F238E27FC236}">
                <a16:creationId xmlns:a16="http://schemas.microsoft.com/office/drawing/2014/main" id="{2402522A-E098-4FB5-B454-D6FC98D90CFE}"/>
              </a:ext>
            </a:extLst>
          </p:cNvPr>
          <p:cNvSpPr>
            <a:spLocks noGrp="1"/>
          </p:cNvSpPr>
          <p:nvPr>
            <p:ph type="body" sz="quarter" idx="14" hasCustomPrompt="1"/>
          </p:nvPr>
        </p:nvSpPr>
        <p:spPr>
          <a:xfrm>
            <a:off x="6444238" y="4817717"/>
            <a:ext cx="1796396" cy="302186"/>
          </a:xfrm>
        </p:spPr>
        <p:txBody>
          <a:bodyPr>
            <a:noAutofit/>
          </a:bodyPr>
          <a:lstStyle>
            <a:lvl1pPr marL="0" indent="0">
              <a:buNone/>
              <a:defRPr sz="20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23" name="Text Placeholder 50">
            <a:extLst>
              <a:ext uri="{FF2B5EF4-FFF2-40B4-BE49-F238E27FC236}">
                <a16:creationId xmlns:a16="http://schemas.microsoft.com/office/drawing/2014/main" id="{18CF51EA-CDE2-4AA1-83CB-9DC6E212C336}"/>
              </a:ext>
            </a:extLst>
          </p:cNvPr>
          <p:cNvSpPr>
            <a:spLocks noGrp="1"/>
          </p:cNvSpPr>
          <p:nvPr>
            <p:ph type="body" sz="quarter" idx="15"/>
          </p:nvPr>
        </p:nvSpPr>
        <p:spPr>
          <a:xfrm>
            <a:off x="6444238"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a:t>
            </a:r>
          </a:p>
        </p:txBody>
      </p:sp>
      <p:sp>
        <p:nvSpPr>
          <p:cNvPr id="24" name="Text Placeholder 48">
            <a:extLst>
              <a:ext uri="{FF2B5EF4-FFF2-40B4-BE49-F238E27FC236}">
                <a16:creationId xmlns:a16="http://schemas.microsoft.com/office/drawing/2014/main" id="{FE2BFCE7-D8D1-42B7-97F2-78B1D2CB5F8F}"/>
              </a:ext>
            </a:extLst>
          </p:cNvPr>
          <p:cNvSpPr>
            <a:spLocks noGrp="1"/>
          </p:cNvSpPr>
          <p:nvPr>
            <p:ph type="body" sz="quarter" idx="16" hasCustomPrompt="1"/>
          </p:nvPr>
        </p:nvSpPr>
        <p:spPr>
          <a:xfrm>
            <a:off x="8754400" y="4817717"/>
            <a:ext cx="1796396" cy="302186"/>
          </a:xfrm>
        </p:spPr>
        <p:txBody>
          <a:bodyPr>
            <a:noAutofit/>
          </a:bodyPr>
          <a:lstStyle>
            <a:lvl1pPr marL="0" indent="0">
              <a:buNone/>
              <a:defRPr sz="20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25" name="Text Placeholder 50">
            <a:extLst>
              <a:ext uri="{FF2B5EF4-FFF2-40B4-BE49-F238E27FC236}">
                <a16:creationId xmlns:a16="http://schemas.microsoft.com/office/drawing/2014/main" id="{0C4E8DE7-5691-4470-BC2C-F9F6532248C2}"/>
              </a:ext>
            </a:extLst>
          </p:cNvPr>
          <p:cNvSpPr>
            <a:spLocks noGrp="1"/>
          </p:cNvSpPr>
          <p:nvPr>
            <p:ph type="body" sz="quarter" idx="17"/>
          </p:nvPr>
        </p:nvSpPr>
        <p:spPr>
          <a:xfrm>
            <a:off x="8754400"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a:t>
            </a:r>
          </a:p>
        </p:txBody>
      </p:sp>
      <p:sp>
        <p:nvSpPr>
          <p:cNvPr id="4" name="Title 3">
            <a:extLst>
              <a:ext uri="{FF2B5EF4-FFF2-40B4-BE49-F238E27FC236}">
                <a16:creationId xmlns:a16="http://schemas.microsoft.com/office/drawing/2014/main" id="{AFBC6ED5-DBEC-4BA5-9BFE-9A5E0ED8D8C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9229346"/>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hree content section" userDrawn="1">
  <p:cSld name="1_three content section">
    <p:bg>
      <p:bgPr>
        <a:solidFill>
          <a:srgbClr val="075190"/>
        </a:solidFill>
        <a:effectLst/>
      </p:bgPr>
    </p:bg>
    <p:spTree>
      <p:nvGrpSpPr>
        <p:cNvPr id="1" name="Shape 64"/>
        <p:cNvGrpSpPr/>
        <p:nvPr/>
      </p:nvGrpSpPr>
      <p:grpSpPr>
        <a:xfrm>
          <a:off x="0" y="0"/>
          <a:ext cx="0" cy="0"/>
          <a:chOff x="0" y="0"/>
          <a:chExt cx="0" cy="0"/>
        </a:xfrm>
      </p:grpSpPr>
      <p:sp>
        <p:nvSpPr>
          <p:cNvPr id="65" name="Google Shape;65;p35"/>
          <p:cNvSpPr/>
          <p:nvPr userDrawn="1"/>
        </p:nvSpPr>
        <p:spPr>
          <a:xfrm>
            <a:off x="509454" y="1415007"/>
            <a:ext cx="11173097" cy="5447211"/>
          </a:xfrm>
          <a:prstGeom prst="rect">
            <a:avLst/>
          </a:prstGeom>
          <a:solidFill>
            <a:schemeClr val="lt1"/>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66" name="Google Shape;66;p35"/>
          <p:cNvSpPr txBox="1">
            <a:spLocks noGrp="1"/>
          </p:cNvSpPr>
          <p:nvPr>
            <p:ph type="body" idx="1"/>
          </p:nvPr>
        </p:nvSpPr>
        <p:spPr>
          <a:xfrm>
            <a:off x="902892" y="4108479"/>
            <a:ext cx="3187885" cy="1384258"/>
          </a:xfrm>
          <a:prstGeom prst="rect">
            <a:avLst/>
          </a:prstGeom>
          <a:noFill/>
          <a:ln>
            <a:noFill/>
          </a:ln>
        </p:spPr>
        <p:txBody>
          <a:bodyPr spcFirstLastPara="1" wrap="square" lIns="91425" tIns="45700" rIns="91425" bIns="45700" anchor="t" anchorCtr="0">
            <a:normAutofit/>
          </a:bodyPr>
          <a:lstStyle>
            <a:lvl1pPr marL="0" lvl="0" indent="0" algn="ctr">
              <a:lnSpc>
                <a:spcPct val="90000"/>
              </a:lnSpc>
              <a:spcBef>
                <a:spcPts val="0"/>
              </a:spcBef>
              <a:spcAft>
                <a:spcPts val="0"/>
              </a:spcAft>
              <a:buClr>
                <a:schemeClr val="dk1"/>
              </a:buClr>
              <a:buSzPts val="1400"/>
              <a:buNone/>
              <a:defRPr sz="788">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67" name="Google Shape;67;p35"/>
          <p:cNvSpPr txBox="1">
            <a:spLocks noGrp="1"/>
          </p:cNvSpPr>
          <p:nvPr>
            <p:ph type="body" idx="2"/>
          </p:nvPr>
        </p:nvSpPr>
        <p:spPr>
          <a:xfrm>
            <a:off x="4502059" y="4108482"/>
            <a:ext cx="3187885" cy="1384259"/>
          </a:xfrm>
          <a:prstGeom prst="rect">
            <a:avLst/>
          </a:prstGeom>
          <a:noFill/>
          <a:ln>
            <a:noFill/>
          </a:ln>
        </p:spPr>
        <p:txBody>
          <a:bodyPr spcFirstLastPara="1" wrap="square" lIns="91425" tIns="45700" rIns="91425" bIns="45700" anchor="t" anchorCtr="0">
            <a:normAutofit/>
          </a:bodyPr>
          <a:lstStyle>
            <a:lvl1pPr marL="0" lvl="0" indent="0" algn="ctr">
              <a:lnSpc>
                <a:spcPct val="90000"/>
              </a:lnSpc>
              <a:spcBef>
                <a:spcPts val="0"/>
              </a:spcBef>
              <a:spcAft>
                <a:spcPts val="0"/>
              </a:spcAft>
              <a:buClr>
                <a:schemeClr val="dk1"/>
              </a:buClr>
              <a:buSzPts val="1400"/>
              <a:buNone/>
              <a:defRPr sz="788">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68" name="Google Shape;68;p35"/>
          <p:cNvSpPr txBox="1">
            <a:spLocks noGrp="1"/>
          </p:cNvSpPr>
          <p:nvPr>
            <p:ph type="body" idx="3"/>
          </p:nvPr>
        </p:nvSpPr>
        <p:spPr>
          <a:xfrm>
            <a:off x="8034947" y="4108481"/>
            <a:ext cx="3187885" cy="1384259"/>
          </a:xfrm>
          <a:prstGeom prst="rect">
            <a:avLst/>
          </a:prstGeom>
          <a:noFill/>
          <a:ln>
            <a:noFill/>
          </a:ln>
        </p:spPr>
        <p:txBody>
          <a:bodyPr spcFirstLastPara="1" wrap="square" lIns="91425" tIns="45700" rIns="91425" bIns="45700" anchor="t" anchorCtr="0">
            <a:normAutofit/>
          </a:bodyPr>
          <a:lstStyle>
            <a:lvl1pPr marL="0" lvl="0" indent="0" algn="ctr">
              <a:lnSpc>
                <a:spcPct val="90000"/>
              </a:lnSpc>
              <a:spcBef>
                <a:spcPts val="0"/>
              </a:spcBef>
              <a:spcAft>
                <a:spcPts val="0"/>
              </a:spcAft>
              <a:buClr>
                <a:schemeClr val="dk1"/>
              </a:buClr>
              <a:buSzPts val="1400"/>
              <a:buNone/>
              <a:defRPr sz="788">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72" name="Google Shape;72;p35"/>
          <p:cNvSpPr txBox="1">
            <a:spLocks noGrp="1"/>
          </p:cNvSpPr>
          <p:nvPr>
            <p:ph type="body" idx="7"/>
          </p:nvPr>
        </p:nvSpPr>
        <p:spPr>
          <a:xfrm>
            <a:off x="1180751" y="3645838"/>
            <a:ext cx="2632167" cy="350682"/>
          </a:xfrm>
          <a:prstGeom prst="rect">
            <a:avLst/>
          </a:prstGeom>
          <a:noFill/>
          <a:ln>
            <a:noFill/>
          </a:ln>
        </p:spPr>
        <p:txBody>
          <a:bodyPr spcFirstLastPara="1" wrap="square" lIns="91425" tIns="45700" rIns="91425" bIns="45700" anchor="t" anchorCtr="0">
            <a:noAutofit/>
          </a:bodyPr>
          <a:lstStyle>
            <a:lvl1pPr marL="0" lvl="0" indent="0" algn="ctr">
              <a:lnSpc>
                <a:spcPct val="90000"/>
              </a:lnSpc>
              <a:spcBef>
                <a:spcPts val="0"/>
              </a:spcBef>
              <a:spcAft>
                <a:spcPts val="0"/>
              </a:spcAft>
              <a:buClr>
                <a:schemeClr val="dk1"/>
              </a:buClr>
              <a:buSzPts val="2000"/>
              <a:buNone/>
              <a:defRPr sz="1125" b="1">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73" name="Google Shape;73;p35"/>
          <p:cNvSpPr txBox="1">
            <a:spLocks noGrp="1"/>
          </p:cNvSpPr>
          <p:nvPr>
            <p:ph type="body" idx="8"/>
          </p:nvPr>
        </p:nvSpPr>
        <p:spPr>
          <a:xfrm>
            <a:off x="4715227" y="3645838"/>
            <a:ext cx="2632167" cy="350682"/>
          </a:xfrm>
          <a:prstGeom prst="rect">
            <a:avLst/>
          </a:prstGeom>
          <a:noFill/>
          <a:ln>
            <a:noFill/>
          </a:ln>
        </p:spPr>
        <p:txBody>
          <a:bodyPr spcFirstLastPara="1" wrap="square" lIns="91425" tIns="45700" rIns="91425" bIns="45700" anchor="t" anchorCtr="0">
            <a:noAutofit/>
          </a:bodyPr>
          <a:lstStyle>
            <a:lvl1pPr marL="0" lvl="0" indent="0" algn="ctr">
              <a:lnSpc>
                <a:spcPct val="90000"/>
              </a:lnSpc>
              <a:spcBef>
                <a:spcPts val="0"/>
              </a:spcBef>
              <a:spcAft>
                <a:spcPts val="0"/>
              </a:spcAft>
              <a:buClr>
                <a:schemeClr val="dk1"/>
              </a:buClr>
              <a:buSzPts val="2000"/>
              <a:buNone/>
              <a:defRPr sz="1125" b="1">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74" name="Google Shape;74;p35"/>
          <p:cNvSpPr txBox="1">
            <a:spLocks noGrp="1"/>
          </p:cNvSpPr>
          <p:nvPr>
            <p:ph type="body" idx="9"/>
          </p:nvPr>
        </p:nvSpPr>
        <p:spPr>
          <a:xfrm>
            <a:off x="8314395" y="3645838"/>
            <a:ext cx="2632167" cy="350682"/>
          </a:xfrm>
          <a:prstGeom prst="rect">
            <a:avLst/>
          </a:prstGeom>
          <a:noFill/>
          <a:ln>
            <a:noFill/>
          </a:ln>
        </p:spPr>
        <p:txBody>
          <a:bodyPr spcFirstLastPara="1" wrap="square" lIns="91425" tIns="45700" rIns="91425" bIns="45700" anchor="t" anchorCtr="0">
            <a:noAutofit/>
          </a:bodyPr>
          <a:lstStyle>
            <a:lvl1pPr marL="0" lvl="0" indent="0" algn="ctr">
              <a:lnSpc>
                <a:spcPct val="90000"/>
              </a:lnSpc>
              <a:spcBef>
                <a:spcPts val="0"/>
              </a:spcBef>
              <a:spcAft>
                <a:spcPts val="0"/>
              </a:spcAft>
              <a:buClr>
                <a:schemeClr val="dk1"/>
              </a:buClr>
              <a:buSzPts val="2000"/>
              <a:buNone/>
              <a:defRPr sz="1125" b="1">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pic>
        <p:nvPicPr>
          <p:cNvPr id="14" name="Google Shape;27;p29">
            <a:extLst>
              <a:ext uri="{FF2B5EF4-FFF2-40B4-BE49-F238E27FC236}">
                <a16:creationId xmlns:a16="http://schemas.microsoft.com/office/drawing/2014/main" id="{3307C673-D263-8959-F068-36C63691508A}"/>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69"/>
            <a:ext cx="568601" cy="464841"/>
          </a:xfrm>
          <a:prstGeom prst="rect">
            <a:avLst/>
          </a:prstGeom>
          <a:noFill/>
          <a:ln>
            <a:noFill/>
          </a:ln>
        </p:spPr>
      </p:pic>
      <p:sp>
        <p:nvSpPr>
          <p:cNvPr id="2" name="Google Shape;8;p26">
            <a:extLst>
              <a:ext uri="{FF2B5EF4-FFF2-40B4-BE49-F238E27FC236}">
                <a16:creationId xmlns:a16="http://schemas.microsoft.com/office/drawing/2014/main" id="{16A39853-2DC0-0DA5-EB2F-CF58F4C320E0}"/>
              </a:ext>
            </a:extLst>
          </p:cNvPr>
          <p:cNvSpPr/>
          <p:nvPr userDrawn="1"/>
        </p:nvSpPr>
        <p:spPr>
          <a:xfrm>
            <a:off x="11682551" y="6615326"/>
            <a:ext cx="509452" cy="246888"/>
          </a:xfrm>
          <a:prstGeom prst="rect">
            <a:avLst/>
          </a:prstGeom>
          <a:solidFill>
            <a:srgbClr val="075190"/>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7" name="Google Shape;124;p39">
            <a:extLst>
              <a:ext uri="{FF2B5EF4-FFF2-40B4-BE49-F238E27FC236}">
                <a16:creationId xmlns:a16="http://schemas.microsoft.com/office/drawing/2014/main" id="{65632D44-2EDC-3BBF-12D1-86C25A1ECA5F}"/>
              </a:ext>
            </a:extLst>
          </p:cNvPr>
          <p:cNvSpPr txBox="1">
            <a:spLocks noGrp="1"/>
          </p:cNvSpPr>
          <p:nvPr>
            <p:ph type="title"/>
          </p:nvPr>
        </p:nvSpPr>
        <p:spPr>
          <a:xfrm>
            <a:off x="1046179" y="569540"/>
            <a:ext cx="9970263" cy="554226"/>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3200"/>
              <a:buFont typeface="Titillium Web SemiBold"/>
              <a:buNone/>
              <a:defRPr sz="1800" b="0">
                <a:solidFill>
                  <a:schemeClr val="bg1"/>
                </a:solidFill>
                <a:latin typeface="+mj-lt"/>
                <a:ea typeface="Futura "/>
                <a:cs typeface="Futura "/>
                <a:sym typeface="Titillium Web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 name="Online Image Placeholder 8">
            <a:extLst>
              <a:ext uri="{FF2B5EF4-FFF2-40B4-BE49-F238E27FC236}">
                <a16:creationId xmlns:a16="http://schemas.microsoft.com/office/drawing/2014/main" id="{A2A63BAC-5E4D-4C79-133B-46BA250715EB}"/>
              </a:ext>
            </a:extLst>
          </p:cNvPr>
          <p:cNvSpPr>
            <a:spLocks noGrp="1"/>
          </p:cNvSpPr>
          <p:nvPr>
            <p:ph type="clipArt" sz="quarter" idx="13"/>
          </p:nvPr>
        </p:nvSpPr>
        <p:spPr>
          <a:xfrm>
            <a:off x="1418292" y="1909981"/>
            <a:ext cx="2157083" cy="1566862"/>
          </a:xfrm>
        </p:spPr>
        <p:txBody>
          <a:bodyPr>
            <a:normAutofit/>
          </a:bodyPr>
          <a:lstStyle>
            <a:lvl1pPr marL="0" indent="0" algn="ctr">
              <a:defRPr sz="1350">
                <a:latin typeface="+mj-lt"/>
              </a:defRPr>
            </a:lvl1pPr>
          </a:lstStyle>
          <a:p>
            <a:endParaRPr lang="en-US"/>
          </a:p>
        </p:txBody>
      </p:sp>
      <p:sp>
        <p:nvSpPr>
          <p:cNvPr id="10" name="Online Image Placeholder 8">
            <a:extLst>
              <a:ext uri="{FF2B5EF4-FFF2-40B4-BE49-F238E27FC236}">
                <a16:creationId xmlns:a16="http://schemas.microsoft.com/office/drawing/2014/main" id="{B8D84479-4299-9C17-FED2-9B97DC31C8C4}"/>
              </a:ext>
            </a:extLst>
          </p:cNvPr>
          <p:cNvSpPr>
            <a:spLocks noGrp="1"/>
          </p:cNvSpPr>
          <p:nvPr>
            <p:ph type="clipArt" sz="quarter" idx="14"/>
          </p:nvPr>
        </p:nvSpPr>
        <p:spPr>
          <a:xfrm>
            <a:off x="4952768" y="1909981"/>
            <a:ext cx="2157083" cy="1566862"/>
          </a:xfrm>
        </p:spPr>
        <p:txBody>
          <a:bodyPr>
            <a:normAutofit/>
          </a:bodyPr>
          <a:lstStyle>
            <a:lvl1pPr marL="0" indent="0" algn="ctr">
              <a:defRPr sz="1350">
                <a:latin typeface="+mj-lt"/>
              </a:defRPr>
            </a:lvl1pPr>
          </a:lstStyle>
          <a:p>
            <a:endParaRPr lang="en-US"/>
          </a:p>
        </p:txBody>
      </p:sp>
      <p:sp>
        <p:nvSpPr>
          <p:cNvPr id="11" name="Online Image Placeholder 8">
            <a:extLst>
              <a:ext uri="{FF2B5EF4-FFF2-40B4-BE49-F238E27FC236}">
                <a16:creationId xmlns:a16="http://schemas.microsoft.com/office/drawing/2014/main" id="{5768FE02-1757-1834-0E72-72FEE52C72AD}"/>
              </a:ext>
            </a:extLst>
          </p:cNvPr>
          <p:cNvSpPr>
            <a:spLocks noGrp="1"/>
          </p:cNvSpPr>
          <p:nvPr>
            <p:ph type="clipArt" sz="quarter" idx="15"/>
          </p:nvPr>
        </p:nvSpPr>
        <p:spPr>
          <a:xfrm>
            <a:off x="8550345" y="1909981"/>
            <a:ext cx="2157083" cy="1566862"/>
          </a:xfrm>
        </p:spPr>
        <p:txBody>
          <a:bodyPr>
            <a:normAutofit/>
          </a:bodyPr>
          <a:lstStyle>
            <a:lvl1pPr marL="0" indent="0" algn="ctr">
              <a:defRPr sz="1350">
                <a:latin typeface="+mj-lt"/>
              </a:defRPr>
            </a:lvl1pPr>
          </a:lstStyle>
          <a:p>
            <a:endParaRPr lang="en-US"/>
          </a:p>
        </p:txBody>
      </p:sp>
    </p:spTree>
    <p:extLst>
      <p:ext uri="{BB962C8B-B14F-4D97-AF65-F5344CB8AC3E}">
        <p14:creationId xmlns:p14="http://schemas.microsoft.com/office/powerpoint/2010/main" val="3583744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hree content section" userDrawn="1">
  <p:cSld name="2_three content section">
    <p:spTree>
      <p:nvGrpSpPr>
        <p:cNvPr id="1" name="Shape 91"/>
        <p:cNvGrpSpPr/>
        <p:nvPr/>
      </p:nvGrpSpPr>
      <p:grpSpPr>
        <a:xfrm>
          <a:off x="0" y="0"/>
          <a:ext cx="0" cy="0"/>
          <a:chOff x="0" y="0"/>
          <a:chExt cx="0" cy="0"/>
        </a:xfrm>
      </p:grpSpPr>
      <p:sp>
        <p:nvSpPr>
          <p:cNvPr id="92" name="Google Shape;92;p37"/>
          <p:cNvSpPr txBox="1">
            <a:spLocks noGrp="1"/>
          </p:cNvSpPr>
          <p:nvPr>
            <p:ph type="body" idx="1"/>
          </p:nvPr>
        </p:nvSpPr>
        <p:spPr>
          <a:xfrm>
            <a:off x="887710" y="2743201"/>
            <a:ext cx="3187885" cy="1158227"/>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dk1"/>
              </a:buClr>
              <a:buSzPts val="1400"/>
              <a:buNone/>
              <a:defRPr sz="788">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93" name="Google Shape;93;p37"/>
          <p:cNvSpPr txBox="1">
            <a:spLocks noGrp="1"/>
          </p:cNvSpPr>
          <p:nvPr>
            <p:ph type="body" idx="2"/>
          </p:nvPr>
        </p:nvSpPr>
        <p:spPr>
          <a:xfrm>
            <a:off x="4486878" y="2743201"/>
            <a:ext cx="3187885" cy="1158227"/>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dk1"/>
              </a:buClr>
              <a:buSzPts val="1400"/>
              <a:buNone/>
              <a:defRPr sz="788">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94" name="Google Shape;94;p37"/>
          <p:cNvSpPr txBox="1">
            <a:spLocks noGrp="1"/>
          </p:cNvSpPr>
          <p:nvPr>
            <p:ph type="body" idx="3"/>
          </p:nvPr>
        </p:nvSpPr>
        <p:spPr>
          <a:xfrm>
            <a:off x="8084457" y="2743200"/>
            <a:ext cx="3187885" cy="1158227"/>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dk1"/>
              </a:buClr>
              <a:buSzPts val="1400"/>
              <a:buNone/>
              <a:defRPr sz="788">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99" name="Google Shape;99;p37"/>
          <p:cNvSpPr txBox="1">
            <a:spLocks noGrp="1"/>
          </p:cNvSpPr>
          <p:nvPr>
            <p:ph type="body" idx="7"/>
          </p:nvPr>
        </p:nvSpPr>
        <p:spPr>
          <a:xfrm>
            <a:off x="887710" y="2194579"/>
            <a:ext cx="3187885" cy="480463"/>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0"/>
              </a:spcBef>
              <a:spcAft>
                <a:spcPts val="0"/>
              </a:spcAft>
              <a:buClr>
                <a:schemeClr val="dk1"/>
              </a:buClr>
              <a:buSzPts val="1800"/>
              <a:buNone/>
              <a:defRPr sz="1013" b="1">
                <a:solidFill>
                  <a:schemeClr val="dk1"/>
                </a:solidFill>
                <a:latin typeface="+mj-lt"/>
                <a:ea typeface="Futura Medium"/>
                <a:cs typeface="Futura Medium"/>
                <a:sym typeface="Titillium Web"/>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00" name="Google Shape;100;p37"/>
          <p:cNvSpPr txBox="1">
            <a:spLocks noGrp="1"/>
          </p:cNvSpPr>
          <p:nvPr>
            <p:ph type="body" idx="8"/>
          </p:nvPr>
        </p:nvSpPr>
        <p:spPr>
          <a:xfrm>
            <a:off x="4486694" y="2194580"/>
            <a:ext cx="3187885" cy="480461"/>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0"/>
              </a:spcBef>
              <a:spcAft>
                <a:spcPts val="0"/>
              </a:spcAft>
              <a:buClr>
                <a:schemeClr val="dk1"/>
              </a:buClr>
              <a:buSzPts val="1800"/>
              <a:buNone/>
              <a:defRPr sz="1013" b="1">
                <a:solidFill>
                  <a:schemeClr val="dk1"/>
                </a:solidFill>
                <a:latin typeface="+mj-lt"/>
                <a:ea typeface="Futura Medium"/>
                <a:cs typeface="Futura Medium"/>
                <a:sym typeface="Titillium Web"/>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01" name="Google Shape;101;p37"/>
          <p:cNvSpPr txBox="1">
            <a:spLocks noGrp="1"/>
          </p:cNvSpPr>
          <p:nvPr>
            <p:ph type="body" idx="9"/>
          </p:nvPr>
        </p:nvSpPr>
        <p:spPr>
          <a:xfrm>
            <a:off x="8084457" y="2194579"/>
            <a:ext cx="3187885" cy="480461"/>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0"/>
              </a:spcBef>
              <a:spcAft>
                <a:spcPts val="0"/>
              </a:spcAft>
              <a:buClr>
                <a:schemeClr val="dk1"/>
              </a:buClr>
              <a:buSzPts val="1800"/>
              <a:buNone/>
              <a:defRPr sz="1013" b="1">
                <a:solidFill>
                  <a:schemeClr val="dk1"/>
                </a:solidFill>
                <a:latin typeface="+mj-lt"/>
                <a:ea typeface="Futura Medium"/>
                <a:cs typeface="Futura Medium"/>
                <a:sym typeface="Titillium Web"/>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pic>
        <p:nvPicPr>
          <p:cNvPr id="14" name="Google Shape;27;p29">
            <a:extLst>
              <a:ext uri="{FF2B5EF4-FFF2-40B4-BE49-F238E27FC236}">
                <a16:creationId xmlns:a16="http://schemas.microsoft.com/office/drawing/2014/main" id="{0CD09E61-A008-EB0E-A21B-E977E7A3BD36}"/>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3" name="Google Shape;238;p1">
            <a:extLst>
              <a:ext uri="{FF2B5EF4-FFF2-40B4-BE49-F238E27FC236}">
                <a16:creationId xmlns:a16="http://schemas.microsoft.com/office/drawing/2014/main" id="{B87D671A-FD1E-FAB9-0D2A-AA36167546C5}"/>
              </a:ext>
              <a:ext uri="{C183D7F6-B498-43B3-948B-1728B52AA6E4}">
                <adec:decorative xmlns:adec="http://schemas.microsoft.com/office/drawing/2017/decorative" val="1"/>
              </a:ext>
            </a:extLst>
          </p:cNvPr>
          <p:cNvSpPr/>
          <p:nvPr userDrawn="1"/>
        </p:nvSpPr>
        <p:spPr>
          <a:xfrm>
            <a:off x="4586419" y="2683241"/>
            <a:ext cx="1463040" cy="45719"/>
          </a:xfrm>
          <a:prstGeom prst="rect">
            <a:avLst/>
          </a:prstGeom>
          <a:solidFill>
            <a:schemeClr val="accent3"/>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2" name="Google Shape;238;p1">
            <a:extLst>
              <a:ext uri="{FF2B5EF4-FFF2-40B4-BE49-F238E27FC236}">
                <a16:creationId xmlns:a16="http://schemas.microsoft.com/office/drawing/2014/main" id="{4D99708C-D13B-34B5-D20D-A64BA2BCF710}"/>
              </a:ext>
              <a:ext uri="{C183D7F6-B498-43B3-948B-1728B52AA6E4}">
                <adec:decorative xmlns:adec="http://schemas.microsoft.com/office/drawing/2017/decorative" val="1"/>
              </a:ext>
            </a:extLst>
          </p:cNvPr>
          <p:cNvSpPr/>
          <p:nvPr userDrawn="1"/>
        </p:nvSpPr>
        <p:spPr>
          <a:xfrm>
            <a:off x="989115" y="2686262"/>
            <a:ext cx="1463040" cy="45719"/>
          </a:xfrm>
          <a:prstGeom prst="rect">
            <a:avLst/>
          </a:prstGeom>
          <a:solidFill>
            <a:schemeClr val="accent2"/>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5" name="Google Shape;124;p39">
            <a:extLst>
              <a:ext uri="{FF2B5EF4-FFF2-40B4-BE49-F238E27FC236}">
                <a16:creationId xmlns:a16="http://schemas.microsoft.com/office/drawing/2014/main" id="{16FCA0EB-3416-25FF-C910-2BBE5BC85178}"/>
              </a:ext>
            </a:extLst>
          </p:cNvPr>
          <p:cNvSpPr txBox="1">
            <a:spLocks noGrp="1"/>
          </p:cNvSpPr>
          <p:nvPr>
            <p:ph type="title"/>
          </p:nvPr>
        </p:nvSpPr>
        <p:spPr>
          <a:xfrm>
            <a:off x="838201" y="451575"/>
            <a:ext cx="6041571" cy="55422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Titillium Web SemiBold"/>
              <a:buNone/>
              <a:defRPr sz="2025" b="0">
                <a:latin typeface="+mj-lt"/>
                <a:ea typeface="Futura "/>
                <a:cs typeface="Futura "/>
                <a:sym typeface="Titillium Web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694834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hree content section" userDrawn="1">
  <p:cSld name="4_three content section">
    <p:spTree>
      <p:nvGrpSpPr>
        <p:cNvPr id="1" name="Shape 103"/>
        <p:cNvGrpSpPr/>
        <p:nvPr/>
      </p:nvGrpSpPr>
      <p:grpSpPr>
        <a:xfrm>
          <a:off x="0" y="0"/>
          <a:ext cx="0" cy="0"/>
          <a:chOff x="0" y="0"/>
          <a:chExt cx="0" cy="0"/>
        </a:xfrm>
      </p:grpSpPr>
      <p:pic>
        <p:nvPicPr>
          <p:cNvPr id="13" name="Google Shape;27;p29">
            <a:extLst>
              <a:ext uri="{FF2B5EF4-FFF2-40B4-BE49-F238E27FC236}">
                <a16:creationId xmlns:a16="http://schemas.microsoft.com/office/drawing/2014/main" id="{46C37664-7DC2-7755-1BE2-2EEE519F1C72}"/>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Google Shape;124;p39">
            <a:extLst>
              <a:ext uri="{FF2B5EF4-FFF2-40B4-BE49-F238E27FC236}">
                <a16:creationId xmlns:a16="http://schemas.microsoft.com/office/drawing/2014/main" id="{0C05F56E-FFD2-1ABA-B6F5-AAB687DC816A}"/>
              </a:ext>
            </a:extLst>
          </p:cNvPr>
          <p:cNvSpPr txBox="1">
            <a:spLocks noGrp="1"/>
          </p:cNvSpPr>
          <p:nvPr>
            <p:ph type="title"/>
          </p:nvPr>
        </p:nvSpPr>
        <p:spPr>
          <a:xfrm>
            <a:off x="838201" y="746542"/>
            <a:ext cx="6041571" cy="55422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SemiBold"/>
              <a:buNone/>
              <a:defRPr sz="1800">
                <a:latin typeface="+mj-lt"/>
                <a:ea typeface="Futura "/>
                <a:cs typeface="Futura "/>
                <a:sym typeface="Titillium Web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 name="SmartArt Placeholder 3">
            <a:extLst>
              <a:ext uri="{FF2B5EF4-FFF2-40B4-BE49-F238E27FC236}">
                <a16:creationId xmlns:a16="http://schemas.microsoft.com/office/drawing/2014/main" id="{0ECE31C3-9C40-1F81-9C45-1EA2873FA587}"/>
              </a:ext>
            </a:extLst>
          </p:cNvPr>
          <p:cNvSpPr>
            <a:spLocks noGrp="1"/>
          </p:cNvSpPr>
          <p:nvPr>
            <p:ph type="dgm" sz="quarter" idx="10"/>
          </p:nvPr>
        </p:nvSpPr>
        <p:spPr>
          <a:xfrm>
            <a:off x="838200" y="2098488"/>
            <a:ext cx="10615613" cy="4088003"/>
          </a:xfrm>
        </p:spPr>
        <p:txBody>
          <a:bodyPr/>
          <a:lstStyle>
            <a:lvl1pPr>
              <a:defRPr>
                <a:latin typeface="+mj-lt"/>
              </a:defRPr>
            </a:lvl1pPr>
          </a:lstStyle>
          <a:p>
            <a:endParaRPr lang="en-US"/>
          </a:p>
        </p:txBody>
      </p:sp>
      <p:sp>
        <p:nvSpPr>
          <p:cNvPr id="7" name="Google Shape;92;p37">
            <a:extLst>
              <a:ext uri="{FF2B5EF4-FFF2-40B4-BE49-F238E27FC236}">
                <a16:creationId xmlns:a16="http://schemas.microsoft.com/office/drawing/2014/main" id="{76A3E926-58CC-97C9-47BB-071CD5AC55A4}"/>
              </a:ext>
            </a:extLst>
          </p:cNvPr>
          <p:cNvSpPr txBox="1">
            <a:spLocks noGrp="1"/>
          </p:cNvSpPr>
          <p:nvPr>
            <p:ph type="body" idx="1"/>
          </p:nvPr>
        </p:nvSpPr>
        <p:spPr>
          <a:xfrm>
            <a:off x="838201" y="1376695"/>
            <a:ext cx="10657115" cy="599590"/>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0"/>
              </a:spcBef>
              <a:spcAft>
                <a:spcPts val="0"/>
              </a:spcAft>
              <a:buClr>
                <a:schemeClr val="dk1"/>
              </a:buClr>
              <a:buSzPts val="1400"/>
              <a:buNone/>
              <a:defRPr sz="788">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Tree>
    <p:extLst>
      <p:ext uri="{BB962C8B-B14F-4D97-AF65-F5344CB8AC3E}">
        <p14:creationId xmlns:p14="http://schemas.microsoft.com/office/powerpoint/2010/main" val="791369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hree content section" preserve="1" userDrawn="1">
  <p:cSld name="4_three content section">
    <p:spTree>
      <p:nvGrpSpPr>
        <p:cNvPr id="1" name="Shape 103"/>
        <p:cNvGrpSpPr/>
        <p:nvPr/>
      </p:nvGrpSpPr>
      <p:grpSpPr>
        <a:xfrm>
          <a:off x="0" y="0"/>
          <a:ext cx="0" cy="0"/>
          <a:chOff x="0" y="0"/>
          <a:chExt cx="0" cy="0"/>
        </a:xfrm>
      </p:grpSpPr>
      <p:sp>
        <p:nvSpPr>
          <p:cNvPr id="111" name="Google Shape;111;p38"/>
          <p:cNvSpPr>
            <a:spLocks noGrp="1"/>
          </p:cNvSpPr>
          <p:nvPr>
            <p:ph type="chart" idx="7"/>
          </p:nvPr>
        </p:nvSpPr>
        <p:spPr>
          <a:xfrm>
            <a:off x="838201" y="1112111"/>
            <a:ext cx="10518059" cy="516649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563"/>
              </a:spcBef>
              <a:spcAft>
                <a:spcPts val="0"/>
              </a:spcAft>
              <a:buClr>
                <a:schemeClr val="dk1"/>
              </a:buClr>
              <a:buSzPts val="2800"/>
              <a:buFont typeface="Arial"/>
              <a:buNone/>
              <a:defRPr sz="1575" b="0" i="0" u="none" strike="noStrike" cap="none">
                <a:solidFill>
                  <a:schemeClr val="dk1"/>
                </a:solidFill>
                <a:latin typeface="+mj-lt"/>
                <a:ea typeface="Titillium Web"/>
                <a:cs typeface="Titillium Web"/>
                <a:sym typeface="Titillium Web"/>
              </a:defRPr>
            </a:lvl1pPr>
            <a:lvl2pPr marR="0" lvl="1"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Titillium Web"/>
                <a:ea typeface="Titillium Web"/>
                <a:cs typeface="Titillium Web"/>
                <a:sym typeface="Titillium Web"/>
              </a:defRPr>
            </a:lvl2pPr>
            <a:lvl3pPr marR="0" lvl="2"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Titillium Web"/>
                <a:ea typeface="Titillium Web"/>
                <a:cs typeface="Titillium Web"/>
                <a:sym typeface="Titillium Web"/>
              </a:defRPr>
            </a:lvl3pPr>
            <a:lvl4pPr marR="0" lvl="3"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Titillium Web"/>
                <a:ea typeface="Titillium Web"/>
                <a:cs typeface="Titillium Web"/>
                <a:sym typeface="Titillium Web"/>
              </a:defRPr>
            </a:lvl4pPr>
            <a:lvl5pPr marR="0" lvl="4"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Titillium Web"/>
                <a:ea typeface="Titillium Web"/>
                <a:cs typeface="Titillium Web"/>
                <a:sym typeface="Titillium Web"/>
              </a:defRPr>
            </a:lvl5pPr>
            <a:lvl6pPr marR="0" lvl="5"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6pPr>
            <a:lvl7pPr marR="0" lvl="6"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7pPr>
            <a:lvl8pPr marR="0" lvl="7"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8pPr>
            <a:lvl9pPr marR="0" lvl="8"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9pPr>
          </a:lstStyle>
          <a:p>
            <a:endParaRPr/>
          </a:p>
        </p:txBody>
      </p:sp>
      <p:pic>
        <p:nvPicPr>
          <p:cNvPr id="13" name="Google Shape;27;p29">
            <a:extLst>
              <a:ext uri="{FF2B5EF4-FFF2-40B4-BE49-F238E27FC236}">
                <a16:creationId xmlns:a16="http://schemas.microsoft.com/office/drawing/2014/main" id="{46C37664-7DC2-7755-1BE2-2EEE519F1C72}"/>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Google Shape;124;p39">
            <a:extLst>
              <a:ext uri="{FF2B5EF4-FFF2-40B4-BE49-F238E27FC236}">
                <a16:creationId xmlns:a16="http://schemas.microsoft.com/office/drawing/2014/main" id="{0C05F56E-FFD2-1ABA-B6F5-AAB687DC816A}"/>
              </a:ext>
            </a:extLst>
          </p:cNvPr>
          <p:cNvSpPr txBox="1">
            <a:spLocks noGrp="1"/>
          </p:cNvSpPr>
          <p:nvPr>
            <p:ph type="title"/>
          </p:nvPr>
        </p:nvSpPr>
        <p:spPr>
          <a:xfrm>
            <a:off x="838201" y="451575"/>
            <a:ext cx="6041571" cy="55422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SemiBold"/>
              <a:buNone/>
              <a:defRPr sz="1800">
                <a:latin typeface="+mj-lt"/>
                <a:ea typeface="Futura "/>
                <a:cs typeface="Futura "/>
                <a:sym typeface="Titillium Web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33727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hree content section" preserve="1" userDrawn="1">
  <p:cSld name="3_three content section">
    <p:spTree>
      <p:nvGrpSpPr>
        <p:cNvPr id="1" name="Shape 103"/>
        <p:cNvGrpSpPr/>
        <p:nvPr/>
      </p:nvGrpSpPr>
      <p:grpSpPr>
        <a:xfrm>
          <a:off x="0" y="0"/>
          <a:ext cx="0" cy="0"/>
          <a:chOff x="0" y="0"/>
          <a:chExt cx="0" cy="0"/>
        </a:xfrm>
      </p:grpSpPr>
      <p:pic>
        <p:nvPicPr>
          <p:cNvPr id="13" name="Google Shape;27;p29">
            <a:extLst>
              <a:ext uri="{FF2B5EF4-FFF2-40B4-BE49-F238E27FC236}">
                <a16:creationId xmlns:a16="http://schemas.microsoft.com/office/drawing/2014/main" id="{46C37664-7DC2-7755-1BE2-2EEE519F1C72}"/>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Google Shape;124;p39">
            <a:extLst>
              <a:ext uri="{FF2B5EF4-FFF2-40B4-BE49-F238E27FC236}">
                <a16:creationId xmlns:a16="http://schemas.microsoft.com/office/drawing/2014/main" id="{0C05F56E-FFD2-1ABA-B6F5-AAB687DC816A}"/>
              </a:ext>
            </a:extLst>
          </p:cNvPr>
          <p:cNvSpPr txBox="1">
            <a:spLocks noGrp="1"/>
          </p:cNvSpPr>
          <p:nvPr>
            <p:ph type="title"/>
          </p:nvPr>
        </p:nvSpPr>
        <p:spPr>
          <a:xfrm>
            <a:off x="838201" y="620114"/>
            <a:ext cx="6041571" cy="55422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SemiBold"/>
              <a:buNone/>
              <a:defRPr sz="1800">
                <a:latin typeface="+mj-lt"/>
                <a:ea typeface="Futura "/>
                <a:cs typeface="Futura "/>
                <a:sym typeface="Titillium Web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 name="Table Placeholder 3">
            <a:extLst>
              <a:ext uri="{FF2B5EF4-FFF2-40B4-BE49-F238E27FC236}">
                <a16:creationId xmlns:a16="http://schemas.microsoft.com/office/drawing/2014/main" id="{C36EEF6C-05D3-1E3A-4003-2E85ECD42A9D}"/>
              </a:ext>
            </a:extLst>
          </p:cNvPr>
          <p:cNvSpPr>
            <a:spLocks noGrp="1"/>
          </p:cNvSpPr>
          <p:nvPr>
            <p:ph type="tbl" sz="quarter" idx="10"/>
          </p:nvPr>
        </p:nvSpPr>
        <p:spPr>
          <a:xfrm>
            <a:off x="838200" y="1377950"/>
            <a:ext cx="10783888" cy="4821238"/>
          </a:xfrm>
        </p:spPr>
        <p:txBody>
          <a:bodyPr/>
          <a:lstStyle>
            <a:lvl1pPr>
              <a:defRPr>
                <a:latin typeface="+mj-lt"/>
              </a:defRPr>
            </a:lvl1pPr>
          </a:lstStyle>
          <a:p>
            <a:endParaRPr lang="en-US"/>
          </a:p>
        </p:txBody>
      </p:sp>
    </p:spTree>
    <p:extLst>
      <p:ext uri="{BB962C8B-B14F-4D97-AF65-F5344CB8AC3E}">
        <p14:creationId xmlns:p14="http://schemas.microsoft.com/office/powerpoint/2010/main" val="4085540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omparison" type="twoTxTwoObj">
  <p:cSld name="2_Comparison">
    <p:bg>
      <p:bgPr>
        <a:solidFill>
          <a:srgbClr val="075190"/>
        </a:solidFill>
        <a:effectLst/>
      </p:bgPr>
    </p:bg>
    <p:spTree>
      <p:nvGrpSpPr>
        <p:cNvPr id="1" name="Shape 137"/>
        <p:cNvGrpSpPr/>
        <p:nvPr/>
      </p:nvGrpSpPr>
      <p:grpSpPr>
        <a:xfrm>
          <a:off x="0" y="0"/>
          <a:ext cx="0" cy="0"/>
          <a:chOff x="0" y="0"/>
          <a:chExt cx="0" cy="0"/>
        </a:xfrm>
      </p:grpSpPr>
      <p:sp>
        <p:nvSpPr>
          <p:cNvPr id="138" name="Google Shape;138;p41"/>
          <p:cNvSpPr txBox="1">
            <a:spLocks noGrp="1"/>
          </p:cNvSpPr>
          <p:nvPr>
            <p:ph type="title"/>
          </p:nvPr>
        </p:nvSpPr>
        <p:spPr>
          <a:xfrm>
            <a:off x="839790" y="1798053"/>
            <a:ext cx="43418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Titillium Web"/>
              <a:buNone/>
              <a:defRPr>
                <a:solidFill>
                  <a:schemeClr val="lt1"/>
                </a:solidFill>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41"/>
          <p:cNvSpPr txBox="1">
            <a:spLocks noGrp="1"/>
          </p:cNvSpPr>
          <p:nvPr>
            <p:ph type="body" idx="1"/>
          </p:nvPr>
        </p:nvSpPr>
        <p:spPr>
          <a:xfrm>
            <a:off x="839789" y="3427747"/>
            <a:ext cx="5157787" cy="693692"/>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563"/>
              </a:spcBef>
              <a:spcAft>
                <a:spcPts val="0"/>
              </a:spcAft>
              <a:buClr>
                <a:schemeClr val="lt1"/>
              </a:buClr>
              <a:buSzPts val="2400"/>
              <a:buNone/>
              <a:defRPr sz="1350" b="1">
                <a:solidFill>
                  <a:schemeClr val="lt1"/>
                </a:solidFill>
                <a:latin typeface="+mj-lt"/>
              </a:defRPr>
            </a:lvl1pPr>
            <a:lvl2pPr marL="514350" lvl="1" indent="-128588" algn="l">
              <a:lnSpc>
                <a:spcPct val="90000"/>
              </a:lnSpc>
              <a:spcBef>
                <a:spcPts val="281"/>
              </a:spcBef>
              <a:spcAft>
                <a:spcPts val="0"/>
              </a:spcAft>
              <a:buClr>
                <a:schemeClr val="dk1"/>
              </a:buClr>
              <a:buSzPts val="2000"/>
              <a:buNone/>
              <a:defRPr sz="1125" b="1"/>
            </a:lvl2pPr>
            <a:lvl3pPr marL="771525" lvl="2" indent="-128588" algn="l">
              <a:lnSpc>
                <a:spcPct val="90000"/>
              </a:lnSpc>
              <a:spcBef>
                <a:spcPts val="281"/>
              </a:spcBef>
              <a:spcAft>
                <a:spcPts val="0"/>
              </a:spcAft>
              <a:buClr>
                <a:schemeClr val="dk1"/>
              </a:buClr>
              <a:buSzPts val="1800"/>
              <a:buNone/>
              <a:defRPr sz="1013" b="1"/>
            </a:lvl3pPr>
            <a:lvl4pPr marL="1028700" lvl="3" indent="-128588" algn="l">
              <a:lnSpc>
                <a:spcPct val="90000"/>
              </a:lnSpc>
              <a:spcBef>
                <a:spcPts val="281"/>
              </a:spcBef>
              <a:spcAft>
                <a:spcPts val="0"/>
              </a:spcAft>
              <a:buClr>
                <a:schemeClr val="dk1"/>
              </a:buClr>
              <a:buSzPts val="1600"/>
              <a:buNone/>
              <a:defRPr sz="900" b="1"/>
            </a:lvl4pPr>
            <a:lvl5pPr marL="1285875" lvl="4" indent="-128588" algn="l">
              <a:lnSpc>
                <a:spcPct val="90000"/>
              </a:lnSpc>
              <a:spcBef>
                <a:spcPts val="281"/>
              </a:spcBef>
              <a:spcAft>
                <a:spcPts val="0"/>
              </a:spcAft>
              <a:buClr>
                <a:schemeClr val="dk1"/>
              </a:buClr>
              <a:buSzPts val="1600"/>
              <a:buNone/>
              <a:defRPr sz="900" b="1"/>
            </a:lvl5pPr>
            <a:lvl6pPr marL="1543050" lvl="5" indent="-128588" algn="l">
              <a:lnSpc>
                <a:spcPct val="90000"/>
              </a:lnSpc>
              <a:spcBef>
                <a:spcPts val="281"/>
              </a:spcBef>
              <a:spcAft>
                <a:spcPts val="0"/>
              </a:spcAft>
              <a:buClr>
                <a:schemeClr val="dk1"/>
              </a:buClr>
              <a:buSzPts val="1600"/>
              <a:buNone/>
              <a:defRPr sz="900" b="1"/>
            </a:lvl6pPr>
            <a:lvl7pPr marL="1800225" lvl="6" indent="-128588" algn="l">
              <a:lnSpc>
                <a:spcPct val="90000"/>
              </a:lnSpc>
              <a:spcBef>
                <a:spcPts val="281"/>
              </a:spcBef>
              <a:spcAft>
                <a:spcPts val="0"/>
              </a:spcAft>
              <a:buClr>
                <a:schemeClr val="dk1"/>
              </a:buClr>
              <a:buSzPts val="1600"/>
              <a:buNone/>
              <a:defRPr sz="900" b="1"/>
            </a:lvl7pPr>
            <a:lvl8pPr marL="2057400" lvl="7" indent="-128588" algn="l">
              <a:lnSpc>
                <a:spcPct val="90000"/>
              </a:lnSpc>
              <a:spcBef>
                <a:spcPts val="281"/>
              </a:spcBef>
              <a:spcAft>
                <a:spcPts val="0"/>
              </a:spcAft>
              <a:buClr>
                <a:schemeClr val="dk1"/>
              </a:buClr>
              <a:buSzPts val="1600"/>
              <a:buNone/>
              <a:defRPr sz="900" b="1"/>
            </a:lvl8pPr>
            <a:lvl9pPr marL="2314575" lvl="8" indent="-128588" algn="l">
              <a:lnSpc>
                <a:spcPct val="90000"/>
              </a:lnSpc>
              <a:spcBef>
                <a:spcPts val="281"/>
              </a:spcBef>
              <a:spcAft>
                <a:spcPts val="0"/>
              </a:spcAft>
              <a:buClr>
                <a:schemeClr val="dk1"/>
              </a:buClr>
              <a:buSzPts val="1600"/>
              <a:buNone/>
              <a:defRPr sz="900" b="1"/>
            </a:lvl9pPr>
          </a:lstStyle>
          <a:p>
            <a:endParaRPr/>
          </a:p>
        </p:txBody>
      </p:sp>
      <p:sp>
        <p:nvSpPr>
          <p:cNvPr id="140" name="Google Shape;140;p41"/>
          <p:cNvSpPr txBox="1">
            <a:spLocks noGrp="1"/>
          </p:cNvSpPr>
          <p:nvPr>
            <p:ph type="body" idx="2"/>
          </p:nvPr>
        </p:nvSpPr>
        <p:spPr>
          <a:xfrm>
            <a:off x="839789" y="4276436"/>
            <a:ext cx="5157787" cy="1913226"/>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lt1"/>
              </a:buClr>
              <a:buSzPts val="2000"/>
              <a:buNone/>
              <a:defRPr sz="1125">
                <a:solidFill>
                  <a:schemeClr val="lt1"/>
                </a:solidFill>
                <a:latin typeface="+mj-lt"/>
              </a:defRPr>
            </a:lvl1pPr>
            <a:lvl2pPr marL="514350" lvl="1" indent="-192881" algn="l">
              <a:lnSpc>
                <a:spcPct val="90000"/>
              </a:lnSpc>
              <a:spcBef>
                <a:spcPts val="281"/>
              </a:spcBef>
              <a:spcAft>
                <a:spcPts val="0"/>
              </a:spcAft>
              <a:buClr>
                <a:schemeClr val="lt1"/>
              </a:buClr>
              <a:buSzPts val="1800"/>
              <a:buChar char="•"/>
              <a:defRPr sz="1013">
                <a:solidFill>
                  <a:schemeClr val="lt1"/>
                </a:solidFill>
              </a:defRPr>
            </a:lvl2pPr>
            <a:lvl3pPr marL="771525" lvl="2" indent="-185738" algn="l">
              <a:lnSpc>
                <a:spcPct val="90000"/>
              </a:lnSpc>
              <a:spcBef>
                <a:spcPts val="281"/>
              </a:spcBef>
              <a:spcAft>
                <a:spcPts val="0"/>
              </a:spcAft>
              <a:buClr>
                <a:schemeClr val="lt1"/>
              </a:buClr>
              <a:buSzPts val="1600"/>
              <a:buChar char="•"/>
              <a:defRPr sz="900">
                <a:solidFill>
                  <a:schemeClr val="lt1"/>
                </a:solidFill>
              </a:defRPr>
            </a:lvl3pPr>
            <a:lvl4pPr marL="1028700" lvl="3" indent="-178594" algn="l">
              <a:lnSpc>
                <a:spcPct val="90000"/>
              </a:lnSpc>
              <a:spcBef>
                <a:spcPts val="281"/>
              </a:spcBef>
              <a:spcAft>
                <a:spcPts val="0"/>
              </a:spcAft>
              <a:buClr>
                <a:schemeClr val="lt1"/>
              </a:buClr>
              <a:buSzPts val="1400"/>
              <a:buChar char="•"/>
              <a:defRPr sz="788">
                <a:solidFill>
                  <a:schemeClr val="lt1"/>
                </a:solidFill>
              </a:defRPr>
            </a:lvl4pPr>
            <a:lvl5pPr marL="1285875" lvl="4" indent="-178594" algn="l">
              <a:lnSpc>
                <a:spcPct val="90000"/>
              </a:lnSpc>
              <a:spcBef>
                <a:spcPts val="281"/>
              </a:spcBef>
              <a:spcAft>
                <a:spcPts val="0"/>
              </a:spcAft>
              <a:buClr>
                <a:schemeClr val="lt1"/>
              </a:buClr>
              <a:buSzPts val="1400"/>
              <a:buChar char="•"/>
              <a:defRPr sz="788">
                <a:solidFill>
                  <a:schemeClr val="lt1"/>
                </a:solidFill>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sp>
        <p:nvSpPr>
          <p:cNvPr id="141" name="Google Shape;141;p41"/>
          <p:cNvSpPr txBox="1">
            <a:spLocks noGrp="1"/>
          </p:cNvSpPr>
          <p:nvPr>
            <p:ph type="body" idx="3"/>
          </p:nvPr>
        </p:nvSpPr>
        <p:spPr>
          <a:xfrm>
            <a:off x="6172202" y="3427747"/>
            <a:ext cx="5183188" cy="693692"/>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563"/>
              </a:spcBef>
              <a:spcAft>
                <a:spcPts val="0"/>
              </a:spcAft>
              <a:buClr>
                <a:schemeClr val="lt1"/>
              </a:buClr>
              <a:buSzPts val="2400"/>
              <a:buNone/>
              <a:defRPr sz="1350" b="1">
                <a:solidFill>
                  <a:schemeClr val="lt1"/>
                </a:solidFill>
                <a:latin typeface="+mj-lt"/>
              </a:defRPr>
            </a:lvl1pPr>
            <a:lvl2pPr marL="514350" lvl="1" indent="-128588" algn="l">
              <a:lnSpc>
                <a:spcPct val="90000"/>
              </a:lnSpc>
              <a:spcBef>
                <a:spcPts val="281"/>
              </a:spcBef>
              <a:spcAft>
                <a:spcPts val="0"/>
              </a:spcAft>
              <a:buClr>
                <a:schemeClr val="dk1"/>
              </a:buClr>
              <a:buSzPts val="2000"/>
              <a:buNone/>
              <a:defRPr sz="1125" b="1"/>
            </a:lvl2pPr>
            <a:lvl3pPr marL="771525" lvl="2" indent="-128588" algn="l">
              <a:lnSpc>
                <a:spcPct val="90000"/>
              </a:lnSpc>
              <a:spcBef>
                <a:spcPts val="281"/>
              </a:spcBef>
              <a:spcAft>
                <a:spcPts val="0"/>
              </a:spcAft>
              <a:buClr>
                <a:schemeClr val="dk1"/>
              </a:buClr>
              <a:buSzPts val="1800"/>
              <a:buNone/>
              <a:defRPr sz="1013" b="1"/>
            </a:lvl3pPr>
            <a:lvl4pPr marL="1028700" lvl="3" indent="-128588" algn="l">
              <a:lnSpc>
                <a:spcPct val="90000"/>
              </a:lnSpc>
              <a:spcBef>
                <a:spcPts val="281"/>
              </a:spcBef>
              <a:spcAft>
                <a:spcPts val="0"/>
              </a:spcAft>
              <a:buClr>
                <a:schemeClr val="dk1"/>
              </a:buClr>
              <a:buSzPts val="1600"/>
              <a:buNone/>
              <a:defRPr sz="900" b="1"/>
            </a:lvl4pPr>
            <a:lvl5pPr marL="1285875" lvl="4" indent="-128588" algn="l">
              <a:lnSpc>
                <a:spcPct val="90000"/>
              </a:lnSpc>
              <a:spcBef>
                <a:spcPts val="281"/>
              </a:spcBef>
              <a:spcAft>
                <a:spcPts val="0"/>
              </a:spcAft>
              <a:buClr>
                <a:schemeClr val="dk1"/>
              </a:buClr>
              <a:buSzPts val="1600"/>
              <a:buNone/>
              <a:defRPr sz="900" b="1"/>
            </a:lvl5pPr>
            <a:lvl6pPr marL="1543050" lvl="5" indent="-128588" algn="l">
              <a:lnSpc>
                <a:spcPct val="90000"/>
              </a:lnSpc>
              <a:spcBef>
                <a:spcPts val="281"/>
              </a:spcBef>
              <a:spcAft>
                <a:spcPts val="0"/>
              </a:spcAft>
              <a:buClr>
                <a:schemeClr val="dk1"/>
              </a:buClr>
              <a:buSzPts val="1600"/>
              <a:buNone/>
              <a:defRPr sz="900" b="1"/>
            </a:lvl6pPr>
            <a:lvl7pPr marL="1800225" lvl="6" indent="-128588" algn="l">
              <a:lnSpc>
                <a:spcPct val="90000"/>
              </a:lnSpc>
              <a:spcBef>
                <a:spcPts val="281"/>
              </a:spcBef>
              <a:spcAft>
                <a:spcPts val="0"/>
              </a:spcAft>
              <a:buClr>
                <a:schemeClr val="dk1"/>
              </a:buClr>
              <a:buSzPts val="1600"/>
              <a:buNone/>
              <a:defRPr sz="900" b="1"/>
            </a:lvl7pPr>
            <a:lvl8pPr marL="2057400" lvl="7" indent="-128588" algn="l">
              <a:lnSpc>
                <a:spcPct val="90000"/>
              </a:lnSpc>
              <a:spcBef>
                <a:spcPts val="281"/>
              </a:spcBef>
              <a:spcAft>
                <a:spcPts val="0"/>
              </a:spcAft>
              <a:buClr>
                <a:schemeClr val="dk1"/>
              </a:buClr>
              <a:buSzPts val="1600"/>
              <a:buNone/>
              <a:defRPr sz="900" b="1"/>
            </a:lvl8pPr>
            <a:lvl9pPr marL="2314575" lvl="8" indent="-128588" algn="l">
              <a:lnSpc>
                <a:spcPct val="90000"/>
              </a:lnSpc>
              <a:spcBef>
                <a:spcPts val="281"/>
              </a:spcBef>
              <a:spcAft>
                <a:spcPts val="0"/>
              </a:spcAft>
              <a:buClr>
                <a:schemeClr val="dk1"/>
              </a:buClr>
              <a:buSzPts val="1600"/>
              <a:buNone/>
              <a:defRPr sz="900" b="1"/>
            </a:lvl9pPr>
          </a:lstStyle>
          <a:p>
            <a:endParaRPr/>
          </a:p>
        </p:txBody>
      </p:sp>
      <p:sp>
        <p:nvSpPr>
          <p:cNvPr id="142" name="Google Shape;142;p41"/>
          <p:cNvSpPr txBox="1">
            <a:spLocks noGrp="1"/>
          </p:cNvSpPr>
          <p:nvPr>
            <p:ph type="body" idx="4"/>
          </p:nvPr>
        </p:nvSpPr>
        <p:spPr>
          <a:xfrm>
            <a:off x="6172202" y="4276436"/>
            <a:ext cx="5183188" cy="1913226"/>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lt1"/>
              </a:buClr>
              <a:buSzPts val="2000"/>
              <a:buNone/>
              <a:defRPr sz="1125">
                <a:solidFill>
                  <a:schemeClr val="lt1"/>
                </a:solidFill>
                <a:latin typeface="+mj-lt"/>
              </a:defRPr>
            </a:lvl1pPr>
            <a:lvl2pPr marL="514350" lvl="1" indent="-192881" algn="l">
              <a:lnSpc>
                <a:spcPct val="90000"/>
              </a:lnSpc>
              <a:spcBef>
                <a:spcPts val="281"/>
              </a:spcBef>
              <a:spcAft>
                <a:spcPts val="0"/>
              </a:spcAft>
              <a:buClr>
                <a:schemeClr val="lt1"/>
              </a:buClr>
              <a:buSzPts val="1800"/>
              <a:buChar char="•"/>
              <a:defRPr sz="1013">
                <a:solidFill>
                  <a:schemeClr val="lt1"/>
                </a:solidFill>
              </a:defRPr>
            </a:lvl2pPr>
            <a:lvl3pPr marL="771525" lvl="2" indent="-185738" algn="l">
              <a:lnSpc>
                <a:spcPct val="90000"/>
              </a:lnSpc>
              <a:spcBef>
                <a:spcPts val="281"/>
              </a:spcBef>
              <a:spcAft>
                <a:spcPts val="0"/>
              </a:spcAft>
              <a:buClr>
                <a:schemeClr val="lt1"/>
              </a:buClr>
              <a:buSzPts val="1600"/>
              <a:buChar char="•"/>
              <a:defRPr sz="900">
                <a:solidFill>
                  <a:schemeClr val="lt1"/>
                </a:solidFill>
              </a:defRPr>
            </a:lvl3pPr>
            <a:lvl4pPr marL="1028700" lvl="3" indent="-178594" algn="l">
              <a:lnSpc>
                <a:spcPct val="90000"/>
              </a:lnSpc>
              <a:spcBef>
                <a:spcPts val="281"/>
              </a:spcBef>
              <a:spcAft>
                <a:spcPts val="0"/>
              </a:spcAft>
              <a:buClr>
                <a:schemeClr val="lt1"/>
              </a:buClr>
              <a:buSzPts val="1400"/>
              <a:buChar char="•"/>
              <a:defRPr sz="788">
                <a:solidFill>
                  <a:schemeClr val="lt1"/>
                </a:solidFill>
              </a:defRPr>
            </a:lvl4pPr>
            <a:lvl5pPr marL="1285875" lvl="4" indent="-178594" algn="l">
              <a:lnSpc>
                <a:spcPct val="90000"/>
              </a:lnSpc>
              <a:spcBef>
                <a:spcPts val="281"/>
              </a:spcBef>
              <a:spcAft>
                <a:spcPts val="0"/>
              </a:spcAft>
              <a:buClr>
                <a:schemeClr val="lt1"/>
              </a:buClr>
              <a:buSzPts val="1400"/>
              <a:buChar char="•"/>
              <a:defRPr sz="788">
                <a:solidFill>
                  <a:schemeClr val="lt1"/>
                </a:solidFill>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pic>
        <p:nvPicPr>
          <p:cNvPr id="10" name="Google Shape;27;p29">
            <a:extLst>
              <a:ext uri="{FF2B5EF4-FFF2-40B4-BE49-F238E27FC236}">
                <a16:creationId xmlns:a16="http://schemas.microsoft.com/office/drawing/2014/main" id="{15CBC54A-43C9-4F17-081B-8650F7DDCB86}"/>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69"/>
            <a:ext cx="568601" cy="464841"/>
          </a:xfrm>
          <a:prstGeom prst="rect">
            <a:avLst/>
          </a:prstGeom>
          <a:noFill/>
          <a:ln>
            <a:noFill/>
          </a:ln>
        </p:spPr>
      </p:pic>
      <p:sp>
        <p:nvSpPr>
          <p:cNvPr id="2" name="Google Shape;55;p33">
            <a:extLst>
              <a:ext uri="{FF2B5EF4-FFF2-40B4-BE49-F238E27FC236}">
                <a16:creationId xmlns:a16="http://schemas.microsoft.com/office/drawing/2014/main" id="{CC45F643-A167-7635-D7FF-3E96DBE0B3CC}"/>
              </a:ext>
            </a:extLst>
          </p:cNvPr>
          <p:cNvSpPr/>
          <p:nvPr userDrawn="1"/>
        </p:nvSpPr>
        <p:spPr>
          <a:xfrm>
            <a:off x="0" y="6619075"/>
            <a:ext cx="12192000" cy="246888"/>
          </a:xfrm>
          <a:prstGeom prst="rect">
            <a:avLst/>
          </a:prstGeom>
          <a:solidFill>
            <a:schemeClr val="lt1"/>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cxnSp>
        <p:nvCxnSpPr>
          <p:cNvPr id="3" name="Google Shape;377;p13">
            <a:extLst>
              <a:ext uri="{FF2B5EF4-FFF2-40B4-BE49-F238E27FC236}">
                <a16:creationId xmlns:a16="http://schemas.microsoft.com/office/drawing/2014/main" id="{41FA933E-0EA5-E082-D849-D819441E40B6}"/>
              </a:ext>
              <a:ext uri="{C183D7F6-B498-43B3-948B-1728B52AA6E4}">
                <adec:decorative xmlns:adec="http://schemas.microsoft.com/office/drawing/2017/decorative" val="1"/>
              </a:ext>
            </a:extLst>
          </p:cNvPr>
          <p:cNvCxnSpPr/>
          <p:nvPr userDrawn="1"/>
        </p:nvCxnSpPr>
        <p:spPr>
          <a:xfrm rot="10800000" flipH="1">
            <a:off x="968831" y="2954155"/>
            <a:ext cx="1951119" cy="123"/>
          </a:xfrm>
          <a:prstGeom prst="straightConnector1">
            <a:avLst/>
          </a:prstGeom>
          <a:noFill/>
          <a:ln w="57150" cap="flat" cmpd="sng">
            <a:solidFill>
              <a:schemeClr val="accent3"/>
            </a:solidFill>
            <a:prstDash val="solid"/>
            <a:miter lim="800000"/>
            <a:headEnd type="none" w="sm" len="sm"/>
            <a:tailEnd type="none" w="sm" len="sm"/>
          </a:ln>
        </p:spPr>
      </p:cxnSp>
    </p:spTree>
    <p:extLst>
      <p:ext uri="{BB962C8B-B14F-4D97-AF65-F5344CB8AC3E}">
        <p14:creationId xmlns:p14="http://schemas.microsoft.com/office/powerpoint/2010/main" val="426851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5"/>
        <p:cNvGrpSpPr/>
        <p:nvPr/>
      </p:nvGrpSpPr>
      <p:grpSpPr>
        <a:xfrm>
          <a:off x="0" y="0"/>
          <a:ext cx="0" cy="0"/>
          <a:chOff x="0" y="0"/>
          <a:chExt cx="0" cy="0"/>
        </a:xfrm>
      </p:grpSpPr>
      <p:sp>
        <p:nvSpPr>
          <p:cNvPr id="146" name="Google Shape;146;p42"/>
          <p:cNvSpPr txBox="1">
            <a:spLocks noGrp="1"/>
          </p:cNvSpPr>
          <p:nvPr>
            <p:ph type="title"/>
          </p:nvPr>
        </p:nvSpPr>
        <p:spPr>
          <a:xfrm>
            <a:off x="838200" y="309091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 name="Google Shape;27;p29">
            <a:extLst>
              <a:ext uri="{FF2B5EF4-FFF2-40B4-BE49-F238E27FC236}">
                <a16:creationId xmlns:a16="http://schemas.microsoft.com/office/drawing/2014/main" id="{05854331-F7AF-C9B5-6D37-9C0E3CB8ADA9}"/>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cxnSp>
        <p:nvCxnSpPr>
          <p:cNvPr id="2" name="Google Shape;377;p13">
            <a:extLst>
              <a:ext uri="{FF2B5EF4-FFF2-40B4-BE49-F238E27FC236}">
                <a16:creationId xmlns:a16="http://schemas.microsoft.com/office/drawing/2014/main" id="{3D550D6D-C9A6-2C14-2747-036EE90B54E7}"/>
              </a:ext>
              <a:ext uri="{C183D7F6-B498-43B3-948B-1728B52AA6E4}">
                <adec:decorative xmlns:adec="http://schemas.microsoft.com/office/drawing/2017/decorative" val="1"/>
              </a:ext>
            </a:extLst>
          </p:cNvPr>
          <p:cNvCxnSpPr/>
          <p:nvPr userDrawn="1"/>
        </p:nvCxnSpPr>
        <p:spPr>
          <a:xfrm rot="10800000" flipH="1">
            <a:off x="958851" y="3227743"/>
            <a:ext cx="1951119" cy="123"/>
          </a:xfrm>
          <a:prstGeom prst="straightConnector1">
            <a:avLst/>
          </a:prstGeom>
          <a:noFill/>
          <a:ln w="57150" cap="flat" cmpd="sng">
            <a:solidFill>
              <a:srgbClr val="BE1E2D"/>
            </a:solidFill>
            <a:prstDash val="solid"/>
            <a:miter lim="800000"/>
            <a:headEnd type="none" w="sm" len="sm"/>
            <a:tailEnd type="none" w="sm" len="sm"/>
          </a:ln>
        </p:spPr>
      </p:cxnSp>
    </p:spTree>
    <p:extLst>
      <p:ext uri="{BB962C8B-B14F-4D97-AF65-F5344CB8AC3E}">
        <p14:creationId xmlns:p14="http://schemas.microsoft.com/office/powerpoint/2010/main" val="3685521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omparison" preserve="1" userDrawn="1">
  <p:cSld name="2_Comparison">
    <p:bg>
      <p:bgPr>
        <a:solidFill>
          <a:srgbClr val="075190"/>
        </a:solidFill>
        <a:effectLst/>
      </p:bgPr>
    </p:bg>
    <p:spTree>
      <p:nvGrpSpPr>
        <p:cNvPr id="1" name="Shape 137"/>
        <p:cNvGrpSpPr/>
        <p:nvPr/>
      </p:nvGrpSpPr>
      <p:grpSpPr>
        <a:xfrm>
          <a:off x="0" y="0"/>
          <a:ext cx="0" cy="0"/>
          <a:chOff x="0" y="0"/>
          <a:chExt cx="0" cy="0"/>
        </a:xfrm>
      </p:grpSpPr>
      <p:pic>
        <p:nvPicPr>
          <p:cNvPr id="10" name="Google Shape;27;p29">
            <a:extLst>
              <a:ext uri="{FF2B5EF4-FFF2-40B4-BE49-F238E27FC236}">
                <a16:creationId xmlns:a16="http://schemas.microsoft.com/office/drawing/2014/main" id="{15CBC54A-43C9-4F17-081B-8650F7DDCB86}"/>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69"/>
            <a:ext cx="568601" cy="464841"/>
          </a:xfrm>
          <a:prstGeom prst="rect">
            <a:avLst/>
          </a:prstGeom>
          <a:noFill/>
          <a:ln>
            <a:noFill/>
          </a:ln>
        </p:spPr>
      </p:pic>
      <p:sp>
        <p:nvSpPr>
          <p:cNvPr id="2" name="Google Shape;55;p33">
            <a:extLst>
              <a:ext uri="{FF2B5EF4-FFF2-40B4-BE49-F238E27FC236}">
                <a16:creationId xmlns:a16="http://schemas.microsoft.com/office/drawing/2014/main" id="{CC45F643-A167-7635-D7FF-3E96DBE0B3CC}"/>
              </a:ext>
            </a:extLst>
          </p:cNvPr>
          <p:cNvSpPr/>
          <p:nvPr userDrawn="1"/>
        </p:nvSpPr>
        <p:spPr>
          <a:xfrm>
            <a:off x="0" y="6619075"/>
            <a:ext cx="12192000" cy="246888"/>
          </a:xfrm>
          <a:prstGeom prst="rect">
            <a:avLst/>
          </a:prstGeom>
          <a:solidFill>
            <a:schemeClr val="lt1"/>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3" name="Google Shape;146;p42">
            <a:extLst>
              <a:ext uri="{FF2B5EF4-FFF2-40B4-BE49-F238E27FC236}">
                <a16:creationId xmlns:a16="http://schemas.microsoft.com/office/drawing/2014/main" id="{0D439D33-6287-16FD-BBA7-D27183B36657}"/>
              </a:ext>
            </a:extLst>
          </p:cNvPr>
          <p:cNvSpPr txBox="1">
            <a:spLocks noGrp="1"/>
          </p:cNvSpPr>
          <p:nvPr>
            <p:ph type="title"/>
          </p:nvPr>
        </p:nvSpPr>
        <p:spPr>
          <a:xfrm>
            <a:off x="838200" y="309091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1"/>
                </a:solidFill>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 name="Google Shape;377;p13">
            <a:extLst>
              <a:ext uri="{FF2B5EF4-FFF2-40B4-BE49-F238E27FC236}">
                <a16:creationId xmlns:a16="http://schemas.microsoft.com/office/drawing/2014/main" id="{7F95637A-936D-ECF5-7A95-DE61B6A9E11E}"/>
              </a:ext>
              <a:ext uri="{C183D7F6-B498-43B3-948B-1728B52AA6E4}">
                <adec:decorative xmlns:adec="http://schemas.microsoft.com/office/drawing/2017/decorative" val="1"/>
              </a:ext>
            </a:extLst>
          </p:cNvPr>
          <p:cNvCxnSpPr/>
          <p:nvPr userDrawn="1"/>
        </p:nvCxnSpPr>
        <p:spPr>
          <a:xfrm rot="10800000" flipH="1">
            <a:off x="954394" y="3223662"/>
            <a:ext cx="1951119" cy="123"/>
          </a:xfrm>
          <a:prstGeom prst="straightConnector1">
            <a:avLst/>
          </a:prstGeom>
          <a:noFill/>
          <a:ln w="57150" cap="flat" cmpd="sng">
            <a:solidFill>
              <a:schemeClr val="accent3"/>
            </a:solidFill>
            <a:prstDash val="solid"/>
            <a:miter lim="800000"/>
            <a:headEnd type="none" w="sm" len="sm"/>
            <a:tailEnd type="none" w="sm" len="sm"/>
          </a:ln>
        </p:spPr>
      </p:cxnSp>
    </p:spTree>
    <p:extLst>
      <p:ext uri="{BB962C8B-B14F-4D97-AF65-F5344CB8AC3E}">
        <p14:creationId xmlns:p14="http://schemas.microsoft.com/office/powerpoint/2010/main" val="2945958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Comparison" preserve="1" userDrawn="1">
  <p:cSld name="1_Comparison">
    <p:bg>
      <p:bgPr>
        <a:solidFill>
          <a:srgbClr val="075190"/>
        </a:solidFill>
        <a:effectLst/>
      </p:bgPr>
    </p:bg>
    <p:spTree>
      <p:nvGrpSpPr>
        <p:cNvPr id="1" name="Shape 137"/>
        <p:cNvGrpSpPr/>
        <p:nvPr/>
      </p:nvGrpSpPr>
      <p:grpSpPr>
        <a:xfrm>
          <a:off x="0" y="0"/>
          <a:ext cx="0" cy="0"/>
          <a:chOff x="0" y="0"/>
          <a:chExt cx="0" cy="0"/>
        </a:xfrm>
      </p:grpSpPr>
      <p:pic>
        <p:nvPicPr>
          <p:cNvPr id="10" name="Google Shape;27;p29">
            <a:extLst>
              <a:ext uri="{FF2B5EF4-FFF2-40B4-BE49-F238E27FC236}">
                <a16:creationId xmlns:a16="http://schemas.microsoft.com/office/drawing/2014/main" id="{15CBC54A-43C9-4F17-081B-8650F7DDCB86}"/>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69"/>
            <a:ext cx="568601" cy="464841"/>
          </a:xfrm>
          <a:prstGeom prst="rect">
            <a:avLst/>
          </a:prstGeom>
          <a:noFill/>
          <a:ln>
            <a:noFill/>
          </a:ln>
        </p:spPr>
      </p:pic>
      <p:sp>
        <p:nvSpPr>
          <p:cNvPr id="2" name="Google Shape;55;p33">
            <a:extLst>
              <a:ext uri="{FF2B5EF4-FFF2-40B4-BE49-F238E27FC236}">
                <a16:creationId xmlns:a16="http://schemas.microsoft.com/office/drawing/2014/main" id="{CC45F643-A167-7635-D7FF-3E96DBE0B3CC}"/>
              </a:ext>
            </a:extLst>
          </p:cNvPr>
          <p:cNvSpPr/>
          <p:nvPr userDrawn="1"/>
        </p:nvSpPr>
        <p:spPr>
          <a:xfrm>
            <a:off x="0" y="6619075"/>
            <a:ext cx="12192000" cy="246888"/>
          </a:xfrm>
          <a:prstGeom prst="rect">
            <a:avLst/>
          </a:prstGeom>
          <a:solidFill>
            <a:schemeClr val="lt1"/>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8809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Title slide">
  <p:cSld name="1-Title slide">
    <p:spTree>
      <p:nvGrpSpPr>
        <p:cNvPr id="1" name="Shape 16"/>
        <p:cNvGrpSpPr/>
        <p:nvPr/>
      </p:nvGrpSpPr>
      <p:grpSpPr>
        <a:xfrm>
          <a:off x="0" y="0"/>
          <a:ext cx="0" cy="0"/>
          <a:chOff x="0" y="0"/>
          <a:chExt cx="0" cy="0"/>
        </a:xfrm>
      </p:grpSpPr>
      <p:sp>
        <p:nvSpPr>
          <p:cNvPr id="17" name="Google Shape;17;p28"/>
          <p:cNvSpPr txBox="1">
            <a:spLocks noGrp="1"/>
          </p:cNvSpPr>
          <p:nvPr>
            <p:ph type="title"/>
          </p:nvPr>
        </p:nvSpPr>
        <p:spPr>
          <a:xfrm>
            <a:off x="839788" y="3108960"/>
            <a:ext cx="5761309" cy="10972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Titillium Web"/>
              <a:buNone/>
              <a:defRPr sz="1350"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8"/>
          <p:cNvSpPr txBox="1">
            <a:spLocks noGrp="1"/>
          </p:cNvSpPr>
          <p:nvPr>
            <p:ph type="body" idx="1"/>
          </p:nvPr>
        </p:nvSpPr>
        <p:spPr>
          <a:xfrm>
            <a:off x="838200" y="4206244"/>
            <a:ext cx="10021389" cy="2116183"/>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dk1"/>
              </a:buClr>
              <a:buSzPts val="1600"/>
              <a:buNone/>
              <a:defRPr sz="900">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9" name="Google Shape;19;p28"/>
          <p:cNvSpPr txBox="1">
            <a:spLocks noGrp="1"/>
          </p:cNvSpPr>
          <p:nvPr>
            <p:ph type="body" idx="2"/>
          </p:nvPr>
        </p:nvSpPr>
        <p:spPr>
          <a:xfrm>
            <a:off x="576946" y="1597364"/>
            <a:ext cx="9475177" cy="1249178"/>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563"/>
              </a:spcBef>
              <a:spcAft>
                <a:spcPts val="0"/>
              </a:spcAft>
              <a:buClr>
                <a:schemeClr val="dk1"/>
              </a:buClr>
              <a:buSzPts val="8000"/>
              <a:buNone/>
              <a:defRPr sz="4500">
                <a:latin typeface="+mj-lt"/>
              </a:defRPr>
            </a:lvl1pPr>
            <a:lvl2pPr marL="514350" lvl="1" indent="-192881" algn="l">
              <a:lnSpc>
                <a:spcPct val="90000"/>
              </a:lnSpc>
              <a:spcBef>
                <a:spcPts val="281"/>
              </a:spcBef>
              <a:spcAft>
                <a:spcPts val="0"/>
              </a:spcAft>
              <a:buClr>
                <a:schemeClr val="dk1"/>
              </a:buClr>
              <a:buSzPts val="1800"/>
              <a:buChar char="•"/>
              <a:defRPr/>
            </a:lvl2pPr>
            <a:lvl3pPr marL="771525" lvl="2" indent="-192881" algn="l">
              <a:lnSpc>
                <a:spcPct val="90000"/>
              </a:lnSpc>
              <a:spcBef>
                <a:spcPts val="281"/>
              </a:spcBef>
              <a:spcAft>
                <a:spcPts val="0"/>
              </a:spcAft>
              <a:buClr>
                <a:schemeClr val="dk1"/>
              </a:buClr>
              <a:buSzPts val="1800"/>
              <a:buChar char="•"/>
              <a:defRPr/>
            </a:lvl3pPr>
            <a:lvl4pPr marL="1028700" lvl="3" indent="-192881" algn="l">
              <a:lnSpc>
                <a:spcPct val="90000"/>
              </a:lnSpc>
              <a:spcBef>
                <a:spcPts val="281"/>
              </a:spcBef>
              <a:spcAft>
                <a:spcPts val="0"/>
              </a:spcAft>
              <a:buClr>
                <a:schemeClr val="dk1"/>
              </a:buClr>
              <a:buSzPts val="1800"/>
              <a:buChar char="•"/>
              <a:defRPr/>
            </a:lvl4pPr>
            <a:lvl5pPr marL="1285875" lvl="4" indent="-192881" algn="l">
              <a:lnSpc>
                <a:spcPct val="90000"/>
              </a:lnSpc>
              <a:spcBef>
                <a:spcPts val="281"/>
              </a:spcBef>
              <a:spcAft>
                <a:spcPts val="0"/>
              </a:spcAft>
              <a:buClr>
                <a:schemeClr val="dk1"/>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pic>
        <p:nvPicPr>
          <p:cNvPr id="8" name="Google Shape;27;p29">
            <a:extLst>
              <a:ext uri="{FF2B5EF4-FFF2-40B4-BE49-F238E27FC236}">
                <a16:creationId xmlns:a16="http://schemas.microsoft.com/office/drawing/2014/main" id="{814DB8A8-DD98-9E4F-42FF-8A100C54A3AD}"/>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cxnSp>
        <p:nvCxnSpPr>
          <p:cNvPr id="3" name="Google Shape;247;p2">
            <a:extLst>
              <a:ext uri="{FF2B5EF4-FFF2-40B4-BE49-F238E27FC236}">
                <a16:creationId xmlns:a16="http://schemas.microsoft.com/office/drawing/2014/main" id="{8E6ACB80-AEDB-CA7B-2FCD-22CED5841F03}"/>
              </a:ext>
              <a:ext uri="{C183D7F6-B498-43B3-948B-1728B52AA6E4}">
                <adec:decorative xmlns:adec="http://schemas.microsoft.com/office/drawing/2017/decorative" val="1"/>
              </a:ext>
            </a:extLst>
          </p:cNvPr>
          <p:cNvCxnSpPr/>
          <p:nvPr userDrawn="1"/>
        </p:nvCxnSpPr>
        <p:spPr>
          <a:xfrm>
            <a:off x="1041917" y="2846542"/>
            <a:ext cx="0" cy="822960"/>
          </a:xfrm>
          <a:prstGeom prst="straightConnector1">
            <a:avLst/>
          </a:prstGeom>
          <a:noFill/>
          <a:ln w="57150" cap="flat" cmpd="sng">
            <a:solidFill>
              <a:srgbClr val="BE1E2D"/>
            </a:solidFill>
            <a:prstDash val="solid"/>
            <a:miter lim="800000"/>
            <a:headEnd type="none" w="sm" len="sm"/>
            <a:tailEnd type="none" w="sm" len="sm"/>
          </a:ln>
        </p:spPr>
      </p:cxnSp>
    </p:spTree>
    <p:extLst>
      <p:ext uri="{BB962C8B-B14F-4D97-AF65-F5344CB8AC3E}">
        <p14:creationId xmlns:p14="http://schemas.microsoft.com/office/powerpoint/2010/main" val="1199024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ouble Timeline">
    <p:spTree>
      <p:nvGrpSpPr>
        <p:cNvPr id="1" name=""/>
        <p:cNvGrpSpPr/>
        <p:nvPr/>
      </p:nvGrpSpPr>
      <p:grpSpPr>
        <a:xfrm>
          <a:off x="0" y="0"/>
          <a:ext cx="0" cy="0"/>
          <a:chOff x="0" y="0"/>
          <a:chExt cx="0" cy="0"/>
        </a:xfrm>
      </p:grpSpPr>
      <p:sp>
        <p:nvSpPr>
          <p:cNvPr id="34" name="Text Placeholder 48">
            <a:extLst>
              <a:ext uri="{FF2B5EF4-FFF2-40B4-BE49-F238E27FC236}">
                <a16:creationId xmlns:a16="http://schemas.microsoft.com/office/drawing/2014/main" id="{C6E48CAB-F1C0-4E71-9686-C02A967E923F}"/>
              </a:ext>
            </a:extLst>
          </p:cNvPr>
          <p:cNvSpPr>
            <a:spLocks noGrp="1"/>
          </p:cNvSpPr>
          <p:nvPr>
            <p:ph type="body" sz="quarter" idx="10" hasCustomPrompt="1"/>
          </p:nvPr>
        </p:nvSpPr>
        <p:spPr>
          <a:xfrm>
            <a:off x="456182" y="4014522"/>
            <a:ext cx="1182118" cy="302186"/>
          </a:xfrm>
        </p:spPr>
        <p:txBody>
          <a:bodyPr lIns="0" rIns="0">
            <a:noAutofit/>
          </a:bodyPr>
          <a:lstStyle>
            <a:lvl1pPr marL="0" indent="0">
              <a:buNone/>
              <a:defRPr sz="16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a:t>
            </a:r>
          </a:p>
        </p:txBody>
      </p:sp>
      <p:sp>
        <p:nvSpPr>
          <p:cNvPr id="35" name="Text Placeholder 50">
            <a:extLst>
              <a:ext uri="{FF2B5EF4-FFF2-40B4-BE49-F238E27FC236}">
                <a16:creationId xmlns:a16="http://schemas.microsoft.com/office/drawing/2014/main" id="{7C226081-D459-4A68-9B23-0C804E6A639C}"/>
              </a:ext>
            </a:extLst>
          </p:cNvPr>
          <p:cNvSpPr>
            <a:spLocks noGrp="1"/>
          </p:cNvSpPr>
          <p:nvPr>
            <p:ph type="body" sz="quarter" idx="11"/>
          </p:nvPr>
        </p:nvSpPr>
        <p:spPr>
          <a:xfrm>
            <a:off x="456182"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a:t>
            </a:r>
          </a:p>
        </p:txBody>
      </p:sp>
      <p:sp>
        <p:nvSpPr>
          <p:cNvPr id="50" name="Text Placeholder 48">
            <a:extLst>
              <a:ext uri="{FF2B5EF4-FFF2-40B4-BE49-F238E27FC236}">
                <a16:creationId xmlns:a16="http://schemas.microsoft.com/office/drawing/2014/main" id="{C32AE455-05F0-44FA-98C4-73D9C60DF896}"/>
              </a:ext>
            </a:extLst>
          </p:cNvPr>
          <p:cNvSpPr>
            <a:spLocks noGrp="1"/>
          </p:cNvSpPr>
          <p:nvPr>
            <p:ph type="body" sz="quarter" idx="32" hasCustomPrompt="1"/>
          </p:nvPr>
        </p:nvSpPr>
        <p:spPr>
          <a:xfrm>
            <a:off x="1839103" y="4014522"/>
            <a:ext cx="1208897" cy="302186"/>
          </a:xfrm>
        </p:spPr>
        <p:txBody>
          <a:bodyPr lIns="0" rIns="0">
            <a:noAutofit/>
          </a:bodyPr>
          <a:lstStyle>
            <a:lvl1pPr marL="0" indent="0">
              <a:buNone/>
              <a:defRPr sz="16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a:t>
            </a:r>
          </a:p>
        </p:txBody>
      </p:sp>
      <p:sp>
        <p:nvSpPr>
          <p:cNvPr id="51" name="Text Placeholder 50">
            <a:extLst>
              <a:ext uri="{FF2B5EF4-FFF2-40B4-BE49-F238E27FC236}">
                <a16:creationId xmlns:a16="http://schemas.microsoft.com/office/drawing/2014/main" id="{3C3FB663-073E-458E-A31A-B15112A0D377}"/>
              </a:ext>
            </a:extLst>
          </p:cNvPr>
          <p:cNvSpPr>
            <a:spLocks noGrp="1"/>
          </p:cNvSpPr>
          <p:nvPr>
            <p:ph type="body" sz="quarter" idx="33"/>
          </p:nvPr>
        </p:nvSpPr>
        <p:spPr>
          <a:xfrm>
            <a:off x="1839103"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a:t>
            </a:r>
          </a:p>
        </p:txBody>
      </p:sp>
      <p:sp>
        <p:nvSpPr>
          <p:cNvPr id="52" name="Text Placeholder 48">
            <a:extLst>
              <a:ext uri="{FF2B5EF4-FFF2-40B4-BE49-F238E27FC236}">
                <a16:creationId xmlns:a16="http://schemas.microsoft.com/office/drawing/2014/main" id="{91332113-C9A3-4B1F-A973-C30104497DCE}"/>
              </a:ext>
            </a:extLst>
          </p:cNvPr>
          <p:cNvSpPr>
            <a:spLocks noGrp="1"/>
          </p:cNvSpPr>
          <p:nvPr>
            <p:ph type="body" sz="quarter" idx="34" hasCustomPrompt="1"/>
          </p:nvPr>
        </p:nvSpPr>
        <p:spPr>
          <a:xfrm>
            <a:off x="3222024" y="4014522"/>
            <a:ext cx="1181099" cy="302186"/>
          </a:xfrm>
        </p:spPr>
        <p:txBody>
          <a:bodyPr lIns="0" rIns="0">
            <a:noAutofit/>
          </a:bodyPr>
          <a:lstStyle>
            <a:lvl1pPr marL="0" indent="0">
              <a:buNone/>
              <a:defRPr sz="16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a:t>
            </a:r>
          </a:p>
        </p:txBody>
      </p:sp>
      <p:sp>
        <p:nvSpPr>
          <p:cNvPr id="53" name="Text Placeholder 50">
            <a:extLst>
              <a:ext uri="{FF2B5EF4-FFF2-40B4-BE49-F238E27FC236}">
                <a16:creationId xmlns:a16="http://schemas.microsoft.com/office/drawing/2014/main" id="{CDAC2DE8-0B23-47D4-A121-018184C5D2BD}"/>
              </a:ext>
            </a:extLst>
          </p:cNvPr>
          <p:cNvSpPr>
            <a:spLocks noGrp="1"/>
          </p:cNvSpPr>
          <p:nvPr>
            <p:ph type="body" sz="quarter" idx="35"/>
          </p:nvPr>
        </p:nvSpPr>
        <p:spPr>
          <a:xfrm>
            <a:off x="3222024"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a:t>
            </a:r>
          </a:p>
        </p:txBody>
      </p:sp>
      <p:sp>
        <p:nvSpPr>
          <p:cNvPr id="54" name="Text Placeholder 48">
            <a:extLst>
              <a:ext uri="{FF2B5EF4-FFF2-40B4-BE49-F238E27FC236}">
                <a16:creationId xmlns:a16="http://schemas.microsoft.com/office/drawing/2014/main" id="{AE8613EE-32F0-4251-809B-6B9907E226CF}"/>
              </a:ext>
            </a:extLst>
          </p:cNvPr>
          <p:cNvSpPr>
            <a:spLocks noGrp="1"/>
          </p:cNvSpPr>
          <p:nvPr>
            <p:ph type="body" sz="quarter" idx="36" hasCustomPrompt="1"/>
          </p:nvPr>
        </p:nvSpPr>
        <p:spPr>
          <a:xfrm>
            <a:off x="4604944" y="4014522"/>
            <a:ext cx="1181099" cy="302186"/>
          </a:xfrm>
        </p:spPr>
        <p:txBody>
          <a:bodyPr lIns="0" rIns="0">
            <a:noAutofit/>
          </a:bodyPr>
          <a:lstStyle>
            <a:lvl1pPr marL="0" indent="0">
              <a:buNone/>
              <a:defRPr sz="16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a:t>
            </a:r>
          </a:p>
        </p:txBody>
      </p:sp>
      <p:sp>
        <p:nvSpPr>
          <p:cNvPr id="55" name="Text Placeholder 50">
            <a:extLst>
              <a:ext uri="{FF2B5EF4-FFF2-40B4-BE49-F238E27FC236}">
                <a16:creationId xmlns:a16="http://schemas.microsoft.com/office/drawing/2014/main" id="{6E9683DA-61F6-48A0-9453-C03FB9794010}"/>
              </a:ext>
            </a:extLst>
          </p:cNvPr>
          <p:cNvSpPr>
            <a:spLocks noGrp="1"/>
          </p:cNvSpPr>
          <p:nvPr>
            <p:ph type="body" sz="quarter" idx="37"/>
          </p:nvPr>
        </p:nvSpPr>
        <p:spPr>
          <a:xfrm>
            <a:off x="4604944"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a:t>
            </a:r>
          </a:p>
        </p:txBody>
      </p:sp>
      <p:sp>
        <p:nvSpPr>
          <p:cNvPr id="56" name="Text Placeholder 48">
            <a:extLst>
              <a:ext uri="{FF2B5EF4-FFF2-40B4-BE49-F238E27FC236}">
                <a16:creationId xmlns:a16="http://schemas.microsoft.com/office/drawing/2014/main" id="{53C09CD9-E6F6-4AA3-968A-491D1568E739}"/>
              </a:ext>
            </a:extLst>
          </p:cNvPr>
          <p:cNvSpPr>
            <a:spLocks noGrp="1"/>
          </p:cNvSpPr>
          <p:nvPr>
            <p:ph type="body" sz="quarter" idx="38" hasCustomPrompt="1"/>
          </p:nvPr>
        </p:nvSpPr>
        <p:spPr>
          <a:xfrm>
            <a:off x="6555230" y="4014522"/>
            <a:ext cx="1181099" cy="302186"/>
          </a:xfrm>
        </p:spPr>
        <p:txBody>
          <a:bodyPr lIns="0" rIns="0">
            <a:noAutofit/>
          </a:bodyPr>
          <a:lstStyle>
            <a:lvl1pPr marL="0" indent="0">
              <a:buNone/>
              <a:defRPr sz="16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a:t>
            </a:r>
          </a:p>
        </p:txBody>
      </p:sp>
      <p:sp>
        <p:nvSpPr>
          <p:cNvPr id="57" name="Text Placeholder 50">
            <a:extLst>
              <a:ext uri="{FF2B5EF4-FFF2-40B4-BE49-F238E27FC236}">
                <a16:creationId xmlns:a16="http://schemas.microsoft.com/office/drawing/2014/main" id="{4457D5F2-D7AE-44A9-847A-D20086BCCC22}"/>
              </a:ext>
            </a:extLst>
          </p:cNvPr>
          <p:cNvSpPr>
            <a:spLocks noGrp="1"/>
          </p:cNvSpPr>
          <p:nvPr>
            <p:ph type="body" sz="quarter" idx="39"/>
          </p:nvPr>
        </p:nvSpPr>
        <p:spPr>
          <a:xfrm>
            <a:off x="6555230"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a:t>
            </a:r>
          </a:p>
        </p:txBody>
      </p:sp>
      <p:sp>
        <p:nvSpPr>
          <p:cNvPr id="58" name="Text Placeholder 48">
            <a:extLst>
              <a:ext uri="{FF2B5EF4-FFF2-40B4-BE49-F238E27FC236}">
                <a16:creationId xmlns:a16="http://schemas.microsoft.com/office/drawing/2014/main" id="{4FBE8211-41BE-41C2-B826-94FD55BC0AA4}"/>
              </a:ext>
            </a:extLst>
          </p:cNvPr>
          <p:cNvSpPr>
            <a:spLocks noGrp="1"/>
          </p:cNvSpPr>
          <p:nvPr>
            <p:ph type="body" sz="quarter" idx="40" hasCustomPrompt="1"/>
          </p:nvPr>
        </p:nvSpPr>
        <p:spPr>
          <a:xfrm>
            <a:off x="7938151" y="4014522"/>
            <a:ext cx="1181098" cy="302186"/>
          </a:xfrm>
        </p:spPr>
        <p:txBody>
          <a:bodyPr lIns="0" rIns="0">
            <a:noAutofit/>
          </a:bodyPr>
          <a:lstStyle>
            <a:lvl1pPr marL="0" indent="0">
              <a:buNone/>
              <a:defRPr sz="16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a:t>
            </a:r>
          </a:p>
        </p:txBody>
      </p:sp>
      <p:sp>
        <p:nvSpPr>
          <p:cNvPr id="59" name="Text Placeholder 50">
            <a:extLst>
              <a:ext uri="{FF2B5EF4-FFF2-40B4-BE49-F238E27FC236}">
                <a16:creationId xmlns:a16="http://schemas.microsoft.com/office/drawing/2014/main" id="{18C75666-F3E0-4AD7-8C05-FEFFEAE1D10C}"/>
              </a:ext>
            </a:extLst>
          </p:cNvPr>
          <p:cNvSpPr>
            <a:spLocks noGrp="1"/>
          </p:cNvSpPr>
          <p:nvPr>
            <p:ph type="body" sz="quarter" idx="41"/>
          </p:nvPr>
        </p:nvSpPr>
        <p:spPr>
          <a:xfrm>
            <a:off x="7938151"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a:t>
            </a:r>
          </a:p>
        </p:txBody>
      </p:sp>
      <p:sp>
        <p:nvSpPr>
          <p:cNvPr id="60" name="Text Placeholder 48">
            <a:extLst>
              <a:ext uri="{FF2B5EF4-FFF2-40B4-BE49-F238E27FC236}">
                <a16:creationId xmlns:a16="http://schemas.microsoft.com/office/drawing/2014/main" id="{66478F13-D9B8-4439-9B08-804CD6848EB9}"/>
              </a:ext>
            </a:extLst>
          </p:cNvPr>
          <p:cNvSpPr>
            <a:spLocks noGrp="1"/>
          </p:cNvSpPr>
          <p:nvPr>
            <p:ph type="body" sz="quarter" idx="42" hasCustomPrompt="1"/>
          </p:nvPr>
        </p:nvSpPr>
        <p:spPr>
          <a:xfrm>
            <a:off x="9321072" y="4014522"/>
            <a:ext cx="1181098" cy="302186"/>
          </a:xfrm>
        </p:spPr>
        <p:txBody>
          <a:bodyPr lIns="0" rIns="0">
            <a:noAutofit/>
          </a:bodyPr>
          <a:lstStyle>
            <a:lvl1pPr marL="0" indent="0">
              <a:buNone/>
              <a:defRPr sz="16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a:t>
            </a:r>
          </a:p>
        </p:txBody>
      </p:sp>
      <p:sp>
        <p:nvSpPr>
          <p:cNvPr id="61" name="Text Placeholder 50">
            <a:extLst>
              <a:ext uri="{FF2B5EF4-FFF2-40B4-BE49-F238E27FC236}">
                <a16:creationId xmlns:a16="http://schemas.microsoft.com/office/drawing/2014/main" id="{08844405-957A-4970-A2B6-D161FED665FF}"/>
              </a:ext>
            </a:extLst>
          </p:cNvPr>
          <p:cNvSpPr>
            <a:spLocks noGrp="1"/>
          </p:cNvSpPr>
          <p:nvPr>
            <p:ph type="body" sz="quarter" idx="43"/>
          </p:nvPr>
        </p:nvSpPr>
        <p:spPr>
          <a:xfrm>
            <a:off x="9321072"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a:t>
            </a:r>
          </a:p>
        </p:txBody>
      </p:sp>
      <p:sp>
        <p:nvSpPr>
          <p:cNvPr id="62" name="Text Placeholder 48">
            <a:extLst>
              <a:ext uri="{FF2B5EF4-FFF2-40B4-BE49-F238E27FC236}">
                <a16:creationId xmlns:a16="http://schemas.microsoft.com/office/drawing/2014/main" id="{6F067D31-AE61-48F0-A497-1908DC77F086}"/>
              </a:ext>
            </a:extLst>
          </p:cNvPr>
          <p:cNvSpPr>
            <a:spLocks noGrp="1"/>
          </p:cNvSpPr>
          <p:nvPr>
            <p:ph type="body" sz="quarter" idx="44" hasCustomPrompt="1"/>
          </p:nvPr>
        </p:nvSpPr>
        <p:spPr>
          <a:xfrm>
            <a:off x="10703992" y="4014522"/>
            <a:ext cx="1181098" cy="302186"/>
          </a:xfrm>
        </p:spPr>
        <p:txBody>
          <a:bodyPr lIns="0" rIns="0">
            <a:noAutofit/>
          </a:bodyPr>
          <a:lstStyle>
            <a:lvl1pPr marL="0" indent="0">
              <a:buNone/>
              <a:defRPr sz="16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a:t>
            </a:r>
          </a:p>
        </p:txBody>
      </p:sp>
      <p:sp>
        <p:nvSpPr>
          <p:cNvPr id="63" name="Text Placeholder 50">
            <a:extLst>
              <a:ext uri="{FF2B5EF4-FFF2-40B4-BE49-F238E27FC236}">
                <a16:creationId xmlns:a16="http://schemas.microsoft.com/office/drawing/2014/main" id="{5B4A526A-A40E-4B7D-94EC-5FDCAD2EAD89}"/>
              </a:ext>
            </a:extLst>
          </p:cNvPr>
          <p:cNvSpPr>
            <a:spLocks noGrp="1"/>
          </p:cNvSpPr>
          <p:nvPr>
            <p:ph type="body" sz="quarter" idx="45"/>
          </p:nvPr>
        </p:nvSpPr>
        <p:spPr>
          <a:xfrm>
            <a:off x="10703992"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a:t>
            </a:r>
          </a:p>
        </p:txBody>
      </p:sp>
      <p:sp>
        <p:nvSpPr>
          <p:cNvPr id="2" name="Title 1">
            <a:extLst>
              <a:ext uri="{FF2B5EF4-FFF2-40B4-BE49-F238E27FC236}">
                <a16:creationId xmlns:a16="http://schemas.microsoft.com/office/drawing/2014/main" id="{31A67390-01C5-4A4E-AF7F-79E8DB2B2D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72533"/>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Title slide" userDrawn="1">
  <p:cSld name="2-Title slide">
    <p:spTree>
      <p:nvGrpSpPr>
        <p:cNvPr id="1" name="Shape 22"/>
        <p:cNvGrpSpPr/>
        <p:nvPr/>
      </p:nvGrpSpPr>
      <p:grpSpPr>
        <a:xfrm>
          <a:off x="0" y="0"/>
          <a:ext cx="0" cy="0"/>
          <a:chOff x="0" y="0"/>
          <a:chExt cx="0" cy="0"/>
        </a:xfrm>
      </p:grpSpPr>
      <p:sp>
        <p:nvSpPr>
          <p:cNvPr id="23" name="Google Shape;23;p29"/>
          <p:cNvSpPr txBox="1">
            <a:spLocks noGrp="1"/>
          </p:cNvSpPr>
          <p:nvPr>
            <p:ph type="title"/>
          </p:nvPr>
        </p:nvSpPr>
        <p:spPr>
          <a:xfrm>
            <a:off x="808037" y="2135169"/>
            <a:ext cx="3962400" cy="96549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Titillium Web"/>
              <a:buNone/>
              <a:defRPr sz="1350"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9"/>
          <p:cNvSpPr>
            <a:spLocks noGrp="1"/>
          </p:cNvSpPr>
          <p:nvPr>
            <p:ph type="pic" idx="2"/>
          </p:nvPr>
        </p:nvSpPr>
        <p:spPr>
          <a:xfrm>
            <a:off x="5183190" y="1"/>
            <a:ext cx="5676401" cy="6322422"/>
          </a:xfrm>
          <a:prstGeom prst="rect">
            <a:avLst/>
          </a:prstGeom>
          <a:noFill/>
          <a:ln>
            <a:noFill/>
          </a:ln>
        </p:spPr>
        <p:txBody>
          <a:bodyPr/>
          <a:lstStyle>
            <a:lvl1pPr>
              <a:defRPr>
                <a:latin typeface="+mj-lt"/>
              </a:defRPr>
            </a:lvl1pPr>
          </a:lstStyle>
          <a:p>
            <a:endParaRPr lang="en-US"/>
          </a:p>
        </p:txBody>
      </p:sp>
      <p:sp>
        <p:nvSpPr>
          <p:cNvPr id="26" name="Google Shape;26;p29"/>
          <p:cNvSpPr txBox="1">
            <a:spLocks noGrp="1"/>
          </p:cNvSpPr>
          <p:nvPr>
            <p:ph type="body" idx="3"/>
          </p:nvPr>
        </p:nvSpPr>
        <p:spPr>
          <a:xfrm>
            <a:off x="716532" y="1227165"/>
            <a:ext cx="4390805" cy="842429"/>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563"/>
              </a:spcBef>
              <a:spcAft>
                <a:spcPts val="0"/>
              </a:spcAft>
              <a:buClr>
                <a:schemeClr val="dk1"/>
              </a:buClr>
              <a:buSzPts val="8000"/>
              <a:buNone/>
              <a:defRPr sz="2250" b="1">
                <a:latin typeface="+mj-lt"/>
              </a:defRPr>
            </a:lvl1pPr>
            <a:lvl2pPr marL="514350" lvl="1" indent="-192881" algn="l">
              <a:lnSpc>
                <a:spcPct val="90000"/>
              </a:lnSpc>
              <a:spcBef>
                <a:spcPts val="281"/>
              </a:spcBef>
              <a:spcAft>
                <a:spcPts val="0"/>
              </a:spcAft>
              <a:buClr>
                <a:schemeClr val="dk1"/>
              </a:buClr>
              <a:buSzPts val="1800"/>
              <a:buChar char="•"/>
              <a:defRPr/>
            </a:lvl2pPr>
            <a:lvl3pPr marL="771525" lvl="2" indent="-192881" algn="l">
              <a:lnSpc>
                <a:spcPct val="90000"/>
              </a:lnSpc>
              <a:spcBef>
                <a:spcPts val="281"/>
              </a:spcBef>
              <a:spcAft>
                <a:spcPts val="0"/>
              </a:spcAft>
              <a:buClr>
                <a:schemeClr val="dk1"/>
              </a:buClr>
              <a:buSzPts val="1800"/>
              <a:buChar char="•"/>
              <a:defRPr/>
            </a:lvl3pPr>
            <a:lvl4pPr marL="1028700" lvl="3" indent="-192881" algn="l">
              <a:lnSpc>
                <a:spcPct val="90000"/>
              </a:lnSpc>
              <a:spcBef>
                <a:spcPts val="281"/>
              </a:spcBef>
              <a:spcAft>
                <a:spcPts val="0"/>
              </a:spcAft>
              <a:buClr>
                <a:schemeClr val="dk1"/>
              </a:buClr>
              <a:buSzPts val="1800"/>
              <a:buChar char="•"/>
              <a:defRPr/>
            </a:lvl4pPr>
            <a:lvl5pPr marL="1285875" lvl="4" indent="-192881" algn="l">
              <a:lnSpc>
                <a:spcPct val="90000"/>
              </a:lnSpc>
              <a:spcBef>
                <a:spcPts val="281"/>
              </a:spcBef>
              <a:spcAft>
                <a:spcPts val="0"/>
              </a:spcAft>
              <a:buClr>
                <a:schemeClr val="dk1"/>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pic>
        <p:nvPicPr>
          <p:cNvPr id="7" name="Google Shape;27;p29">
            <a:extLst>
              <a:ext uri="{FF2B5EF4-FFF2-40B4-BE49-F238E27FC236}">
                <a16:creationId xmlns:a16="http://schemas.microsoft.com/office/drawing/2014/main" id="{09557266-8586-0DB8-3345-111E70487166}"/>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cxnSp>
        <p:nvCxnSpPr>
          <p:cNvPr id="2" name="Google Shape;256;p3">
            <a:extLst>
              <a:ext uri="{FF2B5EF4-FFF2-40B4-BE49-F238E27FC236}">
                <a16:creationId xmlns:a16="http://schemas.microsoft.com/office/drawing/2014/main" id="{62FD7C44-E702-91A3-5893-2F08DE941EFC}"/>
              </a:ext>
              <a:ext uri="{C183D7F6-B498-43B3-948B-1728B52AA6E4}">
                <adec:decorative xmlns:adec="http://schemas.microsoft.com/office/drawing/2017/decorative" val="1"/>
              </a:ext>
            </a:extLst>
          </p:cNvPr>
          <p:cNvCxnSpPr/>
          <p:nvPr userDrawn="1"/>
        </p:nvCxnSpPr>
        <p:spPr>
          <a:xfrm>
            <a:off x="1001657" y="1973655"/>
            <a:ext cx="0" cy="640080"/>
          </a:xfrm>
          <a:prstGeom prst="straightConnector1">
            <a:avLst/>
          </a:prstGeom>
          <a:noFill/>
          <a:ln w="57150" cap="flat" cmpd="sng">
            <a:solidFill>
              <a:srgbClr val="BE1E2D"/>
            </a:solidFill>
            <a:prstDash val="solid"/>
            <a:miter lim="800000"/>
            <a:headEnd type="none" w="sm" len="sm"/>
            <a:tailEnd type="none" w="sm" len="sm"/>
          </a:ln>
        </p:spPr>
      </p:cxnSp>
      <p:sp>
        <p:nvSpPr>
          <p:cNvPr id="3" name="Text Placeholder 2">
            <a:extLst>
              <a:ext uri="{FF2B5EF4-FFF2-40B4-BE49-F238E27FC236}">
                <a16:creationId xmlns:a16="http://schemas.microsoft.com/office/drawing/2014/main" id="{EADCD4EA-8330-4D96-60E3-24415D1ECB74}"/>
              </a:ext>
            </a:extLst>
          </p:cNvPr>
          <p:cNvSpPr>
            <a:spLocks noGrp="1"/>
          </p:cNvSpPr>
          <p:nvPr>
            <p:ph type="body" sz="quarter" idx="10"/>
          </p:nvPr>
        </p:nvSpPr>
        <p:spPr>
          <a:xfrm>
            <a:off x="808039" y="3161212"/>
            <a:ext cx="3962400" cy="3037708"/>
          </a:xfrm>
        </p:spPr>
        <p:txBody>
          <a:bodyPr>
            <a:normAutofit/>
          </a:bodyPr>
          <a:lstStyle>
            <a:lvl1pPr marL="160735" indent="-160735">
              <a:defRPr lang="en-US" sz="900" b="0" i="0" u="none" strike="noStrike" cap="none" dirty="0">
                <a:solidFill>
                  <a:schemeClr val="dk1"/>
                </a:solidFill>
                <a:latin typeface="+mn-lt"/>
                <a:ea typeface="Titillium Web"/>
                <a:cs typeface="Titillium Web"/>
                <a:sym typeface="Titillium Web"/>
              </a:defRPr>
            </a:lvl1pPr>
            <a:lvl2pPr marL="320576" indent="-96441">
              <a:buClr>
                <a:schemeClr val="accent1"/>
              </a:buClr>
              <a:buSzPct val="100000"/>
              <a:defRPr sz="900">
                <a:latin typeface="+mn-lt"/>
              </a:defRPr>
            </a:lvl2pPr>
            <a:lvl3pPr marL="547391" indent="-96441">
              <a:buClr>
                <a:schemeClr val="accent2"/>
              </a:buClr>
              <a:buSzPct val="100000"/>
              <a:buFont typeface="Wingdings" panose="05000000000000000000" pitchFamily="2" charset="2"/>
              <a:buChar char="§"/>
              <a:defRPr sz="788">
                <a:latin typeface="+mn-lt"/>
              </a:defRPr>
            </a:lvl3pPr>
            <a:lvl4pPr marL="804566" indent="-96441">
              <a:buClr>
                <a:schemeClr val="accent3"/>
              </a:buClr>
              <a:buSzPct val="100000"/>
              <a:buFont typeface="Arial" panose="020B0604020202020204" pitchFamily="34" charset="0"/>
              <a:buChar char="•"/>
              <a:defRPr sz="675">
                <a:latin typeface="+mn-lt"/>
              </a:defRPr>
            </a:lvl4pPr>
            <a:lvl5pPr marL="1028700" indent="-96441">
              <a:buClr>
                <a:schemeClr val="accent4"/>
              </a:buClr>
              <a:buSzPct val="100000"/>
              <a:buFont typeface="Wingdings" panose="05000000000000000000" pitchFamily="2" charset="2"/>
              <a:buChar char="§"/>
              <a:defRPr sz="619">
                <a:latin typeface="+mn-lt"/>
              </a:defRPr>
            </a:lvl5pPr>
          </a:lstStyle>
          <a:p>
            <a:pPr marL="96441" marR="0" lvl="0" indent="-96441" algn="l" rtl="0">
              <a:lnSpc>
                <a:spcPct val="90000"/>
              </a:lnSpc>
              <a:spcBef>
                <a:spcPts val="563"/>
              </a:spcBef>
              <a:spcAft>
                <a:spcPts val="0"/>
              </a:spcAft>
              <a:buClr>
                <a:schemeClr val="dk1"/>
              </a:buClr>
              <a:buSzPct val="100000"/>
              <a:buFont typeface="Wingdings" panose="05000000000000000000" pitchFamily="2" charset="2"/>
              <a:buChar cha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5576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and image" userDrawn="1">
  <p:cSld name="Content with Caption and image">
    <p:spTree>
      <p:nvGrpSpPr>
        <p:cNvPr id="1" name="Shape 149"/>
        <p:cNvGrpSpPr/>
        <p:nvPr/>
      </p:nvGrpSpPr>
      <p:grpSpPr>
        <a:xfrm>
          <a:off x="0" y="0"/>
          <a:ext cx="0" cy="0"/>
          <a:chOff x="0" y="0"/>
          <a:chExt cx="0" cy="0"/>
        </a:xfrm>
      </p:grpSpPr>
      <p:sp>
        <p:nvSpPr>
          <p:cNvPr id="150" name="Google Shape;150;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a:buNone/>
              <a:defRPr sz="1800">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43"/>
          <p:cNvSpPr txBox="1">
            <a:spLocks noGrp="1"/>
          </p:cNvSpPr>
          <p:nvPr>
            <p:ph type="body" idx="1"/>
          </p:nvPr>
        </p:nvSpPr>
        <p:spPr>
          <a:xfrm>
            <a:off x="5183188" y="2057400"/>
            <a:ext cx="6172200" cy="3803650"/>
          </a:xfrm>
          <a:prstGeom prst="rect">
            <a:avLst/>
          </a:prstGeom>
          <a:noFill/>
          <a:ln>
            <a:noFill/>
          </a:ln>
        </p:spPr>
        <p:txBody>
          <a:bodyPr spcFirstLastPara="1" wrap="square" lIns="91425" tIns="45700" rIns="91425" bIns="45700" anchor="t" anchorCtr="0">
            <a:normAutofit/>
          </a:bodyPr>
          <a:lstStyle>
            <a:lvl1pPr marL="127695" lvl="0" indent="893" algn="l">
              <a:lnSpc>
                <a:spcPct val="90000"/>
              </a:lnSpc>
              <a:spcBef>
                <a:spcPts val="563"/>
              </a:spcBef>
              <a:spcAft>
                <a:spcPts val="0"/>
              </a:spcAft>
              <a:buClr>
                <a:schemeClr val="dk1"/>
              </a:buClr>
              <a:buSzPts val="3200"/>
              <a:buNone/>
              <a:defRPr sz="1800">
                <a:latin typeface="+mj-lt"/>
              </a:defRPr>
            </a:lvl1pPr>
            <a:lvl2pPr marL="514350" lvl="1" indent="-228600" algn="l">
              <a:lnSpc>
                <a:spcPct val="90000"/>
              </a:lnSpc>
              <a:spcBef>
                <a:spcPts val="281"/>
              </a:spcBef>
              <a:spcAft>
                <a:spcPts val="0"/>
              </a:spcAft>
              <a:buClr>
                <a:schemeClr val="dk1"/>
              </a:buClr>
              <a:buSzPts val="2800"/>
              <a:buChar char="•"/>
              <a:defRPr sz="1575"/>
            </a:lvl2pPr>
            <a:lvl3pPr marL="771525" lvl="2" indent="-214313" algn="l">
              <a:lnSpc>
                <a:spcPct val="90000"/>
              </a:lnSpc>
              <a:spcBef>
                <a:spcPts val="281"/>
              </a:spcBef>
              <a:spcAft>
                <a:spcPts val="0"/>
              </a:spcAft>
              <a:buClr>
                <a:schemeClr val="dk1"/>
              </a:buClr>
              <a:buSzPts val="2400"/>
              <a:buChar char="•"/>
              <a:defRPr sz="1350"/>
            </a:lvl3pPr>
            <a:lvl4pPr marL="1028700" lvl="3" indent="-200025" algn="l">
              <a:lnSpc>
                <a:spcPct val="90000"/>
              </a:lnSpc>
              <a:spcBef>
                <a:spcPts val="281"/>
              </a:spcBef>
              <a:spcAft>
                <a:spcPts val="0"/>
              </a:spcAft>
              <a:buClr>
                <a:schemeClr val="dk1"/>
              </a:buClr>
              <a:buSzPts val="2000"/>
              <a:buChar char="•"/>
              <a:defRPr sz="1125"/>
            </a:lvl4pPr>
            <a:lvl5pPr marL="1285875" lvl="4" indent="-200025" algn="l">
              <a:lnSpc>
                <a:spcPct val="90000"/>
              </a:lnSpc>
              <a:spcBef>
                <a:spcPts val="281"/>
              </a:spcBef>
              <a:spcAft>
                <a:spcPts val="0"/>
              </a:spcAft>
              <a:buClr>
                <a:schemeClr val="dk1"/>
              </a:buClr>
              <a:buSzPts val="2000"/>
              <a:buChar char="•"/>
              <a:defRPr sz="1125"/>
            </a:lvl5pPr>
            <a:lvl6pPr marL="1543050" lvl="5" indent="-200025" algn="l">
              <a:lnSpc>
                <a:spcPct val="90000"/>
              </a:lnSpc>
              <a:spcBef>
                <a:spcPts val="281"/>
              </a:spcBef>
              <a:spcAft>
                <a:spcPts val="0"/>
              </a:spcAft>
              <a:buClr>
                <a:schemeClr val="dk1"/>
              </a:buClr>
              <a:buSzPts val="2000"/>
              <a:buChar char="•"/>
              <a:defRPr sz="1125"/>
            </a:lvl6pPr>
            <a:lvl7pPr marL="1800225" lvl="6" indent="-200025" algn="l">
              <a:lnSpc>
                <a:spcPct val="90000"/>
              </a:lnSpc>
              <a:spcBef>
                <a:spcPts val="281"/>
              </a:spcBef>
              <a:spcAft>
                <a:spcPts val="0"/>
              </a:spcAft>
              <a:buClr>
                <a:schemeClr val="dk1"/>
              </a:buClr>
              <a:buSzPts val="2000"/>
              <a:buChar char="•"/>
              <a:defRPr sz="1125"/>
            </a:lvl7pPr>
            <a:lvl8pPr marL="2057400" lvl="7" indent="-200025" algn="l">
              <a:lnSpc>
                <a:spcPct val="90000"/>
              </a:lnSpc>
              <a:spcBef>
                <a:spcPts val="281"/>
              </a:spcBef>
              <a:spcAft>
                <a:spcPts val="0"/>
              </a:spcAft>
              <a:buClr>
                <a:schemeClr val="dk1"/>
              </a:buClr>
              <a:buSzPts val="2000"/>
              <a:buChar char="•"/>
              <a:defRPr sz="1125"/>
            </a:lvl8pPr>
            <a:lvl9pPr marL="2314575" lvl="8" indent="-200025" algn="l">
              <a:lnSpc>
                <a:spcPct val="90000"/>
              </a:lnSpc>
              <a:spcBef>
                <a:spcPts val="281"/>
              </a:spcBef>
              <a:spcAft>
                <a:spcPts val="0"/>
              </a:spcAft>
              <a:buClr>
                <a:schemeClr val="dk1"/>
              </a:buClr>
              <a:buSzPts val="2000"/>
              <a:buChar char="•"/>
              <a:defRPr sz="1125"/>
            </a:lvl9pPr>
          </a:lstStyle>
          <a:p>
            <a:endParaRPr/>
          </a:p>
        </p:txBody>
      </p:sp>
      <p:pic>
        <p:nvPicPr>
          <p:cNvPr id="8" name="Google Shape;27;p29">
            <a:extLst>
              <a:ext uri="{FF2B5EF4-FFF2-40B4-BE49-F238E27FC236}">
                <a16:creationId xmlns:a16="http://schemas.microsoft.com/office/drawing/2014/main" id="{82B23849-C505-81CF-B169-7AA2EE47E3F0}"/>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Text Placeholder 2">
            <a:extLst>
              <a:ext uri="{FF2B5EF4-FFF2-40B4-BE49-F238E27FC236}">
                <a16:creationId xmlns:a16="http://schemas.microsoft.com/office/drawing/2014/main" id="{193109D4-3231-53F9-51A2-853DB8FC6E96}"/>
              </a:ext>
            </a:extLst>
          </p:cNvPr>
          <p:cNvSpPr>
            <a:spLocks noGrp="1"/>
          </p:cNvSpPr>
          <p:nvPr>
            <p:ph type="body" sz="quarter" idx="10"/>
          </p:nvPr>
        </p:nvSpPr>
        <p:spPr>
          <a:xfrm>
            <a:off x="836613" y="2057400"/>
            <a:ext cx="3933827" cy="4141520"/>
          </a:xfrm>
        </p:spPr>
        <p:txBody>
          <a:bodyPr>
            <a:normAutofit/>
          </a:bodyPr>
          <a:lstStyle>
            <a:lvl1pPr marL="160735" indent="-160735">
              <a:defRPr lang="en-US" sz="900" b="0" i="0" u="none" strike="noStrike" cap="none" dirty="0">
                <a:solidFill>
                  <a:schemeClr val="dk1"/>
                </a:solidFill>
                <a:latin typeface="+mn-lt"/>
                <a:ea typeface="Titillium Web"/>
                <a:cs typeface="Titillium Web"/>
                <a:sym typeface="Titillium Web"/>
              </a:defRPr>
            </a:lvl1pPr>
            <a:lvl2pPr marL="320576" indent="-96441">
              <a:buClr>
                <a:schemeClr val="accent1"/>
              </a:buClr>
              <a:buSzPct val="100000"/>
              <a:defRPr sz="900">
                <a:latin typeface="+mn-lt"/>
              </a:defRPr>
            </a:lvl2pPr>
            <a:lvl3pPr marL="547391" indent="-96441">
              <a:buClr>
                <a:schemeClr val="accent2"/>
              </a:buClr>
              <a:buSzPct val="100000"/>
              <a:buFont typeface="Wingdings" panose="05000000000000000000" pitchFamily="2" charset="2"/>
              <a:buChar char="§"/>
              <a:defRPr sz="788">
                <a:latin typeface="+mn-lt"/>
              </a:defRPr>
            </a:lvl3pPr>
            <a:lvl4pPr marL="804566" indent="-96441">
              <a:buClr>
                <a:schemeClr val="accent3"/>
              </a:buClr>
              <a:buSzPct val="100000"/>
              <a:buFont typeface="Arial" panose="020B0604020202020204" pitchFamily="34" charset="0"/>
              <a:buChar char="•"/>
              <a:defRPr sz="675">
                <a:latin typeface="+mn-lt"/>
              </a:defRPr>
            </a:lvl4pPr>
            <a:lvl5pPr marL="1028700" indent="-96441">
              <a:buClr>
                <a:schemeClr val="accent4"/>
              </a:buClr>
              <a:buSzPct val="100000"/>
              <a:buFont typeface="Wingdings" panose="05000000000000000000" pitchFamily="2" charset="2"/>
              <a:buChar char="§"/>
              <a:defRPr sz="619">
                <a:latin typeface="+mn-lt"/>
              </a:defRPr>
            </a:lvl5pPr>
          </a:lstStyle>
          <a:p>
            <a:pPr marL="96441" marR="0" lvl="0" indent="-96441" algn="l" rtl="0">
              <a:lnSpc>
                <a:spcPct val="90000"/>
              </a:lnSpc>
              <a:spcBef>
                <a:spcPts val="563"/>
              </a:spcBef>
              <a:spcAft>
                <a:spcPts val="0"/>
              </a:spcAft>
              <a:buClr>
                <a:schemeClr val="dk1"/>
              </a:buClr>
              <a:buSzPct val="100000"/>
              <a:buFont typeface="Wingdings" panose="05000000000000000000" pitchFamily="2" charset="2"/>
              <a:buChar cha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9494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ull page image" userDrawn="1">
  <p:cSld name="Full page image">
    <p:spTree>
      <p:nvGrpSpPr>
        <p:cNvPr id="1" name="Shape 155"/>
        <p:cNvGrpSpPr/>
        <p:nvPr/>
      </p:nvGrpSpPr>
      <p:grpSpPr>
        <a:xfrm>
          <a:off x="0" y="0"/>
          <a:ext cx="0" cy="0"/>
          <a:chOff x="0" y="0"/>
          <a:chExt cx="0" cy="0"/>
        </a:xfrm>
      </p:grpSpPr>
      <p:sp>
        <p:nvSpPr>
          <p:cNvPr id="2" name="Google Shape;215;p49">
            <a:extLst>
              <a:ext uri="{FF2B5EF4-FFF2-40B4-BE49-F238E27FC236}">
                <a16:creationId xmlns:a16="http://schemas.microsoft.com/office/drawing/2014/main" id="{72B614D7-4E2D-ECAE-7B6D-4D6CA79BC23B}"/>
              </a:ext>
            </a:extLst>
          </p:cNvPr>
          <p:cNvSpPr txBox="1">
            <a:spLocks noGrp="1"/>
          </p:cNvSpPr>
          <p:nvPr>
            <p:ph type="title"/>
          </p:nvPr>
        </p:nvSpPr>
        <p:spPr>
          <a:xfrm>
            <a:off x="2009683" y="5177167"/>
            <a:ext cx="4207308" cy="3907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Titillium Web"/>
              <a:buNone/>
              <a:defRPr sz="1125" b="1">
                <a:solidFill>
                  <a:schemeClr val="bg1"/>
                </a:solidFill>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 name="Google Shape;27;p29">
            <a:extLst>
              <a:ext uri="{FF2B5EF4-FFF2-40B4-BE49-F238E27FC236}">
                <a16:creationId xmlns:a16="http://schemas.microsoft.com/office/drawing/2014/main" id="{23C49317-6F23-9573-B66F-2F8278E35DC6}"/>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156" name="Google Shape;156;p44"/>
          <p:cNvSpPr>
            <a:spLocks noGrp="1"/>
          </p:cNvSpPr>
          <p:nvPr>
            <p:ph type="pic" idx="2"/>
          </p:nvPr>
        </p:nvSpPr>
        <p:spPr>
          <a:xfrm>
            <a:off x="3" y="0"/>
            <a:ext cx="12191999" cy="6858000"/>
          </a:xfrm>
          <a:prstGeom prst="rect">
            <a:avLst/>
          </a:prstGeom>
          <a:noFill/>
          <a:ln>
            <a:noFill/>
          </a:ln>
        </p:spPr>
      </p:sp>
    </p:spTree>
    <p:extLst>
      <p:ext uri="{BB962C8B-B14F-4D97-AF65-F5344CB8AC3E}">
        <p14:creationId xmlns:p14="http://schemas.microsoft.com/office/powerpoint/2010/main" val="1843786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Content with 3 side sections" userDrawn="1">
  <p:cSld name="1_Content with 3 side sections">
    <p:spTree>
      <p:nvGrpSpPr>
        <p:cNvPr id="1" name="Shape 159"/>
        <p:cNvGrpSpPr/>
        <p:nvPr/>
      </p:nvGrpSpPr>
      <p:grpSpPr>
        <a:xfrm>
          <a:off x="0" y="0"/>
          <a:ext cx="0" cy="0"/>
          <a:chOff x="0" y="0"/>
          <a:chExt cx="0" cy="0"/>
        </a:xfrm>
      </p:grpSpPr>
      <p:sp>
        <p:nvSpPr>
          <p:cNvPr id="162" name="Google Shape;162;p45"/>
          <p:cNvSpPr txBox="1">
            <a:spLocks noGrp="1"/>
          </p:cNvSpPr>
          <p:nvPr>
            <p:ph type="body" idx="1"/>
          </p:nvPr>
        </p:nvSpPr>
        <p:spPr>
          <a:xfrm>
            <a:off x="7049090" y="1520280"/>
            <a:ext cx="1647748" cy="441429"/>
          </a:xfrm>
          <a:prstGeom prst="rect">
            <a:avLst/>
          </a:prstGeom>
          <a:noFill/>
          <a:ln>
            <a:noFill/>
          </a:ln>
        </p:spPr>
        <p:txBody>
          <a:bodyPr spcFirstLastPara="1" wrap="square" lIns="91425" tIns="45700" rIns="91425" bIns="45700" anchor="t" anchorCtr="0">
            <a:normAutofit/>
          </a:bodyPr>
          <a:lstStyle>
            <a:lvl1pPr marL="257175" lvl="0" indent="-128588" algn="r">
              <a:lnSpc>
                <a:spcPct val="90000"/>
              </a:lnSpc>
              <a:spcBef>
                <a:spcPts val="563"/>
              </a:spcBef>
              <a:spcAft>
                <a:spcPts val="0"/>
              </a:spcAft>
              <a:buClr>
                <a:srgbClr val="075190"/>
              </a:buClr>
              <a:buSzPts val="1200"/>
              <a:buNone/>
              <a:defRPr sz="675">
                <a:solidFill>
                  <a:srgbClr val="075190"/>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63" name="Google Shape;163;p45"/>
          <p:cNvSpPr txBox="1">
            <a:spLocks noGrp="1"/>
          </p:cNvSpPr>
          <p:nvPr>
            <p:ph type="body" idx="3"/>
          </p:nvPr>
        </p:nvSpPr>
        <p:spPr>
          <a:xfrm>
            <a:off x="7096876" y="1961711"/>
            <a:ext cx="1599960" cy="632637"/>
          </a:xfrm>
          <a:prstGeom prst="rect">
            <a:avLst/>
          </a:prstGeom>
          <a:noFill/>
          <a:ln>
            <a:noFill/>
          </a:ln>
        </p:spPr>
        <p:txBody>
          <a:bodyPr spcFirstLastPara="1" wrap="square" lIns="91425" tIns="45700" rIns="91425" bIns="45700" anchor="t" anchorCtr="0">
            <a:normAutofit/>
          </a:bodyPr>
          <a:lstStyle>
            <a:lvl1pPr marL="127695" lvl="0" indent="893" algn="r">
              <a:lnSpc>
                <a:spcPct val="90000"/>
              </a:lnSpc>
              <a:spcBef>
                <a:spcPts val="563"/>
              </a:spcBef>
              <a:spcAft>
                <a:spcPts val="0"/>
              </a:spcAft>
              <a:buClr>
                <a:schemeClr val="dk1"/>
              </a:buClr>
              <a:buSzPts val="1000"/>
              <a:buNone/>
              <a:defRPr sz="563">
                <a:solidFill>
                  <a:schemeClr val="dk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64" name="Google Shape;164;p45"/>
          <p:cNvSpPr txBox="1">
            <a:spLocks noGrp="1"/>
          </p:cNvSpPr>
          <p:nvPr>
            <p:ph type="body" idx="4"/>
          </p:nvPr>
        </p:nvSpPr>
        <p:spPr>
          <a:xfrm>
            <a:off x="9590735" y="1522454"/>
            <a:ext cx="1647748" cy="441429"/>
          </a:xfrm>
          <a:prstGeom prst="rect">
            <a:avLst/>
          </a:prstGeom>
          <a:noFill/>
          <a:ln>
            <a:noFill/>
          </a:ln>
        </p:spPr>
        <p:txBody>
          <a:bodyPr spcFirstLastPara="1" wrap="square" lIns="91425" tIns="45700" rIns="91425" bIns="45700" anchor="t" anchorCtr="0">
            <a:normAutofit/>
          </a:bodyPr>
          <a:lstStyle>
            <a:lvl1pPr marL="257175" lvl="0" indent="-128588" algn="r">
              <a:lnSpc>
                <a:spcPct val="90000"/>
              </a:lnSpc>
              <a:spcBef>
                <a:spcPts val="563"/>
              </a:spcBef>
              <a:spcAft>
                <a:spcPts val="0"/>
              </a:spcAft>
              <a:buClr>
                <a:srgbClr val="075190"/>
              </a:buClr>
              <a:buSzPts val="1200"/>
              <a:buNone/>
              <a:defRPr sz="675">
                <a:solidFill>
                  <a:srgbClr val="075190"/>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65" name="Google Shape;165;p45"/>
          <p:cNvSpPr txBox="1">
            <a:spLocks noGrp="1"/>
          </p:cNvSpPr>
          <p:nvPr>
            <p:ph type="body" idx="5"/>
          </p:nvPr>
        </p:nvSpPr>
        <p:spPr>
          <a:xfrm>
            <a:off x="9638521" y="1963887"/>
            <a:ext cx="1599960" cy="632637"/>
          </a:xfrm>
          <a:prstGeom prst="rect">
            <a:avLst/>
          </a:prstGeom>
          <a:noFill/>
          <a:ln>
            <a:noFill/>
          </a:ln>
        </p:spPr>
        <p:txBody>
          <a:bodyPr spcFirstLastPara="1" wrap="square" lIns="91425" tIns="45700" rIns="91425" bIns="45700" anchor="t" anchorCtr="0">
            <a:normAutofit/>
          </a:bodyPr>
          <a:lstStyle>
            <a:lvl1pPr marL="127695" lvl="0" indent="893" algn="r">
              <a:lnSpc>
                <a:spcPct val="90000"/>
              </a:lnSpc>
              <a:spcBef>
                <a:spcPts val="563"/>
              </a:spcBef>
              <a:spcAft>
                <a:spcPts val="0"/>
              </a:spcAft>
              <a:buClr>
                <a:schemeClr val="dk1"/>
              </a:buClr>
              <a:buSzPts val="1000"/>
              <a:buNone/>
              <a:defRPr sz="563">
                <a:solidFill>
                  <a:schemeClr val="dk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66" name="Google Shape;166;p45"/>
          <p:cNvSpPr txBox="1">
            <a:spLocks noGrp="1"/>
          </p:cNvSpPr>
          <p:nvPr>
            <p:ph type="body" idx="6"/>
          </p:nvPr>
        </p:nvSpPr>
        <p:spPr>
          <a:xfrm>
            <a:off x="7049090" y="3160508"/>
            <a:ext cx="1647748" cy="441429"/>
          </a:xfrm>
          <a:prstGeom prst="rect">
            <a:avLst/>
          </a:prstGeom>
          <a:noFill/>
          <a:ln>
            <a:noFill/>
          </a:ln>
        </p:spPr>
        <p:txBody>
          <a:bodyPr spcFirstLastPara="1" wrap="square" lIns="91425" tIns="45700" rIns="91425" bIns="45700" anchor="t" anchorCtr="0">
            <a:normAutofit/>
          </a:bodyPr>
          <a:lstStyle>
            <a:lvl1pPr marL="257175" lvl="0" indent="-128588" algn="r">
              <a:lnSpc>
                <a:spcPct val="90000"/>
              </a:lnSpc>
              <a:spcBef>
                <a:spcPts val="563"/>
              </a:spcBef>
              <a:spcAft>
                <a:spcPts val="0"/>
              </a:spcAft>
              <a:buClr>
                <a:srgbClr val="BE1E2D"/>
              </a:buClr>
              <a:buSzPts val="1200"/>
              <a:buNone/>
              <a:defRPr sz="675">
                <a:solidFill>
                  <a:srgbClr val="BE1E2D"/>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67" name="Google Shape;167;p45"/>
          <p:cNvSpPr txBox="1">
            <a:spLocks noGrp="1"/>
          </p:cNvSpPr>
          <p:nvPr>
            <p:ph type="body" idx="7"/>
          </p:nvPr>
        </p:nvSpPr>
        <p:spPr>
          <a:xfrm>
            <a:off x="7096876" y="3601937"/>
            <a:ext cx="1599960" cy="632637"/>
          </a:xfrm>
          <a:prstGeom prst="rect">
            <a:avLst/>
          </a:prstGeom>
          <a:noFill/>
          <a:ln>
            <a:noFill/>
          </a:ln>
        </p:spPr>
        <p:txBody>
          <a:bodyPr spcFirstLastPara="1" wrap="square" lIns="91425" tIns="45700" rIns="91425" bIns="45700" anchor="t" anchorCtr="0">
            <a:normAutofit/>
          </a:bodyPr>
          <a:lstStyle>
            <a:lvl1pPr marL="127695" lvl="0" indent="893" algn="r">
              <a:lnSpc>
                <a:spcPct val="90000"/>
              </a:lnSpc>
              <a:spcBef>
                <a:spcPts val="563"/>
              </a:spcBef>
              <a:spcAft>
                <a:spcPts val="0"/>
              </a:spcAft>
              <a:buClr>
                <a:schemeClr val="dk1"/>
              </a:buClr>
              <a:buSzPts val="1000"/>
              <a:buNone/>
              <a:defRPr sz="563">
                <a:solidFill>
                  <a:schemeClr val="dk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68" name="Google Shape;168;p45"/>
          <p:cNvSpPr txBox="1">
            <a:spLocks noGrp="1"/>
          </p:cNvSpPr>
          <p:nvPr>
            <p:ph type="body" idx="8"/>
          </p:nvPr>
        </p:nvSpPr>
        <p:spPr>
          <a:xfrm>
            <a:off x="9590735" y="3162684"/>
            <a:ext cx="1647748" cy="441429"/>
          </a:xfrm>
          <a:prstGeom prst="rect">
            <a:avLst/>
          </a:prstGeom>
          <a:noFill/>
          <a:ln>
            <a:noFill/>
          </a:ln>
        </p:spPr>
        <p:txBody>
          <a:bodyPr spcFirstLastPara="1" wrap="square" lIns="91425" tIns="45700" rIns="91425" bIns="45700" anchor="t" anchorCtr="0">
            <a:normAutofit/>
          </a:bodyPr>
          <a:lstStyle>
            <a:lvl1pPr marL="257175" lvl="0" indent="-128588" algn="r">
              <a:lnSpc>
                <a:spcPct val="90000"/>
              </a:lnSpc>
              <a:spcBef>
                <a:spcPts val="563"/>
              </a:spcBef>
              <a:spcAft>
                <a:spcPts val="0"/>
              </a:spcAft>
              <a:buClr>
                <a:srgbClr val="BE1E2D"/>
              </a:buClr>
              <a:buSzPts val="1200"/>
              <a:buNone/>
              <a:defRPr sz="675">
                <a:solidFill>
                  <a:srgbClr val="BE1E2D"/>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69" name="Google Shape;169;p45"/>
          <p:cNvSpPr txBox="1">
            <a:spLocks noGrp="1"/>
          </p:cNvSpPr>
          <p:nvPr>
            <p:ph type="body" idx="9"/>
          </p:nvPr>
        </p:nvSpPr>
        <p:spPr>
          <a:xfrm>
            <a:off x="9638521" y="3604113"/>
            <a:ext cx="1599960" cy="632637"/>
          </a:xfrm>
          <a:prstGeom prst="rect">
            <a:avLst/>
          </a:prstGeom>
          <a:noFill/>
          <a:ln>
            <a:noFill/>
          </a:ln>
        </p:spPr>
        <p:txBody>
          <a:bodyPr spcFirstLastPara="1" wrap="square" lIns="91425" tIns="45700" rIns="91425" bIns="45700" anchor="t" anchorCtr="0">
            <a:normAutofit/>
          </a:bodyPr>
          <a:lstStyle>
            <a:lvl1pPr marL="127695" lvl="0" indent="893" algn="r">
              <a:lnSpc>
                <a:spcPct val="90000"/>
              </a:lnSpc>
              <a:spcBef>
                <a:spcPts val="563"/>
              </a:spcBef>
              <a:spcAft>
                <a:spcPts val="0"/>
              </a:spcAft>
              <a:buClr>
                <a:schemeClr val="dk1"/>
              </a:buClr>
              <a:buSzPts val="1000"/>
              <a:buNone/>
              <a:defRPr sz="563">
                <a:solidFill>
                  <a:schemeClr val="dk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70" name="Google Shape;170;p45"/>
          <p:cNvSpPr txBox="1">
            <a:spLocks noGrp="1"/>
          </p:cNvSpPr>
          <p:nvPr>
            <p:ph type="body" idx="13"/>
          </p:nvPr>
        </p:nvSpPr>
        <p:spPr>
          <a:xfrm>
            <a:off x="7049090" y="4800734"/>
            <a:ext cx="1647748" cy="441429"/>
          </a:xfrm>
          <a:prstGeom prst="rect">
            <a:avLst/>
          </a:prstGeom>
          <a:noFill/>
          <a:ln>
            <a:noFill/>
          </a:ln>
        </p:spPr>
        <p:txBody>
          <a:bodyPr spcFirstLastPara="1" wrap="square" lIns="91425" tIns="45700" rIns="91425" bIns="45700" anchor="t" anchorCtr="0">
            <a:normAutofit/>
          </a:bodyPr>
          <a:lstStyle>
            <a:lvl1pPr marL="257175" lvl="0" indent="-128588" algn="r">
              <a:lnSpc>
                <a:spcPct val="90000"/>
              </a:lnSpc>
              <a:spcBef>
                <a:spcPts val="563"/>
              </a:spcBef>
              <a:spcAft>
                <a:spcPts val="0"/>
              </a:spcAft>
              <a:buClr>
                <a:srgbClr val="F9A21A"/>
              </a:buClr>
              <a:buSzPts val="1200"/>
              <a:buNone/>
              <a:defRPr sz="675">
                <a:solidFill>
                  <a:schemeClr val="tx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71" name="Google Shape;171;p45"/>
          <p:cNvSpPr txBox="1">
            <a:spLocks noGrp="1"/>
          </p:cNvSpPr>
          <p:nvPr>
            <p:ph type="body" idx="14"/>
          </p:nvPr>
        </p:nvSpPr>
        <p:spPr>
          <a:xfrm>
            <a:off x="7096876" y="5242163"/>
            <a:ext cx="1599960" cy="632637"/>
          </a:xfrm>
          <a:prstGeom prst="rect">
            <a:avLst/>
          </a:prstGeom>
          <a:noFill/>
          <a:ln>
            <a:noFill/>
          </a:ln>
        </p:spPr>
        <p:txBody>
          <a:bodyPr spcFirstLastPara="1" wrap="square" lIns="91425" tIns="45700" rIns="91425" bIns="45700" anchor="t" anchorCtr="0">
            <a:normAutofit/>
          </a:bodyPr>
          <a:lstStyle>
            <a:lvl1pPr marL="127695" lvl="0" indent="893" algn="r">
              <a:lnSpc>
                <a:spcPct val="90000"/>
              </a:lnSpc>
              <a:spcBef>
                <a:spcPts val="563"/>
              </a:spcBef>
              <a:spcAft>
                <a:spcPts val="0"/>
              </a:spcAft>
              <a:buClr>
                <a:schemeClr val="dk1"/>
              </a:buClr>
              <a:buSzPts val="1000"/>
              <a:buNone/>
              <a:defRPr sz="563">
                <a:solidFill>
                  <a:schemeClr val="dk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72" name="Google Shape;172;p45"/>
          <p:cNvSpPr txBox="1">
            <a:spLocks noGrp="1"/>
          </p:cNvSpPr>
          <p:nvPr>
            <p:ph type="body" idx="15"/>
          </p:nvPr>
        </p:nvSpPr>
        <p:spPr>
          <a:xfrm>
            <a:off x="9590735" y="4802910"/>
            <a:ext cx="1647748" cy="441429"/>
          </a:xfrm>
          <a:prstGeom prst="rect">
            <a:avLst/>
          </a:prstGeom>
          <a:noFill/>
          <a:ln>
            <a:noFill/>
          </a:ln>
        </p:spPr>
        <p:txBody>
          <a:bodyPr spcFirstLastPara="1" wrap="square" lIns="91425" tIns="45700" rIns="91425" bIns="45700" anchor="t" anchorCtr="0">
            <a:normAutofit/>
          </a:bodyPr>
          <a:lstStyle>
            <a:lvl1pPr marL="257175" lvl="0" indent="-128588" algn="r">
              <a:lnSpc>
                <a:spcPct val="90000"/>
              </a:lnSpc>
              <a:spcBef>
                <a:spcPts val="563"/>
              </a:spcBef>
              <a:spcAft>
                <a:spcPts val="0"/>
              </a:spcAft>
              <a:buClr>
                <a:srgbClr val="F9A21A"/>
              </a:buClr>
              <a:buSzPts val="1200"/>
              <a:buNone/>
              <a:defRPr sz="675">
                <a:solidFill>
                  <a:schemeClr val="tx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73" name="Google Shape;173;p45"/>
          <p:cNvSpPr txBox="1">
            <a:spLocks noGrp="1"/>
          </p:cNvSpPr>
          <p:nvPr>
            <p:ph type="body" idx="16"/>
          </p:nvPr>
        </p:nvSpPr>
        <p:spPr>
          <a:xfrm>
            <a:off x="9638523" y="5244335"/>
            <a:ext cx="1599900" cy="632700"/>
          </a:xfrm>
          <a:prstGeom prst="rect">
            <a:avLst/>
          </a:prstGeom>
          <a:noFill/>
          <a:ln>
            <a:noFill/>
          </a:ln>
        </p:spPr>
        <p:txBody>
          <a:bodyPr spcFirstLastPara="1" wrap="square" lIns="91425" tIns="45700" rIns="91425" bIns="45700" anchor="t" anchorCtr="0">
            <a:normAutofit/>
          </a:bodyPr>
          <a:lstStyle>
            <a:lvl1pPr marL="127695" lvl="0" indent="893" algn="r">
              <a:lnSpc>
                <a:spcPct val="90000"/>
              </a:lnSpc>
              <a:spcBef>
                <a:spcPts val="563"/>
              </a:spcBef>
              <a:spcAft>
                <a:spcPts val="0"/>
              </a:spcAft>
              <a:buClr>
                <a:schemeClr val="dk1"/>
              </a:buClr>
              <a:buSzPts val="1000"/>
              <a:buNone/>
              <a:defRPr sz="563">
                <a:solidFill>
                  <a:schemeClr val="dk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pic>
        <p:nvPicPr>
          <p:cNvPr id="18" name="Google Shape;27;p29">
            <a:extLst>
              <a:ext uri="{FF2B5EF4-FFF2-40B4-BE49-F238E27FC236}">
                <a16:creationId xmlns:a16="http://schemas.microsoft.com/office/drawing/2014/main" id="{EB1D1419-DE94-F36B-FD43-FFDD47981EC3}"/>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Google Shape;138;p41">
            <a:extLst>
              <a:ext uri="{FF2B5EF4-FFF2-40B4-BE49-F238E27FC236}">
                <a16:creationId xmlns:a16="http://schemas.microsoft.com/office/drawing/2014/main" id="{76815437-1037-4502-ABB9-D246C2CD57A4}"/>
              </a:ext>
            </a:extLst>
          </p:cNvPr>
          <p:cNvSpPr txBox="1">
            <a:spLocks noGrp="1"/>
          </p:cNvSpPr>
          <p:nvPr>
            <p:ph type="title"/>
          </p:nvPr>
        </p:nvSpPr>
        <p:spPr>
          <a:xfrm>
            <a:off x="839790" y="1798053"/>
            <a:ext cx="43418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Titillium Web"/>
              <a:buNone/>
              <a:defRPr>
                <a:solidFill>
                  <a:schemeClr val="lt1"/>
                </a:solidFill>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45"/>
          <p:cNvSpPr>
            <a:spLocks noGrp="1"/>
          </p:cNvSpPr>
          <p:nvPr>
            <p:ph type="pic" idx="2"/>
          </p:nvPr>
        </p:nvSpPr>
        <p:spPr>
          <a:xfrm>
            <a:off x="3" y="4"/>
            <a:ext cx="6078583" cy="6482281"/>
          </a:xfrm>
          <a:prstGeom prst="rect">
            <a:avLst/>
          </a:prstGeom>
          <a:noFill/>
          <a:ln>
            <a:noFill/>
          </a:ln>
        </p:spPr>
      </p:sp>
      <p:cxnSp>
        <p:nvCxnSpPr>
          <p:cNvPr id="3" name="Google Shape;437;p19">
            <a:extLst>
              <a:ext uri="{FF2B5EF4-FFF2-40B4-BE49-F238E27FC236}">
                <a16:creationId xmlns:a16="http://schemas.microsoft.com/office/drawing/2014/main" id="{3251C647-FCF3-EBB1-DF92-978E3B0F8BC9}"/>
              </a:ext>
            </a:extLst>
          </p:cNvPr>
          <p:cNvCxnSpPr/>
          <p:nvPr userDrawn="1"/>
        </p:nvCxnSpPr>
        <p:spPr>
          <a:xfrm>
            <a:off x="7191634" y="3002354"/>
            <a:ext cx="1505204" cy="1"/>
          </a:xfrm>
          <a:prstGeom prst="straightConnector1">
            <a:avLst/>
          </a:prstGeom>
          <a:noFill/>
          <a:ln w="57150" cap="flat" cmpd="sng">
            <a:solidFill>
              <a:srgbClr val="BE1E2D"/>
            </a:solidFill>
            <a:prstDash val="solid"/>
            <a:miter lim="800000"/>
            <a:headEnd type="none" w="sm" len="sm"/>
            <a:tailEnd type="none" w="sm" len="sm"/>
          </a:ln>
        </p:spPr>
      </p:cxnSp>
      <p:cxnSp>
        <p:nvCxnSpPr>
          <p:cNvPr id="4" name="Google Shape;438;p19">
            <a:extLst>
              <a:ext uri="{FF2B5EF4-FFF2-40B4-BE49-F238E27FC236}">
                <a16:creationId xmlns:a16="http://schemas.microsoft.com/office/drawing/2014/main" id="{046BCF5C-8324-BD1C-86D8-E0FABF33605D}"/>
              </a:ext>
            </a:extLst>
          </p:cNvPr>
          <p:cNvCxnSpPr/>
          <p:nvPr userDrawn="1"/>
        </p:nvCxnSpPr>
        <p:spPr>
          <a:xfrm>
            <a:off x="9733279" y="3002353"/>
            <a:ext cx="1505204" cy="1"/>
          </a:xfrm>
          <a:prstGeom prst="straightConnector1">
            <a:avLst/>
          </a:prstGeom>
          <a:noFill/>
          <a:ln w="57150" cap="flat" cmpd="sng">
            <a:solidFill>
              <a:srgbClr val="BE1E2D"/>
            </a:solidFill>
            <a:prstDash val="solid"/>
            <a:miter lim="800000"/>
            <a:headEnd type="none" w="sm" len="sm"/>
            <a:tailEnd type="none" w="sm" len="sm"/>
          </a:ln>
        </p:spPr>
      </p:cxnSp>
      <p:cxnSp>
        <p:nvCxnSpPr>
          <p:cNvPr id="5" name="Google Shape;439;p19">
            <a:extLst>
              <a:ext uri="{FF2B5EF4-FFF2-40B4-BE49-F238E27FC236}">
                <a16:creationId xmlns:a16="http://schemas.microsoft.com/office/drawing/2014/main" id="{B6D2A369-72BE-457B-DDB6-A3CE76455893}"/>
              </a:ext>
            </a:extLst>
          </p:cNvPr>
          <p:cNvCxnSpPr/>
          <p:nvPr userDrawn="1"/>
        </p:nvCxnSpPr>
        <p:spPr>
          <a:xfrm>
            <a:off x="7191634" y="4676002"/>
            <a:ext cx="1505204" cy="1"/>
          </a:xfrm>
          <a:prstGeom prst="straightConnector1">
            <a:avLst/>
          </a:prstGeom>
          <a:noFill/>
          <a:ln w="57150" cap="flat" cmpd="sng">
            <a:solidFill>
              <a:schemeClr val="tx1"/>
            </a:solidFill>
            <a:prstDash val="solid"/>
            <a:miter lim="800000"/>
            <a:headEnd type="none" w="sm" len="sm"/>
            <a:tailEnd type="none" w="sm" len="sm"/>
          </a:ln>
        </p:spPr>
      </p:cxnSp>
      <p:cxnSp>
        <p:nvCxnSpPr>
          <p:cNvPr id="6" name="Google Shape;440;p19">
            <a:extLst>
              <a:ext uri="{FF2B5EF4-FFF2-40B4-BE49-F238E27FC236}">
                <a16:creationId xmlns:a16="http://schemas.microsoft.com/office/drawing/2014/main" id="{208D47C3-CC45-459E-D87F-F8660B2C9F82}"/>
              </a:ext>
            </a:extLst>
          </p:cNvPr>
          <p:cNvCxnSpPr/>
          <p:nvPr userDrawn="1"/>
        </p:nvCxnSpPr>
        <p:spPr>
          <a:xfrm>
            <a:off x="9733279" y="4676001"/>
            <a:ext cx="1505204" cy="1"/>
          </a:xfrm>
          <a:prstGeom prst="straightConnector1">
            <a:avLst/>
          </a:prstGeom>
          <a:noFill/>
          <a:ln w="57150" cap="flat" cmpd="sng">
            <a:solidFill>
              <a:schemeClr val="tx1"/>
            </a:solidFill>
            <a:prstDash val="solid"/>
            <a:miter lim="800000"/>
            <a:headEnd type="none" w="sm" len="sm"/>
            <a:tailEnd type="none" w="sm" len="sm"/>
          </a:ln>
        </p:spPr>
      </p:cxnSp>
      <p:cxnSp>
        <p:nvCxnSpPr>
          <p:cNvPr id="7" name="Google Shape;441;p19">
            <a:extLst>
              <a:ext uri="{FF2B5EF4-FFF2-40B4-BE49-F238E27FC236}">
                <a16:creationId xmlns:a16="http://schemas.microsoft.com/office/drawing/2014/main" id="{8D074B41-8284-D77C-8533-B7DF6120DCF1}"/>
              </a:ext>
            </a:extLst>
          </p:cNvPr>
          <p:cNvCxnSpPr/>
          <p:nvPr userDrawn="1"/>
        </p:nvCxnSpPr>
        <p:spPr>
          <a:xfrm>
            <a:off x="7191634" y="1393373"/>
            <a:ext cx="1505204" cy="1"/>
          </a:xfrm>
          <a:prstGeom prst="straightConnector1">
            <a:avLst/>
          </a:prstGeom>
          <a:noFill/>
          <a:ln w="57150" cap="flat" cmpd="sng">
            <a:solidFill>
              <a:srgbClr val="075190"/>
            </a:solidFill>
            <a:prstDash val="solid"/>
            <a:miter lim="800000"/>
            <a:headEnd type="none" w="sm" len="sm"/>
            <a:tailEnd type="none" w="sm" len="sm"/>
          </a:ln>
        </p:spPr>
      </p:cxnSp>
      <p:cxnSp>
        <p:nvCxnSpPr>
          <p:cNvPr id="8" name="Google Shape;442;p19">
            <a:extLst>
              <a:ext uri="{FF2B5EF4-FFF2-40B4-BE49-F238E27FC236}">
                <a16:creationId xmlns:a16="http://schemas.microsoft.com/office/drawing/2014/main" id="{916373C8-A30A-C348-4097-F1476162330B}"/>
              </a:ext>
            </a:extLst>
          </p:cNvPr>
          <p:cNvCxnSpPr/>
          <p:nvPr userDrawn="1"/>
        </p:nvCxnSpPr>
        <p:spPr>
          <a:xfrm>
            <a:off x="9733279" y="1393372"/>
            <a:ext cx="1505204" cy="1"/>
          </a:xfrm>
          <a:prstGeom prst="straightConnector1">
            <a:avLst/>
          </a:prstGeom>
          <a:noFill/>
          <a:ln w="57150" cap="flat" cmpd="sng">
            <a:solidFill>
              <a:srgbClr val="075190"/>
            </a:solidFill>
            <a:prstDash val="solid"/>
            <a:miter lim="800000"/>
            <a:headEnd type="none" w="sm" len="sm"/>
            <a:tailEnd type="none" w="sm" len="sm"/>
          </a:ln>
        </p:spPr>
      </p:cxnSp>
    </p:spTree>
    <p:extLst>
      <p:ext uri="{BB962C8B-B14F-4D97-AF65-F5344CB8AC3E}">
        <p14:creationId xmlns:p14="http://schemas.microsoft.com/office/powerpoint/2010/main" val="3108470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5_Content with Caption" userDrawn="1">
  <p:cSld name="5_Content with Caption">
    <p:spTree>
      <p:nvGrpSpPr>
        <p:cNvPr id="1" name="Shape 175"/>
        <p:cNvGrpSpPr/>
        <p:nvPr/>
      </p:nvGrpSpPr>
      <p:grpSpPr>
        <a:xfrm>
          <a:off x="0" y="0"/>
          <a:ext cx="0" cy="0"/>
          <a:chOff x="0" y="0"/>
          <a:chExt cx="0" cy="0"/>
        </a:xfrm>
      </p:grpSpPr>
      <p:sp>
        <p:nvSpPr>
          <p:cNvPr id="176" name="Google Shape;176;p46"/>
          <p:cNvSpPr>
            <a:spLocks noGrp="1"/>
          </p:cNvSpPr>
          <p:nvPr>
            <p:ph type="pic" idx="2"/>
          </p:nvPr>
        </p:nvSpPr>
        <p:spPr>
          <a:xfrm>
            <a:off x="906768" y="4109234"/>
            <a:ext cx="2486349" cy="1321270"/>
          </a:xfrm>
          <a:prstGeom prst="rect">
            <a:avLst/>
          </a:prstGeom>
          <a:noFill/>
          <a:ln>
            <a:noFill/>
          </a:ln>
        </p:spPr>
      </p:sp>
      <p:sp>
        <p:nvSpPr>
          <p:cNvPr id="178" name="Google Shape;178;p46"/>
          <p:cNvSpPr txBox="1">
            <a:spLocks noGrp="1"/>
          </p:cNvSpPr>
          <p:nvPr>
            <p:ph type="body" idx="1"/>
          </p:nvPr>
        </p:nvSpPr>
        <p:spPr>
          <a:xfrm>
            <a:off x="906771" y="2805342"/>
            <a:ext cx="2486348" cy="441429"/>
          </a:xfrm>
          <a:prstGeom prst="rect">
            <a:avLst/>
          </a:prstGeom>
          <a:noFill/>
          <a:ln>
            <a:noFill/>
          </a:ln>
        </p:spPr>
        <p:txBody>
          <a:bodyPr spcFirstLastPara="1" wrap="square" lIns="91425" tIns="45700" rIns="91425" bIns="45700" anchor="t" anchorCtr="0">
            <a:normAutofit/>
          </a:bodyPr>
          <a:lstStyle>
            <a:lvl1pPr marL="257175" lvl="0" indent="-128588" algn="r">
              <a:lnSpc>
                <a:spcPct val="90000"/>
              </a:lnSpc>
              <a:spcBef>
                <a:spcPts val="563"/>
              </a:spcBef>
              <a:spcAft>
                <a:spcPts val="0"/>
              </a:spcAft>
              <a:buClr>
                <a:srgbClr val="075190"/>
              </a:buClr>
              <a:buSzPts val="1200"/>
              <a:buNone/>
              <a:defRPr sz="675">
                <a:solidFill>
                  <a:srgbClr val="075190"/>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79" name="Google Shape;179;p46"/>
          <p:cNvSpPr txBox="1">
            <a:spLocks noGrp="1"/>
          </p:cNvSpPr>
          <p:nvPr>
            <p:ph type="body" idx="3"/>
          </p:nvPr>
        </p:nvSpPr>
        <p:spPr>
          <a:xfrm>
            <a:off x="906771" y="3246767"/>
            <a:ext cx="2486348" cy="632637"/>
          </a:xfrm>
          <a:prstGeom prst="rect">
            <a:avLst/>
          </a:prstGeom>
          <a:noFill/>
          <a:ln>
            <a:noFill/>
          </a:ln>
        </p:spPr>
        <p:txBody>
          <a:bodyPr spcFirstLastPara="1" wrap="square" lIns="91425" tIns="45700" rIns="91425" bIns="45700" anchor="t" anchorCtr="0">
            <a:normAutofit/>
          </a:bodyPr>
          <a:lstStyle>
            <a:lvl1pPr marL="127695" lvl="0" indent="893" algn="r">
              <a:lnSpc>
                <a:spcPct val="90000"/>
              </a:lnSpc>
              <a:spcBef>
                <a:spcPts val="563"/>
              </a:spcBef>
              <a:spcAft>
                <a:spcPts val="0"/>
              </a:spcAft>
              <a:buClr>
                <a:schemeClr val="dk1"/>
              </a:buClr>
              <a:buSzPts val="1000"/>
              <a:buNone/>
              <a:defRPr sz="563">
                <a:solidFill>
                  <a:schemeClr val="dk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80" name="Google Shape;180;p46"/>
          <p:cNvSpPr>
            <a:spLocks noGrp="1"/>
          </p:cNvSpPr>
          <p:nvPr>
            <p:ph type="pic" idx="4"/>
          </p:nvPr>
        </p:nvSpPr>
        <p:spPr>
          <a:xfrm>
            <a:off x="3516672" y="4109234"/>
            <a:ext cx="2486349" cy="1321270"/>
          </a:xfrm>
          <a:prstGeom prst="rect">
            <a:avLst/>
          </a:prstGeom>
          <a:noFill/>
          <a:ln>
            <a:noFill/>
          </a:ln>
        </p:spPr>
      </p:sp>
      <p:sp>
        <p:nvSpPr>
          <p:cNvPr id="181" name="Google Shape;181;p46"/>
          <p:cNvSpPr txBox="1">
            <a:spLocks noGrp="1"/>
          </p:cNvSpPr>
          <p:nvPr>
            <p:ph type="body" idx="5"/>
          </p:nvPr>
        </p:nvSpPr>
        <p:spPr>
          <a:xfrm>
            <a:off x="3516674" y="2805342"/>
            <a:ext cx="2486348" cy="441429"/>
          </a:xfrm>
          <a:prstGeom prst="rect">
            <a:avLst/>
          </a:prstGeom>
          <a:noFill/>
          <a:ln>
            <a:noFill/>
          </a:ln>
        </p:spPr>
        <p:txBody>
          <a:bodyPr spcFirstLastPara="1" wrap="square" lIns="91425" tIns="45700" rIns="91425" bIns="45700" anchor="t" anchorCtr="0">
            <a:normAutofit/>
          </a:bodyPr>
          <a:lstStyle>
            <a:lvl1pPr marL="257175" lvl="0" indent="-128588" algn="r">
              <a:lnSpc>
                <a:spcPct val="90000"/>
              </a:lnSpc>
              <a:spcBef>
                <a:spcPts val="563"/>
              </a:spcBef>
              <a:spcAft>
                <a:spcPts val="0"/>
              </a:spcAft>
              <a:buClr>
                <a:srgbClr val="075190"/>
              </a:buClr>
              <a:buSzPts val="1200"/>
              <a:buNone/>
              <a:defRPr sz="675">
                <a:solidFill>
                  <a:srgbClr val="075190"/>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82" name="Google Shape;182;p46"/>
          <p:cNvSpPr txBox="1">
            <a:spLocks noGrp="1"/>
          </p:cNvSpPr>
          <p:nvPr>
            <p:ph type="body" idx="6"/>
          </p:nvPr>
        </p:nvSpPr>
        <p:spPr>
          <a:xfrm>
            <a:off x="3516674" y="3246767"/>
            <a:ext cx="2486348" cy="632637"/>
          </a:xfrm>
          <a:prstGeom prst="rect">
            <a:avLst/>
          </a:prstGeom>
          <a:noFill/>
          <a:ln>
            <a:noFill/>
          </a:ln>
        </p:spPr>
        <p:txBody>
          <a:bodyPr spcFirstLastPara="1" wrap="square" lIns="91425" tIns="45700" rIns="91425" bIns="45700" anchor="t" anchorCtr="0">
            <a:normAutofit/>
          </a:bodyPr>
          <a:lstStyle>
            <a:lvl1pPr marL="127695" lvl="0" indent="893" algn="r">
              <a:lnSpc>
                <a:spcPct val="90000"/>
              </a:lnSpc>
              <a:spcBef>
                <a:spcPts val="563"/>
              </a:spcBef>
              <a:spcAft>
                <a:spcPts val="0"/>
              </a:spcAft>
              <a:buClr>
                <a:schemeClr val="dk1"/>
              </a:buClr>
              <a:buSzPts val="1000"/>
              <a:buNone/>
              <a:defRPr sz="563">
                <a:solidFill>
                  <a:schemeClr val="dk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83" name="Google Shape;183;p46"/>
          <p:cNvSpPr>
            <a:spLocks noGrp="1"/>
          </p:cNvSpPr>
          <p:nvPr>
            <p:ph type="pic" idx="7"/>
          </p:nvPr>
        </p:nvSpPr>
        <p:spPr>
          <a:xfrm>
            <a:off x="6126576" y="4109234"/>
            <a:ext cx="2486349" cy="1321270"/>
          </a:xfrm>
          <a:prstGeom prst="rect">
            <a:avLst/>
          </a:prstGeom>
          <a:noFill/>
          <a:ln>
            <a:noFill/>
          </a:ln>
        </p:spPr>
      </p:sp>
      <p:sp>
        <p:nvSpPr>
          <p:cNvPr id="184" name="Google Shape;184;p46"/>
          <p:cNvSpPr txBox="1">
            <a:spLocks noGrp="1"/>
          </p:cNvSpPr>
          <p:nvPr>
            <p:ph type="body" idx="8"/>
          </p:nvPr>
        </p:nvSpPr>
        <p:spPr>
          <a:xfrm>
            <a:off x="6126575" y="2805342"/>
            <a:ext cx="2486348" cy="441429"/>
          </a:xfrm>
          <a:prstGeom prst="rect">
            <a:avLst/>
          </a:prstGeom>
          <a:noFill/>
          <a:ln>
            <a:noFill/>
          </a:ln>
        </p:spPr>
        <p:txBody>
          <a:bodyPr spcFirstLastPara="1" wrap="square" lIns="91425" tIns="45700" rIns="91425" bIns="45700" anchor="t" anchorCtr="0">
            <a:normAutofit/>
          </a:bodyPr>
          <a:lstStyle>
            <a:lvl1pPr marL="257175" lvl="0" indent="-128588" algn="r">
              <a:lnSpc>
                <a:spcPct val="90000"/>
              </a:lnSpc>
              <a:spcBef>
                <a:spcPts val="563"/>
              </a:spcBef>
              <a:spcAft>
                <a:spcPts val="0"/>
              </a:spcAft>
              <a:buClr>
                <a:srgbClr val="075190"/>
              </a:buClr>
              <a:buSzPts val="1200"/>
              <a:buNone/>
              <a:defRPr sz="675">
                <a:solidFill>
                  <a:srgbClr val="075190"/>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85" name="Google Shape;185;p46"/>
          <p:cNvSpPr txBox="1">
            <a:spLocks noGrp="1"/>
          </p:cNvSpPr>
          <p:nvPr>
            <p:ph type="body" idx="9"/>
          </p:nvPr>
        </p:nvSpPr>
        <p:spPr>
          <a:xfrm>
            <a:off x="6126575" y="3246767"/>
            <a:ext cx="2486348" cy="632637"/>
          </a:xfrm>
          <a:prstGeom prst="rect">
            <a:avLst/>
          </a:prstGeom>
          <a:noFill/>
          <a:ln>
            <a:noFill/>
          </a:ln>
        </p:spPr>
        <p:txBody>
          <a:bodyPr spcFirstLastPara="1" wrap="square" lIns="91425" tIns="45700" rIns="91425" bIns="45700" anchor="t" anchorCtr="0">
            <a:normAutofit/>
          </a:bodyPr>
          <a:lstStyle>
            <a:lvl1pPr marL="127695" lvl="0" indent="893" algn="r">
              <a:lnSpc>
                <a:spcPct val="90000"/>
              </a:lnSpc>
              <a:spcBef>
                <a:spcPts val="563"/>
              </a:spcBef>
              <a:spcAft>
                <a:spcPts val="0"/>
              </a:spcAft>
              <a:buClr>
                <a:schemeClr val="dk1"/>
              </a:buClr>
              <a:buSzPts val="1000"/>
              <a:buNone/>
              <a:defRPr sz="563">
                <a:solidFill>
                  <a:schemeClr val="dk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86" name="Google Shape;186;p46"/>
          <p:cNvSpPr>
            <a:spLocks noGrp="1"/>
          </p:cNvSpPr>
          <p:nvPr>
            <p:ph type="pic" idx="13"/>
          </p:nvPr>
        </p:nvSpPr>
        <p:spPr>
          <a:xfrm>
            <a:off x="8736480" y="4109234"/>
            <a:ext cx="2486349" cy="1321270"/>
          </a:xfrm>
          <a:prstGeom prst="rect">
            <a:avLst/>
          </a:prstGeom>
          <a:noFill/>
          <a:ln>
            <a:noFill/>
          </a:ln>
        </p:spPr>
      </p:sp>
      <p:sp>
        <p:nvSpPr>
          <p:cNvPr id="187" name="Google Shape;187;p46"/>
          <p:cNvSpPr txBox="1">
            <a:spLocks noGrp="1"/>
          </p:cNvSpPr>
          <p:nvPr>
            <p:ph type="body" idx="14"/>
          </p:nvPr>
        </p:nvSpPr>
        <p:spPr>
          <a:xfrm>
            <a:off x="8736479" y="2805342"/>
            <a:ext cx="2486348" cy="441429"/>
          </a:xfrm>
          <a:prstGeom prst="rect">
            <a:avLst/>
          </a:prstGeom>
          <a:noFill/>
          <a:ln>
            <a:noFill/>
          </a:ln>
        </p:spPr>
        <p:txBody>
          <a:bodyPr spcFirstLastPara="1" wrap="square" lIns="91425" tIns="45700" rIns="91425" bIns="45700" anchor="t" anchorCtr="0">
            <a:normAutofit/>
          </a:bodyPr>
          <a:lstStyle>
            <a:lvl1pPr marL="257175" lvl="0" indent="-128588" algn="r">
              <a:lnSpc>
                <a:spcPct val="90000"/>
              </a:lnSpc>
              <a:spcBef>
                <a:spcPts val="563"/>
              </a:spcBef>
              <a:spcAft>
                <a:spcPts val="0"/>
              </a:spcAft>
              <a:buClr>
                <a:srgbClr val="075190"/>
              </a:buClr>
              <a:buSzPts val="1200"/>
              <a:buNone/>
              <a:defRPr sz="675">
                <a:solidFill>
                  <a:srgbClr val="075190"/>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88" name="Google Shape;188;p46"/>
          <p:cNvSpPr txBox="1">
            <a:spLocks noGrp="1"/>
          </p:cNvSpPr>
          <p:nvPr>
            <p:ph type="body" idx="15"/>
          </p:nvPr>
        </p:nvSpPr>
        <p:spPr>
          <a:xfrm>
            <a:off x="8736479" y="3246767"/>
            <a:ext cx="2486348" cy="632637"/>
          </a:xfrm>
          <a:prstGeom prst="rect">
            <a:avLst/>
          </a:prstGeom>
          <a:noFill/>
          <a:ln>
            <a:noFill/>
          </a:ln>
        </p:spPr>
        <p:txBody>
          <a:bodyPr spcFirstLastPara="1" wrap="square" lIns="91425" tIns="45700" rIns="91425" bIns="45700" anchor="t" anchorCtr="0">
            <a:normAutofit/>
          </a:bodyPr>
          <a:lstStyle>
            <a:lvl1pPr marL="127695" lvl="0" indent="893" algn="r">
              <a:lnSpc>
                <a:spcPct val="90000"/>
              </a:lnSpc>
              <a:spcBef>
                <a:spcPts val="563"/>
              </a:spcBef>
              <a:spcAft>
                <a:spcPts val="0"/>
              </a:spcAft>
              <a:buClr>
                <a:schemeClr val="dk1"/>
              </a:buClr>
              <a:buSzPts val="1000"/>
              <a:buNone/>
              <a:defRPr sz="563">
                <a:solidFill>
                  <a:schemeClr val="dk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pic>
        <p:nvPicPr>
          <p:cNvPr id="21" name="Google Shape;27;p29">
            <a:extLst>
              <a:ext uri="{FF2B5EF4-FFF2-40B4-BE49-F238E27FC236}">
                <a16:creationId xmlns:a16="http://schemas.microsoft.com/office/drawing/2014/main" id="{A60D2F57-7F3B-08E9-6E85-14D2D0D433E6}"/>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Google Shape;146;p42">
            <a:extLst>
              <a:ext uri="{FF2B5EF4-FFF2-40B4-BE49-F238E27FC236}">
                <a16:creationId xmlns:a16="http://schemas.microsoft.com/office/drawing/2014/main" id="{462AB8BE-487E-7EDF-3B4E-7AC8EB5F74ED}"/>
              </a:ext>
            </a:extLst>
          </p:cNvPr>
          <p:cNvSpPr txBox="1">
            <a:spLocks noGrp="1"/>
          </p:cNvSpPr>
          <p:nvPr>
            <p:ph type="title"/>
          </p:nvPr>
        </p:nvSpPr>
        <p:spPr>
          <a:xfrm>
            <a:off x="838200" y="12958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00182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6_Content with Caption" userDrawn="1">
  <p:cSld name="6_Content with Caption">
    <p:spTree>
      <p:nvGrpSpPr>
        <p:cNvPr id="1" name="Shape 194"/>
        <p:cNvGrpSpPr/>
        <p:nvPr/>
      </p:nvGrpSpPr>
      <p:grpSpPr>
        <a:xfrm>
          <a:off x="0" y="0"/>
          <a:ext cx="0" cy="0"/>
          <a:chOff x="0" y="0"/>
          <a:chExt cx="0" cy="0"/>
        </a:xfrm>
      </p:grpSpPr>
      <p:sp>
        <p:nvSpPr>
          <p:cNvPr id="196" name="Google Shape;196;p47"/>
          <p:cNvSpPr>
            <a:spLocks noGrp="1"/>
          </p:cNvSpPr>
          <p:nvPr>
            <p:ph type="pic" idx="2"/>
          </p:nvPr>
        </p:nvSpPr>
        <p:spPr>
          <a:xfrm>
            <a:off x="1549793" y="2190595"/>
            <a:ext cx="2891240" cy="1837416"/>
          </a:xfrm>
          <a:prstGeom prst="rect">
            <a:avLst/>
          </a:prstGeom>
          <a:noFill/>
          <a:ln>
            <a:noFill/>
          </a:ln>
        </p:spPr>
        <p:txBody>
          <a:bodyPr/>
          <a:lstStyle>
            <a:lvl1pPr>
              <a:defRPr>
                <a:latin typeface="+mj-lt"/>
              </a:defRPr>
            </a:lvl1pPr>
          </a:lstStyle>
          <a:p>
            <a:endParaRPr lang="en-US"/>
          </a:p>
        </p:txBody>
      </p:sp>
      <p:sp>
        <p:nvSpPr>
          <p:cNvPr id="197" name="Google Shape;197;p47"/>
          <p:cNvSpPr>
            <a:spLocks noGrp="1"/>
          </p:cNvSpPr>
          <p:nvPr>
            <p:ph type="pic" idx="3"/>
          </p:nvPr>
        </p:nvSpPr>
        <p:spPr>
          <a:xfrm>
            <a:off x="4504035" y="2190595"/>
            <a:ext cx="3779247" cy="1837416"/>
          </a:xfrm>
          <a:prstGeom prst="rect">
            <a:avLst/>
          </a:prstGeom>
          <a:noFill/>
          <a:ln>
            <a:noFill/>
          </a:ln>
        </p:spPr>
        <p:txBody>
          <a:bodyPr/>
          <a:lstStyle>
            <a:lvl1pPr>
              <a:defRPr>
                <a:latin typeface="+mj-lt"/>
              </a:defRPr>
            </a:lvl1pPr>
          </a:lstStyle>
          <a:p>
            <a:endParaRPr lang="en-US"/>
          </a:p>
        </p:txBody>
      </p:sp>
      <p:sp>
        <p:nvSpPr>
          <p:cNvPr id="198" name="Google Shape;198;p47"/>
          <p:cNvSpPr>
            <a:spLocks noGrp="1"/>
          </p:cNvSpPr>
          <p:nvPr>
            <p:ph type="pic" idx="4"/>
          </p:nvPr>
        </p:nvSpPr>
        <p:spPr>
          <a:xfrm>
            <a:off x="6193629" y="4091896"/>
            <a:ext cx="4386664" cy="1837416"/>
          </a:xfrm>
          <a:prstGeom prst="rect">
            <a:avLst/>
          </a:prstGeom>
          <a:noFill/>
          <a:ln>
            <a:noFill/>
          </a:ln>
        </p:spPr>
        <p:txBody>
          <a:bodyPr/>
          <a:lstStyle>
            <a:lvl1pPr>
              <a:defRPr>
                <a:latin typeface="+mj-lt"/>
              </a:defRPr>
            </a:lvl1pPr>
          </a:lstStyle>
          <a:p>
            <a:endParaRPr lang="en-US"/>
          </a:p>
        </p:txBody>
      </p:sp>
      <p:sp>
        <p:nvSpPr>
          <p:cNvPr id="199" name="Google Shape;199;p47"/>
          <p:cNvSpPr>
            <a:spLocks noGrp="1"/>
          </p:cNvSpPr>
          <p:nvPr>
            <p:ph type="pic" idx="5"/>
          </p:nvPr>
        </p:nvSpPr>
        <p:spPr>
          <a:xfrm>
            <a:off x="1549795" y="4091896"/>
            <a:ext cx="2262591" cy="1837416"/>
          </a:xfrm>
          <a:prstGeom prst="rect">
            <a:avLst/>
          </a:prstGeom>
          <a:noFill/>
          <a:ln>
            <a:noFill/>
          </a:ln>
        </p:spPr>
        <p:txBody>
          <a:bodyPr/>
          <a:lstStyle>
            <a:lvl1pPr>
              <a:defRPr>
                <a:latin typeface="+mj-lt"/>
              </a:defRPr>
            </a:lvl1pPr>
          </a:lstStyle>
          <a:p>
            <a:endParaRPr lang="en-US"/>
          </a:p>
        </p:txBody>
      </p:sp>
      <p:sp>
        <p:nvSpPr>
          <p:cNvPr id="200" name="Google Shape;200;p47"/>
          <p:cNvSpPr>
            <a:spLocks noGrp="1"/>
          </p:cNvSpPr>
          <p:nvPr>
            <p:ph type="pic" idx="6"/>
          </p:nvPr>
        </p:nvSpPr>
        <p:spPr>
          <a:xfrm>
            <a:off x="3869534" y="4091894"/>
            <a:ext cx="2266948" cy="1837416"/>
          </a:xfrm>
          <a:prstGeom prst="rect">
            <a:avLst/>
          </a:prstGeom>
          <a:noFill/>
          <a:ln>
            <a:noFill/>
          </a:ln>
        </p:spPr>
        <p:txBody>
          <a:bodyPr/>
          <a:lstStyle>
            <a:lvl1pPr>
              <a:defRPr>
                <a:latin typeface="+mj-lt"/>
              </a:defRPr>
            </a:lvl1pPr>
          </a:lstStyle>
          <a:p>
            <a:endParaRPr lang="en-US"/>
          </a:p>
        </p:txBody>
      </p:sp>
      <p:sp>
        <p:nvSpPr>
          <p:cNvPr id="201" name="Google Shape;201;p47"/>
          <p:cNvSpPr>
            <a:spLocks noGrp="1"/>
          </p:cNvSpPr>
          <p:nvPr>
            <p:ph type="pic" idx="7"/>
          </p:nvPr>
        </p:nvSpPr>
        <p:spPr>
          <a:xfrm>
            <a:off x="8329814" y="2190595"/>
            <a:ext cx="2250481" cy="1837416"/>
          </a:xfrm>
          <a:prstGeom prst="rect">
            <a:avLst/>
          </a:prstGeom>
          <a:noFill/>
          <a:ln>
            <a:noFill/>
          </a:ln>
        </p:spPr>
        <p:txBody>
          <a:bodyPr/>
          <a:lstStyle>
            <a:lvl1pPr>
              <a:defRPr>
                <a:latin typeface="+mj-lt"/>
              </a:defRPr>
            </a:lvl1pPr>
          </a:lstStyle>
          <a:p>
            <a:endParaRPr lang="en-US"/>
          </a:p>
        </p:txBody>
      </p:sp>
      <p:pic>
        <p:nvPicPr>
          <p:cNvPr id="11" name="Google Shape;27;p29">
            <a:extLst>
              <a:ext uri="{FF2B5EF4-FFF2-40B4-BE49-F238E27FC236}">
                <a16:creationId xmlns:a16="http://schemas.microsoft.com/office/drawing/2014/main" id="{7EA603C8-F4CB-5D50-804B-72CF1F57791F}"/>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Google Shape;146;p42">
            <a:extLst>
              <a:ext uri="{FF2B5EF4-FFF2-40B4-BE49-F238E27FC236}">
                <a16:creationId xmlns:a16="http://schemas.microsoft.com/office/drawing/2014/main" id="{15F695DF-C80C-195F-6850-BBC0B71E102D}"/>
              </a:ext>
            </a:extLst>
          </p:cNvPr>
          <p:cNvSpPr txBox="1">
            <a:spLocks noGrp="1"/>
          </p:cNvSpPr>
          <p:nvPr>
            <p:ph type="title"/>
          </p:nvPr>
        </p:nvSpPr>
        <p:spPr>
          <a:xfrm>
            <a:off x="756740" y="68400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71131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userDrawn="1">
  <p:cSld name="Custom Layout">
    <p:spTree>
      <p:nvGrpSpPr>
        <p:cNvPr id="1" name="Shape 203"/>
        <p:cNvGrpSpPr/>
        <p:nvPr/>
      </p:nvGrpSpPr>
      <p:grpSpPr>
        <a:xfrm>
          <a:off x="0" y="0"/>
          <a:ext cx="0" cy="0"/>
          <a:chOff x="0" y="0"/>
          <a:chExt cx="0" cy="0"/>
        </a:xfrm>
      </p:grpSpPr>
      <p:sp>
        <p:nvSpPr>
          <p:cNvPr id="204" name="Google Shape;204;p48"/>
          <p:cNvSpPr>
            <a:spLocks noGrp="1"/>
          </p:cNvSpPr>
          <p:nvPr>
            <p:ph type="pic" idx="2"/>
          </p:nvPr>
        </p:nvSpPr>
        <p:spPr>
          <a:xfrm>
            <a:off x="1120791" y="3561651"/>
            <a:ext cx="2133600" cy="2133600"/>
          </a:xfrm>
          <a:prstGeom prst="ellipse">
            <a:avLst/>
          </a:prstGeom>
          <a:noFill/>
          <a:ln>
            <a:noFill/>
          </a:ln>
        </p:spPr>
        <p:txBody>
          <a:bodyPr>
            <a:normAutofit/>
          </a:bodyPr>
          <a:lstStyle>
            <a:lvl1pPr>
              <a:defRPr sz="1125">
                <a:latin typeface="+mj-lt"/>
              </a:defRPr>
            </a:lvl1pPr>
          </a:lstStyle>
          <a:p>
            <a:endParaRPr lang="en-US"/>
          </a:p>
        </p:txBody>
      </p:sp>
      <p:sp>
        <p:nvSpPr>
          <p:cNvPr id="205" name="Google Shape;205;p48"/>
          <p:cNvSpPr>
            <a:spLocks noGrp="1"/>
          </p:cNvSpPr>
          <p:nvPr>
            <p:ph type="pic" idx="3"/>
          </p:nvPr>
        </p:nvSpPr>
        <p:spPr>
          <a:xfrm>
            <a:off x="3693048" y="3561651"/>
            <a:ext cx="2133600" cy="2133600"/>
          </a:xfrm>
          <a:prstGeom prst="ellipse">
            <a:avLst/>
          </a:prstGeom>
          <a:noFill/>
          <a:ln>
            <a:noFill/>
          </a:ln>
        </p:spPr>
        <p:txBody>
          <a:bodyPr>
            <a:normAutofit/>
          </a:bodyPr>
          <a:lstStyle>
            <a:lvl1pPr>
              <a:defRPr sz="1125" b="0">
                <a:latin typeface="+mj-lt"/>
              </a:defRPr>
            </a:lvl1pPr>
          </a:lstStyle>
          <a:p>
            <a:endParaRPr lang="en-US"/>
          </a:p>
        </p:txBody>
      </p:sp>
      <p:sp>
        <p:nvSpPr>
          <p:cNvPr id="206" name="Google Shape;206;p48"/>
          <p:cNvSpPr>
            <a:spLocks noGrp="1"/>
          </p:cNvSpPr>
          <p:nvPr>
            <p:ph type="pic" idx="4"/>
          </p:nvPr>
        </p:nvSpPr>
        <p:spPr>
          <a:xfrm>
            <a:off x="6302951" y="3561651"/>
            <a:ext cx="2133600" cy="2133600"/>
          </a:xfrm>
          <a:prstGeom prst="ellipse">
            <a:avLst/>
          </a:prstGeom>
          <a:noFill/>
          <a:ln>
            <a:noFill/>
          </a:ln>
        </p:spPr>
        <p:txBody>
          <a:bodyPr>
            <a:normAutofit/>
          </a:bodyPr>
          <a:lstStyle>
            <a:lvl1pPr>
              <a:defRPr sz="1125">
                <a:latin typeface="+mj-lt"/>
              </a:defRPr>
            </a:lvl1pPr>
          </a:lstStyle>
          <a:p>
            <a:endParaRPr lang="en-US"/>
          </a:p>
        </p:txBody>
      </p:sp>
      <p:sp>
        <p:nvSpPr>
          <p:cNvPr id="207" name="Google Shape;207;p48"/>
          <p:cNvSpPr>
            <a:spLocks noGrp="1"/>
          </p:cNvSpPr>
          <p:nvPr>
            <p:ph type="pic" idx="5"/>
          </p:nvPr>
        </p:nvSpPr>
        <p:spPr>
          <a:xfrm>
            <a:off x="8912855" y="3561860"/>
            <a:ext cx="2133600" cy="2133600"/>
          </a:xfrm>
          <a:prstGeom prst="ellipse">
            <a:avLst/>
          </a:prstGeom>
          <a:noFill/>
          <a:ln>
            <a:noFill/>
          </a:ln>
        </p:spPr>
        <p:txBody>
          <a:bodyPr>
            <a:normAutofit/>
          </a:bodyPr>
          <a:lstStyle>
            <a:lvl1pPr>
              <a:defRPr sz="1125">
                <a:latin typeface="+mj-lt"/>
              </a:defRPr>
            </a:lvl1pPr>
          </a:lstStyle>
          <a:p>
            <a:endParaRPr lang="en-US"/>
          </a:p>
        </p:txBody>
      </p:sp>
      <p:sp>
        <p:nvSpPr>
          <p:cNvPr id="208" name="Google Shape;208;p48"/>
          <p:cNvSpPr txBox="1">
            <a:spLocks noGrp="1"/>
          </p:cNvSpPr>
          <p:nvPr>
            <p:ph type="body" idx="1"/>
          </p:nvPr>
        </p:nvSpPr>
        <p:spPr>
          <a:xfrm>
            <a:off x="969171" y="2032741"/>
            <a:ext cx="2434284" cy="441429"/>
          </a:xfrm>
          <a:prstGeom prst="rect">
            <a:avLst/>
          </a:prstGeom>
          <a:noFill/>
          <a:ln>
            <a:noFill/>
          </a:ln>
        </p:spPr>
        <p:txBody>
          <a:bodyPr spcFirstLastPara="1" wrap="square" lIns="91425" tIns="45700" rIns="91425" bIns="45700" anchor="t" anchorCtr="0">
            <a:noAutofit/>
          </a:bodyPr>
          <a:lstStyle>
            <a:lvl1pPr marL="0" lvl="0" indent="0" algn="ctr">
              <a:lnSpc>
                <a:spcPct val="90000"/>
              </a:lnSpc>
              <a:spcBef>
                <a:spcPts val="563"/>
              </a:spcBef>
              <a:spcAft>
                <a:spcPts val="0"/>
              </a:spcAft>
              <a:buClr>
                <a:srgbClr val="075190"/>
              </a:buClr>
              <a:buSzPts val="2000"/>
              <a:buNone/>
              <a:defRPr sz="1125">
                <a:solidFill>
                  <a:srgbClr val="075190"/>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209" name="Google Shape;209;p48"/>
          <p:cNvSpPr txBox="1">
            <a:spLocks noGrp="1"/>
          </p:cNvSpPr>
          <p:nvPr>
            <p:ph type="body" idx="6"/>
          </p:nvPr>
        </p:nvSpPr>
        <p:spPr>
          <a:xfrm>
            <a:off x="3516675" y="2032742"/>
            <a:ext cx="2486348" cy="441429"/>
          </a:xfrm>
          <a:prstGeom prst="rect">
            <a:avLst/>
          </a:prstGeom>
          <a:noFill/>
          <a:ln>
            <a:noFill/>
          </a:ln>
        </p:spPr>
        <p:txBody>
          <a:bodyPr spcFirstLastPara="1" wrap="square" lIns="91425" tIns="45700" rIns="91425" bIns="45700" anchor="t" anchorCtr="0">
            <a:noAutofit/>
          </a:bodyPr>
          <a:lstStyle>
            <a:lvl1pPr marL="0" lvl="0" indent="0" algn="ctr">
              <a:lnSpc>
                <a:spcPct val="90000"/>
              </a:lnSpc>
              <a:spcBef>
                <a:spcPts val="563"/>
              </a:spcBef>
              <a:spcAft>
                <a:spcPts val="0"/>
              </a:spcAft>
              <a:buClr>
                <a:srgbClr val="075190"/>
              </a:buClr>
              <a:buSzPts val="2000"/>
              <a:buNone/>
              <a:defRPr sz="1125">
                <a:solidFill>
                  <a:srgbClr val="075190"/>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210" name="Google Shape;210;p48"/>
          <p:cNvSpPr txBox="1">
            <a:spLocks noGrp="1"/>
          </p:cNvSpPr>
          <p:nvPr>
            <p:ph type="body" idx="7"/>
          </p:nvPr>
        </p:nvSpPr>
        <p:spPr>
          <a:xfrm>
            <a:off x="6126579" y="2032742"/>
            <a:ext cx="2486348" cy="441429"/>
          </a:xfrm>
          <a:prstGeom prst="rect">
            <a:avLst/>
          </a:prstGeom>
          <a:noFill/>
          <a:ln>
            <a:noFill/>
          </a:ln>
        </p:spPr>
        <p:txBody>
          <a:bodyPr spcFirstLastPara="1" wrap="square" lIns="91425" tIns="45700" rIns="91425" bIns="45700" anchor="t" anchorCtr="0">
            <a:noAutofit/>
          </a:bodyPr>
          <a:lstStyle>
            <a:lvl1pPr marL="0" lvl="0" indent="0" algn="ctr">
              <a:lnSpc>
                <a:spcPct val="90000"/>
              </a:lnSpc>
              <a:spcBef>
                <a:spcPts val="563"/>
              </a:spcBef>
              <a:spcAft>
                <a:spcPts val="0"/>
              </a:spcAft>
              <a:buClr>
                <a:srgbClr val="075190"/>
              </a:buClr>
              <a:buSzPts val="2000"/>
              <a:buNone/>
              <a:defRPr sz="1125">
                <a:solidFill>
                  <a:srgbClr val="075190"/>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211" name="Google Shape;211;p48"/>
          <p:cNvSpPr txBox="1">
            <a:spLocks noGrp="1"/>
          </p:cNvSpPr>
          <p:nvPr>
            <p:ph type="body" idx="8"/>
          </p:nvPr>
        </p:nvSpPr>
        <p:spPr>
          <a:xfrm>
            <a:off x="8736483" y="2032742"/>
            <a:ext cx="2486348" cy="441429"/>
          </a:xfrm>
          <a:prstGeom prst="rect">
            <a:avLst/>
          </a:prstGeom>
          <a:noFill/>
          <a:ln>
            <a:noFill/>
          </a:ln>
        </p:spPr>
        <p:txBody>
          <a:bodyPr spcFirstLastPara="1" wrap="square" lIns="91425" tIns="45700" rIns="91425" bIns="45700" anchor="t" anchorCtr="0">
            <a:noAutofit/>
          </a:bodyPr>
          <a:lstStyle>
            <a:lvl1pPr marL="0" lvl="0" indent="0" algn="ctr">
              <a:lnSpc>
                <a:spcPct val="90000"/>
              </a:lnSpc>
              <a:spcBef>
                <a:spcPts val="563"/>
              </a:spcBef>
              <a:spcAft>
                <a:spcPts val="0"/>
              </a:spcAft>
              <a:buClr>
                <a:srgbClr val="075190"/>
              </a:buClr>
              <a:buSzPts val="2000"/>
              <a:buNone/>
              <a:defRPr sz="1125">
                <a:solidFill>
                  <a:srgbClr val="075190"/>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pic>
        <p:nvPicPr>
          <p:cNvPr id="13" name="Google Shape;27;p29">
            <a:extLst>
              <a:ext uri="{FF2B5EF4-FFF2-40B4-BE49-F238E27FC236}">
                <a16:creationId xmlns:a16="http://schemas.microsoft.com/office/drawing/2014/main" id="{F572769D-727C-8EF4-E57D-6D683927FCD6}"/>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Google Shape;487;p22">
            <a:extLst>
              <a:ext uri="{FF2B5EF4-FFF2-40B4-BE49-F238E27FC236}">
                <a16:creationId xmlns:a16="http://schemas.microsoft.com/office/drawing/2014/main" id="{9D9FF2CC-3A4B-86FA-E9E9-3A33228E0130}"/>
              </a:ext>
              <a:ext uri="{C183D7F6-B498-43B3-948B-1728B52AA6E4}">
                <adec:decorative xmlns:adec="http://schemas.microsoft.com/office/drawing/2017/decorative" val="1"/>
              </a:ext>
            </a:extLst>
          </p:cNvPr>
          <p:cNvSpPr/>
          <p:nvPr userDrawn="1"/>
        </p:nvSpPr>
        <p:spPr>
          <a:xfrm>
            <a:off x="2161559" y="2873482"/>
            <a:ext cx="52064" cy="457200"/>
          </a:xfrm>
          <a:prstGeom prst="rect">
            <a:avLst/>
          </a:prstGeom>
          <a:solidFill>
            <a:schemeClr val="accent2"/>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3" name="Google Shape;488;p22">
            <a:extLst>
              <a:ext uri="{FF2B5EF4-FFF2-40B4-BE49-F238E27FC236}">
                <a16:creationId xmlns:a16="http://schemas.microsoft.com/office/drawing/2014/main" id="{E398E546-8B5A-60E4-2537-20AFA92A7420}"/>
              </a:ext>
              <a:ext uri="{C183D7F6-B498-43B3-948B-1728B52AA6E4}">
                <adec:decorative xmlns:adec="http://schemas.microsoft.com/office/drawing/2017/decorative" val="1"/>
              </a:ext>
            </a:extLst>
          </p:cNvPr>
          <p:cNvSpPr/>
          <p:nvPr userDrawn="1"/>
        </p:nvSpPr>
        <p:spPr>
          <a:xfrm>
            <a:off x="4733816" y="2873482"/>
            <a:ext cx="52064" cy="457200"/>
          </a:xfrm>
          <a:prstGeom prst="rect">
            <a:avLst/>
          </a:prstGeom>
          <a:solidFill>
            <a:schemeClr val="accent2"/>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4" name="Google Shape;489;p22">
            <a:extLst>
              <a:ext uri="{FF2B5EF4-FFF2-40B4-BE49-F238E27FC236}">
                <a16:creationId xmlns:a16="http://schemas.microsoft.com/office/drawing/2014/main" id="{5380D88B-F623-8DD7-C776-4EF91B37D777}"/>
              </a:ext>
              <a:ext uri="{C183D7F6-B498-43B3-948B-1728B52AA6E4}">
                <adec:decorative xmlns:adec="http://schemas.microsoft.com/office/drawing/2017/decorative" val="1"/>
              </a:ext>
            </a:extLst>
          </p:cNvPr>
          <p:cNvSpPr/>
          <p:nvPr userDrawn="1"/>
        </p:nvSpPr>
        <p:spPr>
          <a:xfrm>
            <a:off x="7343719" y="2873482"/>
            <a:ext cx="52064" cy="457200"/>
          </a:xfrm>
          <a:prstGeom prst="rect">
            <a:avLst/>
          </a:prstGeom>
          <a:solidFill>
            <a:schemeClr val="accent2"/>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5" name="Google Shape;490;p22">
            <a:extLst>
              <a:ext uri="{FF2B5EF4-FFF2-40B4-BE49-F238E27FC236}">
                <a16:creationId xmlns:a16="http://schemas.microsoft.com/office/drawing/2014/main" id="{2A63E855-D384-6268-7D09-BA34CFA663C4}"/>
              </a:ext>
              <a:ext uri="{C183D7F6-B498-43B3-948B-1728B52AA6E4}">
                <adec:decorative xmlns:adec="http://schemas.microsoft.com/office/drawing/2017/decorative" val="1"/>
              </a:ext>
            </a:extLst>
          </p:cNvPr>
          <p:cNvSpPr/>
          <p:nvPr userDrawn="1"/>
        </p:nvSpPr>
        <p:spPr>
          <a:xfrm>
            <a:off x="9953623" y="2873482"/>
            <a:ext cx="52064" cy="457200"/>
          </a:xfrm>
          <a:prstGeom prst="rect">
            <a:avLst/>
          </a:prstGeom>
          <a:solidFill>
            <a:schemeClr val="accent2"/>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6" name="Google Shape;146;p42">
            <a:extLst>
              <a:ext uri="{FF2B5EF4-FFF2-40B4-BE49-F238E27FC236}">
                <a16:creationId xmlns:a16="http://schemas.microsoft.com/office/drawing/2014/main" id="{C73F654D-6A81-6E87-49BE-3DF19F9E2AC6}"/>
              </a:ext>
            </a:extLst>
          </p:cNvPr>
          <p:cNvSpPr txBox="1">
            <a:spLocks noGrp="1"/>
          </p:cNvSpPr>
          <p:nvPr>
            <p:ph type="title"/>
          </p:nvPr>
        </p:nvSpPr>
        <p:spPr>
          <a:xfrm>
            <a:off x="756740" y="68400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7567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Content with Caption" userDrawn="1">
  <p:cSld name="3_Content with Caption">
    <p:bg>
      <p:bgPr>
        <a:solidFill>
          <a:srgbClr val="075190"/>
        </a:solidFill>
        <a:effectLst/>
      </p:bgPr>
    </p:bg>
    <p:spTree>
      <p:nvGrpSpPr>
        <p:cNvPr id="1" name="Shape 220"/>
        <p:cNvGrpSpPr/>
        <p:nvPr/>
      </p:nvGrpSpPr>
      <p:grpSpPr>
        <a:xfrm>
          <a:off x="0" y="0"/>
          <a:ext cx="0" cy="0"/>
          <a:chOff x="0" y="0"/>
          <a:chExt cx="0" cy="0"/>
        </a:xfrm>
      </p:grpSpPr>
      <p:sp>
        <p:nvSpPr>
          <p:cNvPr id="221" name="Google Shape;221;p50"/>
          <p:cNvSpPr txBox="1">
            <a:spLocks noGrp="1"/>
          </p:cNvSpPr>
          <p:nvPr>
            <p:ph type="body" idx="1"/>
          </p:nvPr>
        </p:nvSpPr>
        <p:spPr>
          <a:xfrm>
            <a:off x="839788" y="4801687"/>
            <a:ext cx="3932237" cy="1565366"/>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lt1"/>
              </a:buClr>
              <a:buSzPts val="1600"/>
              <a:buNone/>
              <a:defRPr sz="900">
                <a:solidFill>
                  <a:schemeClr val="lt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222" name="Google Shape;222;p50"/>
          <p:cNvSpPr txBox="1">
            <a:spLocks noGrp="1"/>
          </p:cNvSpPr>
          <p:nvPr>
            <p:ph type="body" idx="2"/>
          </p:nvPr>
        </p:nvSpPr>
        <p:spPr>
          <a:xfrm>
            <a:off x="839788" y="4061463"/>
            <a:ext cx="3932237" cy="667295"/>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lt1"/>
              </a:buClr>
              <a:buSzPts val="2400"/>
              <a:buNone/>
              <a:defRPr sz="1350">
                <a:solidFill>
                  <a:schemeClr val="lt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pic>
        <p:nvPicPr>
          <p:cNvPr id="10" name="Google Shape;15;p27">
            <a:extLst>
              <a:ext uri="{FF2B5EF4-FFF2-40B4-BE49-F238E27FC236}">
                <a16:creationId xmlns:a16="http://schemas.microsoft.com/office/drawing/2014/main" id="{6A3058F1-7B9F-07E8-9994-DE41B1D9BA47}"/>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0347632" y="254555"/>
            <a:ext cx="1359785" cy="562044"/>
          </a:xfrm>
          <a:prstGeom prst="rect">
            <a:avLst/>
          </a:prstGeom>
          <a:noFill/>
          <a:ln>
            <a:noFill/>
          </a:ln>
        </p:spPr>
      </p:pic>
      <p:sp>
        <p:nvSpPr>
          <p:cNvPr id="2" name="Google Shape;55;p33">
            <a:extLst>
              <a:ext uri="{FF2B5EF4-FFF2-40B4-BE49-F238E27FC236}">
                <a16:creationId xmlns:a16="http://schemas.microsoft.com/office/drawing/2014/main" id="{1DBAB69E-9E68-F732-99DC-86FDBC852793}"/>
              </a:ext>
            </a:extLst>
          </p:cNvPr>
          <p:cNvSpPr/>
          <p:nvPr userDrawn="1"/>
        </p:nvSpPr>
        <p:spPr>
          <a:xfrm>
            <a:off x="0" y="6619075"/>
            <a:ext cx="12192000" cy="246888"/>
          </a:xfrm>
          <a:prstGeom prst="rect">
            <a:avLst/>
          </a:prstGeom>
          <a:solidFill>
            <a:schemeClr val="lt1"/>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3" name="Google Shape;132;p40">
            <a:extLst>
              <a:ext uri="{FF2B5EF4-FFF2-40B4-BE49-F238E27FC236}">
                <a16:creationId xmlns:a16="http://schemas.microsoft.com/office/drawing/2014/main" id="{1F595DA3-FF54-C766-29F6-B252D2897CE7}"/>
              </a:ext>
            </a:extLst>
          </p:cNvPr>
          <p:cNvSpPr txBox="1">
            <a:spLocks noGrp="1"/>
          </p:cNvSpPr>
          <p:nvPr>
            <p:ph type="title"/>
          </p:nvPr>
        </p:nvSpPr>
        <p:spPr>
          <a:xfrm>
            <a:off x="857139" y="2108120"/>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1"/>
                </a:solidFill>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 name="Google Shape;238;p1">
            <a:extLst>
              <a:ext uri="{FF2B5EF4-FFF2-40B4-BE49-F238E27FC236}">
                <a16:creationId xmlns:a16="http://schemas.microsoft.com/office/drawing/2014/main" id="{33151522-F92D-80DC-4A75-D96182698C3A}"/>
              </a:ext>
              <a:ext uri="{C183D7F6-B498-43B3-948B-1728B52AA6E4}">
                <adec:decorative xmlns:adec="http://schemas.microsoft.com/office/drawing/2017/decorative" val="1"/>
              </a:ext>
            </a:extLst>
          </p:cNvPr>
          <p:cNvSpPr/>
          <p:nvPr userDrawn="1"/>
        </p:nvSpPr>
        <p:spPr>
          <a:xfrm>
            <a:off x="838202" y="3531439"/>
            <a:ext cx="4539559" cy="45719"/>
          </a:xfrm>
          <a:prstGeom prst="rect">
            <a:avLst/>
          </a:prstGeom>
          <a:solidFill>
            <a:schemeClr val="bg1"/>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008993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Content with Caption" userDrawn="1">
  <p:cSld name="1_Content with Caption">
    <p:spTree>
      <p:nvGrpSpPr>
        <p:cNvPr id="1" name="Shape 226"/>
        <p:cNvGrpSpPr/>
        <p:nvPr/>
      </p:nvGrpSpPr>
      <p:grpSpPr>
        <a:xfrm>
          <a:off x="0" y="0"/>
          <a:ext cx="0" cy="0"/>
          <a:chOff x="0" y="0"/>
          <a:chExt cx="0" cy="0"/>
        </a:xfrm>
      </p:grpSpPr>
      <p:sp>
        <p:nvSpPr>
          <p:cNvPr id="227" name="Google Shape;227;p51"/>
          <p:cNvSpPr txBox="1">
            <a:spLocks noGrp="1"/>
          </p:cNvSpPr>
          <p:nvPr>
            <p:ph type="body" idx="1"/>
          </p:nvPr>
        </p:nvSpPr>
        <p:spPr>
          <a:xfrm>
            <a:off x="839788" y="4801687"/>
            <a:ext cx="3932237" cy="1565366"/>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dk1"/>
              </a:buClr>
              <a:buSzPts val="1200"/>
              <a:buNone/>
              <a:defRPr sz="675">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228" name="Google Shape;228;p51"/>
          <p:cNvSpPr txBox="1">
            <a:spLocks noGrp="1"/>
          </p:cNvSpPr>
          <p:nvPr>
            <p:ph type="body" idx="2"/>
          </p:nvPr>
        </p:nvSpPr>
        <p:spPr>
          <a:xfrm>
            <a:off x="839788" y="4061463"/>
            <a:ext cx="3932237" cy="667295"/>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dk1"/>
              </a:buClr>
              <a:buSzPts val="2400"/>
              <a:buNone/>
              <a:defRPr sz="1350">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pic>
        <p:nvPicPr>
          <p:cNvPr id="8" name="Google Shape;15;p27">
            <a:extLst>
              <a:ext uri="{FF2B5EF4-FFF2-40B4-BE49-F238E27FC236}">
                <a16:creationId xmlns:a16="http://schemas.microsoft.com/office/drawing/2014/main" id="{F985BDFF-2918-60B2-5390-6F8ACE24BD10}"/>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0347632" y="254559"/>
            <a:ext cx="1359785" cy="562045"/>
          </a:xfrm>
          <a:prstGeom prst="rect">
            <a:avLst/>
          </a:prstGeom>
          <a:noFill/>
          <a:ln>
            <a:noFill/>
          </a:ln>
        </p:spPr>
      </p:pic>
      <p:sp>
        <p:nvSpPr>
          <p:cNvPr id="3" name="Google Shape;132;p40">
            <a:extLst>
              <a:ext uri="{FF2B5EF4-FFF2-40B4-BE49-F238E27FC236}">
                <a16:creationId xmlns:a16="http://schemas.microsoft.com/office/drawing/2014/main" id="{3E08ECF7-E6CD-979F-8398-BBE45F4D39C0}"/>
              </a:ext>
            </a:extLst>
          </p:cNvPr>
          <p:cNvSpPr txBox="1">
            <a:spLocks noGrp="1"/>
          </p:cNvSpPr>
          <p:nvPr>
            <p:ph type="title"/>
          </p:nvPr>
        </p:nvSpPr>
        <p:spPr>
          <a:xfrm>
            <a:off x="857139" y="2108120"/>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Google Shape;238;p1">
            <a:extLst>
              <a:ext uri="{FF2B5EF4-FFF2-40B4-BE49-F238E27FC236}">
                <a16:creationId xmlns:a16="http://schemas.microsoft.com/office/drawing/2014/main" id="{F6424DBF-7DBF-06F6-BD7E-59D0F91E563E}"/>
              </a:ext>
              <a:ext uri="{C183D7F6-B498-43B3-948B-1728B52AA6E4}">
                <adec:decorative xmlns:adec="http://schemas.microsoft.com/office/drawing/2017/decorative" val="1"/>
              </a:ext>
            </a:extLst>
          </p:cNvPr>
          <p:cNvSpPr/>
          <p:nvPr userDrawn="1"/>
        </p:nvSpPr>
        <p:spPr>
          <a:xfrm>
            <a:off x="838202" y="3531439"/>
            <a:ext cx="4539559" cy="45719"/>
          </a:xfrm>
          <a:prstGeom prst="rect">
            <a:avLst/>
          </a:prstGeom>
          <a:solidFill>
            <a:srgbClr val="075190"/>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38412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Inner with image" userDrawn="1">
  <p:cSld name="1_Inner with image">
    <p:spTree>
      <p:nvGrpSpPr>
        <p:cNvPr id="1" name="Shape 35"/>
        <p:cNvGrpSpPr/>
        <p:nvPr/>
      </p:nvGrpSpPr>
      <p:grpSpPr>
        <a:xfrm>
          <a:off x="0" y="0"/>
          <a:ext cx="0" cy="0"/>
          <a:chOff x="0" y="0"/>
          <a:chExt cx="0" cy="0"/>
        </a:xfrm>
      </p:grpSpPr>
      <p:sp>
        <p:nvSpPr>
          <p:cNvPr id="37" name="Google Shape;37;p31"/>
          <p:cNvSpPr>
            <a:spLocks noGrp="1"/>
          </p:cNvSpPr>
          <p:nvPr>
            <p:ph type="pic" idx="2"/>
          </p:nvPr>
        </p:nvSpPr>
        <p:spPr>
          <a:xfrm>
            <a:off x="5183189" y="2198905"/>
            <a:ext cx="7008811" cy="4123521"/>
          </a:xfrm>
          <a:prstGeom prst="rect">
            <a:avLst/>
          </a:prstGeom>
          <a:noFill/>
          <a:ln>
            <a:noFill/>
          </a:ln>
        </p:spPr>
        <p:txBody>
          <a:bodyPr/>
          <a:lstStyle>
            <a:lvl1pPr>
              <a:defRPr>
                <a:latin typeface="+mj-lt"/>
              </a:defRPr>
            </a:lvl1pPr>
          </a:lstStyle>
          <a:p>
            <a:endParaRPr lang="en-US"/>
          </a:p>
        </p:txBody>
      </p:sp>
      <p:pic>
        <p:nvPicPr>
          <p:cNvPr id="9" name="Google Shape;27;p29">
            <a:extLst>
              <a:ext uri="{FF2B5EF4-FFF2-40B4-BE49-F238E27FC236}">
                <a16:creationId xmlns:a16="http://schemas.microsoft.com/office/drawing/2014/main" id="{0B981687-3175-4006-A58F-9A43AB9169F8}"/>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Google Shape;23;p29">
            <a:extLst>
              <a:ext uri="{FF2B5EF4-FFF2-40B4-BE49-F238E27FC236}">
                <a16:creationId xmlns:a16="http://schemas.microsoft.com/office/drawing/2014/main" id="{1F989C42-F8F2-6D6E-94AA-F7F2379AA6E7}"/>
              </a:ext>
            </a:extLst>
          </p:cNvPr>
          <p:cNvSpPr txBox="1">
            <a:spLocks noGrp="1"/>
          </p:cNvSpPr>
          <p:nvPr>
            <p:ph type="title"/>
          </p:nvPr>
        </p:nvSpPr>
        <p:spPr>
          <a:xfrm>
            <a:off x="808037" y="2135169"/>
            <a:ext cx="3962400" cy="96549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Titillium Web"/>
              <a:buNone/>
              <a:defRPr sz="1350"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 name="Google Shape;26;p29">
            <a:extLst>
              <a:ext uri="{FF2B5EF4-FFF2-40B4-BE49-F238E27FC236}">
                <a16:creationId xmlns:a16="http://schemas.microsoft.com/office/drawing/2014/main" id="{4C516183-AD02-1A1F-2CDC-8ECAD2FE6622}"/>
              </a:ext>
            </a:extLst>
          </p:cNvPr>
          <p:cNvSpPr txBox="1">
            <a:spLocks noGrp="1"/>
          </p:cNvSpPr>
          <p:nvPr>
            <p:ph type="body" idx="3"/>
          </p:nvPr>
        </p:nvSpPr>
        <p:spPr>
          <a:xfrm>
            <a:off x="716532" y="1227165"/>
            <a:ext cx="9030045" cy="842429"/>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563"/>
              </a:spcBef>
              <a:spcAft>
                <a:spcPts val="0"/>
              </a:spcAft>
              <a:buClr>
                <a:schemeClr val="dk1"/>
              </a:buClr>
              <a:buSzPts val="8000"/>
              <a:buNone/>
              <a:defRPr sz="2250" b="1">
                <a:latin typeface="+mj-lt"/>
              </a:defRPr>
            </a:lvl1pPr>
            <a:lvl2pPr marL="514350" lvl="1" indent="-192881" algn="l">
              <a:lnSpc>
                <a:spcPct val="90000"/>
              </a:lnSpc>
              <a:spcBef>
                <a:spcPts val="281"/>
              </a:spcBef>
              <a:spcAft>
                <a:spcPts val="0"/>
              </a:spcAft>
              <a:buClr>
                <a:schemeClr val="dk1"/>
              </a:buClr>
              <a:buSzPts val="1800"/>
              <a:buChar char="•"/>
              <a:defRPr/>
            </a:lvl2pPr>
            <a:lvl3pPr marL="771525" lvl="2" indent="-192881" algn="l">
              <a:lnSpc>
                <a:spcPct val="90000"/>
              </a:lnSpc>
              <a:spcBef>
                <a:spcPts val="281"/>
              </a:spcBef>
              <a:spcAft>
                <a:spcPts val="0"/>
              </a:spcAft>
              <a:buClr>
                <a:schemeClr val="dk1"/>
              </a:buClr>
              <a:buSzPts val="1800"/>
              <a:buChar char="•"/>
              <a:defRPr/>
            </a:lvl3pPr>
            <a:lvl4pPr marL="1028700" lvl="3" indent="-192881" algn="l">
              <a:lnSpc>
                <a:spcPct val="90000"/>
              </a:lnSpc>
              <a:spcBef>
                <a:spcPts val="281"/>
              </a:spcBef>
              <a:spcAft>
                <a:spcPts val="0"/>
              </a:spcAft>
              <a:buClr>
                <a:schemeClr val="dk1"/>
              </a:buClr>
              <a:buSzPts val="1800"/>
              <a:buChar char="•"/>
              <a:defRPr/>
            </a:lvl4pPr>
            <a:lvl5pPr marL="1285875" lvl="4" indent="-192881" algn="l">
              <a:lnSpc>
                <a:spcPct val="90000"/>
              </a:lnSpc>
              <a:spcBef>
                <a:spcPts val="281"/>
              </a:spcBef>
              <a:spcAft>
                <a:spcPts val="0"/>
              </a:spcAft>
              <a:buClr>
                <a:schemeClr val="dk1"/>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cxnSp>
        <p:nvCxnSpPr>
          <p:cNvPr id="5" name="Google Shape;256;p3">
            <a:extLst>
              <a:ext uri="{FF2B5EF4-FFF2-40B4-BE49-F238E27FC236}">
                <a16:creationId xmlns:a16="http://schemas.microsoft.com/office/drawing/2014/main" id="{5EC26982-60E8-598B-B18D-D99BDB37B008}"/>
              </a:ext>
              <a:ext uri="{C183D7F6-B498-43B3-948B-1728B52AA6E4}">
                <adec:decorative xmlns:adec="http://schemas.microsoft.com/office/drawing/2017/decorative" val="1"/>
              </a:ext>
            </a:extLst>
          </p:cNvPr>
          <p:cNvCxnSpPr>
            <a:cxnSpLocks/>
          </p:cNvCxnSpPr>
          <p:nvPr userDrawn="1"/>
        </p:nvCxnSpPr>
        <p:spPr>
          <a:xfrm>
            <a:off x="1001657" y="1973655"/>
            <a:ext cx="0" cy="640080"/>
          </a:xfrm>
          <a:prstGeom prst="straightConnector1">
            <a:avLst/>
          </a:prstGeom>
          <a:noFill/>
          <a:ln w="57150" cap="flat" cmpd="sng">
            <a:solidFill>
              <a:srgbClr val="BE1E2D"/>
            </a:solidFill>
            <a:prstDash val="solid"/>
            <a:miter lim="800000"/>
            <a:headEnd type="none" w="sm" len="sm"/>
            <a:tailEnd type="none" w="sm" len="sm"/>
          </a:ln>
        </p:spPr>
      </p:cxnSp>
      <p:sp>
        <p:nvSpPr>
          <p:cNvPr id="6" name="Text Placeholder 2">
            <a:extLst>
              <a:ext uri="{FF2B5EF4-FFF2-40B4-BE49-F238E27FC236}">
                <a16:creationId xmlns:a16="http://schemas.microsoft.com/office/drawing/2014/main" id="{9C5C795B-125D-A627-8E8C-F65639D11683}"/>
              </a:ext>
            </a:extLst>
          </p:cNvPr>
          <p:cNvSpPr>
            <a:spLocks noGrp="1"/>
          </p:cNvSpPr>
          <p:nvPr>
            <p:ph type="body" sz="quarter" idx="10"/>
          </p:nvPr>
        </p:nvSpPr>
        <p:spPr>
          <a:xfrm>
            <a:off x="808039" y="3161212"/>
            <a:ext cx="3962400" cy="3037708"/>
          </a:xfrm>
        </p:spPr>
        <p:txBody>
          <a:bodyPr>
            <a:normAutofit/>
          </a:bodyPr>
          <a:lstStyle>
            <a:lvl1pPr marL="160735" indent="-160735">
              <a:defRPr lang="en-US" sz="900" b="0" i="0" u="none" strike="noStrike" cap="none" dirty="0">
                <a:solidFill>
                  <a:schemeClr val="dk1"/>
                </a:solidFill>
                <a:latin typeface="+mn-lt"/>
                <a:ea typeface="Titillium Web"/>
                <a:cs typeface="Titillium Web"/>
                <a:sym typeface="Titillium Web"/>
              </a:defRPr>
            </a:lvl1pPr>
            <a:lvl2pPr marL="320576" indent="-96441">
              <a:buClr>
                <a:schemeClr val="accent1"/>
              </a:buClr>
              <a:buSzPct val="100000"/>
              <a:defRPr sz="900">
                <a:latin typeface="+mn-lt"/>
              </a:defRPr>
            </a:lvl2pPr>
            <a:lvl3pPr marL="547391" indent="-96441">
              <a:buClr>
                <a:schemeClr val="accent2"/>
              </a:buClr>
              <a:buSzPct val="100000"/>
              <a:buFont typeface="Wingdings" panose="05000000000000000000" pitchFamily="2" charset="2"/>
              <a:buChar char="§"/>
              <a:defRPr sz="788">
                <a:latin typeface="+mn-lt"/>
              </a:defRPr>
            </a:lvl3pPr>
            <a:lvl4pPr marL="804566" indent="-96441">
              <a:buClr>
                <a:schemeClr val="accent3"/>
              </a:buClr>
              <a:buSzPct val="100000"/>
              <a:buFont typeface="Arial" panose="020B0604020202020204" pitchFamily="34" charset="0"/>
              <a:buChar char="•"/>
              <a:defRPr sz="675">
                <a:latin typeface="+mn-lt"/>
              </a:defRPr>
            </a:lvl4pPr>
            <a:lvl5pPr marL="1028700" indent="-96441">
              <a:buClr>
                <a:schemeClr val="accent4"/>
              </a:buClr>
              <a:buSzPct val="100000"/>
              <a:buFont typeface="Wingdings" panose="05000000000000000000" pitchFamily="2" charset="2"/>
              <a:buChar char="§"/>
              <a:defRPr sz="619">
                <a:latin typeface="+mn-lt"/>
              </a:defRPr>
            </a:lvl5pPr>
          </a:lstStyle>
          <a:p>
            <a:pPr marL="96441" marR="0" lvl="0" indent="-96441" algn="l" rtl="0">
              <a:lnSpc>
                <a:spcPct val="90000"/>
              </a:lnSpc>
              <a:spcBef>
                <a:spcPts val="563"/>
              </a:spcBef>
              <a:spcAft>
                <a:spcPts val="0"/>
              </a:spcAft>
              <a:buClr>
                <a:schemeClr val="dk1"/>
              </a:buClr>
              <a:buSzPct val="100000"/>
              <a:buFont typeface="Wingdings" panose="05000000000000000000" pitchFamily="2" charset="2"/>
              <a:buChar cha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6848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iple Timeline">
    <p:spTree>
      <p:nvGrpSpPr>
        <p:cNvPr id="1" name=""/>
        <p:cNvGrpSpPr/>
        <p:nvPr/>
      </p:nvGrpSpPr>
      <p:grpSpPr>
        <a:xfrm>
          <a:off x="0" y="0"/>
          <a:ext cx="0" cy="0"/>
          <a:chOff x="0" y="0"/>
          <a:chExt cx="0" cy="0"/>
        </a:xfrm>
      </p:grpSpPr>
      <p:sp>
        <p:nvSpPr>
          <p:cNvPr id="49" name="Text Placeholder 48">
            <a:extLst>
              <a:ext uri="{FF2B5EF4-FFF2-40B4-BE49-F238E27FC236}">
                <a16:creationId xmlns:a16="http://schemas.microsoft.com/office/drawing/2014/main" id="{14742123-85C4-4775-80AC-721BD7C16285}"/>
              </a:ext>
            </a:extLst>
          </p:cNvPr>
          <p:cNvSpPr>
            <a:spLocks noGrp="1"/>
          </p:cNvSpPr>
          <p:nvPr>
            <p:ph type="body" sz="quarter" idx="10" hasCustomPrompt="1"/>
          </p:nvPr>
        </p:nvSpPr>
        <p:spPr>
          <a:xfrm>
            <a:off x="1580060" y="1776098"/>
            <a:ext cx="2159000" cy="302186"/>
          </a:xfrm>
        </p:spPr>
        <p:txBody>
          <a:bodyPr>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51" name="Text Placeholder 50">
            <a:extLst>
              <a:ext uri="{FF2B5EF4-FFF2-40B4-BE49-F238E27FC236}">
                <a16:creationId xmlns:a16="http://schemas.microsoft.com/office/drawing/2014/main" id="{E1001174-581F-41A6-864B-D3BE932C2E47}"/>
              </a:ext>
            </a:extLst>
          </p:cNvPr>
          <p:cNvSpPr>
            <a:spLocks noGrp="1"/>
          </p:cNvSpPr>
          <p:nvPr>
            <p:ph type="body" sz="quarter" idx="11"/>
          </p:nvPr>
        </p:nvSpPr>
        <p:spPr>
          <a:xfrm>
            <a:off x="1580060" y="2111375"/>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a:t>
            </a:r>
          </a:p>
        </p:txBody>
      </p:sp>
      <p:sp>
        <p:nvSpPr>
          <p:cNvPr id="52" name="Text Placeholder 48">
            <a:extLst>
              <a:ext uri="{FF2B5EF4-FFF2-40B4-BE49-F238E27FC236}">
                <a16:creationId xmlns:a16="http://schemas.microsoft.com/office/drawing/2014/main" id="{2B649793-2AFC-43EE-8172-0EAB326F1130}"/>
              </a:ext>
            </a:extLst>
          </p:cNvPr>
          <p:cNvSpPr>
            <a:spLocks noGrp="1"/>
          </p:cNvSpPr>
          <p:nvPr>
            <p:ph type="body" sz="quarter" idx="12" hasCustomPrompt="1"/>
          </p:nvPr>
        </p:nvSpPr>
        <p:spPr>
          <a:xfrm>
            <a:off x="5674540" y="1776098"/>
            <a:ext cx="2159000" cy="302186"/>
          </a:xfrm>
        </p:spPr>
        <p:txBody>
          <a:bodyPr>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53" name="Text Placeholder 50">
            <a:extLst>
              <a:ext uri="{FF2B5EF4-FFF2-40B4-BE49-F238E27FC236}">
                <a16:creationId xmlns:a16="http://schemas.microsoft.com/office/drawing/2014/main" id="{5B27745F-27CA-45D0-BE8E-A9C3B168F465}"/>
              </a:ext>
            </a:extLst>
          </p:cNvPr>
          <p:cNvSpPr>
            <a:spLocks noGrp="1"/>
          </p:cNvSpPr>
          <p:nvPr>
            <p:ph type="body" sz="quarter" idx="13"/>
          </p:nvPr>
        </p:nvSpPr>
        <p:spPr>
          <a:xfrm>
            <a:off x="5674540" y="2111375"/>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a:t>
            </a:r>
          </a:p>
        </p:txBody>
      </p:sp>
      <p:sp>
        <p:nvSpPr>
          <p:cNvPr id="54" name="Text Placeholder 48">
            <a:extLst>
              <a:ext uri="{FF2B5EF4-FFF2-40B4-BE49-F238E27FC236}">
                <a16:creationId xmlns:a16="http://schemas.microsoft.com/office/drawing/2014/main" id="{58782C77-F426-4586-AF09-D07E1E8737F4}"/>
              </a:ext>
            </a:extLst>
          </p:cNvPr>
          <p:cNvSpPr>
            <a:spLocks noGrp="1"/>
          </p:cNvSpPr>
          <p:nvPr>
            <p:ph type="body" sz="quarter" idx="14" hasCustomPrompt="1"/>
          </p:nvPr>
        </p:nvSpPr>
        <p:spPr>
          <a:xfrm>
            <a:off x="9697900" y="1776098"/>
            <a:ext cx="2159000" cy="302186"/>
          </a:xfrm>
        </p:spPr>
        <p:txBody>
          <a:bodyPr>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55" name="Text Placeholder 50">
            <a:extLst>
              <a:ext uri="{FF2B5EF4-FFF2-40B4-BE49-F238E27FC236}">
                <a16:creationId xmlns:a16="http://schemas.microsoft.com/office/drawing/2014/main" id="{E04DA729-6A59-4BC5-8955-DF4D12F1259F}"/>
              </a:ext>
            </a:extLst>
          </p:cNvPr>
          <p:cNvSpPr>
            <a:spLocks noGrp="1"/>
          </p:cNvSpPr>
          <p:nvPr>
            <p:ph type="body" sz="quarter" idx="15"/>
          </p:nvPr>
        </p:nvSpPr>
        <p:spPr>
          <a:xfrm>
            <a:off x="9697900" y="2111375"/>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a:t>
            </a:r>
          </a:p>
        </p:txBody>
      </p:sp>
      <p:sp>
        <p:nvSpPr>
          <p:cNvPr id="56" name="Text Placeholder 48">
            <a:extLst>
              <a:ext uri="{FF2B5EF4-FFF2-40B4-BE49-F238E27FC236}">
                <a16:creationId xmlns:a16="http://schemas.microsoft.com/office/drawing/2014/main" id="{F6AF03D4-E441-4447-876C-A1B030223E2D}"/>
              </a:ext>
            </a:extLst>
          </p:cNvPr>
          <p:cNvSpPr>
            <a:spLocks noGrp="1"/>
          </p:cNvSpPr>
          <p:nvPr>
            <p:ph type="body" sz="quarter" idx="16" hasCustomPrompt="1"/>
          </p:nvPr>
        </p:nvSpPr>
        <p:spPr>
          <a:xfrm>
            <a:off x="1580060" y="2914739"/>
            <a:ext cx="2159000" cy="302186"/>
          </a:xfrm>
        </p:spPr>
        <p:txBody>
          <a:bodyPr>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57" name="Text Placeholder 50">
            <a:extLst>
              <a:ext uri="{FF2B5EF4-FFF2-40B4-BE49-F238E27FC236}">
                <a16:creationId xmlns:a16="http://schemas.microsoft.com/office/drawing/2014/main" id="{679D428E-9700-4E19-8364-70006C3E765E}"/>
              </a:ext>
            </a:extLst>
          </p:cNvPr>
          <p:cNvSpPr>
            <a:spLocks noGrp="1"/>
          </p:cNvSpPr>
          <p:nvPr>
            <p:ph type="body" sz="quarter" idx="17"/>
          </p:nvPr>
        </p:nvSpPr>
        <p:spPr>
          <a:xfrm>
            <a:off x="1580060" y="3254810"/>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a:t>
            </a:r>
          </a:p>
        </p:txBody>
      </p:sp>
      <p:sp>
        <p:nvSpPr>
          <p:cNvPr id="58" name="Text Placeholder 48">
            <a:extLst>
              <a:ext uri="{FF2B5EF4-FFF2-40B4-BE49-F238E27FC236}">
                <a16:creationId xmlns:a16="http://schemas.microsoft.com/office/drawing/2014/main" id="{5B64A0D9-EA5C-4EC1-981A-0FD223A62FB0}"/>
              </a:ext>
            </a:extLst>
          </p:cNvPr>
          <p:cNvSpPr>
            <a:spLocks noGrp="1"/>
          </p:cNvSpPr>
          <p:nvPr>
            <p:ph type="body" sz="quarter" idx="18" hasCustomPrompt="1"/>
          </p:nvPr>
        </p:nvSpPr>
        <p:spPr>
          <a:xfrm>
            <a:off x="5674540" y="2914739"/>
            <a:ext cx="2159000" cy="302186"/>
          </a:xfrm>
        </p:spPr>
        <p:txBody>
          <a:bodyPr>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59" name="Text Placeholder 50">
            <a:extLst>
              <a:ext uri="{FF2B5EF4-FFF2-40B4-BE49-F238E27FC236}">
                <a16:creationId xmlns:a16="http://schemas.microsoft.com/office/drawing/2014/main" id="{7F9CD6F4-7AEE-42A4-B26D-96BE3E900368}"/>
              </a:ext>
            </a:extLst>
          </p:cNvPr>
          <p:cNvSpPr>
            <a:spLocks noGrp="1"/>
          </p:cNvSpPr>
          <p:nvPr>
            <p:ph type="body" sz="quarter" idx="19"/>
          </p:nvPr>
        </p:nvSpPr>
        <p:spPr>
          <a:xfrm>
            <a:off x="5674540" y="3254810"/>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a:t>
            </a:r>
          </a:p>
        </p:txBody>
      </p:sp>
      <p:sp>
        <p:nvSpPr>
          <p:cNvPr id="60" name="Text Placeholder 48">
            <a:extLst>
              <a:ext uri="{FF2B5EF4-FFF2-40B4-BE49-F238E27FC236}">
                <a16:creationId xmlns:a16="http://schemas.microsoft.com/office/drawing/2014/main" id="{82EA5B58-66CC-4197-BAC3-D0A39558DB0F}"/>
              </a:ext>
            </a:extLst>
          </p:cNvPr>
          <p:cNvSpPr>
            <a:spLocks noGrp="1"/>
          </p:cNvSpPr>
          <p:nvPr>
            <p:ph type="body" sz="quarter" idx="20" hasCustomPrompt="1"/>
          </p:nvPr>
        </p:nvSpPr>
        <p:spPr>
          <a:xfrm>
            <a:off x="9697900" y="2914739"/>
            <a:ext cx="2159000" cy="302186"/>
          </a:xfrm>
        </p:spPr>
        <p:txBody>
          <a:bodyPr>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61" name="Text Placeholder 50">
            <a:extLst>
              <a:ext uri="{FF2B5EF4-FFF2-40B4-BE49-F238E27FC236}">
                <a16:creationId xmlns:a16="http://schemas.microsoft.com/office/drawing/2014/main" id="{B76C47B4-A585-4CAC-933A-2E6D1938D171}"/>
              </a:ext>
            </a:extLst>
          </p:cNvPr>
          <p:cNvSpPr>
            <a:spLocks noGrp="1"/>
          </p:cNvSpPr>
          <p:nvPr>
            <p:ph type="body" sz="quarter" idx="21"/>
          </p:nvPr>
        </p:nvSpPr>
        <p:spPr>
          <a:xfrm>
            <a:off x="9697900" y="3254810"/>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a:t>
            </a:r>
          </a:p>
        </p:txBody>
      </p:sp>
      <p:sp>
        <p:nvSpPr>
          <p:cNvPr id="62" name="Text Placeholder 48">
            <a:extLst>
              <a:ext uri="{FF2B5EF4-FFF2-40B4-BE49-F238E27FC236}">
                <a16:creationId xmlns:a16="http://schemas.microsoft.com/office/drawing/2014/main" id="{563D0C18-5125-4D0F-B46D-76AE182B3FA2}"/>
              </a:ext>
            </a:extLst>
          </p:cNvPr>
          <p:cNvSpPr>
            <a:spLocks noGrp="1"/>
          </p:cNvSpPr>
          <p:nvPr>
            <p:ph type="body" sz="quarter" idx="22" hasCustomPrompt="1"/>
          </p:nvPr>
        </p:nvSpPr>
        <p:spPr>
          <a:xfrm>
            <a:off x="1580060" y="4057987"/>
            <a:ext cx="2159000" cy="302186"/>
          </a:xfrm>
        </p:spPr>
        <p:txBody>
          <a:bodyPr>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63" name="Text Placeholder 50">
            <a:extLst>
              <a:ext uri="{FF2B5EF4-FFF2-40B4-BE49-F238E27FC236}">
                <a16:creationId xmlns:a16="http://schemas.microsoft.com/office/drawing/2014/main" id="{10634501-CE83-42B9-8572-5C6B73710869}"/>
              </a:ext>
            </a:extLst>
          </p:cNvPr>
          <p:cNvSpPr>
            <a:spLocks noGrp="1"/>
          </p:cNvSpPr>
          <p:nvPr>
            <p:ph type="body" sz="quarter" idx="23"/>
          </p:nvPr>
        </p:nvSpPr>
        <p:spPr>
          <a:xfrm>
            <a:off x="1580060" y="4392591"/>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a:t>
            </a:r>
          </a:p>
        </p:txBody>
      </p:sp>
      <p:sp>
        <p:nvSpPr>
          <p:cNvPr id="64" name="Text Placeholder 48">
            <a:extLst>
              <a:ext uri="{FF2B5EF4-FFF2-40B4-BE49-F238E27FC236}">
                <a16:creationId xmlns:a16="http://schemas.microsoft.com/office/drawing/2014/main" id="{54844B85-1B28-4340-AA8C-10A0C2A36C9E}"/>
              </a:ext>
            </a:extLst>
          </p:cNvPr>
          <p:cNvSpPr>
            <a:spLocks noGrp="1"/>
          </p:cNvSpPr>
          <p:nvPr>
            <p:ph type="body" sz="quarter" idx="24" hasCustomPrompt="1"/>
          </p:nvPr>
        </p:nvSpPr>
        <p:spPr>
          <a:xfrm>
            <a:off x="5674540" y="4057987"/>
            <a:ext cx="2159000" cy="302186"/>
          </a:xfrm>
        </p:spPr>
        <p:txBody>
          <a:bodyPr>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65" name="Text Placeholder 50">
            <a:extLst>
              <a:ext uri="{FF2B5EF4-FFF2-40B4-BE49-F238E27FC236}">
                <a16:creationId xmlns:a16="http://schemas.microsoft.com/office/drawing/2014/main" id="{31BB84F0-3823-46DB-BCEF-5EF3F8E680CF}"/>
              </a:ext>
            </a:extLst>
          </p:cNvPr>
          <p:cNvSpPr>
            <a:spLocks noGrp="1"/>
          </p:cNvSpPr>
          <p:nvPr>
            <p:ph type="body" sz="quarter" idx="25"/>
          </p:nvPr>
        </p:nvSpPr>
        <p:spPr>
          <a:xfrm>
            <a:off x="5674540" y="4392591"/>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a:t>
            </a:r>
          </a:p>
        </p:txBody>
      </p:sp>
      <p:sp>
        <p:nvSpPr>
          <p:cNvPr id="66" name="Text Placeholder 48">
            <a:extLst>
              <a:ext uri="{FF2B5EF4-FFF2-40B4-BE49-F238E27FC236}">
                <a16:creationId xmlns:a16="http://schemas.microsoft.com/office/drawing/2014/main" id="{D4D4EE7B-E029-47B3-BC18-D53E810711CE}"/>
              </a:ext>
            </a:extLst>
          </p:cNvPr>
          <p:cNvSpPr>
            <a:spLocks noGrp="1"/>
          </p:cNvSpPr>
          <p:nvPr>
            <p:ph type="body" sz="quarter" idx="26" hasCustomPrompt="1"/>
          </p:nvPr>
        </p:nvSpPr>
        <p:spPr>
          <a:xfrm>
            <a:off x="9697900" y="4057987"/>
            <a:ext cx="2159000" cy="302186"/>
          </a:xfrm>
        </p:spPr>
        <p:txBody>
          <a:bodyPr>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67" name="Text Placeholder 50">
            <a:extLst>
              <a:ext uri="{FF2B5EF4-FFF2-40B4-BE49-F238E27FC236}">
                <a16:creationId xmlns:a16="http://schemas.microsoft.com/office/drawing/2014/main" id="{C088BE45-14DC-4551-A5FC-93D0BA991882}"/>
              </a:ext>
            </a:extLst>
          </p:cNvPr>
          <p:cNvSpPr>
            <a:spLocks noGrp="1"/>
          </p:cNvSpPr>
          <p:nvPr>
            <p:ph type="body" sz="quarter" idx="27"/>
          </p:nvPr>
        </p:nvSpPr>
        <p:spPr>
          <a:xfrm>
            <a:off x="9697900" y="4392591"/>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a:t>
            </a:r>
          </a:p>
        </p:txBody>
      </p:sp>
      <p:sp>
        <p:nvSpPr>
          <p:cNvPr id="68" name="Text Placeholder 48">
            <a:extLst>
              <a:ext uri="{FF2B5EF4-FFF2-40B4-BE49-F238E27FC236}">
                <a16:creationId xmlns:a16="http://schemas.microsoft.com/office/drawing/2014/main" id="{120E072F-4FF5-422F-B7FD-BE3DF026010F}"/>
              </a:ext>
            </a:extLst>
          </p:cNvPr>
          <p:cNvSpPr>
            <a:spLocks noGrp="1"/>
          </p:cNvSpPr>
          <p:nvPr>
            <p:ph type="body" sz="quarter" idx="28" hasCustomPrompt="1"/>
          </p:nvPr>
        </p:nvSpPr>
        <p:spPr>
          <a:xfrm>
            <a:off x="1580060" y="5231920"/>
            <a:ext cx="2159000" cy="302186"/>
          </a:xfrm>
        </p:spPr>
        <p:txBody>
          <a:bodyPr>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69" name="Text Placeholder 50">
            <a:extLst>
              <a:ext uri="{FF2B5EF4-FFF2-40B4-BE49-F238E27FC236}">
                <a16:creationId xmlns:a16="http://schemas.microsoft.com/office/drawing/2014/main" id="{E73E6162-F4E3-4F6D-BA12-6B5918E23B8E}"/>
              </a:ext>
            </a:extLst>
          </p:cNvPr>
          <p:cNvSpPr>
            <a:spLocks noGrp="1"/>
          </p:cNvSpPr>
          <p:nvPr>
            <p:ph type="body" sz="quarter" idx="29"/>
          </p:nvPr>
        </p:nvSpPr>
        <p:spPr>
          <a:xfrm>
            <a:off x="1580060" y="5566524"/>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a:t>
            </a:r>
          </a:p>
        </p:txBody>
      </p:sp>
      <p:sp>
        <p:nvSpPr>
          <p:cNvPr id="70" name="Text Placeholder 48">
            <a:extLst>
              <a:ext uri="{FF2B5EF4-FFF2-40B4-BE49-F238E27FC236}">
                <a16:creationId xmlns:a16="http://schemas.microsoft.com/office/drawing/2014/main" id="{C9938F8E-67A2-401C-882C-ED04C7E5224B}"/>
              </a:ext>
            </a:extLst>
          </p:cNvPr>
          <p:cNvSpPr>
            <a:spLocks noGrp="1"/>
          </p:cNvSpPr>
          <p:nvPr>
            <p:ph type="body" sz="quarter" idx="30" hasCustomPrompt="1"/>
          </p:nvPr>
        </p:nvSpPr>
        <p:spPr>
          <a:xfrm>
            <a:off x="5674540" y="5231920"/>
            <a:ext cx="2159000" cy="302186"/>
          </a:xfrm>
        </p:spPr>
        <p:txBody>
          <a:bodyPr>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71" name="Text Placeholder 50">
            <a:extLst>
              <a:ext uri="{FF2B5EF4-FFF2-40B4-BE49-F238E27FC236}">
                <a16:creationId xmlns:a16="http://schemas.microsoft.com/office/drawing/2014/main" id="{E683DBE3-DCA5-4538-A253-E60ED2C4B621}"/>
              </a:ext>
            </a:extLst>
          </p:cNvPr>
          <p:cNvSpPr>
            <a:spLocks noGrp="1"/>
          </p:cNvSpPr>
          <p:nvPr>
            <p:ph type="body" sz="quarter" idx="31"/>
          </p:nvPr>
        </p:nvSpPr>
        <p:spPr>
          <a:xfrm>
            <a:off x="5674540" y="5566524"/>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a:t>
            </a:r>
          </a:p>
        </p:txBody>
      </p:sp>
      <p:sp>
        <p:nvSpPr>
          <p:cNvPr id="72" name="Text Placeholder 48">
            <a:extLst>
              <a:ext uri="{FF2B5EF4-FFF2-40B4-BE49-F238E27FC236}">
                <a16:creationId xmlns:a16="http://schemas.microsoft.com/office/drawing/2014/main" id="{6F8B9E2C-BE06-4536-A348-4640A2DA1BFC}"/>
              </a:ext>
            </a:extLst>
          </p:cNvPr>
          <p:cNvSpPr>
            <a:spLocks noGrp="1"/>
          </p:cNvSpPr>
          <p:nvPr>
            <p:ph type="body" sz="quarter" idx="32" hasCustomPrompt="1"/>
          </p:nvPr>
        </p:nvSpPr>
        <p:spPr>
          <a:xfrm>
            <a:off x="9697900" y="5231920"/>
            <a:ext cx="2159000" cy="302186"/>
          </a:xfrm>
        </p:spPr>
        <p:txBody>
          <a:bodyPr>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73" name="Text Placeholder 50">
            <a:extLst>
              <a:ext uri="{FF2B5EF4-FFF2-40B4-BE49-F238E27FC236}">
                <a16:creationId xmlns:a16="http://schemas.microsoft.com/office/drawing/2014/main" id="{B9A57CE7-FAE2-490F-A8F8-402B5F3A7443}"/>
              </a:ext>
            </a:extLst>
          </p:cNvPr>
          <p:cNvSpPr>
            <a:spLocks noGrp="1"/>
          </p:cNvSpPr>
          <p:nvPr>
            <p:ph type="body" sz="quarter" idx="33"/>
          </p:nvPr>
        </p:nvSpPr>
        <p:spPr>
          <a:xfrm>
            <a:off x="9697900" y="5566524"/>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a:t>
            </a:r>
          </a:p>
        </p:txBody>
      </p:sp>
      <p:sp>
        <p:nvSpPr>
          <p:cNvPr id="2" name="Title 1">
            <a:extLst>
              <a:ext uri="{FF2B5EF4-FFF2-40B4-BE49-F238E27FC236}">
                <a16:creationId xmlns:a16="http://schemas.microsoft.com/office/drawing/2014/main" id="{AA611859-7CC8-480B-BA0E-18BB16B3047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1536891"/>
      </p:ext>
    </p:extLst>
  </p:cSld>
  <p:clrMapOvr>
    <a:masterClrMapping/>
  </p:clrMapOvr>
  <p:extLst>
    <p:ext uri="{DCECCB84-F9BA-43D5-87BE-67443E8EF086}">
      <p15:sldGuideLst xmlns:p15="http://schemas.microsoft.com/office/powerpoint/2012/main">
        <p15:guide id="1" pos="2544">
          <p15:clr>
            <a:srgbClr val="FBAE40"/>
          </p15:clr>
        </p15:guide>
        <p15:guide id="2" pos="5112">
          <p15:clr>
            <a:srgbClr val="FBAE40"/>
          </p15:clr>
        </p15:guide>
        <p15:guide id="4" pos="5256">
          <p15:clr>
            <a:srgbClr val="5ACBF0"/>
          </p15:clr>
        </p15:guide>
        <p15:guide id="5" pos="4968">
          <p15:clr>
            <a:srgbClr val="5ACBF0"/>
          </p15:clr>
        </p15:guide>
        <p15:guide id="6" pos="2688">
          <p15:clr>
            <a:srgbClr val="5ACBF0"/>
          </p15:clr>
        </p15:guide>
        <p15:guide id="7" pos="2400">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1-Title slide">
  <p:cSld name="1_1-Title slide">
    <p:spTree>
      <p:nvGrpSpPr>
        <p:cNvPr id="1" name="Shape 11"/>
        <p:cNvGrpSpPr/>
        <p:nvPr/>
      </p:nvGrpSpPr>
      <p:grpSpPr>
        <a:xfrm>
          <a:off x="0" y="0"/>
          <a:ext cx="0" cy="0"/>
          <a:chOff x="0" y="0"/>
          <a:chExt cx="0" cy="0"/>
        </a:xfrm>
      </p:grpSpPr>
      <p:sp>
        <p:nvSpPr>
          <p:cNvPr id="13" name="Google Shape;13;p27"/>
          <p:cNvSpPr txBox="1">
            <a:spLocks noGrp="1"/>
          </p:cNvSpPr>
          <p:nvPr>
            <p:ph type="title"/>
          </p:nvPr>
        </p:nvSpPr>
        <p:spPr>
          <a:xfrm>
            <a:off x="838201" y="3090912"/>
            <a:ext cx="866674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7"/>
          <p:cNvSpPr txBox="1">
            <a:spLocks noGrp="1"/>
          </p:cNvSpPr>
          <p:nvPr>
            <p:ph type="body" idx="1"/>
          </p:nvPr>
        </p:nvSpPr>
        <p:spPr>
          <a:xfrm>
            <a:off x="838204" y="4608218"/>
            <a:ext cx="4142873" cy="1714209"/>
          </a:xfrm>
          <a:prstGeom prst="rect">
            <a:avLst/>
          </a:prstGeom>
          <a:noFill/>
          <a:ln>
            <a:noFill/>
          </a:ln>
        </p:spPr>
        <p:txBody>
          <a:bodyPr spcFirstLastPara="1" wrap="square" lIns="91425" tIns="45700" rIns="91425" bIns="45700" anchor="t" anchorCtr="0">
            <a:normAutofit/>
          </a:bodyPr>
          <a:lstStyle>
            <a:lvl1pPr marL="127695" lvl="0" indent="893" algn="l">
              <a:lnSpc>
                <a:spcPct val="90000"/>
              </a:lnSpc>
              <a:spcBef>
                <a:spcPts val="563"/>
              </a:spcBef>
              <a:spcAft>
                <a:spcPts val="0"/>
              </a:spcAft>
              <a:buClr>
                <a:schemeClr val="dk1"/>
              </a:buClr>
              <a:buSzPts val="2000"/>
              <a:buNone/>
              <a:defRPr sz="1125">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pic>
        <p:nvPicPr>
          <p:cNvPr id="6" name="Google Shape;15;p27" descr="Administration for Community Living">
            <a:extLst>
              <a:ext uri="{FF2B5EF4-FFF2-40B4-BE49-F238E27FC236}">
                <a16:creationId xmlns:a16="http://schemas.microsoft.com/office/drawing/2014/main" id="{055A67CA-4E63-17C0-1ED2-ACD17465ECED}"/>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0469898" y="5760382"/>
            <a:ext cx="1359785" cy="562045"/>
          </a:xfrm>
          <a:prstGeom prst="rect">
            <a:avLst/>
          </a:prstGeom>
          <a:noFill/>
          <a:ln>
            <a:noFill/>
          </a:ln>
        </p:spPr>
      </p:pic>
      <p:sp>
        <p:nvSpPr>
          <p:cNvPr id="2" name="Google Shape;238;p1">
            <a:extLst>
              <a:ext uri="{FF2B5EF4-FFF2-40B4-BE49-F238E27FC236}">
                <a16:creationId xmlns:a16="http://schemas.microsoft.com/office/drawing/2014/main" id="{0F228A46-61CB-17D2-A3FE-C22B635DBDC0}"/>
              </a:ext>
              <a:ext uri="{C183D7F6-B498-43B3-948B-1728B52AA6E4}">
                <adec:decorative xmlns:adec="http://schemas.microsoft.com/office/drawing/2017/decorative" val="1"/>
              </a:ext>
            </a:extLst>
          </p:cNvPr>
          <p:cNvSpPr/>
          <p:nvPr userDrawn="1"/>
        </p:nvSpPr>
        <p:spPr>
          <a:xfrm>
            <a:off x="838202" y="4416475"/>
            <a:ext cx="4539559" cy="45719"/>
          </a:xfrm>
          <a:prstGeom prst="rect">
            <a:avLst/>
          </a:prstGeom>
          <a:solidFill>
            <a:srgbClr val="075190"/>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8187924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Title slide" preserve="1" userDrawn="1">
  <p:cSld name="3-Title slide">
    <p:spTree>
      <p:nvGrpSpPr>
        <p:cNvPr id="1" name="Shape 28"/>
        <p:cNvGrpSpPr/>
        <p:nvPr/>
      </p:nvGrpSpPr>
      <p:grpSpPr>
        <a:xfrm>
          <a:off x="0" y="0"/>
          <a:ext cx="0" cy="0"/>
          <a:chOff x="0" y="0"/>
          <a:chExt cx="0" cy="0"/>
        </a:xfrm>
      </p:grpSpPr>
      <p:sp>
        <p:nvSpPr>
          <p:cNvPr id="29" name="Google Shape;29;p30"/>
          <p:cNvSpPr txBox="1">
            <a:spLocks noGrp="1"/>
          </p:cNvSpPr>
          <p:nvPr>
            <p:ph type="title"/>
          </p:nvPr>
        </p:nvSpPr>
        <p:spPr>
          <a:xfrm>
            <a:off x="1254931" y="4358090"/>
            <a:ext cx="6675412" cy="95976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a:buNone/>
              <a:defRPr sz="1800"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0"/>
          <p:cNvSpPr txBox="1">
            <a:spLocks noGrp="1"/>
          </p:cNvSpPr>
          <p:nvPr>
            <p:ph type="body" idx="1"/>
          </p:nvPr>
        </p:nvSpPr>
        <p:spPr>
          <a:xfrm>
            <a:off x="1254932" y="5323581"/>
            <a:ext cx="9604659" cy="1143280"/>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dk1"/>
              </a:buClr>
              <a:buSzPts val="1600"/>
              <a:buNone/>
              <a:defRPr sz="900" i="1">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33" name="Google Shape;33;p30"/>
          <p:cNvSpPr>
            <a:spLocks noGrp="1"/>
          </p:cNvSpPr>
          <p:nvPr>
            <p:ph type="pic" idx="3"/>
          </p:nvPr>
        </p:nvSpPr>
        <p:spPr>
          <a:xfrm>
            <a:off x="3" y="751441"/>
            <a:ext cx="12191999" cy="2888055"/>
          </a:xfrm>
          <a:prstGeom prst="rect">
            <a:avLst/>
          </a:prstGeom>
          <a:noFill/>
          <a:ln>
            <a:noFill/>
          </a:ln>
        </p:spPr>
        <p:txBody>
          <a:bodyPr/>
          <a:lstStyle>
            <a:lvl1pPr>
              <a:defRPr>
                <a:latin typeface="+mj-lt"/>
              </a:defRPr>
            </a:lvl1pPr>
          </a:lstStyle>
          <a:p>
            <a:endParaRPr lang="en-US"/>
          </a:p>
        </p:txBody>
      </p:sp>
      <p:pic>
        <p:nvPicPr>
          <p:cNvPr id="8" name="Google Shape;27;p29">
            <a:extLst>
              <a:ext uri="{FF2B5EF4-FFF2-40B4-BE49-F238E27FC236}">
                <a16:creationId xmlns:a16="http://schemas.microsoft.com/office/drawing/2014/main" id="{7AA2E2F3-13D0-39CB-F541-054E851B87BE}"/>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cxnSp>
        <p:nvCxnSpPr>
          <p:cNvPr id="2" name="Google Shape;377;p13">
            <a:extLst>
              <a:ext uri="{FF2B5EF4-FFF2-40B4-BE49-F238E27FC236}">
                <a16:creationId xmlns:a16="http://schemas.microsoft.com/office/drawing/2014/main" id="{9BFB2F77-18AC-A1A7-15DA-C933E18CEAE8}"/>
              </a:ext>
              <a:ext uri="{C183D7F6-B498-43B3-948B-1728B52AA6E4}">
                <adec:decorative xmlns:adec="http://schemas.microsoft.com/office/drawing/2017/decorative" val="1"/>
              </a:ext>
            </a:extLst>
          </p:cNvPr>
          <p:cNvCxnSpPr/>
          <p:nvPr userDrawn="1"/>
        </p:nvCxnSpPr>
        <p:spPr>
          <a:xfrm rot="10800000" flipH="1">
            <a:off x="1343861" y="4584905"/>
            <a:ext cx="1951119" cy="123"/>
          </a:xfrm>
          <a:prstGeom prst="straightConnector1">
            <a:avLst/>
          </a:prstGeom>
          <a:noFill/>
          <a:ln w="57150" cap="flat" cmpd="sng">
            <a:solidFill>
              <a:srgbClr val="BE1E2D"/>
            </a:solidFill>
            <a:prstDash val="solid"/>
            <a:miter lim="800000"/>
            <a:headEnd type="none" w="sm" len="sm"/>
            <a:tailEnd type="none" w="sm" len="sm"/>
          </a:ln>
        </p:spPr>
      </p:cxnSp>
    </p:spTree>
    <p:extLst>
      <p:ext uri="{BB962C8B-B14F-4D97-AF65-F5344CB8AC3E}">
        <p14:creationId xmlns:p14="http://schemas.microsoft.com/office/powerpoint/2010/main" val="3262435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wo content section" preserve="1" userDrawn="1">
  <p:cSld name="1_two content section">
    <p:spTree>
      <p:nvGrpSpPr>
        <p:cNvPr id="1" name="Shape 131"/>
        <p:cNvGrpSpPr/>
        <p:nvPr/>
      </p:nvGrpSpPr>
      <p:grpSpPr>
        <a:xfrm>
          <a:off x="0" y="0"/>
          <a:ext cx="0" cy="0"/>
          <a:chOff x="0" y="0"/>
          <a:chExt cx="0" cy="0"/>
        </a:xfrm>
      </p:grpSpPr>
      <p:sp>
        <p:nvSpPr>
          <p:cNvPr id="132" name="Google Shape;132;p40"/>
          <p:cNvSpPr txBox="1">
            <a:spLocks noGrp="1"/>
          </p:cNvSpPr>
          <p:nvPr>
            <p:ph type="title"/>
          </p:nvPr>
        </p:nvSpPr>
        <p:spPr>
          <a:xfrm>
            <a:off x="857139" y="873470"/>
            <a:ext cx="10515600" cy="791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1800">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 name="Google Shape;27;p29">
            <a:extLst>
              <a:ext uri="{FF2B5EF4-FFF2-40B4-BE49-F238E27FC236}">
                <a16:creationId xmlns:a16="http://schemas.microsoft.com/office/drawing/2014/main" id="{9E9438A6-51BE-5265-07DC-B018DA02A3D8}"/>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4" name="Text Placeholder 3">
            <a:extLst>
              <a:ext uri="{FF2B5EF4-FFF2-40B4-BE49-F238E27FC236}">
                <a16:creationId xmlns:a16="http://schemas.microsoft.com/office/drawing/2014/main" id="{308E77D8-7528-C2D0-266F-82F1D7C90494}"/>
              </a:ext>
            </a:extLst>
          </p:cNvPr>
          <p:cNvSpPr>
            <a:spLocks noGrp="1"/>
          </p:cNvSpPr>
          <p:nvPr>
            <p:ph type="body" sz="quarter" idx="10"/>
          </p:nvPr>
        </p:nvSpPr>
        <p:spPr>
          <a:xfrm>
            <a:off x="857249" y="1748613"/>
            <a:ext cx="10472739" cy="4568825"/>
          </a:xfrm>
        </p:spPr>
        <p:txBody>
          <a:bodyPr/>
          <a:lstStyle>
            <a:lvl1pPr marL="129481" indent="-129481">
              <a:buSzPct val="100000"/>
              <a:buFont typeface="Wingdings" panose="05000000000000000000" pitchFamily="2" charset="2"/>
              <a:buChar char="§"/>
              <a:defRPr lang="en-US" sz="900" b="0" i="0" u="none" strike="noStrike" cap="none" smtClean="0">
                <a:solidFill>
                  <a:schemeClr val="dk1"/>
                </a:solidFill>
                <a:latin typeface="+mn-lt"/>
                <a:ea typeface="Titillium Web"/>
                <a:cs typeface="Titillium Web"/>
                <a:sym typeface="Titillium Web"/>
              </a:defRPr>
            </a:lvl1pPr>
            <a:lvl2pPr marL="417017" indent="-192881">
              <a:defRPr lang="en-US" sz="900" b="0" i="0" u="none" strike="noStrike" cap="none" dirty="0" smtClean="0">
                <a:solidFill>
                  <a:schemeClr val="dk1"/>
                </a:solidFill>
                <a:latin typeface="+mn-lt"/>
                <a:ea typeface="Titillium Web"/>
                <a:cs typeface="Titillium Web"/>
                <a:sym typeface="Titillium Web"/>
              </a:defRPr>
            </a:lvl2pPr>
            <a:lvl3pPr marL="643831" indent="-192881">
              <a:defRPr lang="en-US" sz="788" b="0" i="0" u="none" strike="noStrike" cap="none" dirty="0" smtClean="0">
                <a:solidFill>
                  <a:schemeClr val="dk1"/>
                </a:solidFill>
                <a:latin typeface="+mn-lt"/>
                <a:ea typeface="Titillium Web"/>
                <a:cs typeface="Titillium Web"/>
                <a:sym typeface="Titillium Web"/>
              </a:defRPr>
            </a:lvl3pPr>
            <a:lvl4pPr marL="868859" indent="-160735">
              <a:defRPr lang="en-US" sz="675" b="0" i="0" u="none" strike="noStrike" cap="none" dirty="0" smtClean="0">
                <a:solidFill>
                  <a:schemeClr val="dk1"/>
                </a:solidFill>
                <a:latin typeface="+mn-lt"/>
                <a:ea typeface="Titillium Web"/>
                <a:cs typeface="Titillium Web"/>
                <a:sym typeface="Titillium Web"/>
              </a:defRPr>
            </a:lvl4pPr>
            <a:lvl5pPr marL="1092994" indent="-160735">
              <a:defRPr lang="en-US" sz="619" b="0" i="0" u="none" strike="noStrike" cap="none" dirty="0">
                <a:solidFill>
                  <a:schemeClr val="dk1"/>
                </a:solidFill>
                <a:latin typeface="+mn-lt"/>
                <a:ea typeface="Titillium Web"/>
                <a:cs typeface="Titillium Web"/>
                <a:sym typeface="Titillium Web"/>
              </a:defRPr>
            </a:lvl5pPr>
          </a:lstStyle>
          <a:p>
            <a:pPr lvl="0"/>
            <a:r>
              <a:rPr lang="en-US"/>
              <a:t>Click to edit Master text styles</a:t>
            </a:r>
          </a:p>
          <a:p>
            <a:pPr marL="320576" marR="0" lvl="1" indent="-96441" algn="l" rtl="0">
              <a:lnSpc>
                <a:spcPct val="90000"/>
              </a:lnSpc>
              <a:spcBef>
                <a:spcPts val="281"/>
              </a:spcBef>
              <a:spcAft>
                <a:spcPts val="0"/>
              </a:spcAft>
              <a:buClr>
                <a:schemeClr val="accent1"/>
              </a:buClr>
              <a:buSzPct val="100000"/>
              <a:buFont typeface="Arial"/>
              <a:buChar char="•"/>
            </a:pPr>
            <a:r>
              <a:rPr lang="en-US"/>
              <a:t>Second level</a:t>
            </a:r>
          </a:p>
          <a:p>
            <a:pPr marL="547391" marR="0" lvl="2" indent="-96441" algn="l" rtl="0">
              <a:lnSpc>
                <a:spcPct val="90000"/>
              </a:lnSpc>
              <a:spcBef>
                <a:spcPts val="281"/>
              </a:spcBef>
              <a:spcAft>
                <a:spcPts val="0"/>
              </a:spcAft>
              <a:buClr>
                <a:schemeClr val="accent2"/>
              </a:buClr>
              <a:buSzPct val="100000"/>
              <a:buFont typeface="Wingdings" panose="05000000000000000000" pitchFamily="2" charset="2"/>
              <a:buChar char="§"/>
            </a:pPr>
            <a:r>
              <a:rPr lang="en-US"/>
              <a:t>Third level</a:t>
            </a:r>
          </a:p>
          <a:p>
            <a:pPr marL="804566" marR="0" lvl="3" indent="-96441" algn="l" rtl="0">
              <a:lnSpc>
                <a:spcPct val="90000"/>
              </a:lnSpc>
              <a:spcBef>
                <a:spcPts val="281"/>
              </a:spcBef>
              <a:spcAft>
                <a:spcPts val="0"/>
              </a:spcAft>
              <a:buClr>
                <a:schemeClr val="accent3"/>
              </a:buClr>
              <a:buSzPct val="100000"/>
              <a:buFont typeface="Arial" panose="020B0604020202020204" pitchFamily="34" charset="0"/>
              <a:buChar char="•"/>
            </a:pPr>
            <a:r>
              <a:rPr lang="en-US"/>
              <a:t>Fourth level</a:t>
            </a:r>
          </a:p>
          <a:p>
            <a:pPr marL="1028700" marR="0" lvl="4" indent="-96441" algn="l" rtl="0">
              <a:lnSpc>
                <a:spcPct val="90000"/>
              </a:lnSpc>
              <a:spcBef>
                <a:spcPts val="281"/>
              </a:spcBef>
              <a:spcAft>
                <a:spcPts val="0"/>
              </a:spcAft>
              <a:buClr>
                <a:schemeClr val="accent4"/>
              </a:buClr>
              <a:buSzPct val="100000"/>
              <a:buFont typeface="Wingdings" panose="05000000000000000000" pitchFamily="2" charset="2"/>
              <a:buChar char="§"/>
            </a:pPr>
            <a:r>
              <a:rPr lang="en-US"/>
              <a:t>Fifth level</a:t>
            </a:r>
          </a:p>
        </p:txBody>
      </p:sp>
    </p:spTree>
    <p:extLst>
      <p:ext uri="{BB962C8B-B14F-4D97-AF65-F5344CB8AC3E}">
        <p14:creationId xmlns:p14="http://schemas.microsoft.com/office/powerpoint/2010/main" val="1170506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Inner with text" userDrawn="1">
  <p:cSld name="1_Inner with text">
    <p:spTree>
      <p:nvGrpSpPr>
        <p:cNvPr id="1" name="Shape 42"/>
        <p:cNvGrpSpPr/>
        <p:nvPr/>
      </p:nvGrpSpPr>
      <p:grpSpPr>
        <a:xfrm>
          <a:off x="0" y="0"/>
          <a:ext cx="0" cy="0"/>
          <a:chOff x="0" y="0"/>
          <a:chExt cx="0" cy="0"/>
        </a:xfrm>
      </p:grpSpPr>
      <p:sp>
        <p:nvSpPr>
          <p:cNvPr id="45" name="Google Shape;45;p32"/>
          <p:cNvSpPr txBox="1">
            <a:spLocks noGrp="1"/>
          </p:cNvSpPr>
          <p:nvPr>
            <p:ph type="body" idx="2"/>
          </p:nvPr>
        </p:nvSpPr>
        <p:spPr>
          <a:xfrm>
            <a:off x="6459585" y="1801509"/>
            <a:ext cx="4400007" cy="1189877"/>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0"/>
              </a:spcBef>
              <a:spcAft>
                <a:spcPts val="0"/>
              </a:spcAft>
              <a:buClr>
                <a:schemeClr val="dk1"/>
              </a:buClr>
              <a:buSzPts val="1600"/>
              <a:buNone/>
              <a:defRPr sz="900">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46" name="Google Shape;46;p32"/>
          <p:cNvSpPr txBox="1">
            <a:spLocks noGrp="1"/>
          </p:cNvSpPr>
          <p:nvPr>
            <p:ph type="body" idx="3"/>
          </p:nvPr>
        </p:nvSpPr>
        <p:spPr>
          <a:xfrm>
            <a:off x="6459585" y="3956880"/>
            <a:ext cx="4400007" cy="1189877"/>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0"/>
              </a:spcBef>
              <a:spcAft>
                <a:spcPts val="0"/>
              </a:spcAft>
              <a:buClr>
                <a:schemeClr val="dk1"/>
              </a:buClr>
              <a:buSzPts val="1600"/>
              <a:buNone/>
              <a:defRPr sz="900">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48" name="Google Shape;48;p32"/>
          <p:cNvSpPr txBox="1">
            <a:spLocks noGrp="1"/>
          </p:cNvSpPr>
          <p:nvPr>
            <p:ph type="body" idx="4"/>
          </p:nvPr>
        </p:nvSpPr>
        <p:spPr>
          <a:xfrm>
            <a:off x="6459585" y="1295239"/>
            <a:ext cx="4400007" cy="350682"/>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0"/>
              </a:spcBef>
              <a:spcAft>
                <a:spcPts val="0"/>
              </a:spcAft>
              <a:buClr>
                <a:schemeClr val="dk1"/>
              </a:buClr>
              <a:buSzPts val="2000"/>
              <a:buNone/>
              <a:defRPr sz="1125" b="0">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49" name="Google Shape;49;p32"/>
          <p:cNvSpPr txBox="1">
            <a:spLocks noGrp="1"/>
          </p:cNvSpPr>
          <p:nvPr>
            <p:ph type="body" idx="5"/>
          </p:nvPr>
        </p:nvSpPr>
        <p:spPr>
          <a:xfrm>
            <a:off x="6459585" y="3474128"/>
            <a:ext cx="4400007" cy="350682"/>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0"/>
              </a:spcBef>
              <a:spcAft>
                <a:spcPts val="0"/>
              </a:spcAft>
              <a:buClr>
                <a:schemeClr val="dk1"/>
              </a:buClr>
              <a:buSzPts val="2800"/>
              <a:buNone/>
              <a:defRPr sz="1125">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pic>
        <p:nvPicPr>
          <p:cNvPr id="12" name="Google Shape;27;p29">
            <a:extLst>
              <a:ext uri="{FF2B5EF4-FFF2-40B4-BE49-F238E27FC236}">
                <a16:creationId xmlns:a16="http://schemas.microsoft.com/office/drawing/2014/main" id="{B51CC974-B878-E798-7339-E559645BDC90}"/>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Google Shape;23;p29">
            <a:extLst>
              <a:ext uri="{FF2B5EF4-FFF2-40B4-BE49-F238E27FC236}">
                <a16:creationId xmlns:a16="http://schemas.microsoft.com/office/drawing/2014/main" id="{E2B3382E-62A0-6765-B69C-02A55C207D19}"/>
              </a:ext>
            </a:extLst>
          </p:cNvPr>
          <p:cNvSpPr txBox="1">
            <a:spLocks noGrp="1"/>
          </p:cNvSpPr>
          <p:nvPr>
            <p:ph type="title"/>
          </p:nvPr>
        </p:nvSpPr>
        <p:spPr>
          <a:xfrm>
            <a:off x="808039" y="508639"/>
            <a:ext cx="4798679" cy="96549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Titillium Web"/>
              <a:buNone/>
              <a:defRPr sz="1575" b="0">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 name="Text Placeholder 2">
            <a:extLst>
              <a:ext uri="{FF2B5EF4-FFF2-40B4-BE49-F238E27FC236}">
                <a16:creationId xmlns:a16="http://schemas.microsoft.com/office/drawing/2014/main" id="{3515688C-6440-B183-E8EF-A6E53D8C4632}"/>
              </a:ext>
            </a:extLst>
          </p:cNvPr>
          <p:cNvSpPr>
            <a:spLocks noGrp="1"/>
          </p:cNvSpPr>
          <p:nvPr>
            <p:ph type="body" sz="quarter" idx="10"/>
          </p:nvPr>
        </p:nvSpPr>
        <p:spPr>
          <a:xfrm>
            <a:off x="808039" y="1535189"/>
            <a:ext cx="4798679" cy="4668765"/>
          </a:xfrm>
        </p:spPr>
        <p:txBody>
          <a:bodyPr>
            <a:normAutofit/>
          </a:bodyPr>
          <a:lstStyle>
            <a:lvl1pPr marL="96441" indent="-96441">
              <a:buClrTx/>
              <a:buSzPct val="100000"/>
              <a:buFont typeface="Wingdings" panose="05000000000000000000" pitchFamily="2" charset="2"/>
              <a:buChar char="§"/>
              <a:defRPr sz="900">
                <a:latin typeface="+mn-lt"/>
              </a:defRPr>
            </a:lvl1pPr>
            <a:lvl2pPr marL="320576" indent="-96441">
              <a:buClr>
                <a:schemeClr val="accent1"/>
              </a:buClr>
              <a:buSzPct val="100000"/>
              <a:defRPr sz="900">
                <a:latin typeface="+mn-lt"/>
              </a:defRPr>
            </a:lvl2pPr>
            <a:lvl3pPr marL="547391" indent="-96441">
              <a:buClr>
                <a:schemeClr val="accent2"/>
              </a:buClr>
              <a:buSzPct val="100000"/>
              <a:buFont typeface="Wingdings" panose="05000000000000000000" pitchFamily="2" charset="2"/>
              <a:buChar char="§"/>
              <a:defRPr sz="788">
                <a:latin typeface="+mn-lt"/>
              </a:defRPr>
            </a:lvl3pPr>
            <a:lvl4pPr marL="804566" indent="-96441">
              <a:buClr>
                <a:schemeClr val="accent3"/>
              </a:buClr>
              <a:buSzPct val="100000"/>
              <a:buFont typeface="Arial" panose="020B0604020202020204" pitchFamily="34" charset="0"/>
              <a:buChar char="•"/>
              <a:defRPr sz="675">
                <a:latin typeface="+mn-lt"/>
              </a:defRPr>
            </a:lvl4pPr>
            <a:lvl5pPr marL="1028700" indent="-96441">
              <a:buClr>
                <a:schemeClr val="accent4"/>
              </a:buClr>
              <a:buSzPct val="100000"/>
              <a:buFont typeface="Wingdings" panose="05000000000000000000" pitchFamily="2" charset="2"/>
              <a:buChar char="§"/>
              <a:defRPr sz="619">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6347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Section header " userDrawn="1">
  <p:cSld name="1_Section header ">
    <p:bg>
      <p:bgPr>
        <a:solidFill>
          <a:srgbClr val="075190"/>
        </a:solidFill>
        <a:effectLst/>
      </p:bgPr>
    </p:bg>
    <p:spTree>
      <p:nvGrpSpPr>
        <p:cNvPr id="1" name="Shape 52"/>
        <p:cNvGrpSpPr/>
        <p:nvPr/>
      </p:nvGrpSpPr>
      <p:grpSpPr>
        <a:xfrm>
          <a:off x="0" y="0"/>
          <a:ext cx="0" cy="0"/>
          <a:chOff x="0" y="0"/>
          <a:chExt cx="0" cy="0"/>
        </a:xfrm>
      </p:grpSpPr>
      <p:sp>
        <p:nvSpPr>
          <p:cNvPr id="53" name="Google Shape;53;p33"/>
          <p:cNvSpPr txBox="1">
            <a:spLocks noGrp="1"/>
          </p:cNvSpPr>
          <p:nvPr>
            <p:ph type="title"/>
          </p:nvPr>
        </p:nvSpPr>
        <p:spPr>
          <a:xfrm>
            <a:off x="1449520" y="1114365"/>
            <a:ext cx="8490859" cy="96549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Titillium Web"/>
              <a:buNone/>
              <a:defRPr sz="2025" b="1">
                <a:solidFill>
                  <a:schemeClr val="lt1"/>
                </a:solidFill>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p:nvPr/>
        </p:nvSpPr>
        <p:spPr>
          <a:xfrm>
            <a:off x="0" y="6619075"/>
            <a:ext cx="12192000" cy="246888"/>
          </a:xfrm>
          <a:prstGeom prst="rect">
            <a:avLst/>
          </a:prstGeom>
          <a:solidFill>
            <a:schemeClr val="lt1"/>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pic>
        <p:nvPicPr>
          <p:cNvPr id="8" name="Google Shape;27;p29">
            <a:extLst>
              <a:ext uri="{FF2B5EF4-FFF2-40B4-BE49-F238E27FC236}">
                <a16:creationId xmlns:a16="http://schemas.microsoft.com/office/drawing/2014/main" id="{0F95E99E-FB3B-18A4-96D7-F81889E5FB91}"/>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69"/>
            <a:ext cx="568601" cy="464841"/>
          </a:xfrm>
          <a:prstGeom prst="rect">
            <a:avLst/>
          </a:prstGeom>
          <a:noFill/>
          <a:ln>
            <a:noFill/>
          </a:ln>
        </p:spPr>
      </p:pic>
      <p:cxnSp>
        <p:nvCxnSpPr>
          <p:cNvPr id="2" name="Google Shape;296;p7">
            <a:extLst>
              <a:ext uri="{FF2B5EF4-FFF2-40B4-BE49-F238E27FC236}">
                <a16:creationId xmlns:a16="http://schemas.microsoft.com/office/drawing/2014/main" id="{1D1EBC33-0A52-78AA-19F2-4307A0251904}"/>
              </a:ext>
            </a:extLst>
          </p:cNvPr>
          <p:cNvCxnSpPr/>
          <p:nvPr userDrawn="1"/>
        </p:nvCxnSpPr>
        <p:spPr>
          <a:xfrm>
            <a:off x="1156281" y="1396553"/>
            <a:ext cx="0" cy="1348966"/>
          </a:xfrm>
          <a:prstGeom prst="straightConnector1">
            <a:avLst/>
          </a:prstGeom>
          <a:ln w="57150">
            <a:headEnd type="none" w="sm" len="sm"/>
            <a:tailEnd type="none" w="sm" len="sm"/>
          </a:ln>
        </p:spPr>
        <p:style>
          <a:lnRef idx="1">
            <a:schemeClr val="accent3"/>
          </a:lnRef>
          <a:fillRef idx="0">
            <a:schemeClr val="accent3"/>
          </a:fillRef>
          <a:effectRef idx="0">
            <a:schemeClr val="accent3"/>
          </a:effectRef>
          <a:fontRef idx="minor">
            <a:schemeClr val="tx1"/>
          </a:fontRef>
        </p:style>
      </p:cxnSp>
      <p:sp>
        <p:nvSpPr>
          <p:cNvPr id="4" name="Text Placeholder 2">
            <a:extLst>
              <a:ext uri="{FF2B5EF4-FFF2-40B4-BE49-F238E27FC236}">
                <a16:creationId xmlns:a16="http://schemas.microsoft.com/office/drawing/2014/main" id="{98A9BB2A-B9F7-0531-CEDE-A04D82675EFE}"/>
              </a:ext>
            </a:extLst>
          </p:cNvPr>
          <p:cNvSpPr>
            <a:spLocks noGrp="1"/>
          </p:cNvSpPr>
          <p:nvPr>
            <p:ph type="body" sz="quarter" idx="10"/>
          </p:nvPr>
        </p:nvSpPr>
        <p:spPr>
          <a:xfrm>
            <a:off x="1449519" y="2111928"/>
            <a:ext cx="8490855" cy="4141520"/>
          </a:xfrm>
        </p:spPr>
        <p:txBody>
          <a:bodyPr>
            <a:normAutofit/>
          </a:bodyPr>
          <a:lstStyle>
            <a:lvl1pPr marL="160735" indent="-160735">
              <a:buClr>
                <a:schemeClr val="bg1"/>
              </a:buClr>
              <a:buNone/>
              <a:defRPr lang="en-US" sz="900" b="0" i="0" u="none" strike="noStrike" cap="none" dirty="0">
                <a:solidFill>
                  <a:schemeClr val="bg1"/>
                </a:solidFill>
                <a:latin typeface="+mn-lt"/>
                <a:ea typeface="Titillium Web"/>
                <a:cs typeface="Titillium Web"/>
                <a:sym typeface="Titillium Web"/>
              </a:defRPr>
            </a:lvl1pPr>
            <a:lvl2pPr marL="320576" indent="-96441">
              <a:buClr>
                <a:schemeClr val="accent6"/>
              </a:buClr>
              <a:buSzPct val="100000"/>
              <a:defRPr sz="900">
                <a:solidFill>
                  <a:schemeClr val="bg1"/>
                </a:solidFill>
                <a:latin typeface="+mn-lt"/>
              </a:defRPr>
            </a:lvl2pPr>
            <a:lvl3pPr marL="547391" indent="-96441">
              <a:buClr>
                <a:schemeClr val="accent2"/>
              </a:buClr>
              <a:buSzPct val="100000"/>
              <a:buFont typeface="Wingdings" panose="05000000000000000000" pitchFamily="2" charset="2"/>
              <a:buChar char="§"/>
              <a:defRPr sz="788">
                <a:solidFill>
                  <a:schemeClr val="bg1"/>
                </a:solidFill>
                <a:latin typeface="+mn-lt"/>
              </a:defRPr>
            </a:lvl3pPr>
            <a:lvl4pPr marL="804566" indent="-96441">
              <a:buClr>
                <a:schemeClr val="accent1">
                  <a:lumMod val="20000"/>
                  <a:lumOff val="80000"/>
                </a:schemeClr>
              </a:buClr>
              <a:buSzPct val="100000"/>
              <a:buFont typeface="Arial" panose="020B0604020202020204" pitchFamily="34" charset="0"/>
              <a:buChar char="•"/>
              <a:defRPr sz="675">
                <a:solidFill>
                  <a:schemeClr val="bg1"/>
                </a:solidFill>
                <a:latin typeface="+mn-lt"/>
              </a:defRPr>
            </a:lvl4pPr>
            <a:lvl5pPr marL="1028700" indent="-96441">
              <a:buClr>
                <a:schemeClr val="accent5"/>
              </a:buClr>
              <a:buSzPct val="100000"/>
              <a:buFont typeface="Wingdings" panose="05000000000000000000" pitchFamily="2" charset="2"/>
              <a:buChar char="§"/>
              <a:defRPr sz="619">
                <a:solidFill>
                  <a:schemeClr val="bg1"/>
                </a:solidFill>
                <a:latin typeface="+mn-lt"/>
              </a:defRPr>
            </a:lvl5pPr>
          </a:lstStyle>
          <a:p>
            <a:pPr marL="96441" marR="0" lvl="0" indent="-96441" algn="l" rtl="0">
              <a:lnSpc>
                <a:spcPct val="90000"/>
              </a:lnSpc>
              <a:spcBef>
                <a:spcPts val="563"/>
              </a:spcBef>
              <a:spcAft>
                <a:spcPts val="0"/>
              </a:spcAft>
              <a:buClr>
                <a:schemeClr val="accent3"/>
              </a:buClr>
              <a:buSzPct val="100000"/>
              <a:buFont typeface="Wingdings" panose="05000000000000000000" pitchFamily="2" charset="2"/>
              <a:buChar cha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4456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hree content section" userDrawn="1">
  <p:cSld name="1_three content section">
    <p:bg>
      <p:bgPr>
        <a:solidFill>
          <a:srgbClr val="075190"/>
        </a:solidFill>
        <a:effectLst/>
      </p:bgPr>
    </p:bg>
    <p:spTree>
      <p:nvGrpSpPr>
        <p:cNvPr id="1" name="Shape 64"/>
        <p:cNvGrpSpPr/>
        <p:nvPr/>
      </p:nvGrpSpPr>
      <p:grpSpPr>
        <a:xfrm>
          <a:off x="0" y="0"/>
          <a:ext cx="0" cy="0"/>
          <a:chOff x="0" y="0"/>
          <a:chExt cx="0" cy="0"/>
        </a:xfrm>
      </p:grpSpPr>
      <p:sp>
        <p:nvSpPr>
          <p:cNvPr id="65" name="Google Shape;65;p35"/>
          <p:cNvSpPr/>
          <p:nvPr userDrawn="1"/>
        </p:nvSpPr>
        <p:spPr>
          <a:xfrm>
            <a:off x="509454" y="1415007"/>
            <a:ext cx="11173097" cy="5447211"/>
          </a:xfrm>
          <a:prstGeom prst="rect">
            <a:avLst/>
          </a:prstGeom>
          <a:solidFill>
            <a:schemeClr val="lt1"/>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66" name="Google Shape;66;p35"/>
          <p:cNvSpPr txBox="1">
            <a:spLocks noGrp="1"/>
          </p:cNvSpPr>
          <p:nvPr>
            <p:ph type="body" idx="1"/>
          </p:nvPr>
        </p:nvSpPr>
        <p:spPr>
          <a:xfrm>
            <a:off x="902892" y="4108479"/>
            <a:ext cx="3187885" cy="1384258"/>
          </a:xfrm>
          <a:prstGeom prst="rect">
            <a:avLst/>
          </a:prstGeom>
          <a:noFill/>
          <a:ln>
            <a:noFill/>
          </a:ln>
        </p:spPr>
        <p:txBody>
          <a:bodyPr spcFirstLastPara="1" wrap="square" lIns="91425" tIns="45700" rIns="91425" bIns="45700" anchor="t" anchorCtr="0">
            <a:normAutofit/>
          </a:bodyPr>
          <a:lstStyle>
            <a:lvl1pPr marL="0" lvl="0" indent="0" algn="ctr">
              <a:lnSpc>
                <a:spcPct val="90000"/>
              </a:lnSpc>
              <a:spcBef>
                <a:spcPts val="0"/>
              </a:spcBef>
              <a:spcAft>
                <a:spcPts val="0"/>
              </a:spcAft>
              <a:buClr>
                <a:schemeClr val="dk1"/>
              </a:buClr>
              <a:buSzPts val="1400"/>
              <a:buNone/>
              <a:defRPr sz="788">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67" name="Google Shape;67;p35"/>
          <p:cNvSpPr txBox="1">
            <a:spLocks noGrp="1"/>
          </p:cNvSpPr>
          <p:nvPr>
            <p:ph type="body" idx="2"/>
          </p:nvPr>
        </p:nvSpPr>
        <p:spPr>
          <a:xfrm>
            <a:off x="4502059" y="4108482"/>
            <a:ext cx="3187885" cy="1384259"/>
          </a:xfrm>
          <a:prstGeom prst="rect">
            <a:avLst/>
          </a:prstGeom>
          <a:noFill/>
          <a:ln>
            <a:noFill/>
          </a:ln>
        </p:spPr>
        <p:txBody>
          <a:bodyPr spcFirstLastPara="1" wrap="square" lIns="91425" tIns="45700" rIns="91425" bIns="45700" anchor="t" anchorCtr="0">
            <a:normAutofit/>
          </a:bodyPr>
          <a:lstStyle>
            <a:lvl1pPr marL="0" lvl="0" indent="0" algn="ctr">
              <a:lnSpc>
                <a:spcPct val="90000"/>
              </a:lnSpc>
              <a:spcBef>
                <a:spcPts val="0"/>
              </a:spcBef>
              <a:spcAft>
                <a:spcPts val="0"/>
              </a:spcAft>
              <a:buClr>
                <a:schemeClr val="dk1"/>
              </a:buClr>
              <a:buSzPts val="1400"/>
              <a:buNone/>
              <a:defRPr sz="788">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68" name="Google Shape;68;p35"/>
          <p:cNvSpPr txBox="1">
            <a:spLocks noGrp="1"/>
          </p:cNvSpPr>
          <p:nvPr>
            <p:ph type="body" idx="3"/>
          </p:nvPr>
        </p:nvSpPr>
        <p:spPr>
          <a:xfrm>
            <a:off x="8034947" y="4108481"/>
            <a:ext cx="3187885" cy="1384259"/>
          </a:xfrm>
          <a:prstGeom prst="rect">
            <a:avLst/>
          </a:prstGeom>
          <a:noFill/>
          <a:ln>
            <a:noFill/>
          </a:ln>
        </p:spPr>
        <p:txBody>
          <a:bodyPr spcFirstLastPara="1" wrap="square" lIns="91425" tIns="45700" rIns="91425" bIns="45700" anchor="t" anchorCtr="0">
            <a:normAutofit/>
          </a:bodyPr>
          <a:lstStyle>
            <a:lvl1pPr marL="0" lvl="0" indent="0" algn="ctr">
              <a:lnSpc>
                <a:spcPct val="90000"/>
              </a:lnSpc>
              <a:spcBef>
                <a:spcPts val="0"/>
              </a:spcBef>
              <a:spcAft>
                <a:spcPts val="0"/>
              </a:spcAft>
              <a:buClr>
                <a:schemeClr val="dk1"/>
              </a:buClr>
              <a:buSzPts val="1400"/>
              <a:buNone/>
              <a:defRPr sz="788">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72" name="Google Shape;72;p35"/>
          <p:cNvSpPr txBox="1">
            <a:spLocks noGrp="1"/>
          </p:cNvSpPr>
          <p:nvPr>
            <p:ph type="body" idx="7"/>
          </p:nvPr>
        </p:nvSpPr>
        <p:spPr>
          <a:xfrm>
            <a:off x="1180751" y="3645838"/>
            <a:ext cx="2632167" cy="350682"/>
          </a:xfrm>
          <a:prstGeom prst="rect">
            <a:avLst/>
          </a:prstGeom>
          <a:noFill/>
          <a:ln>
            <a:noFill/>
          </a:ln>
        </p:spPr>
        <p:txBody>
          <a:bodyPr spcFirstLastPara="1" wrap="square" lIns="91425" tIns="45700" rIns="91425" bIns="45700" anchor="t" anchorCtr="0">
            <a:noAutofit/>
          </a:bodyPr>
          <a:lstStyle>
            <a:lvl1pPr marL="0" lvl="0" indent="0" algn="ctr">
              <a:lnSpc>
                <a:spcPct val="90000"/>
              </a:lnSpc>
              <a:spcBef>
                <a:spcPts val="0"/>
              </a:spcBef>
              <a:spcAft>
                <a:spcPts val="0"/>
              </a:spcAft>
              <a:buClr>
                <a:schemeClr val="dk1"/>
              </a:buClr>
              <a:buSzPts val="2000"/>
              <a:buNone/>
              <a:defRPr sz="1125" b="1">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73" name="Google Shape;73;p35"/>
          <p:cNvSpPr txBox="1">
            <a:spLocks noGrp="1"/>
          </p:cNvSpPr>
          <p:nvPr>
            <p:ph type="body" idx="8"/>
          </p:nvPr>
        </p:nvSpPr>
        <p:spPr>
          <a:xfrm>
            <a:off x="4715227" y="3645838"/>
            <a:ext cx="2632167" cy="350682"/>
          </a:xfrm>
          <a:prstGeom prst="rect">
            <a:avLst/>
          </a:prstGeom>
          <a:noFill/>
          <a:ln>
            <a:noFill/>
          </a:ln>
        </p:spPr>
        <p:txBody>
          <a:bodyPr spcFirstLastPara="1" wrap="square" lIns="91425" tIns="45700" rIns="91425" bIns="45700" anchor="t" anchorCtr="0">
            <a:noAutofit/>
          </a:bodyPr>
          <a:lstStyle>
            <a:lvl1pPr marL="0" lvl="0" indent="0" algn="ctr">
              <a:lnSpc>
                <a:spcPct val="90000"/>
              </a:lnSpc>
              <a:spcBef>
                <a:spcPts val="0"/>
              </a:spcBef>
              <a:spcAft>
                <a:spcPts val="0"/>
              </a:spcAft>
              <a:buClr>
                <a:schemeClr val="dk1"/>
              </a:buClr>
              <a:buSzPts val="2000"/>
              <a:buNone/>
              <a:defRPr sz="1125" b="1">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74" name="Google Shape;74;p35"/>
          <p:cNvSpPr txBox="1">
            <a:spLocks noGrp="1"/>
          </p:cNvSpPr>
          <p:nvPr>
            <p:ph type="body" idx="9"/>
          </p:nvPr>
        </p:nvSpPr>
        <p:spPr>
          <a:xfrm>
            <a:off x="8314395" y="3645838"/>
            <a:ext cx="2632167" cy="350682"/>
          </a:xfrm>
          <a:prstGeom prst="rect">
            <a:avLst/>
          </a:prstGeom>
          <a:noFill/>
          <a:ln>
            <a:noFill/>
          </a:ln>
        </p:spPr>
        <p:txBody>
          <a:bodyPr spcFirstLastPara="1" wrap="square" lIns="91425" tIns="45700" rIns="91425" bIns="45700" anchor="t" anchorCtr="0">
            <a:noAutofit/>
          </a:bodyPr>
          <a:lstStyle>
            <a:lvl1pPr marL="0" lvl="0" indent="0" algn="ctr">
              <a:lnSpc>
                <a:spcPct val="90000"/>
              </a:lnSpc>
              <a:spcBef>
                <a:spcPts val="0"/>
              </a:spcBef>
              <a:spcAft>
                <a:spcPts val="0"/>
              </a:spcAft>
              <a:buClr>
                <a:schemeClr val="dk1"/>
              </a:buClr>
              <a:buSzPts val="2000"/>
              <a:buNone/>
              <a:defRPr sz="1125" b="1">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pic>
        <p:nvPicPr>
          <p:cNvPr id="14" name="Google Shape;27;p29">
            <a:extLst>
              <a:ext uri="{FF2B5EF4-FFF2-40B4-BE49-F238E27FC236}">
                <a16:creationId xmlns:a16="http://schemas.microsoft.com/office/drawing/2014/main" id="{3307C673-D263-8959-F068-36C63691508A}"/>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69"/>
            <a:ext cx="568601" cy="464841"/>
          </a:xfrm>
          <a:prstGeom prst="rect">
            <a:avLst/>
          </a:prstGeom>
          <a:noFill/>
          <a:ln>
            <a:noFill/>
          </a:ln>
        </p:spPr>
      </p:pic>
      <p:sp>
        <p:nvSpPr>
          <p:cNvPr id="2" name="Google Shape;8;p26">
            <a:extLst>
              <a:ext uri="{FF2B5EF4-FFF2-40B4-BE49-F238E27FC236}">
                <a16:creationId xmlns:a16="http://schemas.microsoft.com/office/drawing/2014/main" id="{16A39853-2DC0-0DA5-EB2F-CF58F4C320E0}"/>
              </a:ext>
            </a:extLst>
          </p:cNvPr>
          <p:cNvSpPr/>
          <p:nvPr userDrawn="1"/>
        </p:nvSpPr>
        <p:spPr>
          <a:xfrm>
            <a:off x="11682551" y="6615326"/>
            <a:ext cx="509452" cy="246888"/>
          </a:xfrm>
          <a:prstGeom prst="rect">
            <a:avLst/>
          </a:prstGeom>
          <a:solidFill>
            <a:srgbClr val="075190"/>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7" name="Google Shape;124;p39">
            <a:extLst>
              <a:ext uri="{FF2B5EF4-FFF2-40B4-BE49-F238E27FC236}">
                <a16:creationId xmlns:a16="http://schemas.microsoft.com/office/drawing/2014/main" id="{65632D44-2EDC-3BBF-12D1-86C25A1ECA5F}"/>
              </a:ext>
            </a:extLst>
          </p:cNvPr>
          <p:cNvSpPr txBox="1">
            <a:spLocks noGrp="1"/>
          </p:cNvSpPr>
          <p:nvPr>
            <p:ph type="title"/>
          </p:nvPr>
        </p:nvSpPr>
        <p:spPr>
          <a:xfrm>
            <a:off x="1046179" y="569540"/>
            <a:ext cx="9970263" cy="554226"/>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3200"/>
              <a:buFont typeface="Titillium Web SemiBold"/>
              <a:buNone/>
              <a:defRPr sz="1800" b="0">
                <a:solidFill>
                  <a:schemeClr val="bg1"/>
                </a:solidFill>
                <a:latin typeface="+mj-lt"/>
                <a:ea typeface="Futura "/>
                <a:cs typeface="Futura "/>
                <a:sym typeface="Titillium Web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 name="Online Image Placeholder 8">
            <a:extLst>
              <a:ext uri="{FF2B5EF4-FFF2-40B4-BE49-F238E27FC236}">
                <a16:creationId xmlns:a16="http://schemas.microsoft.com/office/drawing/2014/main" id="{A2A63BAC-5E4D-4C79-133B-46BA250715EB}"/>
              </a:ext>
            </a:extLst>
          </p:cNvPr>
          <p:cNvSpPr>
            <a:spLocks noGrp="1"/>
          </p:cNvSpPr>
          <p:nvPr>
            <p:ph type="clipArt" sz="quarter" idx="13"/>
          </p:nvPr>
        </p:nvSpPr>
        <p:spPr>
          <a:xfrm>
            <a:off x="1418292" y="1909981"/>
            <a:ext cx="2157083" cy="1566862"/>
          </a:xfrm>
        </p:spPr>
        <p:txBody>
          <a:bodyPr>
            <a:normAutofit/>
          </a:bodyPr>
          <a:lstStyle>
            <a:lvl1pPr marL="0" indent="0" algn="ctr">
              <a:defRPr sz="1350">
                <a:latin typeface="+mj-lt"/>
              </a:defRPr>
            </a:lvl1pPr>
          </a:lstStyle>
          <a:p>
            <a:endParaRPr lang="en-US"/>
          </a:p>
        </p:txBody>
      </p:sp>
      <p:sp>
        <p:nvSpPr>
          <p:cNvPr id="10" name="Online Image Placeholder 8">
            <a:extLst>
              <a:ext uri="{FF2B5EF4-FFF2-40B4-BE49-F238E27FC236}">
                <a16:creationId xmlns:a16="http://schemas.microsoft.com/office/drawing/2014/main" id="{B8D84479-4299-9C17-FED2-9B97DC31C8C4}"/>
              </a:ext>
            </a:extLst>
          </p:cNvPr>
          <p:cNvSpPr>
            <a:spLocks noGrp="1"/>
          </p:cNvSpPr>
          <p:nvPr>
            <p:ph type="clipArt" sz="quarter" idx="14"/>
          </p:nvPr>
        </p:nvSpPr>
        <p:spPr>
          <a:xfrm>
            <a:off x="4952768" y="1909981"/>
            <a:ext cx="2157083" cy="1566862"/>
          </a:xfrm>
        </p:spPr>
        <p:txBody>
          <a:bodyPr>
            <a:normAutofit/>
          </a:bodyPr>
          <a:lstStyle>
            <a:lvl1pPr marL="0" indent="0" algn="ctr">
              <a:defRPr sz="1350">
                <a:latin typeface="+mj-lt"/>
              </a:defRPr>
            </a:lvl1pPr>
          </a:lstStyle>
          <a:p>
            <a:endParaRPr lang="en-US"/>
          </a:p>
        </p:txBody>
      </p:sp>
      <p:sp>
        <p:nvSpPr>
          <p:cNvPr id="11" name="Online Image Placeholder 8">
            <a:extLst>
              <a:ext uri="{FF2B5EF4-FFF2-40B4-BE49-F238E27FC236}">
                <a16:creationId xmlns:a16="http://schemas.microsoft.com/office/drawing/2014/main" id="{5768FE02-1757-1834-0E72-72FEE52C72AD}"/>
              </a:ext>
            </a:extLst>
          </p:cNvPr>
          <p:cNvSpPr>
            <a:spLocks noGrp="1"/>
          </p:cNvSpPr>
          <p:nvPr>
            <p:ph type="clipArt" sz="quarter" idx="15"/>
          </p:nvPr>
        </p:nvSpPr>
        <p:spPr>
          <a:xfrm>
            <a:off x="8550345" y="1909981"/>
            <a:ext cx="2157083" cy="1566862"/>
          </a:xfrm>
        </p:spPr>
        <p:txBody>
          <a:bodyPr>
            <a:normAutofit/>
          </a:bodyPr>
          <a:lstStyle>
            <a:lvl1pPr marL="0" indent="0" algn="ctr">
              <a:defRPr sz="1350">
                <a:latin typeface="+mj-lt"/>
              </a:defRPr>
            </a:lvl1pPr>
          </a:lstStyle>
          <a:p>
            <a:endParaRPr lang="en-US"/>
          </a:p>
        </p:txBody>
      </p:sp>
    </p:spTree>
    <p:extLst>
      <p:ext uri="{BB962C8B-B14F-4D97-AF65-F5344CB8AC3E}">
        <p14:creationId xmlns:p14="http://schemas.microsoft.com/office/powerpoint/2010/main" val="1665641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three content section" userDrawn="1">
  <p:cSld name="2_three content section">
    <p:spTree>
      <p:nvGrpSpPr>
        <p:cNvPr id="1" name="Shape 91"/>
        <p:cNvGrpSpPr/>
        <p:nvPr/>
      </p:nvGrpSpPr>
      <p:grpSpPr>
        <a:xfrm>
          <a:off x="0" y="0"/>
          <a:ext cx="0" cy="0"/>
          <a:chOff x="0" y="0"/>
          <a:chExt cx="0" cy="0"/>
        </a:xfrm>
      </p:grpSpPr>
      <p:sp>
        <p:nvSpPr>
          <p:cNvPr id="92" name="Google Shape;92;p37"/>
          <p:cNvSpPr txBox="1">
            <a:spLocks noGrp="1"/>
          </p:cNvSpPr>
          <p:nvPr>
            <p:ph type="body" idx="1"/>
          </p:nvPr>
        </p:nvSpPr>
        <p:spPr>
          <a:xfrm>
            <a:off x="887710" y="2743201"/>
            <a:ext cx="3187885" cy="1158227"/>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dk1"/>
              </a:buClr>
              <a:buSzPts val="1400"/>
              <a:buNone/>
              <a:defRPr sz="788">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93" name="Google Shape;93;p37"/>
          <p:cNvSpPr txBox="1">
            <a:spLocks noGrp="1"/>
          </p:cNvSpPr>
          <p:nvPr>
            <p:ph type="body" idx="2"/>
          </p:nvPr>
        </p:nvSpPr>
        <p:spPr>
          <a:xfrm>
            <a:off x="4486878" y="2743201"/>
            <a:ext cx="3187885" cy="1158227"/>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dk1"/>
              </a:buClr>
              <a:buSzPts val="1400"/>
              <a:buNone/>
              <a:defRPr sz="788">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94" name="Google Shape;94;p37"/>
          <p:cNvSpPr txBox="1">
            <a:spLocks noGrp="1"/>
          </p:cNvSpPr>
          <p:nvPr>
            <p:ph type="body" idx="3"/>
          </p:nvPr>
        </p:nvSpPr>
        <p:spPr>
          <a:xfrm>
            <a:off x="8084457" y="2743200"/>
            <a:ext cx="3187885" cy="1158227"/>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dk1"/>
              </a:buClr>
              <a:buSzPts val="1400"/>
              <a:buNone/>
              <a:defRPr sz="788">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99" name="Google Shape;99;p37"/>
          <p:cNvSpPr txBox="1">
            <a:spLocks noGrp="1"/>
          </p:cNvSpPr>
          <p:nvPr>
            <p:ph type="body" idx="7"/>
          </p:nvPr>
        </p:nvSpPr>
        <p:spPr>
          <a:xfrm>
            <a:off x="887710" y="2194579"/>
            <a:ext cx="3187885" cy="480463"/>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0"/>
              </a:spcBef>
              <a:spcAft>
                <a:spcPts val="0"/>
              </a:spcAft>
              <a:buClr>
                <a:schemeClr val="dk1"/>
              </a:buClr>
              <a:buSzPts val="1800"/>
              <a:buNone/>
              <a:defRPr sz="1013" b="1">
                <a:solidFill>
                  <a:schemeClr val="dk1"/>
                </a:solidFill>
                <a:latin typeface="+mj-lt"/>
                <a:ea typeface="Futura Medium"/>
                <a:cs typeface="Futura Medium"/>
                <a:sym typeface="Titillium Web"/>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00" name="Google Shape;100;p37"/>
          <p:cNvSpPr txBox="1">
            <a:spLocks noGrp="1"/>
          </p:cNvSpPr>
          <p:nvPr>
            <p:ph type="body" idx="8"/>
          </p:nvPr>
        </p:nvSpPr>
        <p:spPr>
          <a:xfrm>
            <a:off x="4486694" y="2194580"/>
            <a:ext cx="3187885" cy="480461"/>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0"/>
              </a:spcBef>
              <a:spcAft>
                <a:spcPts val="0"/>
              </a:spcAft>
              <a:buClr>
                <a:schemeClr val="dk1"/>
              </a:buClr>
              <a:buSzPts val="1800"/>
              <a:buNone/>
              <a:defRPr sz="1013" b="1">
                <a:solidFill>
                  <a:schemeClr val="dk1"/>
                </a:solidFill>
                <a:latin typeface="+mj-lt"/>
                <a:ea typeface="Futura Medium"/>
                <a:cs typeface="Futura Medium"/>
                <a:sym typeface="Titillium Web"/>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01" name="Google Shape;101;p37"/>
          <p:cNvSpPr txBox="1">
            <a:spLocks noGrp="1"/>
          </p:cNvSpPr>
          <p:nvPr>
            <p:ph type="body" idx="9"/>
          </p:nvPr>
        </p:nvSpPr>
        <p:spPr>
          <a:xfrm>
            <a:off x="8084457" y="2194579"/>
            <a:ext cx="3187885" cy="480461"/>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0"/>
              </a:spcBef>
              <a:spcAft>
                <a:spcPts val="0"/>
              </a:spcAft>
              <a:buClr>
                <a:schemeClr val="dk1"/>
              </a:buClr>
              <a:buSzPts val="1800"/>
              <a:buNone/>
              <a:defRPr sz="1013" b="1">
                <a:solidFill>
                  <a:schemeClr val="dk1"/>
                </a:solidFill>
                <a:latin typeface="+mj-lt"/>
                <a:ea typeface="Futura Medium"/>
                <a:cs typeface="Futura Medium"/>
                <a:sym typeface="Titillium Web"/>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pic>
        <p:nvPicPr>
          <p:cNvPr id="14" name="Google Shape;27;p29">
            <a:extLst>
              <a:ext uri="{FF2B5EF4-FFF2-40B4-BE49-F238E27FC236}">
                <a16:creationId xmlns:a16="http://schemas.microsoft.com/office/drawing/2014/main" id="{0CD09E61-A008-EB0E-A21B-E977E7A3BD36}"/>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3" name="Google Shape;238;p1">
            <a:extLst>
              <a:ext uri="{FF2B5EF4-FFF2-40B4-BE49-F238E27FC236}">
                <a16:creationId xmlns:a16="http://schemas.microsoft.com/office/drawing/2014/main" id="{B87D671A-FD1E-FAB9-0D2A-AA36167546C5}"/>
              </a:ext>
              <a:ext uri="{C183D7F6-B498-43B3-948B-1728B52AA6E4}">
                <adec:decorative xmlns:adec="http://schemas.microsoft.com/office/drawing/2017/decorative" val="1"/>
              </a:ext>
            </a:extLst>
          </p:cNvPr>
          <p:cNvSpPr/>
          <p:nvPr userDrawn="1"/>
        </p:nvSpPr>
        <p:spPr>
          <a:xfrm>
            <a:off x="4586419" y="2683241"/>
            <a:ext cx="1463040" cy="45719"/>
          </a:xfrm>
          <a:prstGeom prst="rect">
            <a:avLst/>
          </a:prstGeom>
          <a:solidFill>
            <a:schemeClr val="accent3"/>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2" name="Google Shape;238;p1">
            <a:extLst>
              <a:ext uri="{FF2B5EF4-FFF2-40B4-BE49-F238E27FC236}">
                <a16:creationId xmlns:a16="http://schemas.microsoft.com/office/drawing/2014/main" id="{4D99708C-D13B-34B5-D20D-A64BA2BCF710}"/>
              </a:ext>
              <a:ext uri="{C183D7F6-B498-43B3-948B-1728B52AA6E4}">
                <adec:decorative xmlns:adec="http://schemas.microsoft.com/office/drawing/2017/decorative" val="1"/>
              </a:ext>
            </a:extLst>
          </p:cNvPr>
          <p:cNvSpPr/>
          <p:nvPr userDrawn="1"/>
        </p:nvSpPr>
        <p:spPr>
          <a:xfrm>
            <a:off x="989115" y="2686262"/>
            <a:ext cx="1463040" cy="45719"/>
          </a:xfrm>
          <a:prstGeom prst="rect">
            <a:avLst/>
          </a:prstGeom>
          <a:solidFill>
            <a:schemeClr val="accent2"/>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5" name="Google Shape;124;p39">
            <a:extLst>
              <a:ext uri="{FF2B5EF4-FFF2-40B4-BE49-F238E27FC236}">
                <a16:creationId xmlns:a16="http://schemas.microsoft.com/office/drawing/2014/main" id="{16FCA0EB-3416-25FF-C910-2BBE5BC85178}"/>
              </a:ext>
            </a:extLst>
          </p:cNvPr>
          <p:cNvSpPr txBox="1">
            <a:spLocks noGrp="1"/>
          </p:cNvSpPr>
          <p:nvPr>
            <p:ph type="title"/>
          </p:nvPr>
        </p:nvSpPr>
        <p:spPr>
          <a:xfrm>
            <a:off x="838201" y="451575"/>
            <a:ext cx="6041571" cy="55422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Titillium Web SemiBold"/>
              <a:buNone/>
              <a:defRPr sz="2025" b="0">
                <a:latin typeface="+mj-lt"/>
                <a:ea typeface="Futura "/>
                <a:cs typeface="Futura "/>
                <a:sym typeface="Titillium Web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700314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three content section" userDrawn="1">
  <p:cSld name="3_three content section">
    <p:spTree>
      <p:nvGrpSpPr>
        <p:cNvPr id="1" name="Shape 103"/>
        <p:cNvGrpSpPr/>
        <p:nvPr/>
      </p:nvGrpSpPr>
      <p:grpSpPr>
        <a:xfrm>
          <a:off x="0" y="0"/>
          <a:ext cx="0" cy="0"/>
          <a:chOff x="0" y="0"/>
          <a:chExt cx="0" cy="0"/>
        </a:xfrm>
      </p:grpSpPr>
      <p:pic>
        <p:nvPicPr>
          <p:cNvPr id="13" name="Google Shape;27;p29">
            <a:extLst>
              <a:ext uri="{FF2B5EF4-FFF2-40B4-BE49-F238E27FC236}">
                <a16:creationId xmlns:a16="http://schemas.microsoft.com/office/drawing/2014/main" id="{46C37664-7DC2-7755-1BE2-2EEE519F1C72}"/>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Google Shape;124;p39">
            <a:extLst>
              <a:ext uri="{FF2B5EF4-FFF2-40B4-BE49-F238E27FC236}">
                <a16:creationId xmlns:a16="http://schemas.microsoft.com/office/drawing/2014/main" id="{0C05F56E-FFD2-1ABA-B6F5-AAB687DC816A}"/>
              </a:ext>
            </a:extLst>
          </p:cNvPr>
          <p:cNvSpPr txBox="1">
            <a:spLocks noGrp="1"/>
          </p:cNvSpPr>
          <p:nvPr>
            <p:ph type="title"/>
          </p:nvPr>
        </p:nvSpPr>
        <p:spPr>
          <a:xfrm>
            <a:off x="838201" y="746542"/>
            <a:ext cx="6041571" cy="55422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SemiBold"/>
              <a:buNone/>
              <a:defRPr sz="1800">
                <a:latin typeface="+mj-lt"/>
                <a:ea typeface="Futura "/>
                <a:cs typeface="Futura "/>
                <a:sym typeface="Titillium Web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 name="SmartArt Placeholder 3">
            <a:extLst>
              <a:ext uri="{FF2B5EF4-FFF2-40B4-BE49-F238E27FC236}">
                <a16:creationId xmlns:a16="http://schemas.microsoft.com/office/drawing/2014/main" id="{0ECE31C3-9C40-1F81-9C45-1EA2873FA587}"/>
              </a:ext>
            </a:extLst>
          </p:cNvPr>
          <p:cNvSpPr>
            <a:spLocks noGrp="1"/>
          </p:cNvSpPr>
          <p:nvPr>
            <p:ph type="dgm" sz="quarter" idx="10"/>
          </p:nvPr>
        </p:nvSpPr>
        <p:spPr>
          <a:xfrm>
            <a:off x="838200" y="2098488"/>
            <a:ext cx="10615613" cy="4088003"/>
          </a:xfrm>
        </p:spPr>
        <p:txBody>
          <a:bodyPr/>
          <a:lstStyle>
            <a:lvl1pPr>
              <a:defRPr>
                <a:latin typeface="+mj-lt"/>
              </a:defRPr>
            </a:lvl1pPr>
          </a:lstStyle>
          <a:p>
            <a:endParaRPr lang="en-US"/>
          </a:p>
        </p:txBody>
      </p:sp>
      <p:sp>
        <p:nvSpPr>
          <p:cNvPr id="7" name="Google Shape;92;p37">
            <a:extLst>
              <a:ext uri="{FF2B5EF4-FFF2-40B4-BE49-F238E27FC236}">
                <a16:creationId xmlns:a16="http://schemas.microsoft.com/office/drawing/2014/main" id="{76A3E926-58CC-97C9-47BB-071CD5AC55A4}"/>
              </a:ext>
            </a:extLst>
          </p:cNvPr>
          <p:cNvSpPr txBox="1">
            <a:spLocks noGrp="1"/>
          </p:cNvSpPr>
          <p:nvPr>
            <p:ph type="body" idx="1"/>
          </p:nvPr>
        </p:nvSpPr>
        <p:spPr>
          <a:xfrm>
            <a:off x="838201" y="1376695"/>
            <a:ext cx="10657115" cy="599590"/>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0"/>
              </a:spcBef>
              <a:spcAft>
                <a:spcPts val="0"/>
              </a:spcAft>
              <a:buClr>
                <a:schemeClr val="dk1"/>
              </a:buClr>
              <a:buSzPts val="1400"/>
              <a:buNone/>
              <a:defRPr sz="788">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Tree>
    <p:extLst>
      <p:ext uri="{BB962C8B-B14F-4D97-AF65-F5344CB8AC3E}">
        <p14:creationId xmlns:p14="http://schemas.microsoft.com/office/powerpoint/2010/main" val="29798583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three content section" preserve="1" userDrawn="1">
  <p:cSld name="4_three content section">
    <p:spTree>
      <p:nvGrpSpPr>
        <p:cNvPr id="1" name="Shape 103"/>
        <p:cNvGrpSpPr/>
        <p:nvPr/>
      </p:nvGrpSpPr>
      <p:grpSpPr>
        <a:xfrm>
          <a:off x="0" y="0"/>
          <a:ext cx="0" cy="0"/>
          <a:chOff x="0" y="0"/>
          <a:chExt cx="0" cy="0"/>
        </a:xfrm>
      </p:grpSpPr>
      <p:sp>
        <p:nvSpPr>
          <p:cNvPr id="111" name="Google Shape;111;p38"/>
          <p:cNvSpPr>
            <a:spLocks noGrp="1"/>
          </p:cNvSpPr>
          <p:nvPr>
            <p:ph type="chart" idx="7"/>
          </p:nvPr>
        </p:nvSpPr>
        <p:spPr>
          <a:xfrm>
            <a:off x="838201" y="1112111"/>
            <a:ext cx="10518059" cy="516649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563"/>
              </a:spcBef>
              <a:spcAft>
                <a:spcPts val="0"/>
              </a:spcAft>
              <a:buClr>
                <a:schemeClr val="dk1"/>
              </a:buClr>
              <a:buSzPts val="2800"/>
              <a:buFont typeface="Arial"/>
              <a:buNone/>
              <a:defRPr sz="1575" b="0" i="0" u="none" strike="noStrike" cap="none">
                <a:solidFill>
                  <a:schemeClr val="dk1"/>
                </a:solidFill>
                <a:latin typeface="+mj-lt"/>
                <a:ea typeface="Titillium Web"/>
                <a:cs typeface="Titillium Web"/>
                <a:sym typeface="Titillium Web"/>
              </a:defRPr>
            </a:lvl1pPr>
            <a:lvl2pPr marR="0" lvl="1"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Titillium Web"/>
                <a:ea typeface="Titillium Web"/>
                <a:cs typeface="Titillium Web"/>
                <a:sym typeface="Titillium Web"/>
              </a:defRPr>
            </a:lvl2pPr>
            <a:lvl3pPr marR="0" lvl="2"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Titillium Web"/>
                <a:ea typeface="Titillium Web"/>
                <a:cs typeface="Titillium Web"/>
                <a:sym typeface="Titillium Web"/>
              </a:defRPr>
            </a:lvl3pPr>
            <a:lvl4pPr marR="0" lvl="3"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Titillium Web"/>
                <a:ea typeface="Titillium Web"/>
                <a:cs typeface="Titillium Web"/>
                <a:sym typeface="Titillium Web"/>
              </a:defRPr>
            </a:lvl4pPr>
            <a:lvl5pPr marR="0" lvl="4"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Titillium Web"/>
                <a:ea typeface="Titillium Web"/>
                <a:cs typeface="Titillium Web"/>
                <a:sym typeface="Titillium Web"/>
              </a:defRPr>
            </a:lvl5pPr>
            <a:lvl6pPr marR="0" lvl="5"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6pPr>
            <a:lvl7pPr marR="0" lvl="6"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7pPr>
            <a:lvl8pPr marR="0" lvl="7"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8pPr>
            <a:lvl9pPr marR="0" lvl="8"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9pPr>
          </a:lstStyle>
          <a:p>
            <a:endParaRPr/>
          </a:p>
        </p:txBody>
      </p:sp>
      <p:pic>
        <p:nvPicPr>
          <p:cNvPr id="13" name="Google Shape;27;p29">
            <a:extLst>
              <a:ext uri="{FF2B5EF4-FFF2-40B4-BE49-F238E27FC236}">
                <a16:creationId xmlns:a16="http://schemas.microsoft.com/office/drawing/2014/main" id="{46C37664-7DC2-7755-1BE2-2EEE519F1C72}"/>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Google Shape;124;p39">
            <a:extLst>
              <a:ext uri="{FF2B5EF4-FFF2-40B4-BE49-F238E27FC236}">
                <a16:creationId xmlns:a16="http://schemas.microsoft.com/office/drawing/2014/main" id="{0C05F56E-FFD2-1ABA-B6F5-AAB687DC816A}"/>
              </a:ext>
            </a:extLst>
          </p:cNvPr>
          <p:cNvSpPr txBox="1">
            <a:spLocks noGrp="1"/>
          </p:cNvSpPr>
          <p:nvPr>
            <p:ph type="title"/>
          </p:nvPr>
        </p:nvSpPr>
        <p:spPr>
          <a:xfrm>
            <a:off x="838201" y="451575"/>
            <a:ext cx="6041571" cy="55422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SemiBold"/>
              <a:buNone/>
              <a:defRPr sz="1800">
                <a:latin typeface="+mj-lt"/>
                <a:ea typeface="Futura "/>
                <a:cs typeface="Futura "/>
                <a:sym typeface="Titillium Web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731018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_three content section" preserve="1" userDrawn="1">
  <p:cSld name="4_three content section">
    <p:spTree>
      <p:nvGrpSpPr>
        <p:cNvPr id="1" name="Shape 103"/>
        <p:cNvGrpSpPr/>
        <p:nvPr/>
      </p:nvGrpSpPr>
      <p:grpSpPr>
        <a:xfrm>
          <a:off x="0" y="0"/>
          <a:ext cx="0" cy="0"/>
          <a:chOff x="0" y="0"/>
          <a:chExt cx="0" cy="0"/>
        </a:xfrm>
      </p:grpSpPr>
      <p:pic>
        <p:nvPicPr>
          <p:cNvPr id="13" name="Google Shape;27;p29">
            <a:extLst>
              <a:ext uri="{FF2B5EF4-FFF2-40B4-BE49-F238E27FC236}">
                <a16:creationId xmlns:a16="http://schemas.microsoft.com/office/drawing/2014/main" id="{46C37664-7DC2-7755-1BE2-2EEE519F1C72}"/>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Google Shape;124;p39">
            <a:extLst>
              <a:ext uri="{FF2B5EF4-FFF2-40B4-BE49-F238E27FC236}">
                <a16:creationId xmlns:a16="http://schemas.microsoft.com/office/drawing/2014/main" id="{0C05F56E-FFD2-1ABA-B6F5-AAB687DC816A}"/>
              </a:ext>
            </a:extLst>
          </p:cNvPr>
          <p:cNvSpPr txBox="1">
            <a:spLocks noGrp="1"/>
          </p:cNvSpPr>
          <p:nvPr>
            <p:ph type="title"/>
          </p:nvPr>
        </p:nvSpPr>
        <p:spPr>
          <a:xfrm>
            <a:off x="838201" y="620114"/>
            <a:ext cx="6041571" cy="55422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SemiBold"/>
              <a:buNone/>
              <a:defRPr sz="1800">
                <a:latin typeface="+mj-lt"/>
                <a:ea typeface="Futura "/>
                <a:cs typeface="Futura "/>
                <a:sym typeface="Titillium Web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 name="Table Placeholder 3">
            <a:extLst>
              <a:ext uri="{FF2B5EF4-FFF2-40B4-BE49-F238E27FC236}">
                <a16:creationId xmlns:a16="http://schemas.microsoft.com/office/drawing/2014/main" id="{C36EEF6C-05D3-1E3A-4003-2E85ECD42A9D}"/>
              </a:ext>
            </a:extLst>
          </p:cNvPr>
          <p:cNvSpPr>
            <a:spLocks noGrp="1"/>
          </p:cNvSpPr>
          <p:nvPr>
            <p:ph type="tbl" sz="quarter" idx="10"/>
          </p:nvPr>
        </p:nvSpPr>
        <p:spPr>
          <a:xfrm>
            <a:off x="838200" y="1377950"/>
            <a:ext cx="10783888" cy="4821238"/>
          </a:xfrm>
        </p:spPr>
        <p:txBody>
          <a:bodyPr/>
          <a:lstStyle>
            <a:lvl1pPr>
              <a:defRPr>
                <a:latin typeface="+mj-lt"/>
              </a:defRPr>
            </a:lvl1pPr>
          </a:lstStyle>
          <a:p>
            <a:endParaRPr lang="en-US"/>
          </a:p>
        </p:txBody>
      </p:sp>
    </p:spTree>
    <p:extLst>
      <p:ext uri="{BB962C8B-B14F-4D97-AF65-F5344CB8AC3E}">
        <p14:creationId xmlns:p14="http://schemas.microsoft.com/office/powerpoint/2010/main" val="1582596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Inner with image" userDrawn="1">
  <p:cSld name="1_Inner with image">
    <p:spTree>
      <p:nvGrpSpPr>
        <p:cNvPr id="1" name="Shape 35"/>
        <p:cNvGrpSpPr/>
        <p:nvPr/>
      </p:nvGrpSpPr>
      <p:grpSpPr>
        <a:xfrm>
          <a:off x="0" y="0"/>
          <a:ext cx="0" cy="0"/>
          <a:chOff x="0" y="0"/>
          <a:chExt cx="0" cy="0"/>
        </a:xfrm>
      </p:grpSpPr>
      <p:sp>
        <p:nvSpPr>
          <p:cNvPr id="37" name="Google Shape;37;p31"/>
          <p:cNvSpPr>
            <a:spLocks noGrp="1"/>
          </p:cNvSpPr>
          <p:nvPr>
            <p:ph type="pic" idx="2"/>
          </p:nvPr>
        </p:nvSpPr>
        <p:spPr>
          <a:xfrm>
            <a:off x="5183189" y="2198905"/>
            <a:ext cx="7008811" cy="4123521"/>
          </a:xfrm>
          <a:prstGeom prst="rect">
            <a:avLst/>
          </a:prstGeom>
          <a:noFill/>
          <a:ln>
            <a:noFill/>
          </a:ln>
        </p:spPr>
        <p:txBody>
          <a:bodyPr/>
          <a:lstStyle>
            <a:lvl1pPr>
              <a:defRPr>
                <a:latin typeface="+mj-lt"/>
              </a:defRPr>
            </a:lvl1pPr>
          </a:lstStyle>
          <a:p>
            <a:endParaRPr lang="en-US"/>
          </a:p>
        </p:txBody>
      </p:sp>
      <p:pic>
        <p:nvPicPr>
          <p:cNvPr id="9" name="Google Shape;27;p29">
            <a:extLst>
              <a:ext uri="{FF2B5EF4-FFF2-40B4-BE49-F238E27FC236}">
                <a16:creationId xmlns:a16="http://schemas.microsoft.com/office/drawing/2014/main" id="{0B981687-3175-4006-A58F-9A43AB9169F8}"/>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Google Shape;23;p29">
            <a:extLst>
              <a:ext uri="{FF2B5EF4-FFF2-40B4-BE49-F238E27FC236}">
                <a16:creationId xmlns:a16="http://schemas.microsoft.com/office/drawing/2014/main" id="{1F989C42-F8F2-6D6E-94AA-F7F2379AA6E7}"/>
              </a:ext>
            </a:extLst>
          </p:cNvPr>
          <p:cNvSpPr txBox="1">
            <a:spLocks noGrp="1"/>
          </p:cNvSpPr>
          <p:nvPr>
            <p:ph type="title"/>
          </p:nvPr>
        </p:nvSpPr>
        <p:spPr>
          <a:xfrm>
            <a:off x="808037" y="2135169"/>
            <a:ext cx="3962400" cy="96549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Titillium Web"/>
              <a:buNone/>
              <a:defRPr sz="1350"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 name="Google Shape;26;p29">
            <a:extLst>
              <a:ext uri="{FF2B5EF4-FFF2-40B4-BE49-F238E27FC236}">
                <a16:creationId xmlns:a16="http://schemas.microsoft.com/office/drawing/2014/main" id="{4C516183-AD02-1A1F-2CDC-8ECAD2FE6622}"/>
              </a:ext>
            </a:extLst>
          </p:cNvPr>
          <p:cNvSpPr txBox="1">
            <a:spLocks noGrp="1"/>
          </p:cNvSpPr>
          <p:nvPr>
            <p:ph type="body" idx="3"/>
          </p:nvPr>
        </p:nvSpPr>
        <p:spPr>
          <a:xfrm>
            <a:off x="716532" y="1227165"/>
            <a:ext cx="9030045" cy="842429"/>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563"/>
              </a:spcBef>
              <a:spcAft>
                <a:spcPts val="0"/>
              </a:spcAft>
              <a:buClr>
                <a:schemeClr val="dk1"/>
              </a:buClr>
              <a:buSzPts val="8000"/>
              <a:buNone/>
              <a:defRPr sz="2250" b="1">
                <a:latin typeface="+mj-lt"/>
              </a:defRPr>
            </a:lvl1pPr>
            <a:lvl2pPr marL="514350" lvl="1" indent="-192881" algn="l">
              <a:lnSpc>
                <a:spcPct val="90000"/>
              </a:lnSpc>
              <a:spcBef>
                <a:spcPts val="281"/>
              </a:spcBef>
              <a:spcAft>
                <a:spcPts val="0"/>
              </a:spcAft>
              <a:buClr>
                <a:schemeClr val="dk1"/>
              </a:buClr>
              <a:buSzPts val="1800"/>
              <a:buChar char="•"/>
              <a:defRPr/>
            </a:lvl2pPr>
            <a:lvl3pPr marL="771525" lvl="2" indent="-192881" algn="l">
              <a:lnSpc>
                <a:spcPct val="90000"/>
              </a:lnSpc>
              <a:spcBef>
                <a:spcPts val="281"/>
              </a:spcBef>
              <a:spcAft>
                <a:spcPts val="0"/>
              </a:spcAft>
              <a:buClr>
                <a:schemeClr val="dk1"/>
              </a:buClr>
              <a:buSzPts val="1800"/>
              <a:buChar char="•"/>
              <a:defRPr/>
            </a:lvl3pPr>
            <a:lvl4pPr marL="1028700" lvl="3" indent="-192881" algn="l">
              <a:lnSpc>
                <a:spcPct val="90000"/>
              </a:lnSpc>
              <a:spcBef>
                <a:spcPts val="281"/>
              </a:spcBef>
              <a:spcAft>
                <a:spcPts val="0"/>
              </a:spcAft>
              <a:buClr>
                <a:schemeClr val="dk1"/>
              </a:buClr>
              <a:buSzPts val="1800"/>
              <a:buChar char="•"/>
              <a:defRPr/>
            </a:lvl4pPr>
            <a:lvl5pPr marL="1285875" lvl="4" indent="-192881" algn="l">
              <a:lnSpc>
                <a:spcPct val="90000"/>
              </a:lnSpc>
              <a:spcBef>
                <a:spcPts val="281"/>
              </a:spcBef>
              <a:spcAft>
                <a:spcPts val="0"/>
              </a:spcAft>
              <a:buClr>
                <a:schemeClr val="dk1"/>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cxnSp>
        <p:nvCxnSpPr>
          <p:cNvPr id="5" name="Google Shape;256;p3">
            <a:extLst>
              <a:ext uri="{FF2B5EF4-FFF2-40B4-BE49-F238E27FC236}">
                <a16:creationId xmlns:a16="http://schemas.microsoft.com/office/drawing/2014/main" id="{5EC26982-60E8-598B-B18D-D99BDB37B008}"/>
              </a:ext>
              <a:ext uri="{C183D7F6-B498-43B3-948B-1728B52AA6E4}">
                <adec:decorative xmlns:adec="http://schemas.microsoft.com/office/drawing/2017/decorative" val="1"/>
              </a:ext>
            </a:extLst>
          </p:cNvPr>
          <p:cNvCxnSpPr>
            <a:cxnSpLocks/>
          </p:cNvCxnSpPr>
          <p:nvPr userDrawn="1"/>
        </p:nvCxnSpPr>
        <p:spPr>
          <a:xfrm>
            <a:off x="1001657" y="1973655"/>
            <a:ext cx="0" cy="640080"/>
          </a:xfrm>
          <a:prstGeom prst="straightConnector1">
            <a:avLst/>
          </a:prstGeom>
          <a:noFill/>
          <a:ln w="57150" cap="flat" cmpd="sng">
            <a:solidFill>
              <a:srgbClr val="BE1E2D"/>
            </a:solidFill>
            <a:prstDash val="solid"/>
            <a:miter lim="800000"/>
            <a:headEnd type="none" w="sm" len="sm"/>
            <a:tailEnd type="none" w="sm" len="sm"/>
          </a:ln>
        </p:spPr>
      </p:cxnSp>
      <p:sp>
        <p:nvSpPr>
          <p:cNvPr id="6" name="Text Placeholder 2">
            <a:extLst>
              <a:ext uri="{FF2B5EF4-FFF2-40B4-BE49-F238E27FC236}">
                <a16:creationId xmlns:a16="http://schemas.microsoft.com/office/drawing/2014/main" id="{9C5C795B-125D-A627-8E8C-F65639D11683}"/>
              </a:ext>
            </a:extLst>
          </p:cNvPr>
          <p:cNvSpPr>
            <a:spLocks noGrp="1"/>
          </p:cNvSpPr>
          <p:nvPr>
            <p:ph type="body" sz="quarter" idx="10"/>
          </p:nvPr>
        </p:nvSpPr>
        <p:spPr>
          <a:xfrm>
            <a:off x="808039" y="3161212"/>
            <a:ext cx="3962400" cy="3037708"/>
          </a:xfrm>
        </p:spPr>
        <p:txBody>
          <a:bodyPr>
            <a:normAutofit/>
          </a:bodyPr>
          <a:lstStyle>
            <a:lvl1pPr marL="160735" indent="-160735">
              <a:defRPr lang="en-US" sz="900" b="0" i="0" u="none" strike="noStrike" cap="none" dirty="0">
                <a:solidFill>
                  <a:schemeClr val="dk1"/>
                </a:solidFill>
                <a:latin typeface="+mn-lt"/>
                <a:ea typeface="Titillium Web"/>
                <a:cs typeface="Titillium Web"/>
                <a:sym typeface="Titillium Web"/>
              </a:defRPr>
            </a:lvl1pPr>
            <a:lvl2pPr marL="320576" indent="-96441">
              <a:buClr>
                <a:schemeClr val="accent1"/>
              </a:buClr>
              <a:buSzPct val="100000"/>
              <a:defRPr sz="900">
                <a:latin typeface="+mn-lt"/>
              </a:defRPr>
            </a:lvl2pPr>
            <a:lvl3pPr marL="547391" indent="-96441">
              <a:buClr>
                <a:schemeClr val="accent2"/>
              </a:buClr>
              <a:buSzPct val="100000"/>
              <a:buFont typeface="Wingdings" panose="05000000000000000000" pitchFamily="2" charset="2"/>
              <a:buChar char="§"/>
              <a:defRPr sz="788">
                <a:latin typeface="+mn-lt"/>
              </a:defRPr>
            </a:lvl3pPr>
            <a:lvl4pPr marL="804566" indent="-96441">
              <a:buClr>
                <a:schemeClr val="accent3"/>
              </a:buClr>
              <a:buSzPct val="100000"/>
              <a:buFont typeface="Arial" panose="020B0604020202020204" pitchFamily="34" charset="0"/>
              <a:buChar char="•"/>
              <a:defRPr sz="675">
                <a:latin typeface="+mn-lt"/>
              </a:defRPr>
            </a:lvl4pPr>
            <a:lvl5pPr marL="1028700" indent="-96441">
              <a:buClr>
                <a:schemeClr val="accent4"/>
              </a:buClr>
              <a:buSzPct val="100000"/>
              <a:buFont typeface="Wingdings" panose="05000000000000000000" pitchFamily="2" charset="2"/>
              <a:buChar char="§"/>
              <a:defRPr sz="619">
                <a:latin typeface="+mn-lt"/>
              </a:defRPr>
            </a:lvl5pPr>
          </a:lstStyle>
          <a:p>
            <a:pPr marL="96441" marR="0" lvl="0" indent="-96441" algn="l" rtl="0">
              <a:lnSpc>
                <a:spcPct val="90000"/>
              </a:lnSpc>
              <a:spcBef>
                <a:spcPts val="563"/>
              </a:spcBef>
              <a:spcAft>
                <a:spcPts val="0"/>
              </a:spcAft>
              <a:buClr>
                <a:schemeClr val="dk1"/>
              </a:buClr>
              <a:buSzPct val="100000"/>
              <a:buFont typeface="Wingdings" panose="05000000000000000000" pitchFamily="2" charset="2"/>
              <a:buChar cha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52882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Comparison" type="twoTxTwoObj">
  <p:cSld name="1_Comparison">
    <p:bg>
      <p:bgPr>
        <a:solidFill>
          <a:srgbClr val="075190"/>
        </a:solidFill>
        <a:effectLst/>
      </p:bgPr>
    </p:bg>
    <p:spTree>
      <p:nvGrpSpPr>
        <p:cNvPr id="1" name="Shape 137"/>
        <p:cNvGrpSpPr/>
        <p:nvPr/>
      </p:nvGrpSpPr>
      <p:grpSpPr>
        <a:xfrm>
          <a:off x="0" y="0"/>
          <a:ext cx="0" cy="0"/>
          <a:chOff x="0" y="0"/>
          <a:chExt cx="0" cy="0"/>
        </a:xfrm>
      </p:grpSpPr>
      <p:sp>
        <p:nvSpPr>
          <p:cNvPr id="138" name="Google Shape;138;p41"/>
          <p:cNvSpPr txBox="1">
            <a:spLocks noGrp="1"/>
          </p:cNvSpPr>
          <p:nvPr>
            <p:ph type="title"/>
          </p:nvPr>
        </p:nvSpPr>
        <p:spPr>
          <a:xfrm>
            <a:off x="839790" y="1798053"/>
            <a:ext cx="43418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Titillium Web"/>
              <a:buNone/>
              <a:defRPr>
                <a:solidFill>
                  <a:schemeClr val="lt1"/>
                </a:solidFill>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41"/>
          <p:cNvSpPr txBox="1">
            <a:spLocks noGrp="1"/>
          </p:cNvSpPr>
          <p:nvPr>
            <p:ph type="body" idx="1"/>
          </p:nvPr>
        </p:nvSpPr>
        <p:spPr>
          <a:xfrm>
            <a:off x="839789" y="3427747"/>
            <a:ext cx="5157787" cy="693692"/>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563"/>
              </a:spcBef>
              <a:spcAft>
                <a:spcPts val="0"/>
              </a:spcAft>
              <a:buClr>
                <a:schemeClr val="lt1"/>
              </a:buClr>
              <a:buSzPts val="2400"/>
              <a:buNone/>
              <a:defRPr sz="1350" b="1">
                <a:solidFill>
                  <a:schemeClr val="lt1"/>
                </a:solidFill>
                <a:latin typeface="+mj-lt"/>
              </a:defRPr>
            </a:lvl1pPr>
            <a:lvl2pPr marL="514350" lvl="1" indent="-128588" algn="l">
              <a:lnSpc>
                <a:spcPct val="90000"/>
              </a:lnSpc>
              <a:spcBef>
                <a:spcPts val="281"/>
              </a:spcBef>
              <a:spcAft>
                <a:spcPts val="0"/>
              </a:spcAft>
              <a:buClr>
                <a:schemeClr val="dk1"/>
              </a:buClr>
              <a:buSzPts val="2000"/>
              <a:buNone/>
              <a:defRPr sz="1125" b="1"/>
            </a:lvl2pPr>
            <a:lvl3pPr marL="771525" lvl="2" indent="-128588" algn="l">
              <a:lnSpc>
                <a:spcPct val="90000"/>
              </a:lnSpc>
              <a:spcBef>
                <a:spcPts val="281"/>
              </a:spcBef>
              <a:spcAft>
                <a:spcPts val="0"/>
              </a:spcAft>
              <a:buClr>
                <a:schemeClr val="dk1"/>
              </a:buClr>
              <a:buSzPts val="1800"/>
              <a:buNone/>
              <a:defRPr sz="1013" b="1"/>
            </a:lvl3pPr>
            <a:lvl4pPr marL="1028700" lvl="3" indent="-128588" algn="l">
              <a:lnSpc>
                <a:spcPct val="90000"/>
              </a:lnSpc>
              <a:spcBef>
                <a:spcPts val="281"/>
              </a:spcBef>
              <a:spcAft>
                <a:spcPts val="0"/>
              </a:spcAft>
              <a:buClr>
                <a:schemeClr val="dk1"/>
              </a:buClr>
              <a:buSzPts val="1600"/>
              <a:buNone/>
              <a:defRPr sz="900" b="1"/>
            </a:lvl4pPr>
            <a:lvl5pPr marL="1285875" lvl="4" indent="-128588" algn="l">
              <a:lnSpc>
                <a:spcPct val="90000"/>
              </a:lnSpc>
              <a:spcBef>
                <a:spcPts val="281"/>
              </a:spcBef>
              <a:spcAft>
                <a:spcPts val="0"/>
              </a:spcAft>
              <a:buClr>
                <a:schemeClr val="dk1"/>
              </a:buClr>
              <a:buSzPts val="1600"/>
              <a:buNone/>
              <a:defRPr sz="900" b="1"/>
            </a:lvl5pPr>
            <a:lvl6pPr marL="1543050" lvl="5" indent="-128588" algn="l">
              <a:lnSpc>
                <a:spcPct val="90000"/>
              </a:lnSpc>
              <a:spcBef>
                <a:spcPts val="281"/>
              </a:spcBef>
              <a:spcAft>
                <a:spcPts val="0"/>
              </a:spcAft>
              <a:buClr>
                <a:schemeClr val="dk1"/>
              </a:buClr>
              <a:buSzPts val="1600"/>
              <a:buNone/>
              <a:defRPr sz="900" b="1"/>
            </a:lvl6pPr>
            <a:lvl7pPr marL="1800225" lvl="6" indent="-128588" algn="l">
              <a:lnSpc>
                <a:spcPct val="90000"/>
              </a:lnSpc>
              <a:spcBef>
                <a:spcPts val="281"/>
              </a:spcBef>
              <a:spcAft>
                <a:spcPts val="0"/>
              </a:spcAft>
              <a:buClr>
                <a:schemeClr val="dk1"/>
              </a:buClr>
              <a:buSzPts val="1600"/>
              <a:buNone/>
              <a:defRPr sz="900" b="1"/>
            </a:lvl7pPr>
            <a:lvl8pPr marL="2057400" lvl="7" indent="-128588" algn="l">
              <a:lnSpc>
                <a:spcPct val="90000"/>
              </a:lnSpc>
              <a:spcBef>
                <a:spcPts val="281"/>
              </a:spcBef>
              <a:spcAft>
                <a:spcPts val="0"/>
              </a:spcAft>
              <a:buClr>
                <a:schemeClr val="dk1"/>
              </a:buClr>
              <a:buSzPts val="1600"/>
              <a:buNone/>
              <a:defRPr sz="900" b="1"/>
            </a:lvl8pPr>
            <a:lvl9pPr marL="2314575" lvl="8" indent="-128588" algn="l">
              <a:lnSpc>
                <a:spcPct val="90000"/>
              </a:lnSpc>
              <a:spcBef>
                <a:spcPts val="281"/>
              </a:spcBef>
              <a:spcAft>
                <a:spcPts val="0"/>
              </a:spcAft>
              <a:buClr>
                <a:schemeClr val="dk1"/>
              </a:buClr>
              <a:buSzPts val="1600"/>
              <a:buNone/>
              <a:defRPr sz="900" b="1"/>
            </a:lvl9pPr>
          </a:lstStyle>
          <a:p>
            <a:endParaRPr/>
          </a:p>
        </p:txBody>
      </p:sp>
      <p:sp>
        <p:nvSpPr>
          <p:cNvPr id="140" name="Google Shape;140;p41"/>
          <p:cNvSpPr txBox="1">
            <a:spLocks noGrp="1"/>
          </p:cNvSpPr>
          <p:nvPr>
            <p:ph type="body" idx="2"/>
          </p:nvPr>
        </p:nvSpPr>
        <p:spPr>
          <a:xfrm>
            <a:off x="839789" y="4276436"/>
            <a:ext cx="5157787" cy="1913226"/>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lt1"/>
              </a:buClr>
              <a:buSzPts val="2000"/>
              <a:buNone/>
              <a:defRPr sz="1125">
                <a:solidFill>
                  <a:schemeClr val="lt1"/>
                </a:solidFill>
                <a:latin typeface="+mj-lt"/>
              </a:defRPr>
            </a:lvl1pPr>
            <a:lvl2pPr marL="514350" lvl="1" indent="-192881" algn="l">
              <a:lnSpc>
                <a:spcPct val="90000"/>
              </a:lnSpc>
              <a:spcBef>
                <a:spcPts val="281"/>
              </a:spcBef>
              <a:spcAft>
                <a:spcPts val="0"/>
              </a:spcAft>
              <a:buClr>
                <a:schemeClr val="lt1"/>
              </a:buClr>
              <a:buSzPts val="1800"/>
              <a:buChar char="•"/>
              <a:defRPr sz="1013">
                <a:solidFill>
                  <a:schemeClr val="lt1"/>
                </a:solidFill>
              </a:defRPr>
            </a:lvl2pPr>
            <a:lvl3pPr marL="771525" lvl="2" indent="-185738" algn="l">
              <a:lnSpc>
                <a:spcPct val="90000"/>
              </a:lnSpc>
              <a:spcBef>
                <a:spcPts val="281"/>
              </a:spcBef>
              <a:spcAft>
                <a:spcPts val="0"/>
              </a:spcAft>
              <a:buClr>
                <a:schemeClr val="lt1"/>
              </a:buClr>
              <a:buSzPts val="1600"/>
              <a:buChar char="•"/>
              <a:defRPr sz="900">
                <a:solidFill>
                  <a:schemeClr val="lt1"/>
                </a:solidFill>
              </a:defRPr>
            </a:lvl3pPr>
            <a:lvl4pPr marL="1028700" lvl="3" indent="-178594" algn="l">
              <a:lnSpc>
                <a:spcPct val="90000"/>
              </a:lnSpc>
              <a:spcBef>
                <a:spcPts val="281"/>
              </a:spcBef>
              <a:spcAft>
                <a:spcPts val="0"/>
              </a:spcAft>
              <a:buClr>
                <a:schemeClr val="lt1"/>
              </a:buClr>
              <a:buSzPts val="1400"/>
              <a:buChar char="•"/>
              <a:defRPr sz="788">
                <a:solidFill>
                  <a:schemeClr val="lt1"/>
                </a:solidFill>
              </a:defRPr>
            </a:lvl4pPr>
            <a:lvl5pPr marL="1285875" lvl="4" indent="-178594" algn="l">
              <a:lnSpc>
                <a:spcPct val="90000"/>
              </a:lnSpc>
              <a:spcBef>
                <a:spcPts val="281"/>
              </a:spcBef>
              <a:spcAft>
                <a:spcPts val="0"/>
              </a:spcAft>
              <a:buClr>
                <a:schemeClr val="lt1"/>
              </a:buClr>
              <a:buSzPts val="1400"/>
              <a:buChar char="•"/>
              <a:defRPr sz="788">
                <a:solidFill>
                  <a:schemeClr val="lt1"/>
                </a:solidFill>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sp>
        <p:nvSpPr>
          <p:cNvPr id="141" name="Google Shape;141;p41"/>
          <p:cNvSpPr txBox="1">
            <a:spLocks noGrp="1"/>
          </p:cNvSpPr>
          <p:nvPr>
            <p:ph type="body" idx="3"/>
          </p:nvPr>
        </p:nvSpPr>
        <p:spPr>
          <a:xfrm>
            <a:off x="6172202" y="3427747"/>
            <a:ext cx="5183188" cy="693692"/>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563"/>
              </a:spcBef>
              <a:spcAft>
                <a:spcPts val="0"/>
              </a:spcAft>
              <a:buClr>
                <a:schemeClr val="lt1"/>
              </a:buClr>
              <a:buSzPts val="2400"/>
              <a:buNone/>
              <a:defRPr sz="1350" b="1">
                <a:solidFill>
                  <a:schemeClr val="lt1"/>
                </a:solidFill>
                <a:latin typeface="+mj-lt"/>
              </a:defRPr>
            </a:lvl1pPr>
            <a:lvl2pPr marL="514350" lvl="1" indent="-128588" algn="l">
              <a:lnSpc>
                <a:spcPct val="90000"/>
              </a:lnSpc>
              <a:spcBef>
                <a:spcPts val="281"/>
              </a:spcBef>
              <a:spcAft>
                <a:spcPts val="0"/>
              </a:spcAft>
              <a:buClr>
                <a:schemeClr val="dk1"/>
              </a:buClr>
              <a:buSzPts val="2000"/>
              <a:buNone/>
              <a:defRPr sz="1125" b="1"/>
            </a:lvl2pPr>
            <a:lvl3pPr marL="771525" lvl="2" indent="-128588" algn="l">
              <a:lnSpc>
                <a:spcPct val="90000"/>
              </a:lnSpc>
              <a:spcBef>
                <a:spcPts val="281"/>
              </a:spcBef>
              <a:spcAft>
                <a:spcPts val="0"/>
              </a:spcAft>
              <a:buClr>
                <a:schemeClr val="dk1"/>
              </a:buClr>
              <a:buSzPts val="1800"/>
              <a:buNone/>
              <a:defRPr sz="1013" b="1"/>
            </a:lvl3pPr>
            <a:lvl4pPr marL="1028700" lvl="3" indent="-128588" algn="l">
              <a:lnSpc>
                <a:spcPct val="90000"/>
              </a:lnSpc>
              <a:spcBef>
                <a:spcPts val="281"/>
              </a:spcBef>
              <a:spcAft>
                <a:spcPts val="0"/>
              </a:spcAft>
              <a:buClr>
                <a:schemeClr val="dk1"/>
              </a:buClr>
              <a:buSzPts val="1600"/>
              <a:buNone/>
              <a:defRPr sz="900" b="1"/>
            </a:lvl4pPr>
            <a:lvl5pPr marL="1285875" lvl="4" indent="-128588" algn="l">
              <a:lnSpc>
                <a:spcPct val="90000"/>
              </a:lnSpc>
              <a:spcBef>
                <a:spcPts val="281"/>
              </a:spcBef>
              <a:spcAft>
                <a:spcPts val="0"/>
              </a:spcAft>
              <a:buClr>
                <a:schemeClr val="dk1"/>
              </a:buClr>
              <a:buSzPts val="1600"/>
              <a:buNone/>
              <a:defRPr sz="900" b="1"/>
            </a:lvl5pPr>
            <a:lvl6pPr marL="1543050" lvl="5" indent="-128588" algn="l">
              <a:lnSpc>
                <a:spcPct val="90000"/>
              </a:lnSpc>
              <a:spcBef>
                <a:spcPts val="281"/>
              </a:spcBef>
              <a:spcAft>
                <a:spcPts val="0"/>
              </a:spcAft>
              <a:buClr>
                <a:schemeClr val="dk1"/>
              </a:buClr>
              <a:buSzPts val="1600"/>
              <a:buNone/>
              <a:defRPr sz="900" b="1"/>
            </a:lvl6pPr>
            <a:lvl7pPr marL="1800225" lvl="6" indent="-128588" algn="l">
              <a:lnSpc>
                <a:spcPct val="90000"/>
              </a:lnSpc>
              <a:spcBef>
                <a:spcPts val="281"/>
              </a:spcBef>
              <a:spcAft>
                <a:spcPts val="0"/>
              </a:spcAft>
              <a:buClr>
                <a:schemeClr val="dk1"/>
              </a:buClr>
              <a:buSzPts val="1600"/>
              <a:buNone/>
              <a:defRPr sz="900" b="1"/>
            </a:lvl7pPr>
            <a:lvl8pPr marL="2057400" lvl="7" indent="-128588" algn="l">
              <a:lnSpc>
                <a:spcPct val="90000"/>
              </a:lnSpc>
              <a:spcBef>
                <a:spcPts val="281"/>
              </a:spcBef>
              <a:spcAft>
                <a:spcPts val="0"/>
              </a:spcAft>
              <a:buClr>
                <a:schemeClr val="dk1"/>
              </a:buClr>
              <a:buSzPts val="1600"/>
              <a:buNone/>
              <a:defRPr sz="900" b="1"/>
            </a:lvl8pPr>
            <a:lvl9pPr marL="2314575" lvl="8" indent="-128588" algn="l">
              <a:lnSpc>
                <a:spcPct val="90000"/>
              </a:lnSpc>
              <a:spcBef>
                <a:spcPts val="281"/>
              </a:spcBef>
              <a:spcAft>
                <a:spcPts val="0"/>
              </a:spcAft>
              <a:buClr>
                <a:schemeClr val="dk1"/>
              </a:buClr>
              <a:buSzPts val="1600"/>
              <a:buNone/>
              <a:defRPr sz="900" b="1"/>
            </a:lvl9pPr>
          </a:lstStyle>
          <a:p>
            <a:endParaRPr/>
          </a:p>
        </p:txBody>
      </p:sp>
      <p:sp>
        <p:nvSpPr>
          <p:cNvPr id="142" name="Google Shape;142;p41"/>
          <p:cNvSpPr txBox="1">
            <a:spLocks noGrp="1"/>
          </p:cNvSpPr>
          <p:nvPr>
            <p:ph type="body" idx="4"/>
          </p:nvPr>
        </p:nvSpPr>
        <p:spPr>
          <a:xfrm>
            <a:off x="6172202" y="4276436"/>
            <a:ext cx="5183188" cy="1913226"/>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lt1"/>
              </a:buClr>
              <a:buSzPts val="2000"/>
              <a:buNone/>
              <a:defRPr sz="1125">
                <a:solidFill>
                  <a:schemeClr val="lt1"/>
                </a:solidFill>
                <a:latin typeface="+mj-lt"/>
              </a:defRPr>
            </a:lvl1pPr>
            <a:lvl2pPr marL="514350" lvl="1" indent="-192881" algn="l">
              <a:lnSpc>
                <a:spcPct val="90000"/>
              </a:lnSpc>
              <a:spcBef>
                <a:spcPts val="281"/>
              </a:spcBef>
              <a:spcAft>
                <a:spcPts val="0"/>
              </a:spcAft>
              <a:buClr>
                <a:schemeClr val="lt1"/>
              </a:buClr>
              <a:buSzPts val="1800"/>
              <a:buChar char="•"/>
              <a:defRPr sz="1013">
                <a:solidFill>
                  <a:schemeClr val="lt1"/>
                </a:solidFill>
              </a:defRPr>
            </a:lvl2pPr>
            <a:lvl3pPr marL="771525" lvl="2" indent="-185738" algn="l">
              <a:lnSpc>
                <a:spcPct val="90000"/>
              </a:lnSpc>
              <a:spcBef>
                <a:spcPts val="281"/>
              </a:spcBef>
              <a:spcAft>
                <a:spcPts val="0"/>
              </a:spcAft>
              <a:buClr>
                <a:schemeClr val="lt1"/>
              </a:buClr>
              <a:buSzPts val="1600"/>
              <a:buChar char="•"/>
              <a:defRPr sz="900">
                <a:solidFill>
                  <a:schemeClr val="lt1"/>
                </a:solidFill>
              </a:defRPr>
            </a:lvl3pPr>
            <a:lvl4pPr marL="1028700" lvl="3" indent="-178594" algn="l">
              <a:lnSpc>
                <a:spcPct val="90000"/>
              </a:lnSpc>
              <a:spcBef>
                <a:spcPts val="281"/>
              </a:spcBef>
              <a:spcAft>
                <a:spcPts val="0"/>
              </a:spcAft>
              <a:buClr>
                <a:schemeClr val="lt1"/>
              </a:buClr>
              <a:buSzPts val="1400"/>
              <a:buChar char="•"/>
              <a:defRPr sz="788">
                <a:solidFill>
                  <a:schemeClr val="lt1"/>
                </a:solidFill>
              </a:defRPr>
            </a:lvl4pPr>
            <a:lvl5pPr marL="1285875" lvl="4" indent="-178594" algn="l">
              <a:lnSpc>
                <a:spcPct val="90000"/>
              </a:lnSpc>
              <a:spcBef>
                <a:spcPts val="281"/>
              </a:spcBef>
              <a:spcAft>
                <a:spcPts val="0"/>
              </a:spcAft>
              <a:buClr>
                <a:schemeClr val="lt1"/>
              </a:buClr>
              <a:buSzPts val="1400"/>
              <a:buChar char="•"/>
              <a:defRPr sz="788">
                <a:solidFill>
                  <a:schemeClr val="lt1"/>
                </a:solidFill>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pic>
        <p:nvPicPr>
          <p:cNvPr id="10" name="Google Shape;27;p29">
            <a:extLst>
              <a:ext uri="{FF2B5EF4-FFF2-40B4-BE49-F238E27FC236}">
                <a16:creationId xmlns:a16="http://schemas.microsoft.com/office/drawing/2014/main" id="{15CBC54A-43C9-4F17-081B-8650F7DDCB86}"/>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69"/>
            <a:ext cx="568601" cy="464841"/>
          </a:xfrm>
          <a:prstGeom prst="rect">
            <a:avLst/>
          </a:prstGeom>
          <a:noFill/>
          <a:ln>
            <a:noFill/>
          </a:ln>
        </p:spPr>
      </p:pic>
      <p:sp>
        <p:nvSpPr>
          <p:cNvPr id="2" name="Google Shape;55;p33">
            <a:extLst>
              <a:ext uri="{FF2B5EF4-FFF2-40B4-BE49-F238E27FC236}">
                <a16:creationId xmlns:a16="http://schemas.microsoft.com/office/drawing/2014/main" id="{CC45F643-A167-7635-D7FF-3E96DBE0B3CC}"/>
              </a:ext>
            </a:extLst>
          </p:cNvPr>
          <p:cNvSpPr/>
          <p:nvPr userDrawn="1"/>
        </p:nvSpPr>
        <p:spPr>
          <a:xfrm>
            <a:off x="0" y="6619075"/>
            <a:ext cx="12192000" cy="246888"/>
          </a:xfrm>
          <a:prstGeom prst="rect">
            <a:avLst/>
          </a:prstGeom>
          <a:solidFill>
            <a:schemeClr val="lt1"/>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cxnSp>
        <p:nvCxnSpPr>
          <p:cNvPr id="3" name="Google Shape;377;p13">
            <a:extLst>
              <a:ext uri="{FF2B5EF4-FFF2-40B4-BE49-F238E27FC236}">
                <a16:creationId xmlns:a16="http://schemas.microsoft.com/office/drawing/2014/main" id="{41FA933E-0EA5-E082-D849-D819441E40B6}"/>
              </a:ext>
              <a:ext uri="{C183D7F6-B498-43B3-948B-1728B52AA6E4}">
                <adec:decorative xmlns:adec="http://schemas.microsoft.com/office/drawing/2017/decorative" val="1"/>
              </a:ext>
            </a:extLst>
          </p:cNvPr>
          <p:cNvCxnSpPr/>
          <p:nvPr userDrawn="1"/>
        </p:nvCxnSpPr>
        <p:spPr>
          <a:xfrm rot="10800000" flipH="1">
            <a:off x="968831" y="2954155"/>
            <a:ext cx="1951119" cy="123"/>
          </a:xfrm>
          <a:prstGeom prst="straightConnector1">
            <a:avLst/>
          </a:prstGeom>
          <a:noFill/>
          <a:ln w="57150" cap="flat" cmpd="sng">
            <a:solidFill>
              <a:schemeClr val="accent3"/>
            </a:solidFill>
            <a:prstDash val="solid"/>
            <a:miter lim="800000"/>
            <a:headEnd type="none" w="sm" len="sm"/>
            <a:tailEnd type="none" w="sm" len="sm"/>
          </a:ln>
        </p:spPr>
      </p:cxnSp>
    </p:spTree>
    <p:extLst>
      <p:ext uri="{BB962C8B-B14F-4D97-AF65-F5344CB8AC3E}">
        <p14:creationId xmlns:p14="http://schemas.microsoft.com/office/powerpoint/2010/main" val="39141525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5"/>
        <p:cNvGrpSpPr/>
        <p:nvPr/>
      </p:nvGrpSpPr>
      <p:grpSpPr>
        <a:xfrm>
          <a:off x="0" y="0"/>
          <a:ext cx="0" cy="0"/>
          <a:chOff x="0" y="0"/>
          <a:chExt cx="0" cy="0"/>
        </a:xfrm>
      </p:grpSpPr>
      <p:sp>
        <p:nvSpPr>
          <p:cNvPr id="146" name="Google Shape;146;p42"/>
          <p:cNvSpPr txBox="1">
            <a:spLocks noGrp="1"/>
          </p:cNvSpPr>
          <p:nvPr>
            <p:ph type="title"/>
          </p:nvPr>
        </p:nvSpPr>
        <p:spPr>
          <a:xfrm>
            <a:off x="838200" y="309091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 name="Google Shape;27;p29">
            <a:extLst>
              <a:ext uri="{FF2B5EF4-FFF2-40B4-BE49-F238E27FC236}">
                <a16:creationId xmlns:a16="http://schemas.microsoft.com/office/drawing/2014/main" id="{05854331-F7AF-C9B5-6D37-9C0E3CB8ADA9}"/>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cxnSp>
        <p:nvCxnSpPr>
          <p:cNvPr id="2" name="Google Shape;377;p13">
            <a:extLst>
              <a:ext uri="{FF2B5EF4-FFF2-40B4-BE49-F238E27FC236}">
                <a16:creationId xmlns:a16="http://schemas.microsoft.com/office/drawing/2014/main" id="{3D550D6D-C9A6-2C14-2747-036EE90B54E7}"/>
              </a:ext>
              <a:ext uri="{C183D7F6-B498-43B3-948B-1728B52AA6E4}">
                <adec:decorative xmlns:adec="http://schemas.microsoft.com/office/drawing/2017/decorative" val="1"/>
              </a:ext>
            </a:extLst>
          </p:cNvPr>
          <p:cNvCxnSpPr/>
          <p:nvPr userDrawn="1"/>
        </p:nvCxnSpPr>
        <p:spPr>
          <a:xfrm rot="10800000" flipH="1">
            <a:off x="958851" y="3227743"/>
            <a:ext cx="1951119" cy="123"/>
          </a:xfrm>
          <a:prstGeom prst="straightConnector1">
            <a:avLst/>
          </a:prstGeom>
          <a:noFill/>
          <a:ln w="57150" cap="flat" cmpd="sng">
            <a:solidFill>
              <a:srgbClr val="BE1E2D"/>
            </a:solidFill>
            <a:prstDash val="solid"/>
            <a:miter lim="800000"/>
            <a:headEnd type="none" w="sm" len="sm"/>
            <a:tailEnd type="none" w="sm" len="sm"/>
          </a:ln>
        </p:spPr>
      </p:cxnSp>
    </p:spTree>
    <p:extLst>
      <p:ext uri="{BB962C8B-B14F-4D97-AF65-F5344CB8AC3E}">
        <p14:creationId xmlns:p14="http://schemas.microsoft.com/office/powerpoint/2010/main" val="3664697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Comparison" preserve="1" userDrawn="1">
  <p:cSld name="2_Comparison">
    <p:bg>
      <p:bgPr>
        <a:solidFill>
          <a:srgbClr val="075190"/>
        </a:solidFill>
        <a:effectLst/>
      </p:bgPr>
    </p:bg>
    <p:spTree>
      <p:nvGrpSpPr>
        <p:cNvPr id="1" name="Shape 137"/>
        <p:cNvGrpSpPr/>
        <p:nvPr/>
      </p:nvGrpSpPr>
      <p:grpSpPr>
        <a:xfrm>
          <a:off x="0" y="0"/>
          <a:ext cx="0" cy="0"/>
          <a:chOff x="0" y="0"/>
          <a:chExt cx="0" cy="0"/>
        </a:xfrm>
      </p:grpSpPr>
      <p:pic>
        <p:nvPicPr>
          <p:cNvPr id="10" name="Google Shape;27;p29">
            <a:extLst>
              <a:ext uri="{FF2B5EF4-FFF2-40B4-BE49-F238E27FC236}">
                <a16:creationId xmlns:a16="http://schemas.microsoft.com/office/drawing/2014/main" id="{15CBC54A-43C9-4F17-081B-8650F7DDCB86}"/>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69"/>
            <a:ext cx="568601" cy="464841"/>
          </a:xfrm>
          <a:prstGeom prst="rect">
            <a:avLst/>
          </a:prstGeom>
          <a:noFill/>
          <a:ln>
            <a:noFill/>
          </a:ln>
        </p:spPr>
      </p:pic>
      <p:sp>
        <p:nvSpPr>
          <p:cNvPr id="2" name="Google Shape;55;p33">
            <a:extLst>
              <a:ext uri="{FF2B5EF4-FFF2-40B4-BE49-F238E27FC236}">
                <a16:creationId xmlns:a16="http://schemas.microsoft.com/office/drawing/2014/main" id="{CC45F643-A167-7635-D7FF-3E96DBE0B3CC}"/>
              </a:ext>
            </a:extLst>
          </p:cNvPr>
          <p:cNvSpPr/>
          <p:nvPr userDrawn="1"/>
        </p:nvSpPr>
        <p:spPr>
          <a:xfrm>
            <a:off x="0" y="6619075"/>
            <a:ext cx="12192000" cy="246888"/>
          </a:xfrm>
          <a:prstGeom prst="rect">
            <a:avLst/>
          </a:prstGeom>
          <a:solidFill>
            <a:schemeClr val="lt1"/>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3" name="Google Shape;146;p42">
            <a:extLst>
              <a:ext uri="{FF2B5EF4-FFF2-40B4-BE49-F238E27FC236}">
                <a16:creationId xmlns:a16="http://schemas.microsoft.com/office/drawing/2014/main" id="{0D439D33-6287-16FD-BBA7-D27183B36657}"/>
              </a:ext>
            </a:extLst>
          </p:cNvPr>
          <p:cNvSpPr txBox="1">
            <a:spLocks noGrp="1"/>
          </p:cNvSpPr>
          <p:nvPr>
            <p:ph type="title"/>
          </p:nvPr>
        </p:nvSpPr>
        <p:spPr>
          <a:xfrm>
            <a:off x="838200" y="309091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1"/>
                </a:solidFill>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 name="Google Shape;377;p13">
            <a:extLst>
              <a:ext uri="{FF2B5EF4-FFF2-40B4-BE49-F238E27FC236}">
                <a16:creationId xmlns:a16="http://schemas.microsoft.com/office/drawing/2014/main" id="{7F95637A-936D-ECF5-7A95-DE61B6A9E11E}"/>
              </a:ext>
              <a:ext uri="{C183D7F6-B498-43B3-948B-1728B52AA6E4}">
                <adec:decorative xmlns:adec="http://schemas.microsoft.com/office/drawing/2017/decorative" val="1"/>
              </a:ext>
            </a:extLst>
          </p:cNvPr>
          <p:cNvCxnSpPr/>
          <p:nvPr userDrawn="1"/>
        </p:nvCxnSpPr>
        <p:spPr>
          <a:xfrm rot="10800000" flipH="1">
            <a:off x="954394" y="3223662"/>
            <a:ext cx="1951119" cy="123"/>
          </a:xfrm>
          <a:prstGeom prst="straightConnector1">
            <a:avLst/>
          </a:prstGeom>
          <a:noFill/>
          <a:ln w="57150" cap="flat" cmpd="sng">
            <a:solidFill>
              <a:schemeClr val="accent3"/>
            </a:solidFill>
            <a:prstDash val="solid"/>
            <a:miter lim="800000"/>
            <a:headEnd type="none" w="sm" len="sm"/>
            <a:tailEnd type="none" w="sm" len="sm"/>
          </a:ln>
        </p:spPr>
      </p:cxnSp>
    </p:spTree>
    <p:extLst>
      <p:ext uri="{BB962C8B-B14F-4D97-AF65-F5344CB8AC3E}">
        <p14:creationId xmlns:p14="http://schemas.microsoft.com/office/powerpoint/2010/main" val="42274179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Comparison" preserve="1" userDrawn="1">
  <p:cSld name="2_Comparison">
    <p:bg>
      <p:bgPr>
        <a:solidFill>
          <a:srgbClr val="075190"/>
        </a:solidFill>
        <a:effectLst/>
      </p:bgPr>
    </p:bg>
    <p:spTree>
      <p:nvGrpSpPr>
        <p:cNvPr id="1" name="Shape 137"/>
        <p:cNvGrpSpPr/>
        <p:nvPr/>
      </p:nvGrpSpPr>
      <p:grpSpPr>
        <a:xfrm>
          <a:off x="0" y="0"/>
          <a:ext cx="0" cy="0"/>
          <a:chOff x="0" y="0"/>
          <a:chExt cx="0" cy="0"/>
        </a:xfrm>
      </p:grpSpPr>
      <p:pic>
        <p:nvPicPr>
          <p:cNvPr id="10" name="Google Shape;27;p29">
            <a:extLst>
              <a:ext uri="{FF2B5EF4-FFF2-40B4-BE49-F238E27FC236}">
                <a16:creationId xmlns:a16="http://schemas.microsoft.com/office/drawing/2014/main" id="{15CBC54A-43C9-4F17-081B-8650F7DDCB86}"/>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69"/>
            <a:ext cx="568601" cy="464841"/>
          </a:xfrm>
          <a:prstGeom prst="rect">
            <a:avLst/>
          </a:prstGeom>
          <a:noFill/>
          <a:ln>
            <a:noFill/>
          </a:ln>
        </p:spPr>
      </p:pic>
      <p:sp>
        <p:nvSpPr>
          <p:cNvPr id="2" name="Google Shape;55;p33">
            <a:extLst>
              <a:ext uri="{FF2B5EF4-FFF2-40B4-BE49-F238E27FC236}">
                <a16:creationId xmlns:a16="http://schemas.microsoft.com/office/drawing/2014/main" id="{CC45F643-A167-7635-D7FF-3E96DBE0B3CC}"/>
              </a:ext>
            </a:extLst>
          </p:cNvPr>
          <p:cNvSpPr/>
          <p:nvPr userDrawn="1"/>
        </p:nvSpPr>
        <p:spPr>
          <a:xfrm>
            <a:off x="0" y="6619075"/>
            <a:ext cx="12192000" cy="246888"/>
          </a:xfrm>
          <a:prstGeom prst="rect">
            <a:avLst/>
          </a:prstGeom>
          <a:solidFill>
            <a:schemeClr val="lt1"/>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4808596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Title slide">
  <p:cSld name="1-Title slide">
    <p:spTree>
      <p:nvGrpSpPr>
        <p:cNvPr id="1" name="Shape 16"/>
        <p:cNvGrpSpPr/>
        <p:nvPr/>
      </p:nvGrpSpPr>
      <p:grpSpPr>
        <a:xfrm>
          <a:off x="0" y="0"/>
          <a:ext cx="0" cy="0"/>
          <a:chOff x="0" y="0"/>
          <a:chExt cx="0" cy="0"/>
        </a:xfrm>
      </p:grpSpPr>
      <p:sp>
        <p:nvSpPr>
          <p:cNvPr id="17" name="Google Shape;17;p28"/>
          <p:cNvSpPr txBox="1">
            <a:spLocks noGrp="1"/>
          </p:cNvSpPr>
          <p:nvPr>
            <p:ph type="title"/>
          </p:nvPr>
        </p:nvSpPr>
        <p:spPr>
          <a:xfrm>
            <a:off x="839788" y="3108960"/>
            <a:ext cx="5761309" cy="10972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Titillium Web"/>
              <a:buNone/>
              <a:defRPr sz="1350"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8"/>
          <p:cNvSpPr txBox="1">
            <a:spLocks noGrp="1"/>
          </p:cNvSpPr>
          <p:nvPr>
            <p:ph type="body" idx="1"/>
          </p:nvPr>
        </p:nvSpPr>
        <p:spPr>
          <a:xfrm>
            <a:off x="838200" y="4206244"/>
            <a:ext cx="10021389" cy="2116183"/>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dk1"/>
              </a:buClr>
              <a:buSzPts val="1600"/>
              <a:buNone/>
              <a:defRPr sz="900">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9" name="Google Shape;19;p28"/>
          <p:cNvSpPr txBox="1">
            <a:spLocks noGrp="1"/>
          </p:cNvSpPr>
          <p:nvPr>
            <p:ph type="body" idx="2"/>
          </p:nvPr>
        </p:nvSpPr>
        <p:spPr>
          <a:xfrm>
            <a:off x="576946" y="1597364"/>
            <a:ext cx="9475177" cy="1249178"/>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563"/>
              </a:spcBef>
              <a:spcAft>
                <a:spcPts val="0"/>
              </a:spcAft>
              <a:buClr>
                <a:schemeClr val="dk1"/>
              </a:buClr>
              <a:buSzPts val="8000"/>
              <a:buNone/>
              <a:defRPr sz="4500">
                <a:latin typeface="+mj-lt"/>
              </a:defRPr>
            </a:lvl1pPr>
            <a:lvl2pPr marL="514350" lvl="1" indent="-192881" algn="l">
              <a:lnSpc>
                <a:spcPct val="90000"/>
              </a:lnSpc>
              <a:spcBef>
                <a:spcPts val="281"/>
              </a:spcBef>
              <a:spcAft>
                <a:spcPts val="0"/>
              </a:spcAft>
              <a:buClr>
                <a:schemeClr val="dk1"/>
              </a:buClr>
              <a:buSzPts val="1800"/>
              <a:buChar char="•"/>
              <a:defRPr/>
            </a:lvl2pPr>
            <a:lvl3pPr marL="771525" lvl="2" indent="-192881" algn="l">
              <a:lnSpc>
                <a:spcPct val="90000"/>
              </a:lnSpc>
              <a:spcBef>
                <a:spcPts val="281"/>
              </a:spcBef>
              <a:spcAft>
                <a:spcPts val="0"/>
              </a:spcAft>
              <a:buClr>
                <a:schemeClr val="dk1"/>
              </a:buClr>
              <a:buSzPts val="1800"/>
              <a:buChar char="•"/>
              <a:defRPr/>
            </a:lvl3pPr>
            <a:lvl4pPr marL="1028700" lvl="3" indent="-192881" algn="l">
              <a:lnSpc>
                <a:spcPct val="90000"/>
              </a:lnSpc>
              <a:spcBef>
                <a:spcPts val="281"/>
              </a:spcBef>
              <a:spcAft>
                <a:spcPts val="0"/>
              </a:spcAft>
              <a:buClr>
                <a:schemeClr val="dk1"/>
              </a:buClr>
              <a:buSzPts val="1800"/>
              <a:buChar char="•"/>
              <a:defRPr/>
            </a:lvl4pPr>
            <a:lvl5pPr marL="1285875" lvl="4" indent="-192881" algn="l">
              <a:lnSpc>
                <a:spcPct val="90000"/>
              </a:lnSpc>
              <a:spcBef>
                <a:spcPts val="281"/>
              </a:spcBef>
              <a:spcAft>
                <a:spcPts val="0"/>
              </a:spcAft>
              <a:buClr>
                <a:schemeClr val="dk1"/>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pic>
        <p:nvPicPr>
          <p:cNvPr id="8" name="Google Shape;27;p29">
            <a:extLst>
              <a:ext uri="{FF2B5EF4-FFF2-40B4-BE49-F238E27FC236}">
                <a16:creationId xmlns:a16="http://schemas.microsoft.com/office/drawing/2014/main" id="{814DB8A8-DD98-9E4F-42FF-8A100C54A3AD}"/>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cxnSp>
        <p:nvCxnSpPr>
          <p:cNvPr id="3" name="Google Shape;247;p2">
            <a:extLst>
              <a:ext uri="{FF2B5EF4-FFF2-40B4-BE49-F238E27FC236}">
                <a16:creationId xmlns:a16="http://schemas.microsoft.com/office/drawing/2014/main" id="{8E6ACB80-AEDB-CA7B-2FCD-22CED5841F03}"/>
              </a:ext>
              <a:ext uri="{C183D7F6-B498-43B3-948B-1728B52AA6E4}">
                <adec:decorative xmlns:adec="http://schemas.microsoft.com/office/drawing/2017/decorative" val="1"/>
              </a:ext>
            </a:extLst>
          </p:cNvPr>
          <p:cNvCxnSpPr/>
          <p:nvPr userDrawn="1"/>
        </p:nvCxnSpPr>
        <p:spPr>
          <a:xfrm>
            <a:off x="1041917" y="2846542"/>
            <a:ext cx="0" cy="822960"/>
          </a:xfrm>
          <a:prstGeom prst="straightConnector1">
            <a:avLst/>
          </a:prstGeom>
          <a:noFill/>
          <a:ln w="57150" cap="flat" cmpd="sng">
            <a:solidFill>
              <a:srgbClr val="BE1E2D"/>
            </a:solidFill>
            <a:prstDash val="solid"/>
            <a:miter lim="800000"/>
            <a:headEnd type="none" w="sm" len="sm"/>
            <a:tailEnd type="none" w="sm" len="sm"/>
          </a:ln>
        </p:spPr>
      </p:cxnSp>
    </p:spTree>
    <p:extLst>
      <p:ext uri="{BB962C8B-B14F-4D97-AF65-F5344CB8AC3E}">
        <p14:creationId xmlns:p14="http://schemas.microsoft.com/office/powerpoint/2010/main" val="259911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Title slide" userDrawn="1">
  <p:cSld name="2-Title slide">
    <p:spTree>
      <p:nvGrpSpPr>
        <p:cNvPr id="1" name="Shape 22"/>
        <p:cNvGrpSpPr/>
        <p:nvPr/>
      </p:nvGrpSpPr>
      <p:grpSpPr>
        <a:xfrm>
          <a:off x="0" y="0"/>
          <a:ext cx="0" cy="0"/>
          <a:chOff x="0" y="0"/>
          <a:chExt cx="0" cy="0"/>
        </a:xfrm>
      </p:grpSpPr>
      <p:sp>
        <p:nvSpPr>
          <p:cNvPr id="23" name="Google Shape;23;p29"/>
          <p:cNvSpPr txBox="1">
            <a:spLocks noGrp="1"/>
          </p:cNvSpPr>
          <p:nvPr>
            <p:ph type="title"/>
          </p:nvPr>
        </p:nvSpPr>
        <p:spPr>
          <a:xfrm>
            <a:off x="808037" y="2135169"/>
            <a:ext cx="3962400" cy="96549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Titillium Web"/>
              <a:buNone/>
              <a:defRPr sz="1350"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9"/>
          <p:cNvSpPr>
            <a:spLocks noGrp="1"/>
          </p:cNvSpPr>
          <p:nvPr>
            <p:ph type="pic" idx="2"/>
          </p:nvPr>
        </p:nvSpPr>
        <p:spPr>
          <a:xfrm>
            <a:off x="5183190" y="1"/>
            <a:ext cx="5676401" cy="6322422"/>
          </a:xfrm>
          <a:prstGeom prst="rect">
            <a:avLst/>
          </a:prstGeom>
          <a:noFill/>
          <a:ln>
            <a:noFill/>
          </a:ln>
        </p:spPr>
        <p:txBody>
          <a:bodyPr/>
          <a:lstStyle>
            <a:lvl1pPr>
              <a:defRPr>
                <a:latin typeface="+mj-lt"/>
              </a:defRPr>
            </a:lvl1pPr>
          </a:lstStyle>
          <a:p>
            <a:endParaRPr lang="en-US"/>
          </a:p>
        </p:txBody>
      </p:sp>
      <p:sp>
        <p:nvSpPr>
          <p:cNvPr id="26" name="Google Shape;26;p29"/>
          <p:cNvSpPr txBox="1">
            <a:spLocks noGrp="1"/>
          </p:cNvSpPr>
          <p:nvPr>
            <p:ph type="body" idx="3"/>
          </p:nvPr>
        </p:nvSpPr>
        <p:spPr>
          <a:xfrm>
            <a:off x="716532" y="1227165"/>
            <a:ext cx="4390805" cy="842429"/>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563"/>
              </a:spcBef>
              <a:spcAft>
                <a:spcPts val="0"/>
              </a:spcAft>
              <a:buClr>
                <a:schemeClr val="dk1"/>
              </a:buClr>
              <a:buSzPts val="8000"/>
              <a:buNone/>
              <a:defRPr sz="2250" b="1">
                <a:latin typeface="+mj-lt"/>
              </a:defRPr>
            </a:lvl1pPr>
            <a:lvl2pPr marL="514350" lvl="1" indent="-192881" algn="l">
              <a:lnSpc>
                <a:spcPct val="90000"/>
              </a:lnSpc>
              <a:spcBef>
                <a:spcPts val="281"/>
              </a:spcBef>
              <a:spcAft>
                <a:spcPts val="0"/>
              </a:spcAft>
              <a:buClr>
                <a:schemeClr val="dk1"/>
              </a:buClr>
              <a:buSzPts val="1800"/>
              <a:buChar char="•"/>
              <a:defRPr/>
            </a:lvl2pPr>
            <a:lvl3pPr marL="771525" lvl="2" indent="-192881" algn="l">
              <a:lnSpc>
                <a:spcPct val="90000"/>
              </a:lnSpc>
              <a:spcBef>
                <a:spcPts val="281"/>
              </a:spcBef>
              <a:spcAft>
                <a:spcPts val="0"/>
              </a:spcAft>
              <a:buClr>
                <a:schemeClr val="dk1"/>
              </a:buClr>
              <a:buSzPts val="1800"/>
              <a:buChar char="•"/>
              <a:defRPr/>
            </a:lvl3pPr>
            <a:lvl4pPr marL="1028700" lvl="3" indent="-192881" algn="l">
              <a:lnSpc>
                <a:spcPct val="90000"/>
              </a:lnSpc>
              <a:spcBef>
                <a:spcPts val="281"/>
              </a:spcBef>
              <a:spcAft>
                <a:spcPts val="0"/>
              </a:spcAft>
              <a:buClr>
                <a:schemeClr val="dk1"/>
              </a:buClr>
              <a:buSzPts val="1800"/>
              <a:buChar char="•"/>
              <a:defRPr/>
            </a:lvl4pPr>
            <a:lvl5pPr marL="1285875" lvl="4" indent="-192881" algn="l">
              <a:lnSpc>
                <a:spcPct val="90000"/>
              </a:lnSpc>
              <a:spcBef>
                <a:spcPts val="281"/>
              </a:spcBef>
              <a:spcAft>
                <a:spcPts val="0"/>
              </a:spcAft>
              <a:buClr>
                <a:schemeClr val="dk1"/>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pic>
        <p:nvPicPr>
          <p:cNvPr id="7" name="Google Shape;27;p29">
            <a:extLst>
              <a:ext uri="{FF2B5EF4-FFF2-40B4-BE49-F238E27FC236}">
                <a16:creationId xmlns:a16="http://schemas.microsoft.com/office/drawing/2014/main" id="{09557266-8586-0DB8-3345-111E70487166}"/>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cxnSp>
        <p:nvCxnSpPr>
          <p:cNvPr id="2" name="Google Shape;256;p3">
            <a:extLst>
              <a:ext uri="{FF2B5EF4-FFF2-40B4-BE49-F238E27FC236}">
                <a16:creationId xmlns:a16="http://schemas.microsoft.com/office/drawing/2014/main" id="{62FD7C44-E702-91A3-5893-2F08DE941EFC}"/>
              </a:ext>
              <a:ext uri="{C183D7F6-B498-43B3-948B-1728B52AA6E4}">
                <adec:decorative xmlns:adec="http://schemas.microsoft.com/office/drawing/2017/decorative" val="1"/>
              </a:ext>
            </a:extLst>
          </p:cNvPr>
          <p:cNvCxnSpPr/>
          <p:nvPr userDrawn="1"/>
        </p:nvCxnSpPr>
        <p:spPr>
          <a:xfrm>
            <a:off x="1001657" y="1973655"/>
            <a:ext cx="0" cy="640080"/>
          </a:xfrm>
          <a:prstGeom prst="straightConnector1">
            <a:avLst/>
          </a:prstGeom>
          <a:noFill/>
          <a:ln w="57150" cap="flat" cmpd="sng">
            <a:solidFill>
              <a:srgbClr val="BE1E2D"/>
            </a:solidFill>
            <a:prstDash val="solid"/>
            <a:miter lim="800000"/>
            <a:headEnd type="none" w="sm" len="sm"/>
            <a:tailEnd type="none" w="sm" len="sm"/>
          </a:ln>
        </p:spPr>
      </p:cxnSp>
      <p:sp>
        <p:nvSpPr>
          <p:cNvPr id="3" name="Text Placeholder 2">
            <a:extLst>
              <a:ext uri="{FF2B5EF4-FFF2-40B4-BE49-F238E27FC236}">
                <a16:creationId xmlns:a16="http://schemas.microsoft.com/office/drawing/2014/main" id="{EADCD4EA-8330-4D96-60E3-24415D1ECB74}"/>
              </a:ext>
            </a:extLst>
          </p:cNvPr>
          <p:cNvSpPr>
            <a:spLocks noGrp="1"/>
          </p:cNvSpPr>
          <p:nvPr>
            <p:ph type="body" sz="quarter" idx="10"/>
          </p:nvPr>
        </p:nvSpPr>
        <p:spPr>
          <a:xfrm>
            <a:off x="808039" y="3161212"/>
            <a:ext cx="3962400" cy="3037708"/>
          </a:xfrm>
        </p:spPr>
        <p:txBody>
          <a:bodyPr>
            <a:normAutofit/>
          </a:bodyPr>
          <a:lstStyle>
            <a:lvl1pPr marL="160735" indent="-160735">
              <a:defRPr lang="en-US" sz="900" b="0" i="0" u="none" strike="noStrike" cap="none" dirty="0">
                <a:solidFill>
                  <a:schemeClr val="dk1"/>
                </a:solidFill>
                <a:latin typeface="+mn-lt"/>
                <a:ea typeface="Titillium Web"/>
                <a:cs typeface="Titillium Web"/>
                <a:sym typeface="Titillium Web"/>
              </a:defRPr>
            </a:lvl1pPr>
            <a:lvl2pPr marL="320576" indent="-96441">
              <a:buClr>
                <a:schemeClr val="accent1"/>
              </a:buClr>
              <a:buSzPct val="100000"/>
              <a:defRPr sz="900">
                <a:latin typeface="+mn-lt"/>
              </a:defRPr>
            </a:lvl2pPr>
            <a:lvl3pPr marL="547391" indent="-96441">
              <a:buClr>
                <a:schemeClr val="accent2"/>
              </a:buClr>
              <a:buSzPct val="100000"/>
              <a:buFont typeface="Wingdings" panose="05000000000000000000" pitchFamily="2" charset="2"/>
              <a:buChar char="§"/>
              <a:defRPr sz="788">
                <a:latin typeface="+mn-lt"/>
              </a:defRPr>
            </a:lvl3pPr>
            <a:lvl4pPr marL="804566" indent="-96441">
              <a:buClr>
                <a:schemeClr val="accent3"/>
              </a:buClr>
              <a:buSzPct val="100000"/>
              <a:buFont typeface="Arial" panose="020B0604020202020204" pitchFamily="34" charset="0"/>
              <a:buChar char="•"/>
              <a:defRPr sz="675">
                <a:latin typeface="+mn-lt"/>
              </a:defRPr>
            </a:lvl4pPr>
            <a:lvl5pPr marL="1028700" indent="-96441">
              <a:buClr>
                <a:schemeClr val="accent4"/>
              </a:buClr>
              <a:buSzPct val="100000"/>
              <a:buFont typeface="Wingdings" panose="05000000000000000000" pitchFamily="2" charset="2"/>
              <a:buChar char="§"/>
              <a:defRPr sz="619">
                <a:latin typeface="+mn-lt"/>
              </a:defRPr>
            </a:lvl5pPr>
          </a:lstStyle>
          <a:p>
            <a:pPr marL="96441" marR="0" lvl="0" indent="-96441" algn="l" rtl="0">
              <a:lnSpc>
                <a:spcPct val="90000"/>
              </a:lnSpc>
              <a:spcBef>
                <a:spcPts val="563"/>
              </a:spcBef>
              <a:spcAft>
                <a:spcPts val="0"/>
              </a:spcAft>
              <a:buClr>
                <a:schemeClr val="dk1"/>
              </a:buClr>
              <a:buSzPct val="100000"/>
              <a:buFont typeface="Wingdings" panose="05000000000000000000" pitchFamily="2" charset="2"/>
              <a:buChar cha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58035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with Caption and image" userDrawn="1">
  <p:cSld name="Content with Caption and image">
    <p:spTree>
      <p:nvGrpSpPr>
        <p:cNvPr id="1" name="Shape 149"/>
        <p:cNvGrpSpPr/>
        <p:nvPr/>
      </p:nvGrpSpPr>
      <p:grpSpPr>
        <a:xfrm>
          <a:off x="0" y="0"/>
          <a:ext cx="0" cy="0"/>
          <a:chOff x="0" y="0"/>
          <a:chExt cx="0" cy="0"/>
        </a:xfrm>
      </p:grpSpPr>
      <p:sp>
        <p:nvSpPr>
          <p:cNvPr id="150" name="Google Shape;150;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a:buNone/>
              <a:defRPr sz="1800">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43"/>
          <p:cNvSpPr txBox="1">
            <a:spLocks noGrp="1"/>
          </p:cNvSpPr>
          <p:nvPr>
            <p:ph type="body" idx="1"/>
          </p:nvPr>
        </p:nvSpPr>
        <p:spPr>
          <a:xfrm>
            <a:off x="5183188" y="2057400"/>
            <a:ext cx="6172200" cy="3803650"/>
          </a:xfrm>
          <a:prstGeom prst="rect">
            <a:avLst/>
          </a:prstGeom>
          <a:noFill/>
          <a:ln>
            <a:noFill/>
          </a:ln>
        </p:spPr>
        <p:txBody>
          <a:bodyPr spcFirstLastPara="1" wrap="square" lIns="91425" tIns="45700" rIns="91425" bIns="45700" anchor="t" anchorCtr="0">
            <a:normAutofit/>
          </a:bodyPr>
          <a:lstStyle>
            <a:lvl1pPr marL="127695" lvl="0" indent="893" algn="l">
              <a:lnSpc>
                <a:spcPct val="90000"/>
              </a:lnSpc>
              <a:spcBef>
                <a:spcPts val="563"/>
              </a:spcBef>
              <a:spcAft>
                <a:spcPts val="0"/>
              </a:spcAft>
              <a:buClr>
                <a:schemeClr val="dk1"/>
              </a:buClr>
              <a:buSzPts val="3200"/>
              <a:buNone/>
              <a:defRPr sz="1800">
                <a:latin typeface="+mj-lt"/>
              </a:defRPr>
            </a:lvl1pPr>
            <a:lvl2pPr marL="514350" lvl="1" indent="-228600" algn="l">
              <a:lnSpc>
                <a:spcPct val="90000"/>
              </a:lnSpc>
              <a:spcBef>
                <a:spcPts val="281"/>
              </a:spcBef>
              <a:spcAft>
                <a:spcPts val="0"/>
              </a:spcAft>
              <a:buClr>
                <a:schemeClr val="dk1"/>
              </a:buClr>
              <a:buSzPts val="2800"/>
              <a:buChar char="•"/>
              <a:defRPr sz="1575"/>
            </a:lvl2pPr>
            <a:lvl3pPr marL="771525" lvl="2" indent="-214313" algn="l">
              <a:lnSpc>
                <a:spcPct val="90000"/>
              </a:lnSpc>
              <a:spcBef>
                <a:spcPts val="281"/>
              </a:spcBef>
              <a:spcAft>
                <a:spcPts val="0"/>
              </a:spcAft>
              <a:buClr>
                <a:schemeClr val="dk1"/>
              </a:buClr>
              <a:buSzPts val="2400"/>
              <a:buChar char="•"/>
              <a:defRPr sz="1350"/>
            </a:lvl3pPr>
            <a:lvl4pPr marL="1028700" lvl="3" indent="-200025" algn="l">
              <a:lnSpc>
                <a:spcPct val="90000"/>
              </a:lnSpc>
              <a:spcBef>
                <a:spcPts val="281"/>
              </a:spcBef>
              <a:spcAft>
                <a:spcPts val="0"/>
              </a:spcAft>
              <a:buClr>
                <a:schemeClr val="dk1"/>
              </a:buClr>
              <a:buSzPts val="2000"/>
              <a:buChar char="•"/>
              <a:defRPr sz="1125"/>
            </a:lvl4pPr>
            <a:lvl5pPr marL="1285875" lvl="4" indent="-200025" algn="l">
              <a:lnSpc>
                <a:spcPct val="90000"/>
              </a:lnSpc>
              <a:spcBef>
                <a:spcPts val="281"/>
              </a:spcBef>
              <a:spcAft>
                <a:spcPts val="0"/>
              </a:spcAft>
              <a:buClr>
                <a:schemeClr val="dk1"/>
              </a:buClr>
              <a:buSzPts val="2000"/>
              <a:buChar char="•"/>
              <a:defRPr sz="1125"/>
            </a:lvl5pPr>
            <a:lvl6pPr marL="1543050" lvl="5" indent="-200025" algn="l">
              <a:lnSpc>
                <a:spcPct val="90000"/>
              </a:lnSpc>
              <a:spcBef>
                <a:spcPts val="281"/>
              </a:spcBef>
              <a:spcAft>
                <a:spcPts val="0"/>
              </a:spcAft>
              <a:buClr>
                <a:schemeClr val="dk1"/>
              </a:buClr>
              <a:buSzPts val="2000"/>
              <a:buChar char="•"/>
              <a:defRPr sz="1125"/>
            </a:lvl6pPr>
            <a:lvl7pPr marL="1800225" lvl="6" indent="-200025" algn="l">
              <a:lnSpc>
                <a:spcPct val="90000"/>
              </a:lnSpc>
              <a:spcBef>
                <a:spcPts val="281"/>
              </a:spcBef>
              <a:spcAft>
                <a:spcPts val="0"/>
              </a:spcAft>
              <a:buClr>
                <a:schemeClr val="dk1"/>
              </a:buClr>
              <a:buSzPts val="2000"/>
              <a:buChar char="•"/>
              <a:defRPr sz="1125"/>
            </a:lvl7pPr>
            <a:lvl8pPr marL="2057400" lvl="7" indent="-200025" algn="l">
              <a:lnSpc>
                <a:spcPct val="90000"/>
              </a:lnSpc>
              <a:spcBef>
                <a:spcPts val="281"/>
              </a:spcBef>
              <a:spcAft>
                <a:spcPts val="0"/>
              </a:spcAft>
              <a:buClr>
                <a:schemeClr val="dk1"/>
              </a:buClr>
              <a:buSzPts val="2000"/>
              <a:buChar char="•"/>
              <a:defRPr sz="1125"/>
            </a:lvl8pPr>
            <a:lvl9pPr marL="2314575" lvl="8" indent="-200025" algn="l">
              <a:lnSpc>
                <a:spcPct val="90000"/>
              </a:lnSpc>
              <a:spcBef>
                <a:spcPts val="281"/>
              </a:spcBef>
              <a:spcAft>
                <a:spcPts val="0"/>
              </a:spcAft>
              <a:buClr>
                <a:schemeClr val="dk1"/>
              </a:buClr>
              <a:buSzPts val="2000"/>
              <a:buChar char="•"/>
              <a:defRPr sz="1125"/>
            </a:lvl9pPr>
          </a:lstStyle>
          <a:p>
            <a:endParaRPr/>
          </a:p>
        </p:txBody>
      </p:sp>
      <p:pic>
        <p:nvPicPr>
          <p:cNvPr id="8" name="Google Shape;27;p29">
            <a:extLst>
              <a:ext uri="{FF2B5EF4-FFF2-40B4-BE49-F238E27FC236}">
                <a16:creationId xmlns:a16="http://schemas.microsoft.com/office/drawing/2014/main" id="{82B23849-C505-81CF-B169-7AA2EE47E3F0}"/>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Text Placeholder 2">
            <a:extLst>
              <a:ext uri="{FF2B5EF4-FFF2-40B4-BE49-F238E27FC236}">
                <a16:creationId xmlns:a16="http://schemas.microsoft.com/office/drawing/2014/main" id="{193109D4-3231-53F9-51A2-853DB8FC6E96}"/>
              </a:ext>
            </a:extLst>
          </p:cNvPr>
          <p:cNvSpPr>
            <a:spLocks noGrp="1"/>
          </p:cNvSpPr>
          <p:nvPr>
            <p:ph type="body" sz="quarter" idx="10"/>
          </p:nvPr>
        </p:nvSpPr>
        <p:spPr>
          <a:xfrm>
            <a:off x="836613" y="2057400"/>
            <a:ext cx="3933827" cy="4141520"/>
          </a:xfrm>
        </p:spPr>
        <p:txBody>
          <a:bodyPr>
            <a:normAutofit/>
          </a:bodyPr>
          <a:lstStyle>
            <a:lvl1pPr marL="160735" indent="-160735">
              <a:defRPr lang="en-US" sz="900" b="0" i="0" u="none" strike="noStrike" cap="none" dirty="0">
                <a:solidFill>
                  <a:schemeClr val="dk1"/>
                </a:solidFill>
                <a:latin typeface="+mn-lt"/>
                <a:ea typeface="Titillium Web"/>
                <a:cs typeface="Titillium Web"/>
                <a:sym typeface="Titillium Web"/>
              </a:defRPr>
            </a:lvl1pPr>
            <a:lvl2pPr marL="320576" indent="-96441">
              <a:buClr>
                <a:schemeClr val="accent1"/>
              </a:buClr>
              <a:buSzPct val="100000"/>
              <a:defRPr sz="900">
                <a:latin typeface="+mn-lt"/>
              </a:defRPr>
            </a:lvl2pPr>
            <a:lvl3pPr marL="547391" indent="-96441">
              <a:buClr>
                <a:schemeClr val="accent2"/>
              </a:buClr>
              <a:buSzPct val="100000"/>
              <a:buFont typeface="Wingdings" panose="05000000000000000000" pitchFamily="2" charset="2"/>
              <a:buChar char="§"/>
              <a:defRPr sz="788">
                <a:latin typeface="+mn-lt"/>
              </a:defRPr>
            </a:lvl3pPr>
            <a:lvl4pPr marL="804566" indent="-96441">
              <a:buClr>
                <a:schemeClr val="accent3"/>
              </a:buClr>
              <a:buSzPct val="100000"/>
              <a:buFont typeface="Arial" panose="020B0604020202020204" pitchFamily="34" charset="0"/>
              <a:buChar char="•"/>
              <a:defRPr sz="675">
                <a:latin typeface="+mn-lt"/>
              </a:defRPr>
            </a:lvl4pPr>
            <a:lvl5pPr marL="1028700" indent="-96441">
              <a:buClr>
                <a:schemeClr val="accent4"/>
              </a:buClr>
              <a:buSzPct val="100000"/>
              <a:buFont typeface="Wingdings" panose="05000000000000000000" pitchFamily="2" charset="2"/>
              <a:buChar char="§"/>
              <a:defRPr sz="619">
                <a:latin typeface="+mn-lt"/>
              </a:defRPr>
            </a:lvl5pPr>
          </a:lstStyle>
          <a:p>
            <a:pPr marL="96441" marR="0" lvl="0" indent="-96441" algn="l" rtl="0">
              <a:lnSpc>
                <a:spcPct val="90000"/>
              </a:lnSpc>
              <a:spcBef>
                <a:spcPts val="563"/>
              </a:spcBef>
              <a:spcAft>
                <a:spcPts val="0"/>
              </a:spcAft>
              <a:buClr>
                <a:schemeClr val="dk1"/>
              </a:buClr>
              <a:buSzPct val="100000"/>
              <a:buFont typeface="Wingdings" panose="05000000000000000000" pitchFamily="2" charset="2"/>
              <a:buChar cha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03030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Full page image" userDrawn="1">
  <p:cSld name="Full page image">
    <p:spTree>
      <p:nvGrpSpPr>
        <p:cNvPr id="1" name="Shape 155"/>
        <p:cNvGrpSpPr/>
        <p:nvPr/>
      </p:nvGrpSpPr>
      <p:grpSpPr>
        <a:xfrm>
          <a:off x="0" y="0"/>
          <a:ext cx="0" cy="0"/>
          <a:chOff x="0" y="0"/>
          <a:chExt cx="0" cy="0"/>
        </a:xfrm>
      </p:grpSpPr>
      <p:sp>
        <p:nvSpPr>
          <p:cNvPr id="2" name="Google Shape;215;p49">
            <a:extLst>
              <a:ext uri="{FF2B5EF4-FFF2-40B4-BE49-F238E27FC236}">
                <a16:creationId xmlns:a16="http://schemas.microsoft.com/office/drawing/2014/main" id="{72B614D7-4E2D-ECAE-7B6D-4D6CA79BC23B}"/>
              </a:ext>
            </a:extLst>
          </p:cNvPr>
          <p:cNvSpPr txBox="1">
            <a:spLocks noGrp="1"/>
          </p:cNvSpPr>
          <p:nvPr>
            <p:ph type="title"/>
          </p:nvPr>
        </p:nvSpPr>
        <p:spPr>
          <a:xfrm>
            <a:off x="2009683" y="5177167"/>
            <a:ext cx="4207308" cy="3907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Titillium Web"/>
              <a:buNone/>
              <a:defRPr sz="1125" b="1">
                <a:solidFill>
                  <a:schemeClr val="bg1"/>
                </a:solidFill>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 name="Google Shape;27;p29">
            <a:extLst>
              <a:ext uri="{FF2B5EF4-FFF2-40B4-BE49-F238E27FC236}">
                <a16:creationId xmlns:a16="http://schemas.microsoft.com/office/drawing/2014/main" id="{23C49317-6F23-9573-B66F-2F8278E35DC6}"/>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156" name="Google Shape;156;p44"/>
          <p:cNvSpPr>
            <a:spLocks noGrp="1"/>
          </p:cNvSpPr>
          <p:nvPr>
            <p:ph type="pic" idx="2"/>
          </p:nvPr>
        </p:nvSpPr>
        <p:spPr>
          <a:xfrm>
            <a:off x="3" y="0"/>
            <a:ext cx="12191999" cy="6858000"/>
          </a:xfrm>
          <a:prstGeom prst="rect">
            <a:avLst/>
          </a:prstGeom>
          <a:noFill/>
          <a:ln>
            <a:noFill/>
          </a:ln>
        </p:spPr>
      </p:sp>
    </p:spTree>
    <p:extLst>
      <p:ext uri="{BB962C8B-B14F-4D97-AF65-F5344CB8AC3E}">
        <p14:creationId xmlns:p14="http://schemas.microsoft.com/office/powerpoint/2010/main" val="14618651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Content with 3 side sections" userDrawn="1">
  <p:cSld name="1_Content with 3 side sections">
    <p:spTree>
      <p:nvGrpSpPr>
        <p:cNvPr id="1" name="Shape 159"/>
        <p:cNvGrpSpPr/>
        <p:nvPr/>
      </p:nvGrpSpPr>
      <p:grpSpPr>
        <a:xfrm>
          <a:off x="0" y="0"/>
          <a:ext cx="0" cy="0"/>
          <a:chOff x="0" y="0"/>
          <a:chExt cx="0" cy="0"/>
        </a:xfrm>
      </p:grpSpPr>
      <p:sp>
        <p:nvSpPr>
          <p:cNvPr id="162" name="Google Shape;162;p45"/>
          <p:cNvSpPr txBox="1">
            <a:spLocks noGrp="1"/>
          </p:cNvSpPr>
          <p:nvPr>
            <p:ph type="body" idx="1"/>
          </p:nvPr>
        </p:nvSpPr>
        <p:spPr>
          <a:xfrm>
            <a:off x="7049090" y="1520280"/>
            <a:ext cx="1647748" cy="441429"/>
          </a:xfrm>
          <a:prstGeom prst="rect">
            <a:avLst/>
          </a:prstGeom>
          <a:noFill/>
          <a:ln>
            <a:noFill/>
          </a:ln>
        </p:spPr>
        <p:txBody>
          <a:bodyPr spcFirstLastPara="1" wrap="square" lIns="91425" tIns="45700" rIns="91425" bIns="45700" anchor="t" anchorCtr="0">
            <a:normAutofit/>
          </a:bodyPr>
          <a:lstStyle>
            <a:lvl1pPr marL="257175" lvl="0" indent="-128588" algn="r">
              <a:lnSpc>
                <a:spcPct val="90000"/>
              </a:lnSpc>
              <a:spcBef>
                <a:spcPts val="563"/>
              </a:spcBef>
              <a:spcAft>
                <a:spcPts val="0"/>
              </a:spcAft>
              <a:buClr>
                <a:srgbClr val="075190"/>
              </a:buClr>
              <a:buSzPts val="1200"/>
              <a:buNone/>
              <a:defRPr sz="675">
                <a:solidFill>
                  <a:srgbClr val="075190"/>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63" name="Google Shape;163;p45"/>
          <p:cNvSpPr txBox="1">
            <a:spLocks noGrp="1"/>
          </p:cNvSpPr>
          <p:nvPr>
            <p:ph type="body" idx="3"/>
          </p:nvPr>
        </p:nvSpPr>
        <p:spPr>
          <a:xfrm>
            <a:off x="7096876" y="1961711"/>
            <a:ext cx="1599960" cy="632637"/>
          </a:xfrm>
          <a:prstGeom prst="rect">
            <a:avLst/>
          </a:prstGeom>
          <a:noFill/>
          <a:ln>
            <a:noFill/>
          </a:ln>
        </p:spPr>
        <p:txBody>
          <a:bodyPr spcFirstLastPara="1" wrap="square" lIns="91425" tIns="45700" rIns="91425" bIns="45700" anchor="t" anchorCtr="0">
            <a:normAutofit/>
          </a:bodyPr>
          <a:lstStyle>
            <a:lvl1pPr marL="127695" lvl="0" indent="893" algn="r">
              <a:lnSpc>
                <a:spcPct val="90000"/>
              </a:lnSpc>
              <a:spcBef>
                <a:spcPts val="563"/>
              </a:spcBef>
              <a:spcAft>
                <a:spcPts val="0"/>
              </a:spcAft>
              <a:buClr>
                <a:schemeClr val="dk1"/>
              </a:buClr>
              <a:buSzPts val="1000"/>
              <a:buNone/>
              <a:defRPr sz="563">
                <a:solidFill>
                  <a:schemeClr val="dk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64" name="Google Shape;164;p45"/>
          <p:cNvSpPr txBox="1">
            <a:spLocks noGrp="1"/>
          </p:cNvSpPr>
          <p:nvPr>
            <p:ph type="body" idx="4"/>
          </p:nvPr>
        </p:nvSpPr>
        <p:spPr>
          <a:xfrm>
            <a:off x="9590735" y="1522454"/>
            <a:ext cx="1647748" cy="441429"/>
          </a:xfrm>
          <a:prstGeom prst="rect">
            <a:avLst/>
          </a:prstGeom>
          <a:noFill/>
          <a:ln>
            <a:noFill/>
          </a:ln>
        </p:spPr>
        <p:txBody>
          <a:bodyPr spcFirstLastPara="1" wrap="square" lIns="91425" tIns="45700" rIns="91425" bIns="45700" anchor="t" anchorCtr="0">
            <a:normAutofit/>
          </a:bodyPr>
          <a:lstStyle>
            <a:lvl1pPr marL="257175" lvl="0" indent="-128588" algn="r">
              <a:lnSpc>
                <a:spcPct val="90000"/>
              </a:lnSpc>
              <a:spcBef>
                <a:spcPts val="563"/>
              </a:spcBef>
              <a:spcAft>
                <a:spcPts val="0"/>
              </a:spcAft>
              <a:buClr>
                <a:srgbClr val="075190"/>
              </a:buClr>
              <a:buSzPts val="1200"/>
              <a:buNone/>
              <a:defRPr sz="675">
                <a:solidFill>
                  <a:srgbClr val="075190"/>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65" name="Google Shape;165;p45"/>
          <p:cNvSpPr txBox="1">
            <a:spLocks noGrp="1"/>
          </p:cNvSpPr>
          <p:nvPr>
            <p:ph type="body" idx="5"/>
          </p:nvPr>
        </p:nvSpPr>
        <p:spPr>
          <a:xfrm>
            <a:off x="9638521" y="1963887"/>
            <a:ext cx="1599960" cy="632637"/>
          </a:xfrm>
          <a:prstGeom prst="rect">
            <a:avLst/>
          </a:prstGeom>
          <a:noFill/>
          <a:ln>
            <a:noFill/>
          </a:ln>
        </p:spPr>
        <p:txBody>
          <a:bodyPr spcFirstLastPara="1" wrap="square" lIns="91425" tIns="45700" rIns="91425" bIns="45700" anchor="t" anchorCtr="0">
            <a:normAutofit/>
          </a:bodyPr>
          <a:lstStyle>
            <a:lvl1pPr marL="127695" lvl="0" indent="893" algn="r">
              <a:lnSpc>
                <a:spcPct val="90000"/>
              </a:lnSpc>
              <a:spcBef>
                <a:spcPts val="563"/>
              </a:spcBef>
              <a:spcAft>
                <a:spcPts val="0"/>
              </a:spcAft>
              <a:buClr>
                <a:schemeClr val="dk1"/>
              </a:buClr>
              <a:buSzPts val="1000"/>
              <a:buNone/>
              <a:defRPr sz="563">
                <a:solidFill>
                  <a:schemeClr val="dk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66" name="Google Shape;166;p45"/>
          <p:cNvSpPr txBox="1">
            <a:spLocks noGrp="1"/>
          </p:cNvSpPr>
          <p:nvPr>
            <p:ph type="body" idx="6"/>
          </p:nvPr>
        </p:nvSpPr>
        <p:spPr>
          <a:xfrm>
            <a:off x="7049090" y="3160508"/>
            <a:ext cx="1647748" cy="441429"/>
          </a:xfrm>
          <a:prstGeom prst="rect">
            <a:avLst/>
          </a:prstGeom>
          <a:noFill/>
          <a:ln>
            <a:noFill/>
          </a:ln>
        </p:spPr>
        <p:txBody>
          <a:bodyPr spcFirstLastPara="1" wrap="square" lIns="91425" tIns="45700" rIns="91425" bIns="45700" anchor="t" anchorCtr="0">
            <a:normAutofit/>
          </a:bodyPr>
          <a:lstStyle>
            <a:lvl1pPr marL="257175" lvl="0" indent="-128588" algn="r">
              <a:lnSpc>
                <a:spcPct val="90000"/>
              </a:lnSpc>
              <a:spcBef>
                <a:spcPts val="563"/>
              </a:spcBef>
              <a:spcAft>
                <a:spcPts val="0"/>
              </a:spcAft>
              <a:buClr>
                <a:srgbClr val="BE1E2D"/>
              </a:buClr>
              <a:buSzPts val="1200"/>
              <a:buNone/>
              <a:defRPr sz="675">
                <a:solidFill>
                  <a:srgbClr val="BE1E2D"/>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67" name="Google Shape;167;p45"/>
          <p:cNvSpPr txBox="1">
            <a:spLocks noGrp="1"/>
          </p:cNvSpPr>
          <p:nvPr>
            <p:ph type="body" idx="7"/>
          </p:nvPr>
        </p:nvSpPr>
        <p:spPr>
          <a:xfrm>
            <a:off x="7096876" y="3601937"/>
            <a:ext cx="1599960" cy="632637"/>
          </a:xfrm>
          <a:prstGeom prst="rect">
            <a:avLst/>
          </a:prstGeom>
          <a:noFill/>
          <a:ln>
            <a:noFill/>
          </a:ln>
        </p:spPr>
        <p:txBody>
          <a:bodyPr spcFirstLastPara="1" wrap="square" lIns="91425" tIns="45700" rIns="91425" bIns="45700" anchor="t" anchorCtr="0">
            <a:normAutofit/>
          </a:bodyPr>
          <a:lstStyle>
            <a:lvl1pPr marL="127695" lvl="0" indent="893" algn="r">
              <a:lnSpc>
                <a:spcPct val="90000"/>
              </a:lnSpc>
              <a:spcBef>
                <a:spcPts val="563"/>
              </a:spcBef>
              <a:spcAft>
                <a:spcPts val="0"/>
              </a:spcAft>
              <a:buClr>
                <a:schemeClr val="dk1"/>
              </a:buClr>
              <a:buSzPts val="1000"/>
              <a:buNone/>
              <a:defRPr sz="563">
                <a:solidFill>
                  <a:schemeClr val="dk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68" name="Google Shape;168;p45"/>
          <p:cNvSpPr txBox="1">
            <a:spLocks noGrp="1"/>
          </p:cNvSpPr>
          <p:nvPr>
            <p:ph type="body" idx="8"/>
          </p:nvPr>
        </p:nvSpPr>
        <p:spPr>
          <a:xfrm>
            <a:off x="9590735" y="3162684"/>
            <a:ext cx="1647748" cy="441429"/>
          </a:xfrm>
          <a:prstGeom prst="rect">
            <a:avLst/>
          </a:prstGeom>
          <a:noFill/>
          <a:ln>
            <a:noFill/>
          </a:ln>
        </p:spPr>
        <p:txBody>
          <a:bodyPr spcFirstLastPara="1" wrap="square" lIns="91425" tIns="45700" rIns="91425" bIns="45700" anchor="t" anchorCtr="0">
            <a:normAutofit/>
          </a:bodyPr>
          <a:lstStyle>
            <a:lvl1pPr marL="257175" lvl="0" indent="-128588" algn="r">
              <a:lnSpc>
                <a:spcPct val="90000"/>
              </a:lnSpc>
              <a:spcBef>
                <a:spcPts val="563"/>
              </a:spcBef>
              <a:spcAft>
                <a:spcPts val="0"/>
              </a:spcAft>
              <a:buClr>
                <a:srgbClr val="BE1E2D"/>
              </a:buClr>
              <a:buSzPts val="1200"/>
              <a:buNone/>
              <a:defRPr sz="675">
                <a:solidFill>
                  <a:srgbClr val="BE1E2D"/>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69" name="Google Shape;169;p45"/>
          <p:cNvSpPr txBox="1">
            <a:spLocks noGrp="1"/>
          </p:cNvSpPr>
          <p:nvPr>
            <p:ph type="body" idx="9"/>
          </p:nvPr>
        </p:nvSpPr>
        <p:spPr>
          <a:xfrm>
            <a:off x="9638521" y="3604113"/>
            <a:ext cx="1599960" cy="632637"/>
          </a:xfrm>
          <a:prstGeom prst="rect">
            <a:avLst/>
          </a:prstGeom>
          <a:noFill/>
          <a:ln>
            <a:noFill/>
          </a:ln>
        </p:spPr>
        <p:txBody>
          <a:bodyPr spcFirstLastPara="1" wrap="square" lIns="91425" tIns="45700" rIns="91425" bIns="45700" anchor="t" anchorCtr="0">
            <a:normAutofit/>
          </a:bodyPr>
          <a:lstStyle>
            <a:lvl1pPr marL="127695" lvl="0" indent="893" algn="r">
              <a:lnSpc>
                <a:spcPct val="90000"/>
              </a:lnSpc>
              <a:spcBef>
                <a:spcPts val="563"/>
              </a:spcBef>
              <a:spcAft>
                <a:spcPts val="0"/>
              </a:spcAft>
              <a:buClr>
                <a:schemeClr val="dk1"/>
              </a:buClr>
              <a:buSzPts val="1000"/>
              <a:buNone/>
              <a:defRPr sz="563">
                <a:solidFill>
                  <a:schemeClr val="dk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70" name="Google Shape;170;p45"/>
          <p:cNvSpPr txBox="1">
            <a:spLocks noGrp="1"/>
          </p:cNvSpPr>
          <p:nvPr>
            <p:ph type="body" idx="13"/>
          </p:nvPr>
        </p:nvSpPr>
        <p:spPr>
          <a:xfrm>
            <a:off x="7049090" y="4800734"/>
            <a:ext cx="1647748" cy="441429"/>
          </a:xfrm>
          <a:prstGeom prst="rect">
            <a:avLst/>
          </a:prstGeom>
          <a:noFill/>
          <a:ln>
            <a:noFill/>
          </a:ln>
        </p:spPr>
        <p:txBody>
          <a:bodyPr spcFirstLastPara="1" wrap="square" lIns="91425" tIns="45700" rIns="91425" bIns="45700" anchor="t" anchorCtr="0">
            <a:normAutofit/>
          </a:bodyPr>
          <a:lstStyle>
            <a:lvl1pPr marL="257175" lvl="0" indent="-128588" algn="r">
              <a:lnSpc>
                <a:spcPct val="90000"/>
              </a:lnSpc>
              <a:spcBef>
                <a:spcPts val="563"/>
              </a:spcBef>
              <a:spcAft>
                <a:spcPts val="0"/>
              </a:spcAft>
              <a:buClr>
                <a:srgbClr val="F9A21A"/>
              </a:buClr>
              <a:buSzPts val="1200"/>
              <a:buNone/>
              <a:defRPr sz="675">
                <a:solidFill>
                  <a:schemeClr val="tx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71" name="Google Shape;171;p45"/>
          <p:cNvSpPr txBox="1">
            <a:spLocks noGrp="1"/>
          </p:cNvSpPr>
          <p:nvPr>
            <p:ph type="body" idx="14"/>
          </p:nvPr>
        </p:nvSpPr>
        <p:spPr>
          <a:xfrm>
            <a:off x="7096876" y="5242163"/>
            <a:ext cx="1599960" cy="632637"/>
          </a:xfrm>
          <a:prstGeom prst="rect">
            <a:avLst/>
          </a:prstGeom>
          <a:noFill/>
          <a:ln>
            <a:noFill/>
          </a:ln>
        </p:spPr>
        <p:txBody>
          <a:bodyPr spcFirstLastPara="1" wrap="square" lIns="91425" tIns="45700" rIns="91425" bIns="45700" anchor="t" anchorCtr="0">
            <a:normAutofit/>
          </a:bodyPr>
          <a:lstStyle>
            <a:lvl1pPr marL="127695" lvl="0" indent="893" algn="r">
              <a:lnSpc>
                <a:spcPct val="90000"/>
              </a:lnSpc>
              <a:spcBef>
                <a:spcPts val="563"/>
              </a:spcBef>
              <a:spcAft>
                <a:spcPts val="0"/>
              </a:spcAft>
              <a:buClr>
                <a:schemeClr val="dk1"/>
              </a:buClr>
              <a:buSzPts val="1000"/>
              <a:buNone/>
              <a:defRPr sz="563">
                <a:solidFill>
                  <a:schemeClr val="dk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72" name="Google Shape;172;p45"/>
          <p:cNvSpPr txBox="1">
            <a:spLocks noGrp="1"/>
          </p:cNvSpPr>
          <p:nvPr>
            <p:ph type="body" idx="15"/>
          </p:nvPr>
        </p:nvSpPr>
        <p:spPr>
          <a:xfrm>
            <a:off x="9590735" y="4802910"/>
            <a:ext cx="1647748" cy="441429"/>
          </a:xfrm>
          <a:prstGeom prst="rect">
            <a:avLst/>
          </a:prstGeom>
          <a:noFill/>
          <a:ln>
            <a:noFill/>
          </a:ln>
        </p:spPr>
        <p:txBody>
          <a:bodyPr spcFirstLastPara="1" wrap="square" lIns="91425" tIns="45700" rIns="91425" bIns="45700" anchor="t" anchorCtr="0">
            <a:normAutofit/>
          </a:bodyPr>
          <a:lstStyle>
            <a:lvl1pPr marL="257175" lvl="0" indent="-128588" algn="r">
              <a:lnSpc>
                <a:spcPct val="90000"/>
              </a:lnSpc>
              <a:spcBef>
                <a:spcPts val="563"/>
              </a:spcBef>
              <a:spcAft>
                <a:spcPts val="0"/>
              </a:spcAft>
              <a:buClr>
                <a:srgbClr val="F9A21A"/>
              </a:buClr>
              <a:buSzPts val="1200"/>
              <a:buNone/>
              <a:defRPr sz="675">
                <a:solidFill>
                  <a:schemeClr val="tx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73" name="Google Shape;173;p45"/>
          <p:cNvSpPr txBox="1">
            <a:spLocks noGrp="1"/>
          </p:cNvSpPr>
          <p:nvPr>
            <p:ph type="body" idx="16"/>
          </p:nvPr>
        </p:nvSpPr>
        <p:spPr>
          <a:xfrm>
            <a:off x="9638523" y="5244335"/>
            <a:ext cx="1599900" cy="632700"/>
          </a:xfrm>
          <a:prstGeom prst="rect">
            <a:avLst/>
          </a:prstGeom>
          <a:noFill/>
          <a:ln>
            <a:noFill/>
          </a:ln>
        </p:spPr>
        <p:txBody>
          <a:bodyPr spcFirstLastPara="1" wrap="square" lIns="91425" tIns="45700" rIns="91425" bIns="45700" anchor="t" anchorCtr="0">
            <a:normAutofit/>
          </a:bodyPr>
          <a:lstStyle>
            <a:lvl1pPr marL="127695" lvl="0" indent="893" algn="r">
              <a:lnSpc>
                <a:spcPct val="90000"/>
              </a:lnSpc>
              <a:spcBef>
                <a:spcPts val="563"/>
              </a:spcBef>
              <a:spcAft>
                <a:spcPts val="0"/>
              </a:spcAft>
              <a:buClr>
                <a:schemeClr val="dk1"/>
              </a:buClr>
              <a:buSzPts val="1000"/>
              <a:buNone/>
              <a:defRPr sz="563">
                <a:solidFill>
                  <a:schemeClr val="dk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pic>
        <p:nvPicPr>
          <p:cNvPr id="18" name="Google Shape;27;p29">
            <a:extLst>
              <a:ext uri="{FF2B5EF4-FFF2-40B4-BE49-F238E27FC236}">
                <a16:creationId xmlns:a16="http://schemas.microsoft.com/office/drawing/2014/main" id="{EB1D1419-DE94-F36B-FD43-FFDD47981EC3}"/>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Google Shape;138;p41">
            <a:extLst>
              <a:ext uri="{FF2B5EF4-FFF2-40B4-BE49-F238E27FC236}">
                <a16:creationId xmlns:a16="http://schemas.microsoft.com/office/drawing/2014/main" id="{76815437-1037-4502-ABB9-D246C2CD57A4}"/>
              </a:ext>
            </a:extLst>
          </p:cNvPr>
          <p:cNvSpPr txBox="1">
            <a:spLocks noGrp="1"/>
          </p:cNvSpPr>
          <p:nvPr>
            <p:ph type="title"/>
          </p:nvPr>
        </p:nvSpPr>
        <p:spPr>
          <a:xfrm>
            <a:off x="839790" y="1798053"/>
            <a:ext cx="43418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Titillium Web"/>
              <a:buNone/>
              <a:defRPr>
                <a:solidFill>
                  <a:schemeClr val="lt1"/>
                </a:solidFill>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45"/>
          <p:cNvSpPr>
            <a:spLocks noGrp="1"/>
          </p:cNvSpPr>
          <p:nvPr>
            <p:ph type="pic" idx="2"/>
          </p:nvPr>
        </p:nvSpPr>
        <p:spPr>
          <a:xfrm>
            <a:off x="3" y="4"/>
            <a:ext cx="6078583" cy="6482281"/>
          </a:xfrm>
          <a:prstGeom prst="rect">
            <a:avLst/>
          </a:prstGeom>
          <a:noFill/>
          <a:ln>
            <a:noFill/>
          </a:ln>
        </p:spPr>
      </p:sp>
      <p:cxnSp>
        <p:nvCxnSpPr>
          <p:cNvPr id="3" name="Google Shape;437;p19">
            <a:extLst>
              <a:ext uri="{FF2B5EF4-FFF2-40B4-BE49-F238E27FC236}">
                <a16:creationId xmlns:a16="http://schemas.microsoft.com/office/drawing/2014/main" id="{3251C647-FCF3-EBB1-DF92-978E3B0F8BC9}"/>
              </a:ext>
            </a:extLst>
          </p:cNvPr>
          <p:cNvCxnSpPr/>
          <p:nvPr userDrawn="1"/>
        </p:nvCxnSpPr>
        <p:spPr>
          <a:xfrm>
            <a:off x="7191634" y="3002354"/>
            <a:ext cx="1505204" cy="1"/>
          </a:xfrm>
          <a:prstGeom prst="straightConnector1">
            <a:avLst/>
          </a:prstGeom>
          <a:noFill/>
          <a:ln w="57150" cap="flat" cmpd="sng">
            <a:solidFill>
              <a:srgbClr val="BE1E2D"/>
            </a:solidFill>
            <a:prstDash val="solid"/>
            <a:miter lim="800000"/>
            <a:headEnd type="none" w="sm" len="sm"/>
            <a:tailEnd type="none" w="sm" len="sm"/>
          </a:ln>
        </p:spPr>
      </p:cxnSp>
      <p:cxnSp>
        <p:nvCxnSpPr>
          <p:cNvPr id="4" name="Google Shape;438;p19">
            <a:extLst>
              <a:ext uri="{FF2B5EF4-FFF2-40B4-BE49-F238E27FC236}">
                <a16:creationId xmlns:a16="http://schemas.microsoft.com/office/drawing/2014/main" id="{046BCF5C-8324-BD1C-86D8-E0FABF33605D}"/>
              </a:ext>
            </a:extLst>
          </p:cNvPr>
          <p:cNvCxnSpPr/>
          <p:nvPr userDrawn="1"/>
        </p:nvCxnSpPr>
        <p:spPr>
          <a:xfrm>
            <a:off x="9733279" y="3002353"/>
            <a:ext cx="1505204" cy="1"/>
          </a:xfrm>
          <a:prstGeom prst="straightConnector1">
            <a:avLst/>
          </a:prstGeom>
          <a:noFill/>
          <a:ln w="57150" cap="flat" cmpd="sng">
            <a:solidFill>
              <a:srgbClr val="BE1E2D"/>
            </a:solidFill>
            <a:prstDash val="solid"/>
            <a:miter lim="800000"/>
            <a:headEnd type="none" w="sm" len="sm"/>
            <a:tailEnd type="none" w="sm" len="sm"/>
          </a:ln>
        </p:spPr>
      </p:cxnSp>
      <p:cxnSp>
        <p:nvCxnSpPr>
          <p:cNvPr id="5" name="Google Shape;439;p19">
            <a:extLst>
              <a:ext uri="{FF2B5EF4-FFF2-40B4-BE49-F238E27FC236}">
                <a16:creationId xmlns:a16="http://schemas.microsoft.com/office/drawing/2014/main" id="{B6D2A369-72BE-457B-DDB6-A3CE76455893}"/>
              </a:ext>
            </a:extLst>
          </p:cNvPr>
          <p:cNvCxnSpPr/>
          <p:nvPr userDrawn="1"/>
        </p:nvCxnSpPr>
        <p:spPr>
          <a:xfrm>
            <a:off x="7191634" y="4676002"/>
            <a:ext cx="1505204" cy="1"/>
          </a:xfrm>
          <a:prstGeom prst="straightConnector1">
            <a:avLst/>
          </a:prstGeom>
          <a:noFill/>
          <a:ln w="57150" cap="flat" cmpd="sng">
            <a:solidFill>
              <a:schemeClr val="tx1"/>
            </a:solidFill>
            <a:prstDash val="solid"/>
            <a:miter lim="800000"/>
            <a:headEnd type="none" w="sm" len="sm"/>
            <a:tailEnd type="none" w="sm" len="sm"/>
          </a:ln>
        </p:spPr>
      </p:cxnSp>
      <p:cxnSp>
        <p:nvCxnSpPr>
          <p:cNvPr id="6" name="Google Shape;440;p19">
            <a:extLst>
              <a:ext uri="{FF2B5EF4-FFF2-40B4-BE49-F238E27FC236}">
                <a16:creationId xmlns:a16="http://schemas.microsoft.com/office/drawing/2014/main" id="{208D47C3-CC45-459E-D87F-F8660B2C9F82}"/>
              </a:ext>
            </a:extLst>
          </p:cNvPr>
          <p:cNvCxnSpPr/>
          <p:nvPr userDrawn="1"/>
        </p:nvCxnSpPr>
        <p:spPr>
          <a:xfrm>
            <a:off x="9733279" y="4676001"/>
            <a:ext cx="1505204" cy="1"/>
          </a:xfrm>
          <a:prstGeom prst="straightConnector1">
            <a:avLst/>
          </a:prstGeom>
          <a:noFill/>
          <a:ln w="57150" cap="flat" cmpd="sng">
            <a:solidFill>
              <a:schemeClr val="tx1"/>
            </a:solidFill>
            <a:prstDash val="solid"/>
            <a:miter lim="800000"/>
            <a:headEnd type="none" w="sm" len="sm"/>
            <a:tailEnd type="none" w="sm" len="sm"/>
          </a:ln>
        </p:spPr>
      </p:cxnSp>
      <p:cxnSp>
        <p:nvCxnSpPr>
          <p:cNvPr id="7" name="Google Shape;441;p19">
            <a:extLst>
              <a:ext uri="{FF2B5EF4-FFF2-40B4-BE49-F238E27FC236}">
                <a16:creationId xmlns:a16="http://schemas.microsoft.com/office/drawing/2014/main" id="{8D074B41-8284-D77C-8533-B7DF6120DCF1}"/>
              </a:ext>
            </a:extLst>
          </p:cNvPr>
          <p:cNvCxnSpPr/>
          <p:nvPr userDrawn="1"/>
        </p:nvCxnSpPr>
        <p:spPr>
          <a:xfrm>
            <a:off x="7191634" y="1393373"/>
            <a:ext cx="1505204" cy="1"/>
          </a:xfrm>
          <a:prstGeom prst="straightConnector1">
            <a:avLst/>
          </a:prstGeom>
          <a:noFill/>
          <a:ln w="57150" cap="flat" cmpd="sng">
            <a:solidFill>
              <a:srgbClr val="075190"/>
            </a:solidFill>
            <a:prstDash val="solid"/>
            <a:miter lim="800000"/>
            <a:headEnd type="none" w="sm" len="sm"/>
            <a:tailEnd type="none" w="sm" len="sm"/>
          </a:ln>
        </p:spPr>
      </p:cxnSp>
      <p:cxnSp>
        <p:nvCxnSpPr>
          <p:cNvPr id="8" name="Google Shape;442;p19">
            <a:extLst>
              <a:ext uri="{FF2B5EF4-FFF2-40B4-BE49-F238E27FC236}">
                <a16:creationId xmlns:a16="http://schemas.microsoft.com/office/drawing/2014/main" id="{916373C8-A30A-C348-4097-F1476162330B}"/>
              </a:ext>
            </a:extLst>
          </p:cNvPr>
          <p:cNvCxnSpPr/>
          <p:nvPr userDrawn="1"/>
        </p:nvCxnSpPr>
        <p:spPr>
          <a:xfrm>
            <a:off x="9733279" y="1393372"/>
            <a:ext cx="1505204" cy="1"/>
          </a:xfrm>
          <a:prstGeom prst="straightConnector1">
            <a:avLst/>
          </a:prstGeom>
          <a:noFill/>
          <a:ln w="57150" cap="flat" cmpd="sng">
            <a:solidFill>
              <a:srgbClr val="075190"/>
            </a:solidFill>
            <a:prstDash val="solid"/>
            <a:miter lim="800000"/>
            <a:headEnd type="none" w="sm" len="sm"/>
            <a:tailEnd type="none" w="sm" len="sm"/>
          </a:ln>
        </p:spPr>
      </p:cxnSp>
    </p:spTree>
    <p:extLst>
      <p:ext uri="{BB962C8B-B14F-4D97-AF65-F5344CB8AC3E}">
        <p14:creationId xmlns:p14="http://schemas.microsoft.com/office/powerpoint/2010/main" val="21434884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5_Content with Caption" userDrawn="1">
  <p:cSld name="5_Content with Caption">
    <p:spTree>
      <p:nvGrpSpPr>
        <p:cNvPr id="1" name="Shape 175"/>
        <p:cNvGrpSpPr/>
        <p:nvPr/>
      </p:nvGrpSpPr>
      <p:grpSpPr>
        <a:xfrm>
          <a:off x="0" y="0"/>
          <a:ext cx="0" cy="0"/>
          <a:chOff x="0" y="0"/>
          <a:chExt cx="0" cy="0"/>
        </a:xfrm>
      </p:grpSpPr>
      <p:sp>
        <p:nvSpPr>
          <p:cNvPr id="176" name="Google Shape;176;p46"/>
          <p:cNvSpPr>
            <a:spLocks noGrp="1"/>
          </p:cNvSpPr>
          <p:nvPr>
            <p:ph type="pic" idx="2"/>
          </p:nvPr>
        </p:nvSpPr>
        <p:spPr>
          <a:xfrm>
            <a:off x="906768" y="4109234"/>
            <a:ext cx="2486349" cy="1321270"/>
          </a:xfrm>
          <a:prstGeom prst="rect">
            <a:avLst/>
          </a:prstGeom>
          <a:noFill/>
          <a:ln>
            <a:noFill/>
          </a:ln>
        </p:spPr>
      </p:sp>
      <p:sp>
        <p:nvSpPr>
          <p:cNvPr id="178" name="Google Shape;178;p46"/>
          <p:cNvSpPr txBox="1">
            <a:spLocks noGrp="1"/>
          </p:cNvSpPr>
          <p:nvPr>
            <p:ph type="body" idx="1"/>
          </p:nvPr>
        </p:nvSpPr>
        <p:spPr>
          <a:xfrm>
            <a:off x="906771" y="2805342"/>
            <a:ext cx="2486348" cy="441429"/>
          </a:xfrm>
          <a:prstGeom prst="rect">
            <a:avLst/>
          </a:prstGeom>
          <a:noFill/>
          <a:ln>
            <a:noFill/>
          </a:ln>
        </p:spPr>
        <p:txBody>
          <a:bodyPr spcFirstLastPara="1" wrap="square" lIns="91425" tIns="45700" rIns="91425" bIns="45700" anchor="t" anchorCtr="0">
            <a:normAutofit/>
          </a:bodyPr>
          <a:lstStyle>
            <a:lvl1pPr marL="257175" lvl="0" indent="-128588" algn="r">
              <a:lnSpc>
                <a:spcPct val="90000"/>
              </a:lnSpc>
              <a:spcBef>
                <a:spcPts val="563"/>
              </a:spcBef>
              <a:spcAft>
                <a:spcPts val="0"/>
              </a:spcAft>
              <a:buClr>
                <a:srgbClr val="075190"/>
              </a:buClr>
              <a:buSzPts val="1200"/>
              <a:buNone/>
              <a:defRPr sz="675">
                <a:solidFill>
                  <a:srgbClr val="075190"/>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79" name="Google Shape;179;p46"/>
          <p:cNvSpPr txBox="1">
            <a:spLocks noGrp="1"/>
          </p:cNvSpPr>
          <p:nvPr>
            <p:ph type="body" idx="3"/>
          </p:nvPr>
        </p:nvSpPr>
        <p:spPr>
          <a:xfrm>
            <a:off x="906771" y="3246767"/>
            <a:ext cx="2486348" cy="632637"/>
          </a:xfrm>
          <a:prstGeom prst="rect">
            <a:avLst/>
          </a:prstGeom>
          <a:noFill/>
          <a:ln>
            <a:noFill/>
          </a:ln>
        </p:spPr>
        <p:txBody>
          <a:bodyPr spcFirstLastPara="1" wrap="square" lIns="91425" tIns="45700" rIns="91425" bIns="45700" anchor="t" anchorCtr="0">
            <a:normAutofit/>
          </a:bodyPr>
          <a:lstStyle>
            <a:lvl1pPr marL="127695" lvl="0" indent="893" algn="r">
              <a:lnSpc>
                <a:spcPct val="90000"/>
              </a:lnSpc>
              <a:spcBef>
                <a:spcPts val="563"/>
              </a:spcBef>
              <a:spcAft>
                <a:spcPts val="0"/>
              </a:spcAft>
              <a:buClr>
                <a:schemeClr val="dk1"/>
              </a:buClr>
              <a:buSzPts val="1000"/>
              <a:buNone/>
              <a:defRPr sz="563">
                <a:solidFill>
                  <a:schemeClr val="dk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80" name="Google Shape;180;p46"/>
          <p:cNvSpPr>
            <a:spLocks noGrp="1"/>
          </p:cNvSpPr>
          <p:nvPr>
            <p:ph type="pic" idx="4"/>
          </p:nvPr>
        </p:nvSpPr>
        <p:spPr>
          <a:xfrm>
            <a:off x="3516672" y="4109234"/>
            <a:ext cx="2486349" cy="1321270"/>
          </a:xfrm>
          <a:prstGeom prst="rect">
            <a:avLst/>
          </a:prstGeom>
          <a:noFill/>
          <a:ln>
            <a:noFill/>
          </a:ln>
        </p:spPr>
      </p:sp>
      <p:sp>
        <p:nvSpPr>
          <p:cNvPr id="181" name="Google Shape;181;p46"/>
          <p:cNvSpPr txBox="1">
            <a:spLocks noGrp="1"/>
          </p:cNvSpPr>
          <p:nvPr>
            <p:ph type="body" idx="5"/>
          </p:nvPr>
        </p:nvSpPr>
        <p:spPr>
          <a:xfrm>
            <a:off x="3516674" y="2805342"/>
            <a:ext cx="2486348" cy="441429"/>
          </a:xfrm>
          <a:prstGeom prst="rect">
            <a:avLst/>
          </a:prstGeom>
          <a:noFill/>
          <a:ln>
            <a:noFill/>
          </a:ln>
        </p:spPr>
        <p:txBody>
          <a:bodyPr spcFirstLastPara="1" wrap="square" lIns="91425" tIns="45700" rIns="91425" bIns="45700" anchor="t" anchorCtr="0">
            <a:normAutofit/>
          </a:bodyPr>
          <a:lstStyle>
            <a:lvl1pPr marL="257175" lvl="0" indent="-128588" algn="r">
              <a:lnSpc>
                <a:spcPct val="90000"/>
              </a:lnSpc>
              <a:spcBef>
                <a:spcPts val="563"/>
              </a:spcBef>
              <a:spcAft>
                <a:spcPts val="0"/>
              </a:spcAft>
              <a:buClr>
                <a:srgbClr val="075190"/>
              </a:buClr>
              <a:buSzPts val="1200"/>
              <a:buNone/>
              <a:defRPr sz="675">
                <a:solidFill>
                  <a:srgbClr val="075190"/>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82" name="Google Shape;182;p46"/>
          <p:cNvSpPr txBox="1">
            <a:spLocks noGrp="1"/>
          </p:cNvSpPr>
          <p:nvPr>
            <p:ph type="body" idx="6"/>
          </p:nvPr>
        </p:nvSpPr>
        <p:spPr>
          <a:xfrm>
            <a:off x="3516674" y="3246767"/>
            <a:ext cx="2486348" cy="632637"/>
          </a:xfrm>
          <a:prstGeom prst="rect">
            <a:avLst/>
          </a:prstGeom>
          <a:noFill/>
          <a:ln>
            <a:noFill/>
          </a:ln>
        </p:spPr>
        <p:txBody>
          <a:bodyPr spcFirstLastPara="1" wrap="square" lIns="91425" tIns="45700" rIns="91425" bIns="45700" anchor="t" anchorCtr="0">
            <a:normAutofit/>
          </a:bodyPr>
          <a:lstStyle>
            <a:lvl1pPr marL="127695" lvl="0" indent="893" algn="r">
              <a:lnSpc>
                <a:spcPct val="90000"/>
              </a:lnSpc>
              <a:spcBef>
                <a:spcPts val="563"/>
              </a:spcBef>
              <a:spcAft>
                <a:spcPts val="0"/>
              </a:spcAft>
              <a:buClr>
                <a:schemeClr val="dk1"/>
              </a:buClr>
              <a:buSzPts val="1000"/>
              <a:buNone/>
              <a:defRPr sz="563">
                <a:solidFill>
                  <a:schemeClr val="dk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83" name="Google Shape;183;p46"/>
          <p:cNvSpPr>
            <a:spLocks noGrp="1"/>
          </p:cNvSpPr>
          <p:nvPr>
            <p:ph type="pic" idx="7"/>
          </p:nvPr>
        </p:nvSpPr>
        <p:spPr>
          <a:xfrm>
            <a:off x="6126576" y="4109234"/>
            <a:ext cx="2486349" cy="1321270"/>
          </a:xfrm>
          <a:prstGeom prst="rect">
            <a:avLst/>
          </a:prstGeom>
          <a:noFill/>
          <a:ln>
            <a:noFill/>
          </a:ln>
        </p:spPr>
      </p:sp>
      <p:sp>
        <p:nvSpPr>
          <p:cNvPr id="184" name="Google Shape;184;p46"/>
          <p:cNvSpPr txBox="1">
            <a:spLocks noGrp="1"/>
          </p:cNvSpPr>
          <p:nvPr>
            <p:ph type="body" idx="8"/>
          </p:nvPr>
        </p:nvSpPr>
        <p:spPr>
          <a:xfrm>
            <a:off x="6126575" y="2805342"/>
            <a:ext cx="2486348" cy="441429"/>
          </a:xfrm>
          <a:prstGeom prst="rect">
            <a:avLst/>
          </a:prstGeom>
          <a:noFill/>
          <a:ln>
            <a:noFill/>
          </a:ln>
        </p:spPr>
        <p:txBody>
          <a:bodyPr spcFirstLastPara="1" wrap="square" lIns="91425" tIns="45700" rIns="91425" bIns="45700" anchor="t" anchorCtr="0">
            <a:normAutofit/>
          </a:bodyPr>
          <a:lstStyle>
            <a:lvl1pPr marL="257175" lvl="0" indent="-128588" algn="r">
              <a:lnSpc>
                <a:spcPct val="90000"/>
              </a:lnSpc>
              <a:spcBef>
                <a:spcPts val="563"/>
              </a:spcBef>
              <a:spcAft>
                <a:spcPts val="0"/>
              </a:spcAft>
              <a:buClr>
                <a:srgbClr val="075190"/>
              </a:buClr>
              <a:buSzPts val="1200"/>
              <a:buNone/>
              <a:defRPr sz="675">
                <a:solidFill>
                  <a:srgbClr val="075190"/>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85" name="Google Shape;185;p46"/>
          <p:cNvSpPr txBox="1">
            <a:spLocks noGrp="1"/>
          </p:cNvSpPr>
          <p:nvPr>
            <p:ph type="body" idx="9"/>
          </p:nvPr>
        </p:nvSpPr>
        <p:spPr>
          <a:xfrm>
            <a:off x="6126575" y="3246767"/>
            <a:ext cx="2486348" cy="632637"/>
          </a:xfrm>
          <a:prstGeom prst="rect">
            <a:avLst/>
          </a:prstGeom>
          <a:noFill/>
          <a:ln>
            <a:noFill/>
          </a:ln>
        </p:spPr>
        <p:txBody>
          <a:bodyPr spcFirstLastPara="1" wrap="square" lIns="91425" tIns="45700" rIns="91425" bIns="45700" anchor="t" anchorCtr="0">
            <a:normAutofit/>
          </a:bodyPr>
          <a:lstStyle>
            <a:lvl1pPr marL="127695" lvl="0" indent="893" algn="r">
              <a:lnSpc>
                <a:spcPct val="90000"/>
              </a:lnSpc>
              <a:spcBef>
                <a:spcPts val="563"/>
              </a:spcBef>
              <a:spcAft>
                <a:spcPts val="0"/>
              </a:spcAft>
              <a:buClr>
                <a:schemeClr val="dk1"/>
              </a:buClr>
              <a:buSzPts val="1000"/>
              <a:buNone/>
              <a:defRPr sz="563">
                <a:solidFill>
                  <a:schemeClr val="dk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86" name="Google Shape;186;p46"/>
          <p:cNvSpPr>
            <a:spLocks noGrp="1"/>
          </p:cNvSpPr>
          <p:nvPr>
            <p:ph type="pic" idx="13"/>
          </p:nvPr>
        </p:nvSpPr>
        <p:spPr>
          <a:xfrm>
            <a:off x="8736480" y="4109234"/>
            <a:ext cx="2486349" cy="1321270"/>
          </a:xfrm>
          <a:prstGeom prst="rect">
            <a:avLst/>
          </a:prstGeom>
          <a:noFill/>
          <a:ln>
            <a:noFill/>
          </a:ln>
        </p:spPr>
      </p:sp>
      <p:sp>
        <p:nvSpPr>
          <p:cNvPr id="187" name="Google Shape;187;p46"/>
          <p:cNvSpPr txBox="1">
            <a:spLocks noGrp="1"/>
          </p:cNvSpPr>
          <p:nvPr>
            <p:ph type="body" idx="14"/>
          </p:nvPr>
        </p:nvSpPr>
        <p:spPr>
          <a:xfrm>
            <a:off x="8736479" y="2805342"/>
            <a:ext cx="2486348" cy="441429"/>
          </a:xfrm>
          <a:prstGeom prst="rect">
            <a:avLst/>
          </a:prstGeom>
          <a:noFill/>
          <a:ln>
            <a:noFill/>
          </a:ln>
        </p:spPr>
        <p:txBody>
          <a:bodyPr spcFirstLastPara="1" wrap="square" lIns="91425" tIns="45700" rIns="91425" bIns="45700" anchor="t" anchorCtr="0">
            <a:normAutofit/>
          </a:bodyPr>
          <a:lstStyle>
            <a:lvl1pPr marL="257175" lvl="0" indent="-128588" algn="r">
              <a:lnSpc>
                <a:spcPct val="90000"/>
              </a:lnSpc>
              <a:spcBef>
                <a:spcPts val="563"/>
              </a:spcBef>
              <a:spcAft>
                <a:spcPts val="0"/>
              </a:spcAft>
              <a:buClr>
                <a:srgbClr val="075190"/>
              </a:buClr>
              <a:buSzPts val="1200"/>
              <a:buNone/>
              <a:defRPr sz="675">
                <a:solidFill>
                  <a:srgbClr val="075190"/>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88" name="Google Shape;188;p46"/>
          <p:cNvSpPr txBox="1">
            <a:spLocks noGrp="1"/>
          </p:cNvSpPr>
          <p:nvPr>
            <p:ph type="body" idx="15"/>
          </p:nvPr>
        </p:nvSpPr>
        <p:spPr>
          <a:xfrm>
            <a:off x="8736479" y="3246767"/>
            <a:ext cx="2486348" cy="632637"/>
          </a:xfrm>
          <a:prstGeom prst="rect">
            <a:avLst/>
          </a:prstGeom>
          <a:noFill/>
          <a:ln>
            <a:noFill/>
          </a:ln>
        </p:spPr>
        <p:txBody>
          <a:bodyPr spcFirstLastPara="1" wrap="square" lIns="91425" tIns="45700" rIns="91425" bIns="45700" anchor="t" anchorCtr="0">
            <a:normAutofit/>
          </a:bodyPr>
          <a:lstStyle>
            <a:lvl1pPr marL="127695" lvl="0" indent="893" algn="r">
              <a:lnSpc>
                <a:spcPct val="90000"/>
              </a:lnSpc>
              <a:spcBef>
                <a:spcPts val="563"/>
              </a:spcBef>
              <a:spcAft>
                <a:spcPts val="0"/>
              </a:spcAft>
              <a:buClr>
                <a:schemeClr val="dk1"/>
              </a:buClr>
              <a:buSzPts val="1000"/>
              <a:buNone/>
              <a:defRPr sz="563">
                <a:solidFill>
                  <a:schemeClr val="dk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pic>
        <p:nvPicPr>
          <p:cNvPr id="21" name="Google Shape;27;p29">
            <a:extLst>
              <a:ext uri="{FF2B5EF4-FFF2-40B4-BE49-F238E27FC236}">
                <a16:creationId xmlns:a16="http://schemas.microsoft.com/office/drawing/2014/main" id="{A60D2F57-7F3B-08E9-6E85-14D2D0D433E6}"/>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Google Shape;146;p42">
            <a:extLst>
              <a:ext uri="{FF2B5EF4-FFF2-40B4-BE49-F238E27FC236}">
                <a16:creationId xmlns:a16="http://schemas.microsoft.com/office/drawing/2014/main" id="{462AB8BE-487E-7EDF-3B4E-7AC8EB5F74ED}"/>
              </a:ext>
            </a:extLst>
          </p:cNvPr>
          <p:cNvSpPr txBox="1">
            <a:spLocks noGrp="1"/>
          </p:cNvSpPr>
          <p:nvPr>
            <p:ph type="title"/>
          </p:nvPr>
        </p:nvSpPr>
        <p:spPr>
          <a:xfrm>
            <a:off x="838200" y="12958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174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1-Title slide">
  <p:cSld name="1_1-Title slide">
    <p:spTree>
      <p:nvGrpSpPr>
        <p:cNvPr id="1" name="Shape 11"/>
        <p:cNvGrpSpPr/>
        <p:nvPr/>
      </p:nvGrpSpPr>
      <p:grpSpPr>
        <a:xfrm>
          <a:off x="0" y="0"/>
          <a:ext cx="0" cy="0"/>
          <a:chOff x="0" y="0"/>
          <a:chExt cx="0" cy="0"/>
        </a:xfrm>
      </p:grpSpPr>
      <p:sp>
        <p:nvSpPr>
          <p:cNvPr id="13" name="Google Shape;13;p27"/>
          <p:cNvSpPr txBox="1">
            <a:spLocks noGrp="1"/>
          </p:cNvSpPr>
          <p:nvPr>
            <p:ph type="title"/>
          </p:nvPr>
        </p:nvSpPr>
        <p:spPr>
          <a:xfrm>
            <a:off x="838201" y="3090912"/>
            <a:ext cx="866674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7"/>
          <p:cNvSpPr txBox="1">
            <a:spLocks noGrp="1"/>
          </p:cNvSpPr>
          <p:nvPr>
            <p:ph type="body" idx="1"/>
          </p:nvPr>
        </p:nvSpPr>
        <p:spPr>
          <a:xfrm>
            <a:off x="838204" y="4608218"/>
            <a:ext cx="4142873" cy="1714209"/>
          </a:xfrm>
          <a:prstGeom prst="rect">
            <a:avLst/>
          </a:prstGeom>
          <a:noFill/>
          <a:ln>
            <a:noFill/>
          </a:ln>
        </p:spPr>
        <p:txBody>
          <a:bodyPr spcFirstLastPara="1" wrap="square" lIns="91425" tIns="45700" rIns="91425" bIns="45700" anchor="t" anchorCtr="0">
            <a:normAutofit/>
          </a:bodyPr>
          <a:lstStyle>
            <a:lvl1pPr marL="127695" lvl="0" indent="893" algn="l">
              <a:lnSpc>
                <a:spcPct val="90000"/>
              </a:lnSpc>
              <a:spcBef>
                <a:spcPts val="563"/>
              </a:spcBef>
              <a:spcAft>
                <a:spcPts val="0"/>
              </a:spcAft>
              <a:buClr>
                <a:schemeClr val="dk1"/>
              </a:buClr>
              <a:buSzPts val="2000"/>
              <a:buNone/>
              <a:defRPr sz="1125">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pic>
        <p:nvPicPr>
          <p:cNvPr id="6" name="Google Shape;15;p27" descr="Administration for Community Living">
            <a:extLst>
              <a:ext uri="{FF2B5EF4-FFF2-40B4-BE49-F238E27FC236}">
                <a16:creationId xmlns:a16="http://schemas.microsoft.com/office/drawing/2014/main" id="{055A67CA-4E63-17C0-1ED2-ACD17465ECED}"/>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0469898" y="5760382"/>
            <a:ext cx="1359785" cy="562045"/>
          </a:xfrm>
          <a:prstGeom prst="rect">
            <a:avLst/>
          </a:prstGeom>
          <a:noFill/>
          <a:ln>
            <a:noFill/>
          </a:ln>
        </p:spPr>
      </p:pic>
      <p:sp>
        <p:nvSpPr>
          <p:cNvPr id="2" name="Google Shape;238;p1">
            <a:extLst>
              <a:ext uri="{FF2B5EF4-FFF2-40B4-BE49-F238E27FC236}">
                <a16:creationId xmlns:a16="http://schemas.microsoft.com/office/drawing/2014/main" id="{0F228A46-61CB-17D2-A3FE-C22B635DBDC0}"/>
              </a:ext>
              <a:ext uri="{C183D7F6-B498-43B3-948B-1728B52AA6E4}">
                <adec:decorative xmlns:adec="http://schemas.microsoft.com/office/drawing/2017/decorative" val="1"/>
              </a:ext>
            </a:extLst>
          </p:cNvPr>
          <p:cNvSpPr/>
          <p:nvPr userDrawn="1"/>
        </p:nvSpPr>
        <p:spPr>
          <a:xfrm>
            <a:off x="838202" y="4416475"/>
            <a:ext cx="4539559" cy="45719"/>
          </a:xfrm>
          <a:prstGeom prst="rect">
            <a:avLst/>
          </a:prstGeom>
          <a:solidFill>
            <a:srgbClr val="075190"/>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0149734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6_Content with Caption" userDrawn="1">
  <p:cSld name="6_Content with Caption">
    <p:spTree>
      <p:nvGrpSpPr>
        <p:cNvPr id="1" name="Shape 194"/>
        <p:cNvGrpSpPr/>
        <p:nvPr/>
      </p:nvGrpSpPr>
      <p:grpSpPr>
        <a:xfrm>
          <a:off x="0" y="0"/>
          <a:ext cx="0" cy="0"/>
          <a:chOff x="0" y="0"/>
          <a:chExt cx="0" cy="0"/>
        </a:xfrm>
      </p:grpSpPr>
      <p:sp>
        <p:nvSpPr>
          <p:cNvPr id="196" name="Google Shape;196;p47"/>
          <p:cNvSpPr>
            <a:spLocks noGrp="1"/>
          </p:cNvSpPr>
          <p:nvPr>
            <p:ph type="pic" idx="2"/>
          </p:nvPr>
        </p:nvSpPr>
        <p:spPr>
          <a:xfrm>
            <a:off x="1549793" y="2190595"/>
            <a:ext cx="2891240" cy="1837416"/>
          </a:xfrm>
          <a:prstGeom prst="rect">
            <a:avLst/>
          </a:prstGeom>
          <a:noFill/>
          <a:ln>
            <a:noFill/>
          </a:ln>
        </p:spPr>
        <p:txBody>
          <a:bodyPr/>
          <a:lstStyle>
            <a:lvl1pPr>
              <a:defRPr>
                <a:latin typeface="+mj-lt"/>
              </a:defRPr>
            </a:lvl1pPr>
          </a:lstStyle>
          <a:p>
            <a:endParaRPr lang="en-US"/>
          </a:p>
        </p:txBody>
      </p:sp>
      <p:sp>
        <p:nvSpPr>
          <p:cNvPr id="197" name="Google Shape;197;p47"/>
          <p:cNvSpPr>
            <a:spLocks noGrp="1"/>
          </p:cNvSpPr>
          <p:nvPr>
            <p:ph type="pic" idx="3"/>
          </p:nvPr>
        </p:nvSpPr>
        <p:spPr>
          <a:xfrm>
            <a:off x="4504035" y="2190595"/>
            <a:ext cx="3779247" cy="1837416"/>
          </a:xfrm>
          <a:prstGeom prst="rect">
            <a:avLst/>
          </a:prstGeom>
          <a:noFill/>
          <a:ln>
            <a:noFill/>
          </a:ln>
        </p:spPr>
        <p:txBody>
          <a:bodyPr/>
          <a:lstStyle>
            <a:lvl1pPr>
              <a:defRPr>
                <a:latin typeface="+mj-lt"/>
              </a:defRPr>
            </a:lvl1pPr>
          </a:lstStyle>
          <a:p>
            <a:endParaRPr lang="en-US"/>
          </a:p>
        </p:txBody>
      </p:sp>
      <p:sp>
        <p:nvSpPr>
          <p:cNvPr id="198" name="Google Shape;198;p47"/>
          <p:cNvSpPr>
            <a:spLocks noGrp="1"/>
          </p:cNvSpPr>
          <p:nvPr>
            <p:ph type="pic" idx="4"/>
          </p:nvPr>
        </p:nvSpPr>
        <p:spPr>
          <a:xfrm>
            <a:off x="6193629" y="4091896"/>
            <a:ext cx="4386664" cy="1837416"/>
          </a:xfrm>
          <a:prstGeom prst="rect">
            <a:avLst/>
          </a:prstGeom>
          <a:noFill/>
          <a:ln>
            <a:noFill/>
          </a:ln>
        </p:spPr>
        <p:txBody>
          <a:bodyPr/>
          <a:lstStyle>
            <a:lvl1pPr>
              <a:defRPr>
                <a:latin typeface="+mj-lt"/>
              </a:defRPr>
            </a:lvl1pPr>
          </a:lstStyle>
          <a:p>
            <a:endParaRPr lang="en-US"/>
          </a:p>
        </p:txBody>
      </p:sp>
      <p:sp>
        <p:nvSpPr>
          <p:cNvPr id="199" name="Google Shape;199;p47"/>
          <p:cNvSpPr>
            <a:spLocks noGrp="1"/>
          </p:cNvSpPr>
          <p:nvPr>
            <p:ph type="pic" idx="5"/>
          </p:nvPr>
        </p:nvSpPr>
        <p:spPr>
          <a:xfrm>
            <a:off x="1549795" y="4091896"/>
            <a:ext cx="2262591" cy="1837416"/>
          </a:xfrm>
          <a:prstGeom prst="rect">
            <a:avLst/>
          </a:prstGeom>
          <a:noFill/>
          <a:ln>
            <a:noFill/>
          </a:ln>
        </p:spPr>
        <p:txBody>
          <a:bodyPr/>
          <a:lstStyle>
            <a:lvl1pPr>
              <a:defRPr>
                <a:latin typeface="+mj-lt"/>
              </a:defRPr>
            </a:lvl1pPr>
          </a:lstStyle>
          <a:p>
            <a:endParaRPr lang="en-US"/>
          </a:p>
        </p:txBody>
      </p:sp>
      <p:sp>
        <p:nvSpPr>
          <p:cNvPr id="200" name="Google Shape;200;p47"/>
          <p:cNvSpPr>
            <a:spLocks noGrp="1"/>
          </p:cNvSpPr>
          <p:nvPr>
            <p:ph type="pic" idx="6"/>
          </p:nvPr>
        </p:nvSpPr>
        <p:spPr>
          <a:xfrm>
            <a:off x="3869534" y="4091894"/>
            <a:ext cx="2266948" cy="1837416"/>
          </a:xfrm>
          <a:prstGeom prst="rect">
            <a:avLst/>
          </a:prstGeom>
          <a:noFill/>
          <a:ln>
            <a:noFill/>
          </a:ln>
        </p:spPr>
        <p:txBody>
          <a:bodyPr/>
          <a:lstStyle>
            <a:lvl1pPr>
              <a:defRPr>
                <a:latin typeface="+mj-lt"/>
              </a:defRPr>
            </a:lvl1pPr>
          </a:lstStyle>
          <a:p>
            <a:endParaRPr lang="en-US"/>
          </a:p>
        </p:txBody>
      </p:sp>
      <p:sp>
        <p:nvSpPr>
          <p:cNvPr id="201" name="Google Shape;201;p47"/>
          <p:cNvSpPr>
            <a:spLocks noGrp="1"/>
          </p:cNvSpPr>
          <p:nvPr>
            <p:ph type="pic" idx="7"/>
          </p:nvPr>
        </p:nvSpPr>
        <p:spPr>
          <a:xfrm>
            <a:off x="8329814" y="2190595"/>
            <a:ext cx="2250481" cy="1837416"/>
          </a:xfrm>
          <a:prstGeom prst="rect">
            <a:avLst/>
          </a:prstGeom>
          <a:noFill/>
          <a:ln>
            <a:noFill/>
          </a:ln>
        </p:spPr>
        <p:txBody>
          <a:bodyPr/>
          <a:lstStyle>
            <a:lvl1pPr>
              <a:defRPr>
                <a:latin typeface="+mj-lt"/>
              </a:defRPr>
            </a:lvl1pPr>
          </a:lstStyle>
          <a:p>
            <a:endParaRPr lang="en-US"/>
          </a:p>
        </p:txBody>
      </p:sp>
      <p:pic>
        <p:nvPicPr>
          <p:cNvPr id="11" name="Google Shape;27;p29">
            <a:extLst>
              <a:ext uri="{FF2B5EF4-FFF2-40B4-BE49-F238E27FC236}">
                <a16:creationId xmlns:a16="http://schemas.microsoft.com/office/drawing/2014/main" id="{7EA603C8-F4CB-5D50-804B-72CF1F57791F}"/>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Google Shape;146;p42">
            <a:extLst>
              <a:ext uri="{FF2B5EF4-FFF2-40B4-BE49-F238E27FC236}">
                <a16:creationId xmlns:a16="http://schemas.microsoft.com/office/drawing/2014/main" id="{15F695DF-C80C-195F-6850-BBC0B71E102D}"/>
              </a:ext>
            </a:extLst>
          </p:cNvPr>
          <p:cNvSpPr txBox="1">
            <a:spLocks noGrp="1"/>
          </p:cNvSpPr>
          <p:nvPr>
            <p:ph type="title"/>
          </p:nvPr>
        </p:nvSpPr>
        <p:spPr>
          <a:xfrm>
            <a:off x="756740" y="68400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077268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ustom Layout" userDrawn="1">
  <p:cSld name="Custom Layout">
    <p:spTree>
      <p:nvGrpSpPr>
        <p:cNvPr id="1" name="Shape 203"/>
        <p:cNvGrpSpPr/>
        <p:nvPr/>
      </p:nvGrpSpPr>
      <p:grpSpPr>
        <a:xfrm>
          <a:off x="0" y="0"/>
          <a:ext cx="0" cy="0"/>
          <a:chOff x="0" y="0"/>
          <a:chExt cx="0" cy="0"/>
        </a:xfrm>
      </p:grpSpPr>
      <p:sp>
        <p:nvSpPr>
          <p:cNvPr id="204" name="Google Shape;204;p48"/>
          <p:cNvSpPr>
            <a:spLocks noGrp="1"/>
          </p:cNvSpPr>
          <p:nvPr>
            <p:ph type="pic" idx="2"/>
          </p:nvPr>
        </p:nvSpPr>
        <p:spPr>
          <a:xfrm>
            <a:off x="1120791" y="3561651"/>
            <a:ext cx="2133600" cy="2133600"/>
          </a:xfrm>
          <a:prstGeom prst="ellipse">
            <a:avLst/>
          </a:prstGeom>
          <a:noFill/>
          <a:ln>
            <a:noFill/>
          </a:ln>
        </p:spPr>
        <p:txBody>
          <a:bodyPr>
            <a:normAutofit/>
          </a:bodyPr>
          <a:lstStyle>
            <a:lvl1pPr>
              <a:defRPr sz="1125">
                <a:latin typeface="+mj-lt"/>
              </a:defRPr>
            </a:lvl1pPr>
          </a:lstStyle>
          <a:p>
            <a:endParaRPr lang="en-US"/>
          </a:p>
        </p:txBody>
      </p:sp>
      <p:sp>
        <p:nvSpPr>
          <p:cNvPr id="205" name="Google Shape;205;p48"/>
          <p:cNvSpPr>
            <a:spLocks noGrp="1"/>
          </p:cNvSpPr>
          <p:nvPr>
            <p:ph type="pic" idx="3"/>
          </p:nvPr>
        </p:nvSpPr>
        <p:spPr>
          <a:xfrm>
            <a:off x="3693048" y="3561651"/>
            <a:ext cx="2133600" cy="2133600"/>
          </a:xfrm>
          <a:prstGeom prst="ellipse">
            <a:avLst/>
          </a:prstGeom>
          <a:noFill/>
          <a:ln>
            <a:noFill/>
          </a:ln>
        </p:spPr>
        <p:txBody>
          <a:bodyPr>
            <a:normAutofit/>
          </a:bodyPr>
          <a:lstStyle>
            <a:lvl1pPr>
              <a:defRPr sz="1125" b="0">
                <a:latin typeface="+mj-lt"/>
              </a:defRPr>
            </a:lvl1pPr>
          </a:lstStyle>
          <a:p>
            <a:endParaRPr lang="en-US"/>
          </a:p>
        </p:txBody>
      </p:sp>
      <p:sp>
        <p:nvSpPr>
          <p:cNvPr id="206" name="Google Shape;206;p48"/>
          <p:cNvSpPr>
            <a:spLocks noGrp="1"/>
          </p:cNvSpPr>
          <p:nvPr>
            <p:ph type="pic" idx="4"/>
          </p:nvPr>
        </p:nvSpPr>
        <p:spPr>
          <a:xfrm>
            <a:off x="6302951" y="3561651"/>
            <a:ext cx="2133600" cy="2133600"/>
          </a:xfrm>
          <a:prstGeom prst="ellipse">
            <a:avLst/>
          </a:prstGeom>
          <a:noFill/>
          <a:ln>
            <a:noFill/>
          </a:ln>
        </p:spPr>
        <p:txBody>
          <a:bodyPr>
            <a:normAutofit/>
          </a:bodyPr>
          <a:lstStyle>
            <a:lvl1pPr>
              <a:defRPr sz="1125">
                <a:latin typeface="+mj-lt"/>
              </a:defRPr>
            </a:lvl1pPr>
          </a:lstStyle>
          <a:p>
            <a:endParaRPr lang="en-US"/>
          </a:p>
        </p:txBody>
      </p:sp>
      <p:sp>
        <p:nvSpPr>
          <p:cNvPr id="207" name="Google Shape;207;p48"/>
          <p:cNvSpPr>
            <a:spLocks noGrp="1"/>
          </p:cNvSpPr>
          <p:nvPr>
            <p:ph type="pic" idx="5"/>
          </p:nvPr>
        </p:nvSpPr>
        <p:spPr>
          <a:xfrm>
            <a:off x="8912855" y="3561860"/>
            <a:ext cx="2133600" cy="2133600"/>
          </a:xfrm>
          <a:prstGeom prst="ellipse">
            <a:avLst/>
          </a:prstGeom>
          <a:noFill/>
          <a:ln>
            <a:noFill/>
          </a:ln>
        </p:spPr>
        <p:txBody>
          <a:bodyPr>
            <a:normAutofit/>
          </a:bodyPr>
          <a:lstStyle>
            <a:lvl1pPr>
              <a:defRPr sz="1125">
                <a:latin typeface="+mj-lt"/>
              </a:defRPr>
            </a:lvl1pPr>
          </a:lstStyle>
          <a:p>
            <a:endParaRPr lang="en-US"/>
          </a:p>
        </p:txBody>
      </p:sp>
      <p:sp>
        <p:nvSpPr>
          <p:cNvPr id="208" name="Google Shape;208;p48"/>
          <p:cNvSpPr txBox="1">
            <a:spLocks noGrp="1"/>
          </p:cNvSpPr>
          <p:nvPr>
            <p:ph type="body" idx="1"/>
          </p:nvPr>
        </p:nvSpPr>
        <p:spPr>
          <a:xfrm>
            <a:off x="969171" y="2032741"/>
            <a:ext cx="2434284" cy="441429"/>
          </a:xfrm>
          <a:prstGeom prst="rect">
            <a:avLst/>
          </a:prstGeom>
          <a:noFill/>
          <a:ln>
            <a:noFill/>
          </a:ln>
        </p:spPr>
        <p:txBody>
          <a:bodyPr spcFirstLastPara="1" wrap="square" lIns="91425" tIns="45700" rIns="91425" bIns="45700" anchor="t" anchorCtr="0">
            <a:noAutofit/>
          </a:bodyPr>
          <a:lstStyle>
            <a:lvl1pPr marL="0" lvl="0" indent="0" algn="ctr">
              <a:lnSpc>
                <a:spcPct val="90000"/>
              </a:lnSpc>
              <a:spcBef>
                <a:spcPts val="563"/>
              </a:spcBef>
              <a:spcAft>
                <a:spcPts val="0"/>
              </a:spcAft>
              <a:buClr>
                <a:srgbClr val="075190"/>
              </a:buClr>
              <a:buSzPts val="2000"/>
              <a:buNone/>
              <a:defRPr sz="1125">
                <a:solidFill>
                  <a:srgbClr val="075190"/>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209" name="Google Shape;209;p48"/>
          <p:cNvSpPr txBox="1">
            <a:spLocks noGrp="1"/>
          </p:cNvSpPr>
          <p:nvPr>
            <p:ph type="body" idx="6"/>
          </p:nvPr>
        </p:nvSpPr>
        <p:spPr>
          <a:xfrm>
            <a:off x="3516675" y="2032742"/>
            <a:ext cx="2486348" cy="441429"/>
          </a:xfrm>
          <a:prstGeom prst="rect">
            <a:avLst/>
          </a:prstGeom>
          <a:noFill/>
          <a:ln>
            <a:noFill/>
          </a:ln>
        </p:spPr>
        <p:txBody>
          <a:bodyPr spcFirstLastPara="1" wrap="square" lIns="91425" tIns="45700" rIns="91425" bIns="45700" anchor="t" anchorCtr="0">
            <a:noAutofit/>
          </a:bodyPr>
          <a:lstStyle>
            <a:lvl1pPr marL="0" lvl="0" indent="0" algn="ctr">
              <a:lnSpc>
                <a:spcPct val="90000"/>
              </a:lnSpc>
              <a:spcBef>
                <a:spcPts val="563"/>
              </a:spcBef>
              <a:spcAft>
                <a:spcPts val="0"/>
              </a:spcAft>
              <a:buClr>
                <a:srgbClr val="075190"/>
              </a:buClr>
              <a:buSzPts val="2000"/>
              <a:buNone/>
              <a:defRPr sz="1125">
                <a:solidFill>
                  <a:srgbClr val="075190"/>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210" name="Google Shape;210;p48"/>
          <p:cNvSpPr txBox="1">
            <a:spLocks noGrp="1"/>
          </p:cNvSpPr>
          <p:nvPr>
            <p:ph type="body" idx="7"/>
          </p:nvPr>
        </p:nvSpPr>
        <p:spPr>
          <a:xfrm>
            <a:off x="6126579" y="2032742"/>
            <a:ext cx="2486348" cy="441429"/>
          </a:xfrm>
          <a:prstGeom prst="rect">
            <a:avLst/>
          </a:prstGeom>
          <a:noFill/>
          <a:ln>
            <a:noFill/>
          </a:ln>
        </p:spPr>
        <p:txBody>
          <a:bodyPr spcFirstLastPara="1" wrap="square" lIns="91425" tIns="45700" rIns="91425" bIns="45700" anchor="t" anchorCtr="0">
            <a:noAutofit/>
          </a:bodyPr>
          <a:lstStyle>
            <a:lvl1pPr marL="0" lvl="0" indent="0" algn="ctr">
              <a:lnSpc>
                <a:spcPct val="90000"/>
              </a:lnSpc>
              <a:spcBef>
                <a:spcPts val="563"/>
              </a:spcBef>
              <a:spcAft>
                <a:spcPts val="0"/>
              </a:spcAft>
              <a:buClr>
                <a:srgbClr val="075190"/>
              </a:buClr>
              <a:buSzPts val="2000"/>
              <a:buNone/>
              <a:defRPr sz="1125">
                <a:solidFill>
                  <a:srgbClr val="075190"/>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211" name="Google Shape;211;p48"/>
          <p:cNvSpPr txBox="1">
            <a:spLocks noGrp="1"/>
          </p:cNvSpPr>
          <p:nvPr>
            <p:ph type="body" idx="8"/>
          </p:nvPr>
        </p:nvSpPr>
        <p:spPr>
          <a:xfrm>
            <a:off x="8736483" y="2032742"/>
            <a:ext cx="2486348" cy="441429"/>
          </a:xfrm>
          <a:prstGeom prst="rect">
            <a:avLst/>
          </a:prstGeom>
          <a:noFill/>
          <a:ln>
            <a:noFill/>
          </a:ln>
        </p:spPr>
        <p:txBody>
          <a:bodyPr spcFirstLastPara="1" wrap="square" lIns="91425" tIns="45700" rIns="91425" bIns="45700" anchor="t" anchorCtr="0">
            <a:noAutofit/>
          </a:bodyPr>
          <a:lstStyle>
            <a:lvl1pPr marL="0" lvl="0" indent="0" algn="ctr">
              <a:lnSpc>
                <a:spcPct val="90000"/>
              </a:lnSpc>
              <a:spcBef>
                <a:spcPts val="563"/>
              </a:spcBef>
              <a:spcAft>
                <a:spcPts val="0"/>
              </a:spcAft>
              <a:buClr>
                <a:srgbClr val="075190"/>
              </a:buClr>
              <a:buSzPts val="2000"/>
              <a:buNone/>
              <a:defRPr sz="1125">
                <a:solidFill>
                  <a:srgbClr val="075190"/>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pic>
        <p:nvPicPr>
          <p:cNvPr id="13" name="Google Shape;27;p29">
            <a:extLst>
              <a:ext uri="{FF2B5EF4-FFF2-40B4-BE49-F238E27FC236}">
                <a16:creationId xmlns:a16="http://schemas.microsoft.com/office/drawing/2014/main" id="{F572769D-727C-8EF4-E57D-6D683927FCD6}"/>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Google Shape;487;p22">
            <a:extLst>
              <a:ext uri="{FF2B5EF4-FFF2-40B4-BE49-F238E27FC236}">
                <a16:creationId xmlns:a16="http://schemas.microsoft.com/office/drawing/2014/main" id="{9D9FF2CC-3A4B-86FA-E9E9-3A33228E0130}"/>
              </a:ext>
              <a:ext uri="{C183D7F6-B498-43B3-948B-1728B52AA6E4}">
                <adec:decorative xmlns:adec="http://schemas.microsoft.com/office/drawing/2017/decorative" val="1"/>
              </a:ext>
            </a:extLst>
          </p:cNvPr>
          <p:cNvSpPr/>
          <p:nvPr userDrawn="1"/>
        </p:nvSpPr>
        <p:spPr>
          <a:xfrm>
            <a:off x="2161559" y="2873482"/>
            <a:ext cx="52064" cy="457200"/>
          </a:xfrm>
          <a:prstGeom prst="rect">
            <a:avLst/>
          </a:prstGeom>
          <a:solidFill>
            <a:schemeClr val="accent2"/>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3" name="Google Shape;488;p22">
            <a:extLst>
              <a:ext uri="{FF2B5EF4-FFF2-40B4-BE49-F238E27FC236}">
                <a16:creationId xmlns:a16="http://schemas.microsoft.com/office/drawing/2014/main" id="{E398E546-8B5A-60E4-2537-20AFA92A7420}"/>
              </a:ext>
              <a:ext uri="{C183D7F6-B498-43B3-948B-1728B52AA6E4}">
                <adec:decorative xmlns:adec="http://schemas.microsoft.com/office/drawing/2017/decorative" val="1"/>
              </a:ext>
            </a:extLst>
          </p:cNvPr>
          <p:cNvSpPr/>
          <p:nvPr userDrawn="1"/>
        </p:nvSpPr>
        <p:spPr>
          <a:xfrm>
            <a:off x="4733816" y="2873482"/>
            <a:ext cx="52064" cy="457200"/>
          </a:xfrm>
          <a:prstGeom prst="rect">
            <a:avLst/>
          </a:prstGeom>
          <a:solidFill>
            <a:schemeClr val="accent2"/>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4" name="Google Shape;489;p22">
            <a:extLst>
              <a:ext uri="{FF2B5EF4-FFF2-40B4-BE49-F238E27FC236}">
                <a16:creationId xmlns:a16="http://schemas.microsoft.com/office/drawing/2014/main" id="{5380D88B-F623-8DD7-C776-4EF91B37D777}"/>
              </a:ext>
              <a:ext uri="{C183D7F6-B498-43B3-948B-1728B52AA6E4}">
                <adec:decorative xmlns:adec="http://schemas.microsoft.com/office/drawing/2017/decorative" val="1"/>
              </a:ext>
            </a:extLst>
          </p:cNvPr>
          <p:cNvSpPr/>
          <p:nvPr userDrawn="1"/>
        </p:nvSpPr>
        <p:spPr>
          <a:xfrm>
            <a:off x="7343719" y="2873482"/>
            <a:ext cx="52064" cy="457200"/>
          </a:xfrm>
          <a:prstGeom prst="rect">
            <a:avLst/>
          </a:prstGeom>
          <a:solidFill>
            <a:schemeClr val="accent2"/>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5" name="Google Shape;490;p22">
            <a:extLst>
              <a:ext uri="{FF2B5EF4-FFF2-40B4-BE49-F238E27FC236}">
                <a16:creationId xmlns:a16="http://schemas.microsoft.com/office/drawing/2014/main" id="{2A63E855-D384-6268-7D09-BA34CFA663C4}"/>
              </a:ext>
              <a:ext uri="{C183D7F6-B498-43B3-948B-1728B52AA6E4}">
                <adec:decorative xmlns:adec="http://schemas.microsoft.com/office/drawing/2017/decorative" val="1"/>
              </a:ext>
            </a:extLst>
          </p:cNvPr>
          <p:cNvSpPr/>
          <p:nvPr userDrawn="1"/>
        </p:nvSpPr>
        <p:spPr>
          <a:xfrm>
            <a:off x="9953623" y="2873482"/>
            <a:ext cx="52064" cy="457200"/>
          </a:xfrm>
          <a:prstGeom prst="rect">
            <a:avLst/>
          </a:prstGeom>
          <a:solidFill>
            <a:schemeClr val="accent2"/>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6" name="Google Shape;146;p42">
            <a:extLst>
              <a:ext uri="{FF2B5EF4-FFF2-40B4-BE49-F238E27FC236}">
                <a16:creationId xmlns:a16="http://schemas.microsoft.com/office/drawing/2014/main" id="{C73F654D-6A81-6E87-49BE-3DF19F9E2AC6}"/>
              </a:ext>
            </a:extLst>
          </p:cNvPr>
          <p:cNvSpPr txBox="1">
            <a:spLocks noGrp="1"/>
          </p:cNvSpPr>
          <p:nvPr>
            <p:ph type="title"/>
          </p:nvPr>
        </p:nvSpPr>
        <p:spPr>
          <a:xfrm>
            <a:off x="756740" y="68400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951630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3_Content with Caption" userDrawn="1">
  <p:cSld name="3_Content with Caption">
    <p:bg>
      <p:bgPr>
        <a:solidFill>
          <a:srgbClr val="075190"/>
        </a:solidFill>
        <a:effectLst/>
      </p:bgPr>
    </p:bg>
    <p:spTree>
      <p:nvGrpSpPr>
        <p:cNvPr id="1" name="Shape 220"/>
        <p:cNvGrpSpPr/>
        <p:nvPr/>
      </p:nvGrpSpPr>
      <p:grpSpPr>
        <a:xfrm>
          <a:off x="0" y="0"/>
          <a:ext cx="0" cy="0"/>
          <a:chOff x="0" y="0"/>
          <a:chExt cx="0" cy="0"/>
        </a:xfrm>
      </p:grpSpPr>
      <p:sp>
        <p:nvSpPr>
          <p:cNvPr id="221" name="Google Shape;221;p50"/>
          <p:cNvSpPr txBox="1">
            <a:spLocks noGrp="1"/>
          </p:cNvSpPr>
          <p:nvPr>
            <p:ph type="body" idx="1"/>
          </p:nvPr>
        </p:nvSpPr>
        <p:spPr>
          <a:xfrm>
            <a:off x="839788" y="4801687"/>
            <a:ext cx="3932237" cy="1565366"/>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lt1"/>
              </a:buClr>
              <a:buSzPts val="1600"/>
              <a:buNone/>
              <a:defRPr sz="900">
                <a:solidFill>
                  <a:schemeClr val="lt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222" name="Google Shape;222;p50"/>
          <p:cNvSpPr txBox="1">
            <a:spLocks noGrp="1"/>
          </p:cNvSpPr>
          <p:nvPr>
            <p:ph type="body" idx="2"/>
          </p:nvPr>
        </p:nvSpPr>
        <p:spPr>
          <a:xfrm>
            <a:off x="839788" y="4061463"/>
            <a:ext cx="3932237" cy="667295"/>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lt1"/>
              </a:buClr>
              <a:buSzPts val="2400"/>
              <a:buNone/>
              <a:defRPr sz="1350">
                <a:solidFill>
                  <a:schemeClr val="lt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pic>
        <p:nvPicPr>
          <p:cNvPr id="10" name="Google Shape;15;p27">
            <a:extLst>
              <a:ext uri="{FF2B5EF4-FFF2-40B4-BE49-F238E27FC236}">
                <a16:creationId xmlns:a16="http://schemas.microsoft.com/office/drawing/2014/main" id="{6A3058F1-7B9F-07E8-9994-DE41B1D9BA47}"/>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0347632" y="254555"/>
            <a:ext cx="1359785" cy="562044"/>
          </a:xfrm>
          <a:prstGeom prst="rect">
            <a:avLst/>
          </a:prstGeom>
          <a:noFill/>
          <a:ln>
            <a:noFill/>
          </a:ln>
        </p:spPr>
      </p:pic>
      <p:sp>
        <p:nvSpPr>
          <p:cNvPr id="2" name="Google Shape;55;p33">
            <a:extLst>
              <a:ext uri="{FF2B5EF4-FFF2-40B4-BE49-F238E27FC236}">
                <a16:creationId xmlns:a16="http://schemas.microsoft.com/office/drawing/2014/main" id="{1DBAB69E-9E68-F732-99DC-86FDBC852793}"/>
              </a:ext>
            </a:extLst>
          </p:cNvPr>
          <p:cNvSpPr/>
          <p:nvPr userDrawn="1"/>
        </p:nvSpPr>
        <p:spPr>
          <a:xfrm>
            <a:off x="0" y="6619075"/>
            <a:ext cx="12192000" cy="246888"/>
          </a:xfrm>
          <a:prstGeom prst="rect">
            <a:avLst/>
          </a:prstGeom>
          <a:solidFill>
            <a:schemeClr val="lt1"/>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3" name="Google Shape;132;p40">
            <a:extLst>
              <a:ext uri="{FF2B5EF4-FFF2-40B4-BE49-F238E27FC236}">
                <a16:creationId xmlns:a16="http://schemas.microsoft.com/office/drawing/2014/main" id="{1F595DA3-FF54-C766-29F6-B252D2897CE7}"/>
              </a:ext>
            </a:extLst>
          </p:cNvPr>
          <p:cNvSpPr txBox="1">
            <a:spLocks noGrp="1"/>
          </p:cNvSpPr>
          <p:nvPr>
            <p:ph type="title"/>
          </p:nvPr>
        </p:nvSpPr>
        <p:spPr>
          <a:xfrm>
            <a:off x="857139" y="2108120"/>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1"/>
                </a:solidFill>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 name="Google Shape;238;p1">
            <a:extLst>
              <a:ext uri="{FF2B5EF4-FFF2-40B4-BE49-F238E27FC236}">
                <a16:creationId xmlns:a16="http://schemas.microsoft.com/office/drawing/2014/main" id="{33151522-F92D-80DC-4A75-D96182698C3A}"/>
              </a:ext>
              <a:ext uri="{C183D7F6-B498-43B3-948B-1728B52AA6E4}">
                <adec:decorative xmlns:adec="http://schemas.microsoft.com/office/drawing/2017/decorative" val="1"/>
              </a:ext>
            </a:extLst>
          </p:cNvPr>
          <p:cNvSpPr/>
          <p:nvPr userDrawn="1"/>
        </p:nvSpPr>
        <p:spPr>
          <a:xfrm>
            <a:off x="838202" y="3531439"/>
            <a:ext cx="4539559" cy="45719"/>
          </a:xfrm>
          <a:prstGeom prst="rect">
            <a:avLst/>
          </a:prstGeom>
          <a:solidFill>
            <a:schemeClr val="bg1"/>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8329765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_Content with Caption" userDrawn="1">
  <p:cSld name="1_Content with Caption">
    <p:spTree>
      <p:nvGrpSpPr>
        <p:cNvPr id="1" name="Shape 226"/>
        <p:cNvGrpSpPr/>
        <p:nvPr/>
      </p:nvGrpSpPr>
      <p:grpSpPr>
        <a:xfrm>
          <a:off x="0" y="0"/>
          <a:ext cx="0" cy="0"/>
          <a:chOff x="0" y="0"/>
          <a:chExt cx="0" cy="0"/>
        </a:xfrm>
      </p:grpSpPr>
      <p:sp>
        <p:nvSpPr>
          <p:cNvPr id="227" name="Google Shape;227;p51"/>
          <p:cNvSpPr txBox="1">
            <a:spLocks noGrp="1"/>
          </p:cNvSpPr>
          <p:nvPr>
            <p:ph type="body" idx="1"/>
          </p:nvPr>
        </p:nvSpPr>
        <p:spPr>
          <a:xfrm>
            <a:off x="839788" y="4801687"/>
            <a:ext cx="3932237" cy="1565366"/>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dk1"/>
              </a:buClr>
              <a:buSzPts val="1200"/>
              <a:buNone/>
              <a:defRPr sz="675">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228" name="Google Shape;228;p51"/>
          <p:cNvSpPr txBox="1">
            <a:spLocks noGrp="1"/>
          </p:cNvSpPr>
          <p:nvPr>
            <p:ph type="body" idx="2"/>
          </p:nvPr>
        </p:nvSpPr>
        <p:spPr>
          <a:xfrm>
            <a:off x="839788" y="4061463"/>
            <a:ext cx="3932237" cy="667295"/>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dk1"/>
              </a:buClr>
              <a:buSzPts val="2400"/>
              <a:buNone/>
              <a:defRPr sz="1350">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pic>
        <p:nvPicPr>
          <p:cNvPr id="8" name="Google Shape;15;p27">
            <a:extLst>
              <a:ext uri="{FF2B5EF4-FFF2-40B4-BE49-F238E27FC236}">
                <a16:creationId xmlns:a16="http://schemas.microsoft.com/office/drawing/2014/main" id="{F985BDFF-2918-60B2-5390-6F8ACE24BD10}"/>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0347632" y="254559"/>
            <a:ext cx="1359785" cy="562045"/>
          </a:xfrm>
          <a:prstGeom prst="rect">
            <a:avLst/>
          </a:prstGeom>
          <a:noFill/>
          <a:ln>
            <a:noFill/>
          </a:ln>
        </p:spPr>
      </p:pic>
      <p:sp>
        <p:nvSpPr>
          <p:cNvPr id="3" name="Google Shape;132;p40">
            <a:extLst>
              <a:ext uri="{FF2B5EF4-FFF2-40B4-BE49-F238E27FC236}">
                <a16:creationId xmlns:a16="http://schemas.microsoft.com/office/drawing/2014/main" id="{3E08ECF7-E6CD-979F-8398-BBE45F4D39C0}"/>
              </a:ext>
            </a:extLst>
          </p:cNvPr>
          <p:cNvSpPr txBox="1">
            <a:spLocks noGrp="1"/>
          </p:cNvSpPr>
          <p:nvPr>
            <p:ph type="title"/>
          </p:nvPr>
        </p:nvSpPr>
        <p:spPr>
          <a:xfrm>
            <a:off x="857139" y="2108120"/>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Google Shape;238;p1">
            <a:extLst>
              <a:ext uri="{FF2B5EF4-FFF2-40B4-BE49-F238E27FC236}">
                <a16:creationId xmlns:a16="http://schemas.microsoft.com/office/drawing/2014/main" id="{F6424DBF-7DBF-06F6-BD7E-59D0F91E563E}"/>
              </a:ext>
              <a:ext uri="{C183D7F6-B498-43B3-948B-1728B52AA6E4}">
                <adec:decorative xmlns:adec="http://schemas.microsoft.com/office/drawing/2017/decorative" val="1"/>
              </a:ext>
            </a:extLst>
          </p:cNvPr>
          <p:cNvSpPr/>
          <p:nvPr userDrawn="1"/>
        </p:nvSpPr>
        <p:spPr>
          <a:xfrm>
            <a:off x="838202" y="3531439"/>
            <a:ext cx="4539559" cy="45719"/>
          </a:xfrm>
          <a:prstGeom prst="rect">
            <a:avLst/>
          </a:prstGeom>
          <a:solidFill>
            <a:srgbClr val="075190"/>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8905669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1_two content section" userDrawn="1">
  <p:cSld name="2_two content section">
    <p:spTree>
      <p:nvGrpSpPr>
        <p:cNvPr id="1" name="Shape 131"/>
        <p:cNvGrpSpPr/>
        <p:nvPr/>
      </p:nvGrpSpPr>
      <p:grpSpPr>
        <a:xfrm>
          <a:off x="0" y="0"/>
          <a:ext cx="0" cy="0"/>
          <a:chOff x="0" y="0"/>
          <a:chExt cx="0" cy="0"/>
        </a:xfrm>
      </p:grpSpPr>
      <p:pic>
        <p:nvPicPr>
          <p:cNvPr id="8" name="Google Shape;27;p29">
            <a:extLst>
              <a:ext uri="{FF2B5EF4-FFF2-40B4-BE49-F238E27FC236}">
                <a16:creationId xmlns:a16="http://schemas.microsoft.com/office/drawing/2014/main" id="{9E9438A6-51BE-5265-07DC-B018DA02A3D8}"/>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519085" y="6236744"/>
            <a:ext cx="568601" cy="464856"/>
          </a:xfrm>
          <a:prstGeom prst="rect">
            <a:avLst/>
          </a:prstGeom>
          <a:noFill/>
          <a:ln>
            <a:noFill/>
          </a:ln>
        </p:spPr>
      </p:pic>
      <p:sp>
        <p:nvSpPr>
          <p:cNvPr id="2" name="Rectangle 1">
            <a:extLst>
              <a:ext uri="{FF2B5EF4-FFF2-40B4-BE49-F238E27FC236}">
                <a16:creationId xmlns:a16="http://schemas.microsoft.com/office/drawing/2014/main" id="{E993D592-DBBE-5DB5-13C0-0F4B76DB0C20}"/>
              </a:ext>
            </a:extLst>
          </p:cNvPr>
          <p:cNvSpPr/>
          <p:nvPr userDrawn="1"/>
        </p:nvSpPr>
        <p:spPr>
          <a:xfrm>
            <a:off x="0" y="0"/>
            <a:ext cx="351057" cy="1803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C051D87-F763-0D02-428C-397A5D630CB2}"/>
              </a:ext>
            </a:extLst>
          </p:cNvPr>
          <p:cNvSpPr/>
          <p:nvPr userDrawn="1"/>
        </p:nvSpPr>
        <p:spPr>
          <a:xfrm>
            <a:off x="0" y="1803400"/>
            <a:ext cx="351057" cy="3429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FAE93CD-45C8-2DAC-6020-61A7E7503BBA}"/>
              </a:ext>
            </a:extLst>
          </p:cNvPr>
          <p:cNvSpPr/>
          <p:nvPr userDrawn="1"/>
        </p:nvSpPr>
        <p:spPr>
          <a:xfrm>
            <a:off x="0" y="5054600"/>
            <a:ext cx="351057" cy="18034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7107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Title slide" preserve="1" userDrawn="1">
  <p:cSld name="3-Title slide">
    <p:spTree>
      <p:nvGrpSpPr>
        <p:cNvPr id="1" name="Shape 28"/>
        <p:cNvGrpSpPr/>
        <p:nvPr/>
      </p:nvGrpSpPr>
      <p:grpSpPr>
        <a:xfrm>
          <a:off x="0" y="0"/>
          <a:ext cx="0" cy="0"/>
          <a:chOff x="0" y="0"/>
          <a:chExt cx="0" cy="0"/>
        </a:xfrm>
      </p:grpSpPr>
      <p:sp>
        <p:nvSpPr>
          <p:cNvPr id="29" name="Google Shape;29;p30"/>
          <p:cNvSpPr txBox="1">
            <a:spLocks noGrp="1"/>
          </p:cNvSpPr>
          <p:nvPr>
            <p:ph type="title"/>
          </p:nvPr>
        </p:nvSpPr>
        <p:spPr>
          <a:xfrm>
            <a:off x="1254931" y="4358090"/>
            <a:ext cx="6675412" cy="95976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a:buNone/>
              <a:defRPr sz="1800"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0"/>
          <p:cNvSpPr txBox="1">
            <a:spLocks noGrp="1"/>
          </p:cNvSpPr>
          <p:nvPr>
            <p:ph type="body" idx="1"/>
          </p:nvPr>
        </p:nvSpPr>
        <p:spPr>
          <a:xfrm>
            <a:off x="1254932" y="5323581"/>
            <a:ext cx="9604659" cy="1143280"/>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dk1"/>
              </a:buClr>
              <a:buSzPts val="1600"/>
              <a:buNone/>
              <a:defRPr sz="900" i="1">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33" name="Google Shape;33;p30"/>
          <p:cNvSpPr>
            <a:spLocks noGrp="1"/>
          </p:cNvSpPr>
          <p:nvPr>
            <p:ph type="pic" idx="3"/>
          </p:nvPr>
        </p:nvSpPr>
        <p:spPr>
          <a:xfrm>
            <a:off x="3" y="751441"/>
            <a:ext cx="12191999" cy="2888055"/>
          </a:xfrm>
          <a:prstGeom prst="rect">
            <a:avLst/>
          </a:prstGeom>
          <a:noFill/>
          <a:ln>
            <a:noFill/>
          </a:ln>
        </p:spPr>
        <p:txBody>
          <a:bodyPr/>
          <a:lstStyle>
            <a:lvl1pPr>
              <a:defRPr>
                <a:latin typeface="+mj-lt"/>
              </a:defRPr>
            </a:lvl1pPr>
          </a:lstStyle>
          <a:p>
            <a:endParaRPr lang="en-US"/>
          </a:p>
        </p:txBody>
      </p:sp>
      <p:pic>
        <p:nvPicPr>
          <p:cNvPr id="8" name="Google Shape;27;p29">
            <a:extLst>
              <a:ext uri="{FF2B5EF4-FFF2-40B4-BE49-F238E27FC236}">
                <a16:creationId xmlns:a16="http://schemas.microsoft.com/office/drawing/2014/main" id="{7AA2E2F3-13D0-39CB-F541-054E851B87BE}"/>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cxnSp>
        <p:nvCxnSpPr>
          <p:cNvPr id="2" name="Google Shape;377;p13">
            <a:extLst>
              <a:ext uri="{FF2B5EF4-FFF2-40B4-BE49-F238E27FC236}">
                <a16:creationId xmlns:a16="http://schemas.microsoft.com/office/drawing/2014/main" id="{9BFB2F77-18AC-A1A7-15DA-C933E18CEAE8}"/>
              </a:ext>
              <a:ext uri="{C183D7F6-B498-43B3-948B-1728B52AA6E4}">
                <adec:decorative xmlns:adec="http://schemas.microsoft.com/office/drawing/2017/decorative" val="1"/>
              </a:ext>
            </a:extLst>
          </p:cNvPr>
          <p:cNvCxnSpPr/>
          <p:nvPr userDrawn="1"/>
        </p:nvCxnSpPr>
        <p:spPr>
          <a:xfrm rot="10800000" flipH="1">
            <a:off x="1343861" y="4584905"/>
            <a:ext cx="1951119" cy="123"/>
          </a:xfrm>
          <a:prstGeom prst="straightConnector1">
            <a:avLst/>
          </a:prstGeom>
          <a:noFill/>
          <a:ln w="57150" cap="flat" cmpd="sng">
            <a:solidFill>
              <a:srgbClr val="BE1E2D"/>
            </a:solidFill>
            <a:prstDash val="solid"/>
            <a:miter lim="800000"/>
            <a:headEnd type="none" w="sm" len="sm"/>
            <a:tailEnd type="none" w="sm" len="sm"/>
          </a:ln>
        </p:spPr>
      </p:cxnSp>
    </p:spTree>
    <p:extLst>
      <p:ext uri="{BB962C8B-B14F-4D97-AF65-F5344CB8AC3E}">
        <p14:creationId xmlns:p14="http://schemas.microsoft.com/office/powerpoint/2010/main" val="151884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wo content section" preserve="1" userDrawn="1">
  <p:cSld name="1_two content section">
    <p:spTree>
      <p:nvGrpSpPr>
        <p:cNvPr id="1" name="Shape 131"/>
        <p:cNvGrpSpPr/>
        <p:nvPr/>
      </p:nvGrpSpPr>
      <p:grpSpPr>
        <a:xfrm>
          <a:off x="0" y="0"/>
          <a:ext cx="0" cy="0"/>
          <a:chOff x="0" y="0"/>
          <a:chExt cx="0" cy="0"/>
        </a:xfrm>
      </p:grpSpPr>
      <p:sp>
        <p:nvSpPr>
          <p:cNvPr id="132" name="Google Shape;132;p40"/>
          <p:cNvSpPr txBox="1">
            <a:spLocks noGrp="1"/>
          </p:cNvSpPr>
          <p:nvPr>
            <p:ph type="title"/>
          </p:nvPr>
        </p:nvSpPr>
        <p:spPr>
          <a:xfrm>
            <a:off x="857139" y="873470"/>
            <a:ext cx="10515600" cy="791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1800">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 name="Google Shape;27;p29">
            <a:extLst>
              <a:ext uri="{FF2B5EF4-FFF2-40B4-BE49-F238E27FC236}">
                <a16:creationId xmlns:a16="http://schemas.microsoft.com/office/drawing/2014/main" id="{9E9438A6-51BE-5265-07DC-B018DA02A3D8}"/>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4" name="Text Placeholder 3">
            <a:extLst>
              <a:ext uri="{FF2B5EF4-FFF2-40B4-BE49-F238E27FC236}">
                <a16:creationId xmlns:a16="http://schemas.microsoft.com/office/drawing/2014/main" id="{308E77D8-7528-C2D0-266F-82F1D7C90494}"/>
              </a:ext>
            </a:extLst>
          </p:cNvPr>
          <p:cNvSpPr>
            <a:spLocks noGrp="1"/>
          </p:cNvSpPr>
          <p:nvPr>
            <p:ph type="body" sz="quarter" idx="10"/>
          </p:nvPr>
        </p:nvSpPr>
        <p:spPr>
          <a:xfrm>
            <a:off x="857249" y="1748613"/>
            <a:ext cx="10472739" cy="4568825"/>
          </a:xfrm>
        </p:spPr>
        <p:txBody>
          <a:bodyPr/>
          <a:lstStyle>
            <a:lvl1pPr marL="129481" indent="-129481">
              <a:buSzPct val="100000"/>
              <a:buFont typeface="Wingdings" panose="05000000000000000000" pitchFamily="2" charset="2"/>
              <a:buChar char="§"/>
              <a:defRPr lang="en-US" sz="900" b="0" i="0" u="none" strike="noStrike" cap="none" smtClean="0">
                <a:solidFill>
                  <a:schemeClr val="dk1"/>
                </a:solidFill>
                <a:latin typeface="+mn-lt"/>
                <a:ea typeface="Titillium Web"/>
                <a:cs typeface="Titillium Web"/>
                <a:sym typeface="Titillium Web"/>
              </a:defRPr>
            </a:lvl1pPr>
            <a:lvl2pPr marL="417017" indent="-192881">
              <a:defRPr lang="en-US" sz="900" b="0" i="0" u="none" strike="noStrike" cap="none" dirty="0" smtClean="0">
                <a:solidFill>
                  <a:schemeClr val="dk1"/>
                </a:solidFill>
                <a:latin typeface="+mn-lt"/>
                <a:ea typeface="Titillium Web"/>
                <a:cs typeface="Titillium Web"/>
                <a:sym typeface="Titillium Web"/>
              </a:defRPr>
            </a:lvl2pPr>
            <a:lvl3pPr marL="643831" indent="-192881">
              <a:defRPr lang="en-US" sz="788" b="0" i="0" u="none" strike="noStrike" cap="none" dirty="0" smtClean="0">
                <a:solidFill>
                  <a:schemeClr val="dk1"/>
                </a:solidFill>
                <a:latin typeface="+mn-lt"/>
                <a:ea typeface="Titillium Web"/>
                <a:cs typeface="Titillium Web"/>
                <a:sym typeface="Titillium Web"/>
              </a:defRPr>
            </a:lvl3pPr>
            <a:lvl4pPr marL="868859" indent="-160735">
              <a:defRPr lang="en-US" sz="675" b="0" i="0" u="none" strike="noStrike" cap="none" dirty="0" smtClean="0">
                <a:solidFill>
                  <a:schemeClr val="dk1"/>
                </a:solidFill>
                <a:latin typeface="+mn-lt"/>
                <a:ea typeface="Titillium Web"/>
                <a:cs typeface="Titillium Web"/>
                <a:sym typeface="Titillium Web"/>
              </a:defRPr>
            </a:lvl4pPr>
            <a:lvl5pPr marL="1092994" indent="-160735">
              <a:defRPr lang="en-US" sz="619" b="0" i="0" u="none" strike="noStrike" cap="none" dirty="0">
                <a:solidFill>
                  <a:schemeClr val="dk1"/>
                </a:solidFill>
                <a:latin typeface="+mn-lt"/>
                <a:ea typeface="Titillium Web"/>
                <a:cs typeface="Titillium Web"/>
                <a:sym typeface="Titillium Web"/>
              </a:defRPr>
            </a:lvl5pPr>
          </a:lstStyle>
          <a:p>
            <a:pPr lvl="0"/>
            <a:r>
              <a:rPr lang="en-US"/>
              <a:t>Click to edit Master text styles</a:t>
            </a:r>
          </a:p>
          <a:p>
            <a:pPr marL="320576" marR="0" lvl="1" indent="-96441" algn="l" rtl="0">
              <a:lnSpc>
                <a:spcPct val="90000"/>
              </a:lnSpc>
              <a:spcBef>
                <a:spcPts val="281"/>
              </a:spcBef>
              <a:spcAft>
                <a:spcPts val="0"/>
              </a:spcAft>
              <a:buClr>
                <a:schemeClr val="accent1"/>
              </a:buClr>
              <a:buSzPct val="100000"/>
              <a:buFont typeface="Arial"/>
              <a:buChar char="•"/>
            </a:pPr>
            <a:r>
              <a:rPr lang="en-US"/>
              <a:t>Second level</a:t>
            </a:r>
          </a:p>
          <a:p>
            <a:pPr marL="547391" marR="0" lvl="2" indent="-96441" algn="l" rtl="0">
              <a:lnSpc>
                <a:spcPct val="90000"/>
              </a:lnSpc>
              <a:spcBef>
                <a:spcPts val="281"/>
              </a:spcBef>
              <a:spcAft>
                <a:spcPts val="0"/>
              </a:spcAft>
              <a:buClr>
                <a:schemeClr val="accent2"/>
              </a:buClr>
              <a:buSzPct val="100000"/>
              <a:buFont typeface="Wingdings" panose="05000000000000000000" pitchFamily="2" charset="2"/>
              <a:buChar char="§"/>
            </a:pPr>
            <a:r>
              <a:rPr lang="en-US"/>
              <a:t>Third level</a:t>
            </a:r>
          </a:p>
          <a:p>
            <a:pPr marL="804566" marR="0" lvl="3" indent="-96441" algn="l" rtl="0">
              <a:lnSpc>
                <a:spcPct val="90000"/>
              </a:lnSpc>
              <a:spcBef>
                <a:spcPts val="281"/>
              </a:spcBef>
              <a:spcAft>
                <a:spcPts val="0"/>
              </a:spcAft>
              <a:buClr>
                <a:schemeClr val="accent3"/>
              </a:buClr>
              <a:buSzPct val="100000"/>
              <a:buFont typeface="Arial" panose="020B0604020202020204" pitchFamily="34" charset="0"/>
              <a:buChar char="•"/>
            </a:pPr>
            <a:r>
              <a:rPr lang="en-US"/>
              <a:t>Fourth level</a:t>
            </a:r>
          </a:p>
          <a:p>
            <a:pPr marL="1028700" marR="0" lvl="4" indent="-96441" algn="l" rtl="0">
              <a:lnSpc>
                <a:spcPct val="90000"/>
              </a:lnSpc>
              <a:spcBef>
                <a:spcPts val="281"/>
              </a:spcBef>
              <a:spcAft>
                <a:spcPts val="0"/>
              </a:spcAft>
              <a:buClr>
                <a:schemeClr val="accent4"/>
              </a:buClr>
              <a:buSzPct val="100000"/>
              <a:buFont typeface="Wingdings" panose="05000000000000000000" pitchFamily="2" charset="2"/>
              <a:buChar char="§"/>
            </a:pPr>
            <a:r>
              <a:rPr lang="en-US"/>
              <a:t>Fifth level</a:t>
            </a:r>
          </a:p>
        </p:txBody>
      </p:sp>
    </p:spTree>
    <p:extLst>
      <p:ext uri="{BB962C8B-B14F-4D97-AF65-F5344CB8AC3E}">
        <p14:creationId xmlns:p14="http://schemas.microsoft.com/office/powerpoint/2010/main" val="295973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Inner with text" userDrawn="1">
  <p:cSld name="1_Inner with text">
    <p:spTree>
      <p:nvGrpSpPr>
        <p:cNvPr id="1" name="Shape 42"/>
        <p:cNvGrpSpPr/>
        <p:nvPr/>
      </p:nvGrpSpPr>
      <p:grpSpPr>
        <a:xfrm>
          <a:off x="0" y="0"/>
          <a:ext cx="0" cy="0"/>
          <a:chOff x="0" y="0"/>
          <a:chExt cx="0" cy="0"/>
        </a:xfrm>
      </p:grpSpPr>
      <p:sp>
        <p:nvSpPr>
          <p:cNvPr id="45" name="Google Shape;45;p32"/>
          <p:cNvSpPr txBox="1">
            <a:spLocks noGrp="1"/>
          </p:cNvSpPr>
          <p:nvPr>
            <p:ph type="body" idx="2"/>
          </p:nvPr>
        </p:nvSpPr>
        <p:spPr>
          <a:xfrm>
            <a:off x="6459585" y="1801509"/>
            <a:ext cx="4400007" cy="1189877"/>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0"/>
              </a:spcBef>
              <a:spcAft>
                <a:spcPts val="0"/>
              </a:spcAft>
              <a:buClr>
                <a:schemeClr val="dk1"/>
              </a:buClr>
              <a:buSzPts val="1600"/>
              <a:buNone/>
              <a:defRPr sz="900">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46" name="Google Shape;46;p32"/>
          <p:cNvSpPr txBox="1">
            <a:spLocks noGrp="1"/>
          </p:cNvSpPr>
          <p:nvPr>
            <p:ph type="body" idx="3"/>
          </p:nvPr>
        </p:nvSpPr>
        <p:spPr>
          <a:xfrm>
            <a:off x="6459585" y="3956880"/>
            <a:ext cx="4400007" cy="1189877"/>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0"/>
              </a:spcBef>
              <a:spcAft>
                <a:spcPts val="0"/>
              </a:spcAft>
              <a:buClr>
                <a:schemeClr val="dk1"/>
              </a:buClr>
              <a:buSzPts val="1600"/>
              <a:buNone/>
              <a:defRPr sz="900">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48" name="Google Shape;48;p32"/>
          <p:cNvSpPr txBox="1">
            <a:spLocks noGrp="1"/>
          </p:cNvSpPr>
          <p:nvPr>
            <p:ph type="body" idx="4"/>
          </p:nvPr>
        </p:nvSpPr>
        <p:spPr>
          <a:xfrm>
            <a:off x="6459585" y="1295239"/>
            <a:ext cx="4400007" cy="350682"/>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0"/>
              </a:spcBef>
              <a:spcAft>
                <a:spcPts val="0"/>
              </a:spcAft>
              <a:buClr>
                <a:schemeClr val="dk1"/>
              </a:buClr>
              <a:buSzPts val="2000"/>
              <a:buNone/>
              <a:defRPr sz="1125" b="0">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49" name="Google Shape;49;p32"/>
          <p:cNvSpPr txBox="1">
            <a:spLocks noGrp="1"/>
          </p:cNvSpPr>
          <p:nvPr>
            <p:ph type="body" idx="5"/>
          </p:nvPr>
        </p:nvSpPr>
        <p:spPr>
          <a:xfrm>
            <a:off x="6459585" y="3474128"/>
            <a:ext cx="4400007" cy="350682"/>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0"/>
              </a:spcBef>
              <a:spcAft>
                <a:spcPts val="0"/>
              </a:spcAft>
              <a:buClr>
                <a:schemeClr val="dk1"/>
              </a:buClr>
              <a:buSzPts val="2800"/>
              <a:buNone/>
              <a:defRPr sz="1125">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pic>
        <p:nvPicPr>
          <p:cNvPr id="12" name="Google Shape;27;p29">
            <a:extLst>
              <a:ext uri="{FF2B5EF4-FFF2-40B4-BE49-F238E27FC236}">
                <a16:creationId xmlns:a16="http://schemas.microsoft.com/office/drawing/2014/main" id="{B51CC974-B878-E798-7339-E559645BDC90}"/>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Google Shape;23;p29">
            <a:extLst>
              <a:ext uri="{FF2B5EF4-FFF2-40B4-BE49-F238E27FC236}">
                <a16:creationId xmlns:a16="http://schemas.microsoft.com/office/drawing/2014/main" id="{E2B3382E-62A0-6765-B69C-02A55C207D19}"/>
              </a:ext>
            </a:extLst>
          </p:cNvPr>
          <p:cNvSpPr txBox="1">
            <a:spLocks noGrp="1"/>
          </p:cNvSpPr>
          <p:nvPr>
            <p:ph type="title"/>
          </p:nvPr>
        </p:nvSpPr>
        <p:spPr>
          <a:xfrm>
            <a:off x="808039" y="508639"/>
            <a:ext cx="4798679" cy="96549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Titillium Web"/>
              <a:buNone/>
              <a:defRPr sz="1575" b="0">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 name="Text Placeholder 2">
            <a:extLst>
              <a:ext uri="{FF2B5EF4-FFF2-40B4-BE49-F238E27FC236}">
                <a16:creationId xmlns:a16="http://schemas.microsoft.com/office/drawing/2014/main" id="{3515688C-6440-B183-E8EF-A6E53D8C4632}"/>
              </a:ext>
            </a:extLst>
          </p:cNvPr>
          <p:cNvSpPr>
            <a:spLocks noGrp="1"/>
          </p:cNvSpPr>
          <p:nvPr>
            <p:ph type="body" sz="quarter" idx="10"/>
          </p:nvPr>
        </p:nvSpPr>
        <p:spPr>
          <a:xfrm>
            <a:off x="808039" y="1535189"/>
            <a:ext cx="4798679" cy="4668765"/>
          </a:xfrm>
        </p:spPr>
        <p:txBody>
          <a:bodyPr>
            <a:normAutofit/>
          </a:bodyPr>
          <a:lstStyle>
            <a:lvl1pPr marL="96441" indent="-96441">
              <a:buClrTx/>
              <a:buSzPct val="100000"/>
              <a:buFont typeface="Wingdings" panose="05000000000000000000" pitchFamily="2" charset="2"/>
              <a:buChar char="§"/>
              <a:defRPr sz="900">
                <a:latin typeface="+mn-lt"/>
              </a:defRPr>
            </a:lvl1pPr>
            <a:lvl2pPr marL="320576" indent="-96441">
              <a:buClr>
                <a:schemeClr val="accent1"/>
              </a:buClr>
              <a:buSzPct val="100000"/>
              <a:defRPr sz="900">
                <a:latin typeface="+mn-lt"/>
              </a:defRPr>
            </a:lvl2pPr>
            <a:lvl3pPr marL="547391" indent="-96441">
              <a:buClr>
                <a:schemeClr val="accent2"/>
              </a:buClr>
              <a:buSzPct val="100000"/>
              <a:buFont typeface="Wingdings" panose="05000000000000000000" pitchFamily="2" charset="2"/>
              <a:buChar char="§"/>
              <a:defRPr sz="788">
                <a:latin typeface="+mn-lt"/>
              </a:defRPr>
            </a:lvl3pPr>
            <a:lvl4pPr marL="804566" indent="-96441">
              <a:buClr>
                <a:schemeClr val="accent3"/>
              </a:buClr>
              <a:buSzPct val="100000"/>
              <a:buFont typeface="Arial" panose="020B0604020202020204" pitchFamily="34" charset="0"/>
              <a:buChar char="•"/>
              <a:defRPr sz="675">
                <a:latin typeface="+mn-lt"/>
              </a:defRPr>
            </a:lvl4pPr>
            <a:lvl5pPr marL="1028700" indent="-96441">
              <a:buClr>
                <a:schemeClr val="accent4"/>
              </a:buClr>
              <a:buSzPct val="100000"/>
              <a:buFont typeface="Wingdings" panose="05000000000000000000" pitchFamily="2" charset="2"/>
              <a:buChar char="§"/>
              <a:defRPr sz="619">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9599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Section header " userDrawn="1">
  <p:cSld name="1_Section header ">
    <p:bg>
      <p:bgPr>
        <a:solidFill>
          <a:srgbClr val="075190"/>
        </a:solidFill>
        <a:effectLst/>
      </p:bgPr>
    </p:bg>
    <p:spTree>
      <p:nvGrpSpPr>
        <p:cNvPr id="1" name="Shape 52"/>
        <p:cNvGrpSpPr/>
        <p:nvPr/>
      </p:nvGrpSpPr>
      <p:grpSpPr>
        <a:xfrm>
          <a:off x="0" y="0"/>
          <a:ext cx="0" cy="0"/>
          <a:chOff x="0" y="0"/>
          <a:chExt cx="0" cy="0"/>
        </a:xfrm>
      </p:grpSpPr>
      <p:sp>
        <p:nvSpPr>
          <p:cNvPr id="53" name="Google Shape;53;p33"/>
          <p:cNvSpPr txBox="1">
            <a:spLocks noGrp="1"/>
          </p:cNvSpPr>
          <p:nvPr>
            <p:ph type="title"/>
          </p:nvPr>
        </p:nvSpPr>
        <p:spPr>
          <a:xfrm>
            <a:off x="1449520" y="1114365"/>
            <a:ext cx="8490859" cy="96549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Titillium Web"/>
              <a:buNone/>
              <a:defRPr sz="2025" b="1">
                <a:solidFill>
                  <a:schemeClr val="lt1"/>
                </a:solidFill>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p:nvPr/>
        </p:nvSpPr>
        <p:spPr>
          <a:xfrm>
            <a:off x="0" y="6619075"/>
            <a:ext cx="12192000" cy="246888"/>
          </a:xfrm>
          <a:prstGeom prst="rect">
            <a:avLst/>
          </a:prstGeom>
          <a:solidFill>
            <a:schemeClr val="lt1"/>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pic>
        <p:nvPicPr>
          <p:cNvPr id="8" name="Google Shape;27;p29">
            <a:extLst>
              <a:ext uri="{FF2B5EF4-FFF2-40B4-BE49-F238E27FC236}">
                <a16:creationId xmlns:a16="http://schemas.microsoft.com/office/drawing/2014/main" id="{0F95E99E-FB3B-18A4-96D7-F81889E5FB91}"/>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69"/>
            <a:ext cx="568601" cy="464841"/>
          </a:xfrm>
          <a:prstGeom prst="rect">
            <a:avLst/>
          </a:prstGeom>
          <a:noFill/>
          <a:ln>
            <a:noFill/>
          </a:ln>
        </p:spPr>
      </p:pic>
      <p:cxnSp>
        <p:nvCxnSpPr>
          <p:cNvPr id="2" name="Google Shape;296;p7">
            <a:extLst>
              <a:ext uri="{FF2B5EF4-FFF2-40B4-BE49-F238E27FC236}">
                <a16:creationId xmlns:a16="http://schemas.microsoft.com/office/drawing/2014/main" id="{1D1EBC33-0A52-78AA-19F2-4307A0251904}"/>
              </a:ext>
            </a:extLst>
          </p:cNvPr>
          <p:cNvCxnSpPr/>
          <p:nvPr userDrawn="1"/>
        </p:nvCxnSpPr>
        <p:spPr>
          <a:xfrm>
            <a:off x="1156281" y="1396553"/>
            <a:ext cx="0" cy="1348966"/>
          </a:xfrm>
          <a:prstGeom prst="straightConnector1">
            <a:avLst/>
          </a:prstGeom>
          <a:ln w="57150">
            <a:headEnd type="none" w="sm" len="sm"/>
            <a:tailEnd type="none" w="sm" len="sm"/>
          </a:ln>
        </p:spPr>
        <p:style>
          <a:lnRef idx="1">
            <a:schemeClr val="accent3"/>
          </a:lnRef>
          <a:fillRef idx="0">
            <a:schemeClr val="accent3"/>
          </a:fillRef>
          <a:effectRef idx="0">
            <a:schemeClr val="accent3"/>
          </a:effectRef>
          <a:fontRef idx="minor">
            <a:schemeClr val="tx1"/>
          </a:fontRef>
        </p:style>
      </p:cxnSp>
      <p:sp>
        <p:nvSpPr>
          <p:cNvPr id="4" name="Text Placeholder 2">
            <a:extLst>
              <a:ext uri="{FF2B5EF4-FFF2-40B4-BE49-F238E27FC236}">
                <a16:creationId xmlns:a16="http://schemas.microsoft.com/office/drawing/2014/main" id="{98A9BB2A-B9F7-0531-CEDE-A04D82675EFE}"/>
              </a:ext>
            </a:extLst>
          </p:cNvPr>
          <p:cNvSpPr>
            <a:spLocks noGrp="1"/>
          </p:cNvSpPr>
          <p:nvPr>
            <p:ph type="body" sz="quarter" idx="10"/>
          </p:nvPr>
        </p:nvSpPr>
        <p:spPr>
          <a:xfrm>
            <a:off x="1449519" y="2111928"/>
            <a:ext cx="8490855" cy="4141520"/>
          </a:xfrm>
        </p:spPr>
        <p:txBody>
          <a:bodyPr>
            <a:normAutofit/>
          </a:bodyPr>
          <a:lstStyle>
            <a:lvl1pPr marL="160735" indent="-160735">
              <a:buClr>
                <a:schemeClr val="bg1"/>
              </a:buClr>
              <a:buNone/>
              <a:defRPr lang="en-US" sz="900" b="0" i="0" u="none" strike="noStrike" cap="none" dirty="0">
                <a:solidFill>
                  <a:schemeClr val="bg1"/>
                </a:solidFill>
                <a:latin typeface="+mn-lt"/>
                <a:ea typeface="Titillium Web"/>
                <a:cs typeface="Titillium Web"/>
                <a:sym typeface="Titillium Web"/>
              </a:defRPr>
            </a:lvl1pPr>
            <a:lvl2pPr marL="320576" indent="-96441">
              <a:buClr>
                <a:schemeClr val="accent6"/>
              </a:buClr>
              <a:buSzPct val="100000"/>
              <a:defRPr sz="900">
                <a:solidFill>
                  <a:schemeClr val="bg1"/>
                </a:solidFill>
                <a:latin typeface="+mn-lt"/>
              </a:defRPr>
            </a:lvl2pPr>
            <a:lvl3pPr marL="547391" indent="-96441">
              <a:buClr>
                <a:schemeClr val="accent2"/>
              </a:buClr>
              <a:buSzPct val="100000"/>
              <a:buFont typeface="Wingdings" panose="05000000000000000000" pitchFamily="2" charset="2"/>
              <a:buChar char="§"/>
              <a:defRPr sz="788">
                <a:solidFill>
                  <a:schemeClr val="bg1"/>
                </a:solidFill>
                <a:latin typeface="+mn-lt"/>
              </a:defRPr>
            </a:lvl3pPr>
            <a:lvl4pPr marL="804566" indent="-96441">
              <a:buClr>
                <a:schemeClr val="accent1">
                  <a:lumMod val="20000"/>
                  <a:lumOff val="80000"/>
                </a:schemeClr>
              </a:buClr>
              <a:buSzPct val="100000"/>
              <a:buFont typeface="Arial" panose="020B0604020202020204" pitchFamily="34" charset="0"/>
              <a:buChar char="•"/>
              <a:defRPr sz="675">
                <a:solidFill>
                  <a:schemeClr val="bg1"/>
                </a:solidFill>
                <a:latin typeface="+mn-lt"/>
              </a:defRPr>
            </a:lvl4pPr>
            <a:lvl5pPr marL="1028700" indent="-96441">
              <a:buClr>
                <a:schemeClr val="accent5"/>
              </a:buClr>
              <a:buSzPct val="100000"/>
              <a:buFont typeface="Wingdings" panose="05000000000000000000" pitchFamily="2" charset="2"/>
              <a:buChar char="§"/>
              <a:defRPr sz="619">
                <a:solidFill>
                  <a:schemeClr val="bg1"/>
                </a:solidFill>
                <a:latin typeface="+mn-lt"/>
              </a:defRPr>
            </a:lvl5pPr>
          </a:lstStyle>
          <a:p>
            <a:pPr marL="96441" marR="0" lvl="0" indent="-96441" algn="l" rtl="0">
              <a:lnSpc>
                <a:spcPct val="90000"/>
              </a:lnSpc>
              <a:spcBef>
                <a:spcPts val="563"/>
              </a:spcBef>
              <a:spcAft>
                <a:spcPts val="0"/>
              </a:spcAft>
              <a:buClr>
                <a:schemeClr val="accent3"/>
              </a:buClr>
              <a:buSzPct val="100000"/>
              <a:buFont typeface="Wingdings" panose="05000000000000000000" pitchFamily="2" charset="2"/>
              <a:buChar cha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90676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theme" Target="../theme/theme2.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90B616-241D-4DFE-BC2F-C001ED77E825}"/>
              </a:ext>
            </a:extLst>
          </p:cNvPr>
          <p:cNvSpPr>
            <a:spLocks noGrp="1"/>
          </p:cNvSpPr>
          <p:nvPr>
            <p:ph type="title"/>
          </p:nvPr>
        </p:nvSpPr>
        <p:spPr>
          <a:xfrm>
            <a:off x="230124" y="457200"/>
            <a:ext cx="11731752" cy="630936"/>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A8AE909E-CC4A-4E51-BC02-B893225D2B31}"/>
              </a:ext>
            </a:extLst>
          </p:cNvPr>
          <p:cNvSpPr>
            <a:spLocks noGrp="1"/>
          </p:cNvSpPr>
          <p:nvPr>
            <p:ph type="body" idx="1"/>
          </p:nvPr>
        </p:nvSpPr>
        <p:spPr>
          <a:xfrm>
            <a:off x="230124" y="1825625"/>
            <a:ext cx="1173175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B6EE4-1695-4DD6-9758-84FFE963D6AE}"/>
              </a:ext>
            </a:extLst>
          </p:cNvPr>
          <p:cNvSpPr>
            <a:spLocks noGrp="1"/>
          </p:cNvSpPr>
          <p:nvPr>
            <p:ph type="dt" sz="half" idx="2"/>
          </p:nvPr>
        </p:nvSpPr>
        <p:spPr>
          <a:xfrm>
            <a:off x="230124"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FDAD0-21E9-42D0-8C63-C6563197FC13}" type="datetimeFigureOut">
              <a:rPr lang="en-US" smtClean="0"/>
              <a:t>7/10/2024</a:t>
            </a:fld>
            <a:endParaRPr lang="en-US"/>
          </a:p>
        </p:txBody>
      </p:sp>
      <p:sp>
        <p:nvSpPr>
          <p:cNvPr id="5" name="Footer Placeholder 4">
            <a:extLst>
              <a:ext uri="{FF2B5EF4-FFF2-40B4-BE49-F238E27FC236}">
                <a16:creationId xmlns:a16="http://schemas.microsoft.com/office/drawing/2014/main" id="{7B43250D-A8F9-4682-AD84-FD37BCAA6297}"/>
              </a:ext>
            </a:extLst>
          </p:cNvPr>
          <p:cNvSpPr>
            <a:spLocks noGrp="1"/>
          </p:cNvSpPr>
          <p:nvPr>
            <p:ph type="ftr" sz="quarter" idx="3"/>
          </p:nvPr>
        </p:nvSpPr>
        <p:spPr>
          <a:xfrm>
            <a:off x="3129280" y="6356350"/>
            <a:ext cx="59334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E1A788-841D-41AB-A983-152B6532F723}"/>
              </a:ext>
            </a:extLst>
          </p:cNvPr>
          <p:cNvSpPr>
            <a:spLocks noGrp="1"/>
          </p:cNvSpPr>
          <p:nvPr>
            <p:ph type="sldNum" sz="quarter" idx="4"/>
          </p:nvPr>
        </p:nvSpPr>
        <p:spPr>
          <a:xfrm>
            <a:off x="921867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E3823-CC86-4AC6-95C0-DC3ECA80FD88}" type="slidenum">
              <a:rPr lang="en-US" smtClean="0"/>
              <a:t>‹#›</a:t>
            </a:fld>
            <a:endParaRPr lang="en-US"/>
          </a:p>
        </p:txBody>
      </p:sp>
    </p:spTree>
    <p:extLst>
      <p:ext uri="{BB962C8B-B14F-4D97-AF65-F5344CB8AC3E}">
        <p14:creationId xmlns:p14="http://schemas.microsoft.com/office/powerpoint/2010/main" val="18289874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ctr" defTabSz="914400" rtl="0" eaLnBrk="1" latinLnBrk="0" hangingPunct="1">
        <a:lnSpc>
          <a:spcPct val="90000"/>
        </a:lnSpc>
        <a:spcBef>
          <a:spcPts val="100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838200" y="3090912"/>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itillium Web"/>
              <a:buNone/>
              <a:defRPr sz="4400" b="0" i="0" u="none" strike="noStrike" cap="none">
                <a:solidFill>
                  <a:schemeClr val="dk1"/>
                </a:solidFill>
                <a:latin typeface="Titillium Web"/>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6"/>
          <p:cNvSpPr txBox="1">
            <a:spLocks noGrp="1"/>
          </p:cNvSpPr>
          <p:nvPr>
            <p:ph type="body" idx="1"/>
          </p:nvPr>
        </p:nvSpPr>
        <p:spPr>
          <a:xfrm>
            <a:off x="838200" y="4563291"/>
            <a:ext cx="10515600" cy="16136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Titillium Web"/>
                <a:ea typeface="Titillium Web"/>
                <a:cs typeface="Titillium Web"/>
                <a:sym typeface="Titillium Web"/>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tillium Web"/>
                <a:ea typeface="Titillium Web"/>
                <a:cs typeface="Titillium Web"/>
                <a:sym typeface="Titillium Web"/>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tillium Web"/>
                <a:ea typeface="Titillium Web"/>
                <a:cs typeface="Titillium Web"/>
                <a:sym typeface="Titillium Web"/>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6"/>
          <p:cNvSpPr/>
          <p:nvPr/>
        </p:nvSpPr>
        <p:spPr>
          <a:xfrm>
            <a:off x="2" y="6618337"/>
            <a:ext cx="11823300" cy="246888"/>
          </a:xfrm>
          <a:prstGeom prst="rect">
            <a:avLst/>
          </a:prstGeom>
          <a:solidFill>
            <a:srgbClr val="075190"/>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10" name="Google Shape;10;p26"/>
          <p:cNvSpPr/>
          <p:nvPr/>
        </p:nvSpPr>
        <p:spPr>
          <a:xfrm>
            <a:off x="10363200" y="6618337"/>
            <a:ext cx="1828800" cy="246888"/>
          </a:xfrm>
          <a:prstGeom prst="rect">
            <a:avLst/>
          </a:prstGeom>
          <a:solidFill>
            <a:srgbClr val="F9A21A"/>
          </a:solidFill>
          <a:ln>
            <a:noFill/>
          </a:ln>
        </p:spPr>
        <p:txBody>
          <a:bodyPr spcFirstLastPara="1" wrap="square" lIns="51427" tIns="51427" rIns="51427" bIns="5142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788" b="0" i="0" u="none" strike="noStrike" cap="none">
              <a:solidFill>
                <a:srgbClr val="000000"/>
              </a:solidFill>
              <a:latin typeface="Arial"/>
              <a:ea typeface="Arial"/>
              <a:cs typeface="Arial"/>
              <a:sym typeface="Arial"/>
            </a:endParaRPr>
          </a:p>
        </p:txBody>
      </p:sp>
      <p:sp>
        <p:nvSpPr>
          <p:cNvPr id="2" name="Google Shape;10;p26">
            <a:extLst>
              <a:ext uri="{FF2B5EF4-FFF2-40B4-BE49-F238E27FC236}">
                <a16:creationId xmlns:a16="http://schemas.microsoft.com/office/drawing/2014/main" id="{39278194-149E-7248-5A15-5E78B0DCEFA0}"/>
              </a:ext>
            </a:extLst>
          </p:cNvPr>
          <p:cNvSpPr/>
          <p:nvPr userDrawn="1"/>
        </p:nvSpPr>
        <p:spPr>
          <a:xfrm>
            <a:off x="8534400" y="6618337"/>
            <a:ext cx="1828800" cy="246888"/>
          </a:xfrm>
          <a:prstGeom prst="rect">
            <a:avLst/>
          </a:prstGeom>
          <a:solidFill>
            <a:schemeClr val="accent2"/>
          </a:solidFill>
          <a:ln>
            <a:noFill/>
          </a:ln>
        </p:spPr>
        <p:txBody>
          <a:bodyPr spcFirstLastPara="1" wrap="square" lIns="51427" tIns="51427" rIns="51427" bIns="5142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788"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4423239"/>
      </p:ext>
    </p:extLst>
  </p:cSld>
  <p:clrMap bg1="lt1" tx1="dk1" bg2="dk2" tx2="lt2" accent1="accent1" accent2="accent2" accent3="accent3" accent4="accent4" accent5="accent5" accent6="accent6" hlink="hlink" folHlink="folHlink"/>
  <p:sldLayoutIdLst>
    <p:sldLayoutId id="2147483696" r:id="rId1"/>
    <p:sldLayoutId id="2147483679" r:id="rId2"/>
    <p:sldLayoutId id="2147483680" r:id="rId3"/>
    <p:sldLayoutId id="2147483681" r:id="rId4"/>
    <p:sldLayoutId id="2147483682" r:id="rId5"/>
    <p:sldLayoutId id="2147483684" r:id="rId6"/>
    <p:sldLayoutId id="2147483685" r:id="rId7"/>
    <p:sldLayoutId id="2147483686" r:id="rId8"/>
    <p:sldLayoutId id="2147483687" r:id="rId9"/>
    <p:sldLayoutId id="2147483688" r:id="rId10"/>
    <p:sldLayoutId id="2147483689" r:id="rId11"/>
    <p:sldLayoutId id="2147483691" r:id="rId12"/>
    <p:sldLayoutId id="2147483692" r:id="rId13"/>
    <p:sldLayoutId id="2147483693" r:id="rId14"/>
    <p:sldLayoutId id="2147483706" r:id="rId15"/>
    <p:sldLayoutId id="2147483694" r:id="rId16"/>
    <p:sldLayoutId id="2147483695" r:id="rId17"/>
    <p:sldLayoutId id="2147483697" r:id="rId18"/>
    <p:sldLayoutId id="2147483698" r:id="rId19"/>
    <p:sldLayoutId id="2147483699" r:id="rId20"/>
    <p:sldLayoutId id="2147483700" r:id="rId21"/>
    <p:sldLayoutId id="2147483701" r:id="rId22"/>
    <p:sldLayoutId id="2147483702" r:id="rId23"/>
    <p:sldLayoutId id="2147483704" r:id="rId24"/>
    <p:sldLayoutId id="2147483705"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Black" panose="020B0A040201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27013" marR="0" lvl="0" indent="1588"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838200" y="3090912"/>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itillium Web"/>
              <a:buNone/>
              <a:defRPr sz="4400" b="0" i="0" u="none" strike="noStrike" cap="none">
                <a:solidFill>
                  <a:schemeClr val="dk1"/>
                </a:solidFill>
                <a:latin typeface="Titillium Web"/>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6"/>
          <p:cNvSpPr txBox="1">
            <a:spLocks noGrp="1"/>
          </p:cNvSpPr>
          <p:nvPr>
            <p:ph type="body" idx="1"/>
          </p:nvPr>
        </p:nvSpPr>
        <p:spPr>
          <a:xfrm>
            <a:off x="838200" y="4563291"/>
            <a:ext cx="10515600" cy="16136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Titillium Web"/>
                <a:ea typeface="Titillium Web"/>
                <a:cs typeface="Titillium Web"/>
                <a:sym typeface="Titillium Web"/>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tillium Web"/>
                <a:ea typeface="Titillium Web"/>
                <a:cs typeface="Titillium Web"/>
                <a:sym typeface="Titillium Web"/>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tillium Web"/>
                <a:ea typeface="Titillium Web"/>
                <a:cs typeface="Titillium Web"/>
                <a:sym typeface="Titillium Web"/>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6"/>
          <p:cNvSpPr/>
          <p:nvPr/>
        </p:nvSpPr>
        <p:spPr>
          <a:xfrm>
            <a:off x="2" y="6618337"/>
            <a:ext cx="11823300" cy="246888"/>
          </a:xfrm>
          <a:prstGeom prst="rect">
            <a:avLst/>
          </a:prstGeom>
          <a:solidFill>
            <a:srgbClr val="075190"/>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10" name="Google Shape;10;p26"/>
          <p:cNvSpPr/>
          <p:nvPr/>
        </p:nvSpPr>
        <p:spPr>
          <a:xfrm>
            <a:off x="10363200" y="6618337"/>
            <a:ext cx="1828800" cy="246888"/>
          </a:xfrm>
          <a:prstGeom prst="rect">
            <a:avLst/>
          </a:prstGeom>
          <a:solidFill>
            <a:srgbClr val="F9A21A"/>
          </a:solidFill>
          <a:ln>
            <a:noFill/>
          </a:ln>
        </p:spPr>
        <p:txBody>
          <a:bodyPr spcFirstLastPara="1" wrap="square" lIns="51427" tIns="51427" rIns="51427" bIns="5142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788" b="0" i="0" u="none" strike="noStrike" cap="none">
              <a:solidFill>
                <a:srgbClr val="000000"/>
              </a:solidFill>
              <a:latin typeface="Arial"/>
              <a:ea typeface="Arial"/>
              <a:cs typeface="Arial"/>
              <a:sym typeface="Arial"/>
            </a:endParaRPr>
          </a:p>
        </p:txBody>
      </p:sp>
      <p:sp>
        <p:nvSpPr>
          <p:cNvPr id="2" name="Google Shape;10;p26">
            <a:extLst>
              <a:ext uri="{FF2B5EF4-FFF2-40B4-BE49-F238E27FC236}">
                <a16:creationId xmlns:a16="http://schemas.microsoft.com/office/drawing/2014/main" id="{39278194-149E-7248-5A15-5E78B0DCEFA0}"/>
              </a:ext>
            </a:extLst>
          </p:cNvPr>
          <p:cNvSpPr/>
          <p:nvPr userDrawn="1"/>
        </p:nvSpPr>
        <p:spPr>
          <a:xfrm>
            <a:off x="8534400" y="6618337"/>
            <a:ext cx="1828800" cy="246888"/>
          </a:xfrm>
          <a:prstGeom prst="rect">
            <a:avLst/>
          </a:prstGeom>
          <a:solidFill>
            <a:schemeClr val="accent2"/>
          </a:solidFill>
          <a:ln>
            <a:noFill/>
          </a:ln>
        </p:spPr>
        <p:txBody>
          <a:bodyPr spcFirstLastPara="1" wrap="square" lIns="51427" tIns="51427" rIns="51427" bIns="5142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788"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19433751"/>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 id="2147483732" r:id="rId25"/>
    <p:sldLayoutId id="2147483733"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Black" panose="020B0A040201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27013" marR="0" lvl="0" indent="1588"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census.gov/library/stories/2023/05/2020-census-united-states-older-population-grew.html"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hyperlink" Target="https://acl.gov/ICC-Agin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esthealth.org/nationalplanonagingsurvey" TargetMode="External"/><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hyperlink" Target="https://www.reframingaging.or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8" name="TextBox 7">
            <a:extLst>
              <a:ext uri="{FF2B5EF4-FFF2-40B4-BE49-F238E27FC236}">
                <a16:creationId xmlns:a16="http://schemas.microsoft.com/office/drawing/2014/main" id="{E8D40BA9-1B32-BA53-140A-5EDF589A4B33}"/>
              </a:ext>
            </a:extLst>
          </p:cNvPr>
          <p:cNvSpPr txBox="1"/>
          <p:nvPr/>
        </p:nvSpPr>
        <p:spPr>
          <a:xfrm>
            <a:off x="685800" y="2228671"/>
            <a:ext cx="11506200" cy="1200329"/>
          </a:xfrm>
          <a:prstGeom prst="rect">
            <a:avLst/>
          </a:prstGeom>
          <a:noFill/>
        </p:spPr>
        <p:txBody>
          <a:bodyPr wrap="square">
            <a:spAutoFit/>
          </a:bodyPr>
          <a:lstStyle/>
          <a:p>
            <a:r>
              <a:rPr lang="en-US" sz="3600" b="1">
                <a:solidFill>
                  <a:srgbClr val="002060"/>
                </a:solidFill>
                <a:latin typeface="Avenir Next LT Pro" panose="020B0504020202020204" pitchFamily="34" charset="0"/>
              </a:rPr>
              <a:t>Interagency Coordinating Committee on Healthy Aging and Age-Friendly Communities </a:t>
            </a:r>
            <a:endParaRPr lang="en-US" sz="3600"/>
          </a:p>
        </p:txBody>
      </p:sp>
      <p:sp>
        <p:nvSpPr>
          <p:cNvPr id="2" name="Title 1">
            <a:extLst>
              <a:ext uri="{FF2B5EF4-FFF2-40B4-BE49-F238E27FC236}">
                <a16:creationId xmlns:a16="http://schemas.microsoft.com/office/drawing/2014/main" id="{ECFACE5B-ED08-894A-64AF-253DF0FE54CD}"/>
              </a:ext>
            </a:extLst>
          </p:cNvPr>
          <p:cNvSpPr>
            <a:spLocks noGrp="1"/>
          </p:cNvSpPr>
          <p:nvPr>
            <p:ph type="title"/>
          </p:nvPr>
        </p:nvSpPr>
        <p:spPr>
          <a:xfrm>
            <a:off x="696686" y="3147900"/>
            <a:ext cx="11125199" cy="1514344"/>
          </a:xfrm>
        </p:spPr>
        <p:txBody>
          <a:bodyPr>
            <a:noAutofit/>
          </a:bodyPr>
          <a:lstStyle/>
          <a:p>
            <a:r>
              <a:rPr lang="en-US" sz="2800" b="0" i="1" dirty="0">
                <a:solidFill>
                  <a:schemeClr val="accent4"/>
                </a:solidFill>
                <a:latin typeface="Avenir Next LT Pro" panose="020B0504020202020204" pitchFamily="34" charset="0"/>
                <a:cs typeface="Arial" panose="020B0604020202020204" pitchFamily="34" charset="0"/>
              </a:rPr>
              <a:t>Aging in the United States: A Strategic Framework for a National Plan on Aging</a:t>
            </a:r>
            <a:endParaRPr lang="en-US" sz="2800" b="0" i="1" dirty="0">
              <a:solidFill>
                <a:schemeClr val="accent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E927C-79D0-1428-6DA6-61F47A9BE329}"/>
              </a:ext>
            </a:extLst>
          </p:cNvPr>
          <p:cNvSpPr>
            <a:spLocks noGrp="1"/>
          </p:cNvSpPr>
          <p:nvPr>
            <p:ph type="title"/>
          </p:nvPr>
        </p:nvSpPr>
        <p:spPr>
          <a:xfrm>
            <a:off x="1371600" y="775349"/>
            <a:ext cx="1388165" cy="443852"/>
          </a:xfrm>
        </p:spPr>
        <p:txBody>
          <a:bodyPr>
            <a:normAutofit/>
          </a:bodyPr>
          <a:lstStyle/>
          <a:p>
            <a:r>
              <a:rPr lang="en-US" sz="2000" dirty="0">
                <a:solidFill>
                  <a:schemeClr val="accent3"/>
                </a:solidFill>
                <a:latin typeface="Avenir Next LT Pro" panose="020B0504020202020204" pitchFamily="34" charset="0"/>
              </a:rPr>
              <a:t>REPORT</a:t>
            </a:r>
          </a:p>
        </p:txBody>
      </p:sp>
      <p:sp>
        <p:nvSpPr>
          <p:cNvPr id="9" name="TextBox 8">
            <a:extLst>
              <a:ext uri="{FF2B5EF4-FFF2-40B4-BE49-F238E27FC236}">
                <a16:creationId xmlns:a16="http://schemas.microsoft.com/office/drawing/2014/main" id="{55B7B630-3507-9A67-BDAC-50B6F69B7DED}"/>
              </a:ext>
            </a:extLst>
          </p:cNvPr>
          <p:cNvSpPr txBox="1"/>
          <p:nvPr/>
        </p:nvSpPr>
        <p:spPr>
          <a:xfrm>
            <a:off x="1371600" y="1295400"/>
            <a:ext cx="5181600" cy="3170099"/>
          </a:xfrm>
          <a:prstGeom prst="rect">
            <a:avLst/>
          </a:prstGeom>
          <a:noFill/>
        </p:spPr>
        <p:txBody>
          <a:bodyPr wrap="square" rtlCol="0">
            <a:spAutoFit/>
          </a:bodyPr>
          <a:lstStyle/>
          <a:p>
            <a:r>
              <a:rPr lang="en-US" sz="4000" b="1" dirty="0">
                <a:solidFill>
                  <a:schemeClr val="accent6"/>
                </a:solidFill>
                <a:latin typeface="Avenir Next LT Pro" panose="020B0504020202020204" pitchFamily="34" charset="0"/>
              </a:rPr>
              <a:t>Aging in the United States: A Strategic Framework for a National Plan on Aging</a:t>
            </a:r>
          </a:p>
        </p:txBody>
      </p:sp>
      <p:sp>
        <p:nvSpPr>
          <p:cNvPr id="11" name="TextBox 10">
            <a:extLst>
              <a:ext uri="{FF2B5EF4-FFF2-40B4-BE49-F238E27FC236}">
                <a16:creationId xmlns:a16="http://schemas.microsoft.com/office/drawing/2014/main" id="{165CFA4D-FBB1-95B8-99B1-B02BA7F04468}"/>
              </a:ext>
            </a:extLst>
          </p:cNvPr>
          <p:cNvSpPr txBox="1"/>
          <p:nvPr/>
        </p:nvSpPr>
        <p:spPr>
          <a:xfrm>
            <a:off x="4191000" y="4680943"/>
            <a:ext cx="2182392" cy="369332"/>
          </a:xfrm>
          <a:prstGeom prst="rect">
            <a:avLst/>
          </a:prstGeom>
          <a:noFill/>
        </p:spPr>
        <p:txBody>
          <a:bodyPr wrap="none" rtlCol="0">
            <a:spAutoFit/>
          </a:bodyPr>
          <a:lstStyle/>
          <a:p>
            <a:r>
              <a:rPr lang="en-US">
                <a:solidFill>
                  <a:schemeClr val="accent6"/>
                </a:solidFill>
                <a:latin typeface="Avenir Next LT Pro" panose="020B0504020202020204" pitchFamily="34" charset="0"/>
              </a:rPr>
              <a:t>Submitted 5/30/24</a:t>
            </a:r>
          </a:p>
        </p:txBody>
      </p:sp>
      <p:pic>
        <p:nvPicPr>
          <p:cNvPr id="8" name="Picture 7" descr="A blue and white report cover page with a collage of photos of older adults.">
            <a:extLst>
              <a:ext uri="{FF2B5EF4-FFF2-40B4-BE49-F238E27FC236}">
                <a16:creationId xmlns:a16="http://schemas.microsoft.com/office/drawing/2014/main" id="{BA6A5941-21E2-0482-20C7-F8FFD7F31DC3}"/>
              </a:ext>
            </a:extLst>
          </p:cNvPr>
          <p:cNvPicPr>
            <a:picLocks noChangeAspect="1"/>
          </p:cNvPicPr>
          <p:nvPr/>
        </p:nvPicPr>
        <p:blipFill rotWithShape="1">
          <a:blip r:embed="rId3">
            <a:extLst>
              <a:ext uri="{28A0092B-C50C-407E-A947-70E740481C1C}">
                <a14:useLocalDpi xmlns:a14="http://schemas.microsoft.com/office/drawing/2010/main" val="0"/>
              </a:ext>
            </a:extLst>
          </a:blip>
          <a:srcRect b="2656"/>
          <a:stretch/>
        </p:blipFill>
        <p:spPr>
          <a:xfrm>
            <a:off x="7086600" y="533401"/>
            <a:ext cx="4173682" cy="52578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138168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8F784-0FEE-4122-1322-CFBF238E53D1}"/>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C3AB02A5-DE6F-1620-3D24-91F896D532A0}"/>
              </a:ext>
            </a:extLst>
          </p:cNvPr>
          <p:cNvSpPr>
            <a:spLocks noGrp="1"/>
          </p:cNvSpPr>
          <p:nvPr>
            <p:ph type="title"/>
          </p:nvPr>
        </p:nvSpPr>
        <p:spPr>
          <a:xfrm>
            <a:off x="291737" y="194759"/>
            <a:ext cx="10972800" cy="838200"/>
          </a:xfrm>
        </p:spPr>
        <p:txBody>
          <a:bodyPr>
            <a:normAutofit fontScale="90000"/>
          </a:bodyPr>
          <a:lstStyle/>
          <a:p>
            <a:r>
              <a:rPr lang="en-US" sz="2800" b="1" dirty="0">
                <a:solidFill>
                  <a:srgbClr val="002060"/>
                </a:solidFill>
                <a:latin typeface="Avenir Next LT Pro" panose="020B0504020202020204" pitchFamily="34" charset="0"/>
              </a:rPr>
              <a:t>Strategic Framework for a National Plan on Aging Introduction</a:t>
            </a:r>
          </a:p>
        </p:txBody>
      </p:sp>
      <p:cxnSp>
        <p:nvCxnSpPr>
          <p:cNvPr id="3" name="Straight Connector 2">
            <a:extLst>
              <a:ext uri="{FF2B5EF4-FFF2-40B4-BE49-F238E27FC236}">
                <a16:creationId xmlns:a16="http://schemas.microsoft.com/office/drawing/2014/main" id="{85F8924F-0D40-1D0D-A1C9-A4E69FDA1419}"/>
              </a:ext>
              <a:ext uri="{C183D7F6-B498-43B3-948B-1728B52AA6E4}">
                <adec:decorative xmlns:adec="http://schemas.microsoft.com/office/drawing/2017/decorative" val="1"/>
              </a:ext>
            </a:extLst>
          </p:cNvPr>
          <p:cNvCxnSpPr>
            <a:cxnSpLocks/>
          </p:cNvCxnSpPr>
          <p:nvPr/>
        </p:nvCxnSpPr>
        <p:spPr>
          <a:xfrm>
            <a:off x="381000" y="914400"/>
            <a:ext cx="1752600" cy="0"/>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8" name="Picture 7" descr="The first in a collage of four photos. The first photo showcases two older adults smiling and sitting on a couch with a dog.">
            <a:extLst>
              <a:ext uri="{FF2B5EF4-FFF2-40B4-BE49-F238E27FC236}">
                <a16:creationId xmlns:a16="http://schemas.microsoft.com/office/drawing/2014/main" id="{B5E96767-3625-8A1D-CD07-09FED794DA70}"/>
              </a:ext>
            </a:extLst>
          </p:cNvPr>
          <p:cNvPicPr>
            <a:picLocks noChangeAspect="1"/>
          </p:cNvPicPr>
          <p:nvPr/>
        </p:nvPicPr>
        <p:blipFill rotWithShape="1">
          <a:blip r:embed="rId2">
            <a:extLst>
              <a:ext uri="{28A0092B-C50C-407E-A947-70E740481C1C}">
                <a14:useLocalDpi xmlns:a14="http://schemas.microsoft.com/office/drawing/2010/main" val="0"/>
              </a:ext>
            </a:extLst>
          </a:blip>
          <a:srcRect l="446" t="4535" r="76224" b="3005"/>
          <a:stretch/>
        </p:blipFill>
        <p:spPr>
          <a:xfrm>
            <a:off x="381000" y="1621752"/>
            <a:ext cx="1828800" cy="1686438"/>
          </a:xfrm>
          <a:prstGeom prst="rect">
            <a:avLst/>
          </a:prstGeom>
        </p:spPr>
      </p:pic>
      <p:pic>
        <p:nvPicPr>
          <p:cNvPr id="11" name="Picture 10" descr="This photo depicts two older adults, with their arms wrapped around each other and holding hands, standing outside of a house porch.">
            <a:extLst>
              <a:ext uri="{FF2B5EF4-FFF2-40B4-BE49-F238E27FC236}">
                <a16:creationId xmlns:a16="http://schemas.microsoft.com/office/drawing/2014/main" id="{5ABB53DC-EA91-2E17-E5F1-8FFE52C8B819}"/>
              </a:ext>
            </a:extLst>
          </p:cNvPr>
          <p:cNvPicPr>
            <a:picLocks noChangeAspect="1"/>
          </p:cNvPicPr>
          <p:nvPr/>
        </p:nvPicPr>
        <p:blipFill rotWithShape="1">
          <a:blip r:embed="rId2">
            <a:extLst>
              <a:ext uri="{28A0092B-C50C-407E-A947-70E740481C1C}">
                <a14:useLocalDpi xmlns:a14="http://schemas.microsoft.com/office/drawing/2010/main" val="0"/>
              </a:ext>
            </a:extLst>
          </a:blip>
          <a:srcRect l="25717" t="2320" r="51077" b="5710"/>
          <a:stretch/>
        </p:blipFill>
        <p:spPr>
          <a:xfrm>
            <a:off x="2363290" y="1621751"/>
            <a:ext cx="1828800" cy="1686439"/>
          </a:xfrm>
          <a:prstGeom prst="rect">
            <a:avLst/>
          </a:prstGeom>
        </p:spPr>
      </p:pic>
      <p:pic>
        <p:nvPicPr>
          <p:cNvPr id="10" name="Picture 9" descr="This photo depicts an older adult seeing a medical practitioner.">
            <a:extLst>
              <a:ext uri="{FF2B5EF4-FFF2-40B4-BE49-F238E27FC236}">
                <a16:creationId xmlns:a16="http://schemas.microsoft.com/office/drawing/2014/main" id="{D15D9F28-BA4D-564E-D2B0-47470B5E74D0}"/>
              </a:ext>
            </a:extLst>
          </p:cNvPr>
          <p:cNvPicPr>
            <a:picLocks noChangeAspect="1"/>
          </p:cNvPicPr>
          <p:nvPr/>
        </p:nvPicPr>
        <p:blipFill rotWithShape="1">
          <a:blip r:embed="rId2">
            <a:extLst>
              <a:ext uri="{28A0092B-C50C-407E-A947-70E740481C1C}">
                <a14:useLocalDpi xmlns:a14="http://schemas.microsoft.com/office/drawing/2010/main" val="0"/>
              </a:ext>
            </a:extLst>
          </a:blip>
          <a:srcRect l="51088" t="1814" r="26398" b="7957"/>
          <a:stretch/>
        </p:blipFill>
        <p:spPr>
          <a:xfrm>
            <a:off x="381000" y="3549811"/>
            <a:ext cx="1828800" cy="1705400"/>
          </a:xfrm>
          <a:prstGeom prst="rect">
            <a:avLst/>
          </a:prstGeom>
        </p:spPr>
      </p:pic>
      <p:pic>
        <p:nvPicPr>
          <p:cNvPr id="9" name="Picture 8" descr="This photo showcases an older adult in a wheelchair on pavement with trees in the background.">
            <a:extLst>
              <a:ext uri="{FF2B5EF4-FFF2-40B4-BE49-F238E27FC236}">
                <a16:creationId xmlns:a16="http://schemas.microsoft.com/office/drawing/2014/main" id="{EBFDFC9C-5BA2-CCF3-384E-FAAFEC443E95}"/>
              </a:ext>
            </a:extLst>
          </p:cNvPr>
          <p:cNvPicPr>
            <a:picLocks noChangeAspect="1"/>
          </p:cNvPicPr>
          <p:nvPr/>
        </p:nvPicPr>
        <p:blipFill rotWithShape="1">
          <a:blip r:embed="rId2">
            <a:extLst>
              <a:ext uri="{28A0092B-C50C-407E-A947-70E740481C1C}">
                <a14:useLocalDpi xmlns:a14="http://schemas.microsoft.com/office/drawing/2010/main" val="0"/>
              </a:ext>
            </a:extLst>
          </a:blip>
          <a:srcRect l="76062" t="2465" r="704" b="4331"/>
          <a:stretch/>
        </p:blipFill>
        <p:spPr>
          <a:xfrm>
            <a:off x="2363290" y="3549811"/>
            <a:ext cx="1828800" cy="1707002"/>
          </a:xfrm>
          <a:prstGeom prst="rect">
            <a:avLst/>
          </a:prstGeom>
        </p:spPr>
      </p:pic>
      <p:sp>
        <p:nvSpPr>
          <p:cNvPr id="16" name="Content Placeholder 2">
            <a:extLst>
              <a:ext uri="{FF2B5EF4-FFF2-40B4-BE49-F238E27FC236}">
                <a16:creationId xmlns:a16="http://schemas.microsoft.com/office/drawing/2014/main" id="{19B78811-A2D1-10BD-DE3A-03EDAFDAC6F5}"/>
              </a:ext>
            </a:extLst>
          </p:cNvPr>
          <p:cNvSpPr txBox="1">
            <a:spLocks/>
          </p:cNvSpPr>
          <p:nvPr/>
        </p:nvSpPr>
        <p:spPr>
          <a:xfrm>
            <a:off x="4505597" y="1505569"/>
            <a:ext cx="7240089" cy="4202504"/>
          </a:xfrm>
          <a:prstGeom prst="rect">
            <a:avLst/>
          </a:prstGeom>
        </p:spPr>
        <p:txBody>
          <a:bodyPr lIns="91440" tIns="45720" rIns="91440" bIns="45720" anchor="t">
            <a:noAutofit/>
          </a:bodyPr>
          <a:lstStyle>
            <a:defPPr marR="0" lvl="0" algn="l" rtl="0">
              <a:lnSpc>
                <a:spcPct val="100000"/>
              </a:lnSpc>
              <a:spcBef>
                <a:spcPts val="0"/>
              </a:spcBef>
              <a:spcAft>
                <a:spcPts val="0"/>
              </a:spcAft>
            </a:defPPr>
            <a:lvl1pPr marL="227013" marR="0" lvl="0" indent="1588"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r>
              <a:rPr lang="en-US" sz="2000" b="1" dirty="0">
                <a:latin typeface="Avenir Next LT Pro"/>
              </a:rPr>
              <a:t>More than 55 million people </a:t>
            </a:r>
            <a:r>
              <a:rPr lang="en-US" sz="2000" dirty="0">
                <a:latin typeface="Avenir Next LT Pro"/>
              </a:rPr>
              <a:t>living in the United States </a:t>
            </a:r>
            <a:r>
              <a:rPr lang="en-US" sz="2000" b="1" dirty="0">
                <a:latin typeface="Avenir Next LT Pro"/>
              </a:rPr>
              <a:t>are 65 years old or older</a:t>
            </a:r>
            <a:r>
              <a:rPr lang="en-US" sz="2000" dirty="0">
                <a:latin typeface="Avenir Next LT Pro"/>
              </a:rPr>
              <a:t>. They represent over </a:t>
            </a:r>
            <a:r>
              <a:rPr lang="en-US" sz="2000" b="1" dirty="0">
                <a:latin typeface="Avenir Next LT Pro"/>
              </a:rPr>
              <a:t>16 percent </a:t>
            </a:r>
            <a:r>
              <a:rPr lang="en-US" sz="2000" dirty="0">
                <a:latin typeface="Avenir Next LT Pro"/>
              </a:rPr>
              <a:t>of our country’s population, and their numbers will continue to grow over the next thirty years.</a:t>
            </a:r>
            <a:r>
              <a:rPr lang="en-US" sz="2000" baseline="30000" dirty="0">
                <a:latin typeface="Avenir Next LT Pro"/>
              </a:rPr>
              <a:t>1</a:t>
            </a:r>
            <a:r>
              <a:rPr lang="en-US" sz="2000" b="1" dirty="0">
                <a:latin typeface="Avenir Next LT Pro"/>
              </a:rPr>
              <a:t> </a:t>
            </a:r>
            <a:r>
              <a:rPr lang="en-US" sz="2000" dirty="0">
                <a:latin typeface="Avenir Next LT Pro"/>
              </a:rPr>
              <a:t> </a:t>
            </a:r>
            <a:endParaRPr lang="en-US" sz="2000" dirty="0">
              <a:latin typeface="Avenir Next LT Pro" panose="020B0504020202020204" pitchFamily="34" charset="0"/>
            </a:endParaRPr>
          </a:p>
          <a:p>
            <a:pPr marL="0" indent="0"/>
            <a:endParaRPr lang="en-US" sz="2000" dirty="0">
              <a:latin typeface="Avenir Next LT Pro" panose="020B0504020202020204" pitchFamily="34" charset="0"/>
            </a:endParaRPr>
          </a:p>
          <a:p>
            <a:pPr marL="0" lvl="1"/>
            <a:r>
              <a:rPr lang="en-US" sz="2000" b="1" dirty="0">
                <a:latin typeface="Avenir Next LT Pro"/>
              </a:rPr>
              <a:t>Purpose: </a:t>
            </a:r>
            <a:r>
              <a:rPr lang="en-US" sz="2000" dirty="0">
                <a:latin typeface="Avenir Next LT Pro"/>
              </a:rPr>
              <a:t>Outlines the approach to prepare our nation for the future. It is the initial step in the development of a national plan on aging to improve the experience of aging in America.</a:t>
            </a:r>
          </a:p>
          <a:p>
            <a:pPr marL="0" lvl="1"/>
            <a:endParaRPr lang="en-US" sz="2000" dirty="0">
              <a:latin typeface="Avenir Next LT Pro" panose="020B0504020202020204" pitchFamily="34" charset="0"/>
            </a:endParaRPr>
          </a:p>
          <a:p>
            <a:pPr marL="0" lvl="1"/>
            <a:r>
              <a:rPr lang="en-US" sz="2000" b="1" dirty="0">
                <a:latin typeface="Avenir Next LT Pro"/>
              </a:rPr>
              <a:t>Key Components: </a:t>
            </a:r>
            <a:r>
              <a:rPr lang="en-US" sz="2000" dirty="0">
                <a:latin typeface="Avenir Next LT Pro"/>
              </a:rPr>
              <a:t>Vision, cross-cutting values, and four domains with goals and associated focus areas, appendix focused on falls-prevention. </a:t>
            </a:r>
            <a:endParaRPr lang="en-US" sz="2000" dirty="0">
              <a:latin typeface="Avenir Next LT Pro" panose="020B0504020202020204" pitchFamily="34" charset="0"/>
            </a:endParaRPr>
          </a:p>
        </p:txBody>
      </p:sp>
      <p:sp>
        <p:nvSpPr>
          <p:cNvPr id="4" name="TextBox 3">
            <a:extLst>
              <a:ext uri="{FF2B5EF4-FFF2-40B4-BE49-F238E27FC236}">
                <a16:creationId xmlns:a16="http://schemas.microsoft.com/office/drawing/2014/main" id="{A1FAD131-6059-689C-A3F3-3BC75C96F1DF}"/>
              </a:ext>
            </a:extLst>
          </p:cNvPr>
          <p:cNvSpPr txBox="1"/>
          <p:nvPr/>
        </p:nvSpPr>
        <p:spPr>
          <a:xfrm>
            <a:off x="381000" y="6212307"/>
            <a:ext cx="9753600" cy="307777"/>
          </a:xfrm>
          <a:prstGeom prst="rect">
            <a:avLst/>
          </a:prstGeom>
          <a:noFill/>
        </p:spPr>
        <p:txBody>
          <a:bodyPr wrap="square">
            <a:spAutoFit/>
          </a:bodyPr>
          <a:lstStyle/>
          <a:p>
            <a:r>
              <a:rPr lang="en-US" sz="1400"/>
              <a:t>1: </a:t>
            </a:r>
            <a:r>
              <a:rPr lang="en-US" sz="1400">
                <a:hlinkClick r:id="rId3"/>
              </a:rPr>
              <a:t>https://www.census.gov/library/stories/2023/05/2020-census-united-states-older-population-grew.html</a:t>
            </a:r>
            <a:r>
              <a:rPr lang="en-US" sz="1400"/>
              <a:t> </a:t>
            </a:r>
          </a:p>
        </p:txBody>
      </p:sp>
    </p:spTree>
    <p:extLst>
      <p:ext uri="{BB962C8B-B14F-4D97-AF65-F5344CB8AC3E}">
        <p14:creationId xmlns:p14="http://schemas.microsoft.com/office/powerpoint/2010/main" val="36515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D2CB4-9EB8-3EB2-207A-741B78400686}"/>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13BFB333-8935-CADE-202B-F046AC09B7DD}"/>
              </a:ext>
            </a:extLst>
          </p:cNvPr>
          <p:cNvSpPr>
            <a:spLocks noGrp="1"/>
          </p:cNvSpPr>
          <p:nvPr>
            <p:ph type="title"/>
          </p:nvPr>
        </p:nvSpPr>
        <p:spPr>
          <a:xfrm>
            <a:off x="291737" y="194759"/>
            <a:ext cx="10972800" cy="838200"/>
          </a:xfrm>
        </p:spPr>
        <p:txBody>
          <a:bodyPr>
            <a:normAutofit/>
          </a:bodyPr>
          <a:lstStyle/>
          <a:p>
            <a:r>
              <a:rPr lang="en-US" sz="2800" b="1">
                <a:solidFill>
                  <a:srgbClr val="002060"/>
                </a:solidFill>
                <a:latin typeface="Avenir Next LT Pro" panose="020B0504020202020204" pitchFamily="34" charset="0"/>
              </a:rPr>
              <a:t>Building on Momentum</a:t>
            </a:r>
          </a:p>
        </p:txBody>
      </p:sp>
      <p:sp>
        <p:nvSpPr>
          <p:cNvPr id="16" name="Content Placeholder 2">
            <a:extLst>
              <a:ext uri="{FF2B5EF4-FFF2-40B4-BE49-F238E27FC236}">
                <a16:creationId xmlns:a16="http://schemas.microsoft.com/office/drawing/2014/main" id="{69A0FABD-1557-ED99-4B42-41757DCF27E6}"/>
              </a:ext>
            </a:extLst>
          </p:cNvPr>
          <p:cNvSpPr txBox="1">
            <a:spLocks/>
          </p:cNvSpPr>
          <p:nvPr/>
        </p:nvSpPr>
        <p:spPr>
          <a:xfrm>
            <a:off x="381000" y="1371600"/>
            <a:ext cx="6129383" cy="4305300"/>
          </a:xfrm>
          <a:prstGeom prst="rect">
            <a:avLst/>
          </a:prstGeom>
        </p:spPr>
        <p:txBody>
          <a:bodyPr lIns="91440" tIns="45720" rIns="91440" bIns="45720" anchor="t">
            <a:noAutofit/>
          </a:bodyPr>
          <a:lstStyle>
            <a:defPPr marR="0" lvl="0" algn="l" rtl="0">
              <a:lnSpc>
                <a:spcPct val="100000"/>
              </a:lnSpc>
              <a:spcBef>
                <a:spcPts val="0"/>
              </a:spcBef>
              <a:spcAft>
                <a:spcPts val="0"/>
              </a:spcAft>
            </a:defPPr>
            <a:lvl1pPr marL="227013" marR="0" lvl="0" indent="1588"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r>
              <a:rPr lang="en-US" sz="2000" i="1">
                <a:latin typeface="Avenir Next LT Pro"/>
              </a:rPr>
              <a:t>We are intentionally working in coordination with local, state, and global planning efforts.</a:t>
            </a:r>
          </a:p>
          <a:p>
            <a:pPr marL="342900" indent="-342900">
              <a:buFont typeface="Arial" panose="020B0604020202020204" pitchFamily="34" charset="0"/>
              <a:buChar char="•"/>
            </a:pPr>
            <a:endParaRPr lang="en-US" sz="2000">
              <a:latin typeface="Avenir Next LT Pro" panose="020B0504020202020204" pitchFamily="34" charset="0"/>
            </a:endParaRPr>
          </a:p>
          <a:p>
            <a:pPr marL="342900" indent="-342900">
              <a:buFont typeface="Arial" panose="020B0604020202020204" pitchFamily="34" charset="0"/>
              <a:buChar char="•"/>
            </a:pPr>
            <a:r>
              <a:rPr lang="en-US" sz="2000">
                <a:latin typeface="Avenir Next LT Pro"/>
              </a:rPr>
              <a:t>The ICC recognizes the importance of state plans on aging and Multisector Plans on Aging. </a:t>
            </a:r>
            <a:endParaRPr lang="en-US" sz="2000">
              <a:latin typeface="Avenir Next LT Pro" panose="020B0504020202020204" pitchFamily="34" charset="0"/>
            </a:endParaRPr>
          </a:p>
          <a:p>
            <a:pPr marL="0" indent="0"/>
            <a:endParaRPr lang="en-US" sz="2000">
              <a:latin typeface="Avenir Next LT Pro" panose="020B0504020202020204" pitchFamily="34" charset="0"/>
            </a:endParaRPr>
          </a:p>
          <a:p>
            <a:pPr marL="342900" indent="-342900">
              <a:buFont typeface="Arial" panose="020B0604020202020204" pitchFamily="34" charset="0"/>
              <a:buChar char="•"/>
            </a:pPr>
            <a:r>
              <a:rPr lang="en-US" sz="2000">
                <a:latin typeface="Avenir Next LT Pro"/>
              </a:rPr>
              <a:t>The ICC champions existing coordination efforts among federal partners on aligned areas (e.g., mobility, homelessness, HRSNs).</a:t>
            </a:r>
          </a:p>
          <a:p>
            <a:pPr marL="342900" indent="-342900">
              <a:buFont typeface="Arial" panose="020B0604020202020204" pitchFamily="34" charset="0"/>
              <a:buChar char="•"/>
            </a:pPr>
            <a:endParaRPr lang="en-US" sz="2000">
              <a:latin typeface="Avenir Next LT Pro" panose="020B0504020202020204" pitchFamily="34" charset="0"/>
            </a:endParaRPr>
          </a:p>
          <a:p>
            <a:pPr marL="342900" indent="-342900">
              <a:buFont typeface="Arial" panose="020B0604020202020204" pitchFamily="34" charset="0"/>
              <a:buChar char="•"/>
            </a:pPr>
            <a:r>
              <a:rPr lang="en-US" sz="2000">
                <a:latin typeface="Avenir Next LT Pro"/>
              </a:rPr>
              <a:t>The ICC’s work is a multi-year collaborative process embracing the best of public and private sector action.</a:t>
            </a:r>
          </a:p>
        </p:txBody>
      </p:sp>
      <p:cxnSp>
        <p:nvCxnSpPr>
          <p:cNvPr id="3" name="Straight Connector 2">
            <a:extLst>
              <a:ext uri="{FF2B5EF4-FFF2-40B4-BE49-F238E27FC236}">
                <a16:creationId xmlns:a16="http://schemas.microsoft.com/office/drawing/2014/main" id="{5223CE42-1D83-DD98-CAA4-209FEB2A4212}"/>
              </a:ext>
              <a:ext uri="{C183D7F6-B498-43B3-948B-1728B52AA6E4}">
                <adec:decorative xmlns:adec="http://schemas.microsoft.com/office/drawing/2017/decorative" val="1"/>
              </a:ext>
            </a:extLst>
          </p:cNvPr>
          <p:cNvCxnSpPr>
            <a:cxnSpLocks/>
          </p:cNvCxnSpPr>
          <p:nvPr/>
        </p:nvCxnSpPr>
        <p:spPr>
          <a:xfrm>
            <a:off x="381000" y="914400"/>
            <a:ext cx="1752600" cy="0"/>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2" name="Content Placeholder 4" descr="Map of MPA Activity Across States. Showcases states where there is fostering development, legislation/executive order, and MPA developed/implementing.">
            <a:extLst>
              <a:ext uri="{FF2B5EF4-FFF2-40B4-BE49-F238E27FC236}">
                <a16:creationId xmlns:a16="http://schemas.microsoft.com/office/drawing/2014/main" id="{041FCFD4-5F30-2C42-80EC-B10E40C59585}"/>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6979988" y="1688636"/>
            <a:ext cx="4940595" cy="4103881"/>
          </a:xfrm>
          <a:prstGeom prst="rect">
            <a:avLst/>
          </a:prstGeom>
        </p:spPr>
      </p:pic>
    </p:spTree>
    <p:extLst>
      <p:ext uri="{BB962C8B-B14F-4D97-AF65-F5344CB8AC3E}">
        <p14:creationId xmlns:p14="http://schemas.microsoft.com/office/powerpoint/2010/main" val="1196596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058F1-DD3E-C803-24AA-FF21153458B7}"/>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18B4E86B-36D4-E929-337D-5D4CA957F336}"/>
              </a:ext>
            </a:extLst>
          </p:cNvPr>
          <p:cNvSpPr>
            <a:spLocks noGrp="1"/>
          </p:cNvSpPr>
          <p:nvPr>
            <p:ph type="title"/>
          </p:nvPr>
        </p:nvSpPr>
        <p:spPr>
          <a:xfrm>
            <a:off x="381000" y="-6350"/>
            <a:ext cx="10972800" cy="838200"/>
          </a:xfrm>
        </p:spPr>
        <p:txBody>
          <a:bodyPr>
            <a:normAutofit/>
          </a:bodyPr>
          <a:lstStyle/>
          <a:p>
            <a:r>
              <a:rPr lang="en-US" sz="2800" b="1" dirty="0">
                <a:solidFill>
                  <a:srgbClr val="002060"/>
                </a:solidFill>
                <a:latin typeface="Avenir Next LT Pro"/>
              </a:rPr>
              <a:t>Multisector Plans on Aging</a:t>
            </a:r>
          </a:p>
        </p:txBody>
      </p:sp>
      <p:cxnSp>
        <p:nvCxnSpPr>
          <p:cNvPr id="3" name="Straight Connector 2">
            <a:extLst>
              <a:ext uri="{FF2B5EF4-FFF2-40B4-BE49-F238E27FC236}">
                <a16:creationId xmlns:a16="http://schemas.microsoft.com/office/drawing/2014/main" id="{DDEFD45A-50C4-1352-C9BA-28FC41174DA7}"/>
              </a:ext>
              <a:ext uri="{C183D7F6-B498-43B3-948B-1728B52AA6E4}">
                <adec:decorative xmlns:adec="http://schemas.microsoft.com/office/drawing/2017/decorative" val="1"/>
              </a:ext>
            </a:extLst>
          </p:cNvPr>
          <p:cNvCxnSpPr>
            <a:cxnSpLocks/>
          </p:cNvCxnSpPr>
          <p:nvPr/>
        </p:nvCxnSpPr>
        <p:spPr>
          <a:xfrm>
            <a:off x="381000" y="914400"/>
            <a:ext cx="1752600" cy="0"/>
          </a:xfrm>
          <a:prstGeom prst="line">
            <a:avLst/>
          </a:prstGeom>
          <a:ln w="57150"/>
        </p:spPr>
        <p:style>
          <a:lnRef idx="1">
            <a:schemeClr val="accent2"/>
          </a:lnRef>
          <a:fillRef idx="0">
            <a:schemeClr val="accent2"/>
          </a:fillRef>
          <a:effectRef idx="0">
            <a:schemeClr val="accent2"/>
          </a:effectRef>
          <a:fontRef idx="minor">
            <a:schemeClr val="tx1"/>
          </a:fontRef>
        </p:style>
      </p:cxnSp>
      <p:graphicFrame>
        <p:nvGraphicFramePr>
          <p:cNvPr id="6" name="Table 5">
            <a:extLst>
              <a:ext uri="{FF2B5EF4-FFF2-40B4-BE49-F238E27FC236}">
                <a16:creationId xmlns:a16="http://schemas.microsoft.com/office/drawing/2014/main" id="{80DC1790-37B9-D71C-98F0-01C0A43D7F07}"/>
              </a:ext>
            </a:extLst>
          </p:cNvPr>
          <p:cNvGraphicFramePr>
            <a:graphicFrameLocks noGrp="1"/>
          </p:cNvGraphicFramePr>
          <p:nvPr>
            <p:extLst>
              <p:ext uri="{D42A27DB-BD31-4B8C-83A1-F6EECF244321}">
                <p14:modId xmlns:p14="http://schemas.microsoft.com/office/powerpoint/2010/main" val="3152511545"/>
              </p:ext>
            </p:extLst>
          </p:nvPr>
        </p:nvGraphicFramePr>
        <p:xfrm>
          <a:off x="1" y="749300"/>
          <a:ext cx="12191999" cy="6108695"/>
        </p:xfrm>
        <a:graphic>
          <a:graphicData uri="http://schemas.openxmlformats.org/drawingml/2006/table">
            <a:tbl>
              <a:tblPr firstRow="1" firstCol="1">
                <a:tableStyleId>{5C22544A-7EE6-4342-B048-85BDC9FD1C3A}</a:tableStyleId>
              </a:tblPr>
              <a:tblGrid>
                <a:gridCol w="4162778">
                  <a:extLst>
                    <a:ext uri="{9D8B030D-6E8A-4147-A177-3AD203B41FA5}">
                      <a16:colId xmlns:a16="http://schemas.microsoft.com/office/drawing/2014/main" val="3367995646"/>
                    </a:ext>
                  </a:extLst>
                </a:gridCol>
                <a:gridCol w="5347582">
                  <a:extLst>
                    <a:ext uri="{9D8B030D-6E8A-4147-A177-3AD203B41FA5}">
                      <a16:colId xmlns:a16="http://schemas.microsoft.com/office/drawing/2014/main" val="4239057432"/>
                    </a:ext>
                  </a:extLst>
                </a:gridCol>
                <a:gridCol w="2681639">
                  <a:extLst>
                    <a:ext uri="{9D8B030D-6E8A-4147-A177-3AD203B41FA5}">
                      <a16:colId xmlns:a16="http://schemas.microsoft.com/office/drawing/2014/main" val="1422313033"/>
                    </a:ext>
                  </a:extLst>
                </a:gridCol>
              </a:tblGrid>
              <a:tr h="721072">
                <a:tc>
                  <a:txBody>
                    <a:bodyPr/>
                    <a:lstStyle/>
                    <a:p>
                      <a:pPr marL="0" marR="0" algn="ctr" fontAlgn="base">
                        <a:lnSpc>
                          <a:spcPct val="107000"/>
                        </a:lnSpc>
                        <a:spcBef>
                          <a:spcPts val="0"/>
                        </a:spcBef>
                        <a:spcAft>
                          <a:spcPts val="0"/>
                        </a:spcAft>
                      </a:pPr>
                      <a:r>
                        <a:rPr lang="en-US" sz="1400" dirty="0">
                          <a:effectLst/>
                          <a:latin typeface="Avenir Next LT Pro" panose="020B0504020202020204" pitchFamily="34" charset="0"/>
                          <a:ea typeface="Calibri" panose="020F0502020204030204" pitchFamily="34" charset="0"/>
                          <a:cs typeface="Arial" panose="020B0604020202020204" pitchFamily="34" charset="0"/>
                        </a:rPr>
                        <a:t>ICC Domain</a:t>
                      </a:r>
                    </a:p>
                  </a:txBody>
                  <a:tcPr marL="45720" marR="45720"/>
                </a:tc>
                <a:tc>
                  <a:txBody>
                    <a:bodyPr/>
                    <a:lstStyle/>
                    <a:p>
                      <a:pPr marL="0" marR="0" algn="ctr" fontAlgn="base">
                        <a:lnSpc>
                          <a:spcPct val="107000"/>
                        </a:lnSpc>
                        <a:spcBef>
                          <a:spcPts val="0"/>
                        </a:spcBef>
                        <a:spcAft>
                          <a:spcPts val="0"/>
                        </a:spcAft>
                      </a:pPr>
                      <a:r>
                        <a:rPr lang="en-US" sz="1400" b="1" dirty="0">
                          <a:solidFill>
                            <a:srgbClr val="FFFFFF"/>
                          </a:solidFill>
                          <a:effectLst/>
                          <a:latin typeface="Avenir Next LT Pro" panose="020B0504020202020204" pitchFamily="34" charset="0"/>
                        </a:rPr>
                        <a:t>Domain Focus Areas </a:t>
                      </a:r>
                      <a:endParaRPr lang="en-US" sz="1400" dirty="0">
                        <a:effectLst/>
                        <a:latin typeface="Avenir Next LT Pro" panose="020B0504020202020204" pitchFamily="34" charset="0"/>
                        <a:ea typeface="Calibri" panose="020F0502020204030204" pitchFamily="34" charset="0"/>
                        <a:cs typeface="Arial" panose="020B0604020202020204" pitchFamily="34" charset="0"/>
                      </a:endParaRPr>
                    </a:p>
                  </a:txBody>
                  <a:tcPr marL="45720" marR="45720"/>
                </a:tc>
                <a:tc>
                  <a:txBody>
                    <a:bodyPr/>
                    <a:lstStyle/>
                    <a:p>
                      <a:pPr marL="0" marR="0" algn="ctr" fontAlgn="base">
                        <a:lnSpc>
                          <a:spcPct val="107000"/>
                        </a:lnSpc>
                        <a:spcBef>
                          <a:spcPts val="0"/>
                        </a:spcBef>
                        <a:spcAft>
                          <a:spcPts val="0"/>
                        </a:spcAft>
                      </a:pPr>
                      <a:r>
                        <a:rPr lang="en-US" sz="1400" b="1" dirty="0">
                          <a:solidFill>
                            <a:srgbClr val="FFFFFF"/>
                          </a:solidFill>
                          <a:effectLst/>
                          <a:latin typeface="Avenir Next LT Pro" panose="020B0504020202020204" pitchFamily="34" charset="0"/>
                        </a:rPr>
                        <a:t>Percent of MPAs with Aligning Actions </a:t>
                      </a:r>
                      <a:endParaRPr lang="en-US" sz="1400" dirty="0">
                        <a:effectLst/>
                        <a:latin typeface="Avenir Next LT Pro" panose="020B0504020202020204" pitchFamily="34" charset="0"/>
                        <a:ea typeface="Calibri" panose="020F0502020204030204" pitchFamily="34" charset="0"/>
                        <a:cs typeface="Arial" panose="020B0604020202020204" pitchFamily="34" charset="0"/>
                      </a:endParaRPr>
                    </a:p>
                  </a:txBody>
                  <a:tcPr marL="45720" marR="45720"/>
                </a:tc>
                <a:extLst>
                  <a:ext uri="{0D108BD9-81ED-4DB2-BD59-A6C34878D82A}">
                    <a16:rowId xmlns:a16="http://schemas.microsoft.com/office/drawing/2014/main" val="2871151059"/>
                  </a:ext>
                </a:extLst>
              </a:tr>
              <a:tr h="221499">
                <a:tc>
                  <a:txBody>
                    <a:bodyPr/>
                    <a:lstStyle/>
                    <a:p>
                      <a:pPr marL="0" marR="0" algn="ctr" fontAlgn="base">
                        <a:lnSpc>
                          <a:spcPct val="107000"/>
                        </a:lnSpc>
                        <a:spcBef>
                          <a:spcPts val="0"/>
                        </a:spcBef>
                        <a:spcAft>
                          <a:spcPts val="0"/>
                        </a:spcAft>
                      </a:pPr>
                      <a:r>
                        <a:rPr lang="en-US" sz="1400" dirty="0">
                          <a:effectLst/>
                          <a:latin typeface="Avenir Next LT Pro" panose="020B0504020202020204" pitchFamily="34" charset="0"/>
                          <a:ea typeface="Calibri" panose="020F0502020204030204" pitchFamily="34" charset="0"/>
                          <a:cs typeface="Arial" panose="020B0604020202020204" pitchFamily="34" charset="0"/>
                        </a:rPr>
                        <a:t>Domain 1: Age-Friendly Communities</a:t>
                      </a:r>
                    </a:p>
                  </a:txBody>
                  <a:tcPr marL="0" marR="0" marT="0" marB="0" anchor="ctr">
                    <a:lnB w="12700" cmpd="sng">
                      <a:noFill/>
                    </a:lnB>
                  </a:tcPr>
                </a:tc>
                <a:tc>
                  <a:txBody>
                    <a:bodyPr/>
                    <a:lstStyle/>
                    <a:p>
                      <a:pPr marL="0" marR="0" algn="ctr" fontAlgn="base">
                        <a:lnSpc>
                          <a:spcPct val="107000"/>
                        </a:lnSpc>
                        <a:spcBef>
                          <a:spcPts val="0"/>
                        </a:spcBef>
                        <a:spcAft>
                          <a:spcPts val="0"/>
                        </a:spcAft>
                      </a:pPr>
                      <a:r>
                        <a:rPr lang="en-US" sz="1400" dirty="0">
                          <a:solidFill>
                            <a:srgbClr val="000000"/>
                          </a:solidFill>
                          <a:effectLst/>
                          <a:latin typeface="Avenir Next LT Pro" panose="020B0504020202020204" pitchFamily="34" charset="0"/>
                        </a:rPr>
                        <a:t>Purpose and Engagement</a:t>
                      </a:r>
                      <a:r>
                        <a:rPr lang="en-US" sz="1400" b="1" dirty="0">
                          <a:solidFill>
                            <a:srgbClr val="000000"/>
                          </a:solidFill>
                          <a:effectLst/>
                          <a:latin typeface="Avenir Next LT Pro" panose="020B0504020202020204" pitchFamily="34" charset="0"/>
                        </a:rPr>
                        <a:t> </a:t>
                      </a:r>
                      <a:endParaRPr lang="en-US" sz="1400" dirty="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fontAlgn="base">
                        <a:lnSpc>
                          <a:spcPct val="107000"/>
                        </a:lnSpc>
                        <a:spcBef>
                          <a:spcPts val="0"/>
                        </a:spcBef>
                        <a:spcAft>
                          <a:spcPts val="0"/>
                        </a:spcAft>
                      </a:pPr>
                      <a:r>
                        <a:rPr lang="en-US" sz="1400" dirty="0">
                          <a:solidFill>
                            <a:srgbClr val="000000"/>
                          </a:solidFill>
                          <a:effectLst/>
                          <a:latin typeface="Avenir Next LT Pro" panose="020B0504020202020204" pitchFamily="34" charset="0"/>
                        </a:rPr>
                        <a:t>100%</a:t>
                      </a:r>
                      <a:r>
                        <a:rPr lang="en-US" sz="1400" b="1" dirty="0">
                          <a:solidFill>
                            <a:srgbClr val="000000"/>
                          </a:solidFill>
                          <a:effectLst/>
                          <a:latin typeface="Avenir Next LT Pro" panose="020B0504020202020204" pitchFamily="34" charset="0"/>
                        </a:rPr>
                        <a:t> </a:t>
                      </a:r>
                      <a:endParaRPr lang="en-US" sz="1400" dirty="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049273222"/>
                  </a:ext>
                </a:extLst>
              </a:tr>
              <a:tr h="221499">
                <a:tc>
                  <a:txBody>
                    <a:bodyPr/>
                    <a:lstStyle/>
                    <a:p>
                      <a:pPr marL="0" marR="0" algn="ctr" fontAlgn="base">
                        <a:lnSpc>
                          <a:spcPct val="107000"/>
                        </a:lnSpc>
                        <a:spcBef>
                          <a:spcPts val="0"/>
                        </a:spcBef>
                        <a:spcAft>
                          <a:spcPts val="0"/>
                        </a:spcAft>
                      </a:pPr>
                      <a:endParaRPr lang="en-US" sz="1400" dirty="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fontAlgn="base">
                        <a:lnSpc>
                          <a:spcPct val="107000"/>
                        </a:lnSpc>
                        <a:spcBef>
                          <a:spcPts val="0"/>
                        </a:spcBef>
                        <a:spcAft>
                          <a:spcPts val="0"/>
                        </a:spcAft>
                      </a:pPr>
                      <a:r>
                        <a:rPr lang="en-US" sz="1400" dirty="0">
                          <a:solidFill>
                            <a:srgbClr val="000000"/>
                          </a:solidFill>
                          <a:effectLst/>
                          <a:latin typeface="Avenir Next LT Pro" panose="020B0504020202020204" pitchFamily="34" charset="0"/>
                        </a:rPr>
                        <a:t>Social Connection</a:t>
                      </a:r>
                      <a:endParaRPr lang="en-US" sz="1400" dirty="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L w="12700" cmpd="sng">
                      <a:noFill/>
                    </a:lnL>
                  </a:tcPr>
                </a:tc>
                <a:tc>
                  <a:txBody>
                    <a:bodyPr/>
                    <a:lstStyle/>
                    <a:p>
                      <a:pPr marL="0" marR="0" algn="ctr" fontAlgn="base">
                        <a:lnSpc>
                          <a:spcPct val="107000"/>
                        </a:lnSpc>
                        <a:spcBef>
                          <a:spcPts val="0"/>
                        </a:spcBef>
                        <a:spcAft>
                          <a:spcPts val="0"/>
                        </a:spcAft>
                      </a:pPr>
                      <a:r>
                        <a:rPr lang="en-US" sz="1400" dirty="0">
                          <a:solidFill>
                            <a:srgbClr val="000000"/>
                          </a:solidFill>
                          <a:effectLst/>
                          <a:latin typeface="Avenir Next LT Pro" panose="020B0504020202020204" pitchFamily="34" charset="0"/>
                        </a:rPr>
                        <a:t>100%</a:t>
                      </a:r>
                      <a:endParaRPr lang="en-US" sz="1400" dirty="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074661358"/>
                  </a:ext>
                </a:extLst>
              </a:tr>
              <a:tr h="221499">
                <a:tc>
                  <a:txBody>
                    <a:bodyPr/>
                    <a:lstStyle/>
                    <a:p>
                      <a:pPr marL="0" marR="0" algn="ctr" fontAlgn="base">
                        <a:lnSpc>
                          <a:spcPct val="107000"/>
                        </a:lnSpc>
                        <a:spcBef>
                          <a:spcPts val="0"/>
                        </a:spcBef>
                        <a:spcAft>
                          <a:spcPts val="0"/>
                        </a:spcAft>
                      </a:pPr>
                      <a:endParaRPr lang="en-US" sz="1400" dirty="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fontAlgn="base">
                        <a:lnSpc>
                          <a:spcPct val="107000"/>
                        </a:lnSpc>
                        <a:spcBef>
                          <a:spcPts val="0"/>
                        </a:spcBef>
                        <a:spcAft>
                          <a:spcPts val="0"/>
                        </a:spcAft>
                      </a:pPr>
                      <a:r>
                        <a:rPr lang="en-US" sz="1400" dirty="0">
                          <a:solidFill>
                            <a:srgbClr val="000000"/>
                          </a:solidFill>
                          <a:effectLst/>
                          <a:latin typeface="Avenir Next LT Pro" panose="020B0504020202020204" pitchFamily="34" charset="0"/>
                        </a:rPr>
                        <a:t>Accessibility and Universal Design</a:t>
                      </a:r>
                      <a:r>
                        <a:rPr lang="en-US" sz="1400" b="1" dirty="0">
                          <a:solidFill>
                            <a:srgbClr val="000000"/>
                          </a:solidFill>
                          <a:effectLst/>
                          <a:latin typeface="Avenir Next LT Pro" panose="020B0504020202020204" pitchFamily="34" charset="0"/>
                        </a:rPr>
                        <a:t> </a:t>
                      </a:r>
                      <a:endParaRPr lang="en-US" sz="1400" dirty="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L w="12700" cmpd="sng">
                      <a:noFill/>
                    </a:lnL>
                  </a:tcPr>
                </a:tc>
                <a:tc>
                  <a:txBody>
                    <a:bodyPr/>
                    <a:lstStyle/>
                    <a:p>
                      <a:pPr marL="0" marR="0" algn="ctr" fontAlgn="base">
                        <a:lnSpc>
                          <a:spcPct val="107000"/>
                        </a:lnSpc>
                        <a:spcBef>
                          <a:spcPts val="0"/>
                        </a:spcBef>
                        <a:spcAft>
                          <a:spcPts val="0"/>
                        </a:spcAft>
                      </a:pPr>
                      <a:r>
                        <a:rPr lang="en-US" sz="1400" dirty="0">
                          <a:solidFill>
                            <a:srgbClr val="000000"/>
                          </a:solidFill>
                          <a:effectLst/>
                          <a:latin typeface="Avenir Next LT Pro" panose="020B0504020202020204" pitchFamily="34" charset="0"/>
                        </a:rPr>
                        <a:t>86%</a:t>
                      </a:r>
                      <a:r>
                        <a:rPr lang="en-US" sz="1400" b="1" dirty="0">
                          <a:solidFill>
                            <a:srgbClr val="000000"/>
                          </a:solidFill>
                          <a:effectLst/>
                          <a:latin typeface="Avenir Next LT Pro" panose="020B0504020202020204" pitchFamily="34" charset="0"/>
                        </a:rPr>
                        <a:t> </a:t>
                      </a:r>
                      <a:endParaRPr lang="en-US" sz="1400" dirty="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966164294"/>
                  </a:ext>
                </a:extLst>
              </a:tr>
              <a:tr h="221499">
                <a:tc>
                  <a:txBody>
                    <a:bodyPr/>
                    <a:lstStyle/>
                    <a:p>
                      <a:pPr marL="0" marR="0" algn="ctr" fontAlgn="base">
                        <a:lnSpc>
                          <a:spcPct val="107000"/>
                        </a:lnSpc>
                        <a:spcBef>
                          <a:spcPts val="0"/>
                        </a:spcBef>
                        <a:spcAft>
                          <a:spcPts val="0"/>
                        </a:spcAft>
                      </a:pPr>
                      <a:endParaRPr lang="en-US" sz="1400" dirty="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fontAlgn="base">
                        <a:lnSpc>
                          <a:spcPct val="107000"/>
                        </a:lnSpc>
                        <a:spcBef>
                          <a:spcPts val="0"/>
                        </a:spcBef>
                        <a:spcAft>
                          <a:spcPts val="0"/>
                        </a:spcAft>
                      </a:pPr>
                      <a:r>
                        <a:rPr lang="en-US" sz="1400" dirty="0">
                          <a:solidFill>
                            <a:srgbClr val="000000"/>
                          </a:solidFill>
                          <a:effectLst/>
                          <a:latin typeface="Avenir Next LT Pro" panose="020B0504020202020204" pitchFamily="34" charset="0"/>
                        </a:rPr>
                        <a:t>Transportation</a:t>
                      </a:r>
                      <a:r>
                        <a:rPr lang="en-US" sz="1400" b="1" dirty="0">
                          <a:solidFill>
                            <a:srgbClr val="000000"/>
                          </a:solidFill>
                          <a:effectLst/>
                          <a:latin typeface="Avenir Next LT Pro" panose="020B0504020202020204" pitchFamily="34" charset="0"/>
                        </a:rPr>
                        <a:t> </a:t>
                      </a:r>
                      <a:endParaRPr lang="en-US" sz="1400" dirty="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L w="12700" cmpd="sng">
                      <a:noFill/>
                    </a:lnL>
                  </a:tcPr>
                </a:tc>
                <a:tc>
                  <a:txBody>
                    <a:bodyPr/>
                    <a:lstStyle/>
                    <a:p>
                      <a:pPr marL="0" marR="0" algn="ctr" fontAlgn="base">
                        <a:lnSpc>
                          <a:spcPct val="107000"/>
                        </a:lnSpc>
                        <a:spcBef>
                          <a:spcPts val="0"/>
                        </a:spcBef>
                        <a:spcAft>
                          <a:spcPts val="0"/>
                        </a:spcAft>
                      </a:pPr>
                      <a:r>
                        <a:rPr lang="en-US" sz="1400" dirty="0">
                          <a:solidFill>
                            <a:srgbClr val="000000"/>
                          </a:solidFill>
                          <a:effectLst/>
                          <a:latin typeface="Avenir Next LT Pro" panose="020B0504020202020204" pitchFamily="34" charset="0"/>
                        </a:rPr>
                        <a:t>86%</a:t>
                      </a:r>
                      <a:endParaRPr lang="en-US" sz="1400" dirty="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701981679"/>
                  </a:ext>
                </a:extLst>
              </a:tr>
              <a:tr h="221499">
                <a:tc>
                  <a:txBody>
                    <a:bodyPr/>
                    <a:lstStyle/>
                    <a:p>
                      <a:pPr marL="0" marR="0" algn="ctr" fontAlgn="base">
                        <a:lnSpc>
                          <a:spcPct val="107000"/>
                        </a:lnSpc>
                        <a:spcBef>
                          <a:spcPts val="0"/>
                        </a:spcBef>
                        <a:spcAft>
                          <a:spcPts val="0"/>
                        </a:spcAft>
                      </a:pPr>
                      <a:endParaRPr lang="en-US" sz="1400" dirty="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fontAlgn="base">
                        <a:lnSpc>
                          <a:spcPct val="107000"/>
                        </a:lnSpc>
                        <a:spcBef>
                          <a:spcPts val="0"/>
                        </a:spcBef>
                        <a:spcAft>
                          <a:spcPts val="0"/>
                        </a:spcAft>
                      </a:pPr>
                      <a:r>
                        <a:rPr lang="en-US" sz="1400" dirty="0">
                          <a:solidFill>
                            <a:srgbClr val="000000"/>
                          </a:solidFill>
                          <a:effectLst/>
                          <a:latin typeface="Avenir Next LT Pro" panose="020B0504020202020204" pitchFamily="34" charset="0"/>
                        </a:rPr>
                        <a:t>Economic and Financial Security</a:t>
                      </a:r>
                      <a:r>
                        <a:rPr lang="en-US" sz="1400" b="1" dirty="0">
                          <a:solidFill>
                            <a:srgbClr val="000000"/>
                          </a:solidFill>
                          <a:effectLst/>
                          <a:latin typeface="Avenir Next LT Pro" panose="020B0504020202020204" pitchFamily="34" charset="0"/>
                        </a:rPr>
                        <a:t> </a:t>
                      </a:r>
                      <a:endParaRPr lang="en-US" sz="1400" dirty="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L w="12700" cmpd="sng">
                      <a:noFill/>
                    </a:lnL>
                  </a:tcPr>
                </a:tc>
                <a:tc>
                  <a:txBody>
                    <a:bodyPr/>
                    <a:lstStyle/>
                    <a:p>
                      <a:pPr marL="0" marR="0" algn="ctr" fontAlgn="base">
                        <a:lnSpc>
                          <a:spcPct val="107000"/>
                        </a:lnSpc>
                        <a:spcBef>
                          <a:spcPts val="0"/>
                        </a:spcBef>
                        <a:spcAft>
                          <a:spcPts val="0"/>
                        </a:spcAft>
                      </a:pPr>
                      <a:r>
                        <a:rPr lang="en-US" sz="1400">
                          <a:solidFill>
                            <a:srgbClr val="000000"/>
                          </a:solidFill>
                          <a:effectLst/>
                          <a:latin typeface="Avenir Next LT Pro" panose="020B0504020202020204" pitchFamily="34" charset="0"/>
                        </a:rPr>
                        <a:t>57%</a:t>
                      </a:r>
                      <a:r>
                        <a:rPr lang="en-US" sz="1400" b="1">
                          <a:solidFill>
                            <a:srgbClr val="000000"/>
                          </a:solidFill>
                          <a:effectLst/>
                          <a:latin typeface="Avenir Next LT Pro" panose="020B0504020202020204" pitchFamily="34" charset="0"/>
                        </a:rPr>
                        <a:t> </a:t>
                      </a:r>
                      <a:endParaRPr lang="en-US" sz="140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939753247"/>
                  </a:ext>
                </a:extLst>
              </a:tr>
              <a:tr h="221499">
                <a:tc>
                  <a:txBody>
                    <a:bodyPr/>
                    <a:lstStyle/>
                    <a:p>
                      <a:pPr marL="0" marR="0" algn="ctr" fontAlgn="base">
                        <a:lnSpc>
                          <a:spcPct val="107000"/>
                        </a:lnSpc>
                        <a:spcBef>
                          <a:spcPts val="0"/>
                        </a:spcBef>
                        <a:spcAft>
                          <a:spcPts val="0"/>
                        </a:spcAft>
                      </a:pPr>
                      <a:endParaRPr lang="en-US" sz="1400" dirty="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fontAlgn="base">
                        <a:lnSpc>
                          <a:spcPct val="107000"/>
                        </a:lnSpc>
                        <a:spcBef>
                          <a:spcPts val="0"/>
                        </a:spcBef>
                        <a:spcAft>
                          <a:spcPts val="0"/>
                        </a:spcAft>
                      </a:pPr>
                      <a:r>
                        <a:rPr lang="en-US" sz="1400" dirty="0">
                          <a:solidFill>
                            <a:srgbClr val="000000"/>
                          </a:solidFill>
                          <a:effectLst/>
                          <a:latin typeface="Avenir Next LT Pro" panose="020B0504020202020204" pitchFamily="34" charset="0"/>
                        </a:rPr>
                        <a:t>Employment</a:t>
                      </a:r>
                      <a:r>
                        <a:rPr lang="en-US" sz="1400" b="1" dirty="0">
                          <a:solidFill>
                            <a:srgbClr val="000000"/>
                          </a:solidFill>
                          <a:effectLst/>
                          <a:latin typeface="Avenir Next LT Pro" panose="020B0504020202020204" pitchFamily="34" charset="0"/>
                        </a:rPr>
                        <a:t> </a:t>
                      </a:r>
                      <a:endParaRPr lang="en-US" sz="1400" dirty="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L w="12700" cmpd="sng">
                      <a:noFill/>
                    </a:lnL>
                  </a:tcPr>
                </a:tc>
                <a:tc>
                  <a:txBody>
                    <a:bodyPr/>
                    <a:lstStyle/>
                    <a:p>
                      <a:pPr marL="0" marR="0" algn="ctr" fontAlgn="base">
                        <a:lnSpc>
                          <a:spcPct val="107000"/>
                        </a:lnSpc>
                        <a:spcBef>
                          <a:spcPts val="0"/>
                        </a:spcBef>
                        <a:spcAft>
                          <a:spcPts val="0"/>
                        </a:spcAft>
                      </a:pPr>
                      <a:r>
                        <a:rPr lang="en-US" sz="1400">
                          <a:solidFill>
                            <a:srgbClr val="000000"/>
                          </a:solidFill>
                          <a:effectLst/>
                          <a:latin typeface="Avenir Next LT Pro" panose="020B0504020202020204" pitchFamily="34" charset="0"/>
                        </a:rPr>
                        <a:t>86%</a:t>
                      </a:r>
                      <a:r>
                        <a:rPr lang="en-US" sz="1400" b="1">
                          <a:solidFill>
                            <a:srgbClr val="000000"/>
                          </a:solidFill>
                          <a:effectLst/>
                          <a:latin typeface="Avenir Next LT Pro" panose="020B0504020202020204" pitchFamily="34" charset="0"/>
                        </a:rPr>
                        <a:t> </a:t>
                      </a:r>
                      <a:endParaRPr lang="en-US" sz="140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218013806"/>
                  </a:ext>
                </a:extLst>
              </a:tr>
              <a:tr h="221499">
                <a:tc>
                  <a:txBody>
                    <a:bodyPr/>
                    <a:lstStyle/>
                    <a:p>
                      <a:pPr marL="0" marR="0" algn="ctr" fontAlgn="base">
                        <a:lnSpc>
                          <a:spcPct val="107000"/>
                        </a:lnSpc>
                        <a:spcBef>
                          <a:spcPts val="0"/>
                        </a:spcBef>
                        <a:spcAft>
                          <a:spcPts val="0"/>
                        </a:spcAft>
                      </a:pPr>
                      <a:endParaRPr lang="en-US" sz="1400" dirty="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T w="12700" cmpd="sng">
                      <a:noFill/>
                    </a:lnT>
                    <a:lnB w="12700" cap="flat" cmpd="sng" algn="ctr">
                      <a:solidFill>
                        <a:schemeClr val="tx1"/>
                      </a:solidFill>
                      <a:prstDash val="solid"/>
                      <a:round/>
                      <a:headEnd type="none" w="med" len="med"/>
                      <a:tailEnd type="none" w="med" len="med"/>
                    </a:lnB>
                  </a:tcPr>
                </a:tc>
                <a:tc>
                  <a:txBody>
                    <a:bodyPr/>
                    <a:lstStyle/>
                    <a:p>
                      <a:pPr marL="0" marR="0" algn="ctr" fontAlgn="base">
                        <a:lnSpc>
                          <a:spcPct val="107000"/>
                        </a:lnSpc>
                        <a:spcBef>
                          <a:spcPts val="0"/>
                        </a:spcBef>
                        <a:spcAft>
                          <a:spcPts val="0"/>
                        </a:spcAft>
                      </a:pPr>
                      <a:r>
                        <a:rPr lang="en-US" sz="1400">
                          <a:solidFill>
                            <a:srgbClr val="000000"/>
                          </a:solidFill>
                          <a:effectLst/>
                          <a:latin typeface="Avenir Next LT Pro" panose="020B0504020202020204" pitchFamily="34" charset="0"/>
                        </a:rPr>
                        <a:t>Age-Friendly Health Systems</a:t>
                      </a:r>
                      <a:r>
                        <a:rPr lang="en-US" sz="1400" b="1">
                          <a:solidFill>
                            <a:srgbClr val="000000"/>
                          </a:solidFill>
                          <a:effectLst/>
                          <a:latin typeface="Avenir Next LT Pro" panose="020B0504020202020204" pitchFamily="34" charset="0"/>
                        </a:rPr>
                        <a:t> </a:t>
                      </a:r>
                      <a:endParaRPr lang="en-US" sz="140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0" marR="0" algn="ctr" fontAlgn="base">
                        <a:lnSpc>
                          <a:spcPct val="107000"/>
                        </a:lnSpc>
                        <a:spcBef>
                          <a:spcPts val="0"/>
                        </a:spcBef>
                        <a:spcAft>
                          <a:spcPts val="0"/>
                        </a:spcAft>
                      </a:pPr>
                      <a:r>
                        <a:rPr lang="en-US" sz="1400">
                          <a:solidFill>
                            <a:srgbClr val="000000"/>
                          </a:solidFill>
                          <a:effectLst/>
                          <a:latin typeface="Avenir Next LT Pro" panose="020B0504020202020204" pitchFamily="34" charset="0"/>
                        </a:rPr>
                        <a:t>29%</a:t>
                      </a:r>
                      <a:r>
                        <a:rPr lang="en-US" sz="1400" b="1">
                          <a:solidFill>
                            <a:srgbClr val="000000"/>
                          </a:solidFill>
                          <a:effectLst/>
                          <a:latin typeface="Avenir Next LT Pro" panose="020B0504020202020204" pitchFamily="34" charset="0"/>
                        </a:rPr>
                        <a:t> </a:t>
                      </a:r>
                      <a:endParaRPr lang="en-US" sz="140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5680899"/>
                  </a:ext>
                </a:extLst>
              </a:tr>
              <a:tr h="419026">
                <a:tc>
                  <a:txBody>
                    <a:bodyPr/>
                    <a:lstStyle/>
                    <a:p>
                      <a:pPr marL="0" marR="0" algn="ctr" fontAlgn="base">
                        <a:lnSpc>
                          <a:spcPct val="107000"/>
                        </a:lnSpc>
                        <a:spcBef>
                          <a:spcPts val="0"/>
                        </a:spcBef>
                        <a:spcAft>
                          <a:spcPts val="0"/>
                        </a:spcAft>
                      </a:pPr>
                      <a:r>
                        <a:rPr lang="en-US" sz="1400" dirty="0">
                          <a:effectLst/>
                          <a:latin typeface="Avenir Next LT Pro" panose="020B0504020202020204" pitchFamily="34" charset="0"/>
                          <a:ea typeface="Calibri" panose="020F0502020204030204" pitchFamily="34" charset="0"/>
                          <a:cs typeface="Arial" panose="020B0604020202020204" pitchFamily="34" charset="0"/>
                        </a:rPr>
                        <a:t>Domain 2: Coordinated Housing and Services</a:t>
                      </a:r>
                    </a:p>
                  </a:txBody>
                  <a:tcPr marL="0" marR="0" marT="0" marB="0" anchor="ctr">
                    <a:lnT w="12700" cap="flat" cmpd="sng" algn="ctr">
                      <a:solidFill>
                        <a:schemeClr val="tx1"/>
                      </a:solidFill>
                      <a:prstDash val="solid"/>
                      <a:round/>
                      <a:headEnd type="none" w="med" len="med"/>
                      <a:tailEnd type="none" w="med" len="med"/>
                    </a:lnT>
                    <a:lnB w="12700" cmpd="sng">
                      <a:noFill/>
                    </a:lnB>
                  </a:tcPr>
                </a:tc>
                <a:tc>
                  <a:txBody>
                    <a:bodyPr/>
                    <a:lstStyle/>
                    <a:p>
                      <a:pPr marL="0" marR="0" algn="ctr" fontAlgn="base">
                        <a:lnSpc>
                          <a:spcPct val="107000"/>
                        </a:lnSpc>
                        <a:spcBef>
                          <a:spcPts val="0"/>
                        </a:spcBef>
                        <a:spcAft>
                          <a:spcPts val="0"/>
                        </a:spcAft>
                      </a:pPr>
                      <a:r>
                        <a:rPr lang="en-US" sz="1400" dirty="0">
                          <a:solidFill>
                            <a:srgbClr val="000000"/>
                          </a:solidFill>
                          <a:effectLst/>
                          <a:latin typeface="Avenir Next LT Pro" panose="020B0504020202020204" pitchFamily="34" charset="0"/>
                        </a:rPr>
                        <a:t>Housing Stability through Coordinated Services</a:t>
                      </a:r>
                      <a:r>
                        <a:rPr lang="en-US" sz="1400" b="1" dirty="0">
                          <a:solidFill>
                            <a:srgbClr val="000000"/>
                          </a:solidFill>
                          <a:effectLst/>
                          <a:latin typeface="Avenir Next LT Pro" panose="020B0504020202020204" pitchFamily="34" charset="0"/>
                        </a:rPr>
                        <a:t> </a:t>
                      </a:r>
                      <a:endParaRPr lang="en-US" sz="1400" dirty="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0" marR="0" algn="ctr" fontAlgn="base">
                        <a:lnSpc>
                          <a:spcPct val="107000"/>
                        </a:lnSpc>
                        <a:spcBef>
                          <a:spcPts val="0"/>
                        </a:spcBef>
                        <a:spcAft>
                          <a:spcPts val="0"/>
                        </a:spcAft>
                      </a:pPr>
                      <a:r>
                        <a:rPr lang="en-US" sz="1400">
                          <a:solidFill>
                            <a:srgbClr val="000000"/>
                          </a:solidFill>
                          <a:effectLst/>
                          <a:latin typeface="Avenir Next LT Pro" panose="020B0504020202020204" pitchFamily="34" charset="0"/>
                        </a:rPr>
                        <a:t>57%</a:t>
                      </a:r>
                      <a:r>
                        <a:rPr lang="en-US" sz="1400" b="1">
                          <a:solidFill>
                            <a:srgbClr val="000000"/>
                          </a:solidFill>
                          <a:effectLst/>
                          <a:latin typeface="Avenir Next LT Pro" panose="020B0504020202020204" pitchFamily="34" charset="0"/>
                        </a:rPr>
                        <a:t> </a:t>
                      </a:r>
                      <a:endParaRPr lang="en-US" sz="140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9046155"/>
                  </a:ext>
                </a:extLst>
              </a:tr>
              <a:tr h="221499">
                <a:tc>
                  <a:txBody>
                    <a:bodyPr/>
                    <a:lstStyle/>
                    <a:p>
                      <a:pPr marL="0" marR="0" algn="ctr" fontAlgn="base">
                        <a:lnSpc>
                          <a:spcPct val="107000"/>
                        </a:lnSpc>
                        <a:spcBef>
                          <a:spcPts val="0"/>
                        </a:spcBef>
                        <a:spcAft>
                          <a:spcPts val="0"/>
                        </a:spcAft>
                      </a:pPr>
                      <a:endParaRPr lang="en-US" sz="1400" dirty="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fontAlgn="base">
                        <a:lnSpc>
                          <a:spcPct val="107000"/>
                        </a:lnSpc>
                        <a:spcBef>
                          <a:spcPts val="0"/>
                        </a:spcBef>
                        <a:spcAft>
                          <a:spcPts val="0"/>
                        </a:spcAft>
                      </a:pPr>
                      <a:r>
                        <a:rPr lang="en-US" sz="1400">
                          <a:solidFill>
                            <a:srgbClr val="000000"/>
                          </a:solidFill>
                          <a:effectLst/>
                          <a:latin typeface="Avenir Next LT Pro" panose="020B0504020202020204" pitchFamily="34" charset="0"/>
                        </a:rPr>
                        <a:t>Affordable Housing</a:t>
                      </a:r>
                      <a:r>
                        <a:rPr lang="en-US" sz="1400" b="1">
                          <a:solidFill>
                            <a:srgbClr val="000000"/>
                          </a:solidFill>
                          <a:effectLst/>
                          <a:latin typeface="Avenir Next LT Pro" panose="020B0504020202020204" pitchFamily="34" charset="0"/>
                        </a:rPr>
                        <a:t> </a:t>
                      </a:r>
                      <a:endParaRPr lang="en-US" sz="140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L w="12700" cmpd="sng">
                      <a:noFill/>
                    </a:lnL>
                  </a:tcPr>
                </a:tc>
                <a:tc>
                  <a:txBody>
                    <a:bodyPr/>
                    <a:lstStyle/>
                    <a:p>
                      <a:pPr marL="0" marR="0" algn="ctr" fontAlgn="base">
                        <a:lnSpc>
                          <a:spcPct val="107000"/>
                        </a:lnSpc>
                        <a:spcBef>
                          <a:spcPts val="0"/>
                        </a:spcBef>
                        <a:spcAft>
                          <a:spcPts val="0"/>
                        </a:spcAft>
                      </a:pPr>
                      <a:r>
                        <a:rPr lang="en-US" sz="1400">
                          <a:solidFill>
                            <a:srgbClr val="000000"/>
                          </a:solidFill>
                          <a:effectLst/>
                          <a:latin typeface="Avenir Next LT Pro" panose="020B0504020202020204" pitchFamily="34" charset="0"/>
                        </a:rPr>
                        <a:t>86%</a:t>
                      </a:r>
                      <a:r>
                        <a:rPr lang="en-US" sz="1400" b="1">
                          <a:solidFill>
                            <a:srgbClr val="000000"/>
                          </a:solidFill>
                          <a:effectLst/>
                          <a:latin typeface="Avenir Next LT Pro" panose="020B0504020202020204" pitchFamily="34" charset="0"/>
                        </a:rPr>
                        <a:t> </a:t>
                      </a:r>
                      <a:endParaRPr lang="en-US" sz="140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95414643"/>
                  </a:ext>
                </a:extLst>
              </a:tr>
              <a:tr h="221499">
                <a:tc>
                  <a:txBody>
                    <a:bodyPr/>
                    <a:lstStyle/>
                    <a:p>
                      <a:pPr marL="0" marR="0" algn="ctr" fontAlgn="base">
                        <a:lnSpc>
                          <a:spcPct val="107000"/>
                        </a:lnSpc>
                        <a:spcBef>
                          <a:spcPts val="0"/>
                        </a:spcBef>
                        <a:spcAft>
                          <a:spcPts val="0"/>
                        </a:spcAft>
                      </a:pPr>
                      <a:endParaRPr lang="en-US" sz="1400" dirty="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fontAlgn="base">
                        <a:lnSpc>
                          <a:spcPct val="107000"/>
                        </a:lnSpc>
                        <a:spcBef>
                          <a:spcPts val="0"/>
                        </a:spcBef>
                        <a:spcAft>
                          <a:spcPts val="0"/>
                        </a:spcAft>
                      </a:pPr>
                      <a:r>
                        <a:rPr lang="en-US" sz="1400">
                          <a:solidFill>
                            <a:srgbClr val="000000"/>
                          </a:solidFill>
                          <a:effectLst/>
                          <a:latin typeface="Avenir Next LT Pro" panose="020B0504020202020204" pitchFamily="34" charset="0"/>
                        </a:rPr>
                        <a:t>Accessible Quality Housing</a:t>
                      </a:r>
                      <a:r>
                        <a:rPr lang="en-US" sz="1400" b="1">
                          <a:solidFill>
                            <a:srgbClr val="000000"/>
                          </a:solidFill>
                          <a:effectLst/>
                          <a:latin typeface="Avenir Next LT Pro" panose="020B0504020202020204" pitchFamily="34" charset="0"/>
                        </a:rPr>
                        <a:t> </a:t>
                      </a:r>
                      <a:endParaRPr lang="en-US" sz="140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L w="12700" cmpd="sng">
                      <a:noFill/>
                    </a:lnL>
                  </a:tcPr>
                </a:tc>
                <a:tc>
                  <a:txBody>
                    <a:bodyPr/>
                    <a:lstStyle/>
                    <a:p>
                      <a:pPr marL="0" marR="0" algn="ctr" fontAlgn="base">
                        <a:lnSpc>
                          <a:spcPct val="107000"/>
                        </a:lnSpc>
                        <a:spcBef>
                          <a:spcPts val="0"/>
                        </a:spcBef>
                        <a:spcAft>
                          <a:spcPts val="0"/>
                        </a:spcAft>
                      </a:pPr>
                      <a:r>
                        <a:rPr lang="en-US" sz="1400">
                          <a:solidFill>
                            <a:srgbClr val="000000"/>
                          </a:solidFill>
                          <a:effectLst/>
                          <a:latin typeface="Avenir Next LT Pro" panose="020B0504020202020204" pitchFamily="34" charset="0"/>
                        </a:rPr>
                        <a:t>43%</a:t>
                      </a:r>
                      <a:r>
                        <a:rPr lang="en-US" sz="1400" b="1">
                          <a:solidFill>
                            <a:srgbClr val="000000"/>
                          </a:solidFill>
                          <a:effectLst/>
                          <a:latin typeface="Avenir Next LT Pro" panose="020B0504020202020204" pitchFamily="34" charset="0"/>
                        </a:rPr>
                        <a:t> </a:t>
                      </a:r>
                      <a:endParaRPr lang="en-US" sz="140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457188712"/>
                  </a:ext>
                </a:extLst>
              </a:tr>
              <a:tr h="221499">
                <a:tc>
                  <a:txBody>
                    <a:bodyPr/>
                    <a:lstStyle/>
                    <a:p>
                      <a:pPr marL="0" marR="0" algn="ctr" fontAlgn="base">
                        <a:lnSpc>
                          <a:spcPct val="107000"/>
                        </a:lnSpc>
                        <a:spcBef>
                          <a:spcPts val="0"/>
                        </a:spcBef>
                        <a:spcAft>
                          <a:spcPts val="0"/>
                        </a:spcAft>
                      </a:pPr>
                      <a:endParaRPr lang="en-US" sz="1400" dirty="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T w="12700" cmpd="sng">
                      <a:noFill/>
                    </a:lnT>
                    <a:lnB w="12700" cap="flat" cmpd="sng" algn="ctr">
                      <a:solidFill>
                        <a:schemeClr val="tx1"/>
                      </a:solidFill>
                      <a:prstDash val="solid"/>
                      <a:round/>
                      <a:headEnd type="none" w="med" len="med"/>
                      <a:tailEnd type="none" w="med" len="med"/>
                    </a:lnB>
                  </a:tcPr>
                </a:tc>
                <a:tc>
                  <a:txBody>
                    <a:bodyPr/>
                    <a:lstStyle/>
                    <a:p>
                      <a:pPr marL="0" marR="0" algn="ctr" fontAlgn="base">
                        <a:lnSpc>
                          <a:spcPct val="107000"/>
                        </a:lnSpc>
                        <a:spcBef>
                          <a:spcPts val="0"/>
                        </a:spcBef>
                        <a:spcAft>
                          <a:spcPts val="0"/>
                        </a:spcAft>
                      </a:pPr>
                      <a:r>
                        <a:rPr lang="en-US" sz="1400">
                          <a:solidFill>
                            <a:srgbClr val="000000"/>
                          </a:solidFill>
                          <a:effectLst/>
                          <a:latin typeface="Avenir Next LT Pro" panose="020B0504020202020204" pitchFamily="34" charset="0"/>
                        </a:rPr>
                        <a:t>Homelessness Prevention</a:t>
                      </a:r>
                      <a:r>
                        <a:rPr lang="en-US" sz="1400" b="1">
                          <a:solidFill>
                            <a:srgbClr val="000000"/>
                          </a:solidFill>
                          <a:effectLst/>
                          <a:latin typeface="Avenir Next LT Pro" panose="020B0504020202020204" pitchFamily="34" charset="0"/>
                        </a:rPr>
                        <a:t> </a:t>
                      </a:r>
                      <a:endParaRPr lang="en-US" sz="140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0" marR="0" algn="ctr" fontAlgn="base">
                        <a:lnSpc>
                          <a:spcPct val="107000"/>
                        </a:lnSpc>
                        <a:spcBef>
                          <a:spcPts val="0"/>
                        </a:spcBef>
                        <a:spcAft>
                          <a:spcPts val="0"/>
                        </a:spcAft>
                      </a:pPr>
                      <a:r>
                        <a:rPr lang="en-US" sz="1400">
                          <a:solidFill>
                            <a:srgbClr val="000000"/>
                          </a:solidFill>
                          <a:effectLst/>
                          <a:latin typeface="Avenir Next LT Pro" panose="020B0504020202020204" pitchFamily="34" charset="0"/>
                        </a:rPr>
                        <a:t>43%</a:t>
                      </a:r>
                      <a:r>
                        <a:rPr lang="en-US" sz="1400" b="1">
                          <a:solidFill>
                            <a:srgbClr val="000000"/>
                          </a:solidFill>
                          <a:effectLst/>
                          <a:latin typeface="Avenir Next LT Pro" panose="020B0504020202020204" pitchFamily="34" charset="0"/>
                        </a:rPr>
                        <a:t> </a:t>
                      </a:r>
                      <a:endParaRPr lang="en-US" sz="140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2535186"/>
                  </a:ext>
                </a:extLst>
              </a:tr>
              <a:tr h="456394">
                <a:tc>
                  <a:txBody>
                    <a:bodyPr/>
                    <a:lstStyle/>
                    <a:p>
                      <a:pPr marL="0" marR="0" algn="ctr" fontAlgn="base">
                        <a:lnSpc>
                          <a:spcPct val="107000"/>
                        </a:lnSpc>
                        <a:spcBef>
                          <a:spcPts val="0"/>
                        </a:spcBef>
                        <a:spcAft>
                          <a:spcPts val="0"/>
                        </a:spcAft>
                      </a:pPr>
                      <a:r>
                        <a:rPr lang="en-US" sz="1400" dirty="0">
                          <a:effectLst/>
                          <a:latin typeface="Avenir Next LT Pro" panose="020B0504020202020204" pitchFamily="34" charset="0"/>
                          <a:ea typeface="Calibri" panose="020F0502020204030204" pitchFamily="34" charset="0"/>
                          <a:cs typeface="Arial" panose="020B0604020202020204" pitchFamily="34" charset="0"/>
                        </a:rPr>
                        <a:t>Domain 3: Increased Access to Long-Term Services and Supports</a:t>
                      </a:r>
                    </a:p>
                  </a:txBody>
                  <a:tcPr marL="0" marR="0" marT="0" marB="0" anchor="ctr">
                    <a:lnT w="12700" cap="flat" cmpd="sng" algn="ctr">
                      <a:solidFill>
                        <a:schemeClr val="tx1"/>
                      </a:solidFill>
                      <a:prstDash val="solid"/>
                      <a:round/>
                      <a:headEnd type="none" w="med" len="med"/>
                      <a:tailEnd type="none" w="med" len="med"/>
                    </a:lnT>
                    <a:lnB w="12700" cmpd="sng">
                      <a:noFill/>
                    </a:lnB>
                  </a:tcPr>
                </a:tc>
                <a:tc>
                  <a:txBody>
                    <a:bodyPr/>
                    <a:lstStyle/>
                    <a:p>
                      <a:pPr marL="0" marR="0" algn="ctr" fontAlgn="base">
                        <a:lnSpc>
                          <a:spcPct val="107000"/>
                        </a:lnSpc>
                        <a:spcBef>
                          <a:spcPts val="0"/>
                        </a:spcBef>
                        <a:spcAft>
                          <a:spcPts val="0"/>
                        </a:spcAft>
                      </a:pPr>
                      <a:r>
                        <a:rPr lang="en-US" sz="1400">
                          <a:solidFill>
                            <a:srgbClr val="000000"/>
                          </a:solidFill>
                          <a:effectLst/>
                          <a:latin typeface="Avenir Next LT Pro" panose="020B0504020202020204" pitchFamily="34" charset="0"/>
                        </a:rPr>
                        <a:t>Paid and Unpaid Caregivers</a:t>
                      </a:r>
                      <a:r>
                        <a:rPr lang="en-US" sz="1400" b="1">
                          <a:solidFill>
                            <a:srgbClr val="000000"/>
                          </a:solidFill>
                          <a:effectLst/>
                          <a:latin typeface="Avenir Next LT Pro" panose="020B0504020202020204" pitchFamily="34" charset="0"/>
                        </a:rPr>
                        <a:t> </a:t>
                      </a:r>
                      <a:endParaRPr lang="en-US" sz="140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0" marR="0" algn="ctr" fontAlgn="base">
                        <a:lnSpc>
                          <a:spcPct val="107000"/>
                        </a:lnSpc>
                        <a:spcBef>
                          <a:spcPts val="0"/>
                        </a:spcBef>
                        <a:spcAft>
                          <a:spcPts val="0"/>
                        </a:spcAft>
                      </a:pPr>
                      <a:r>
                        <a:rPr lang="en-US" sz="1400">
                          <a:solidFill>
                            <a:srgbClr val="000000"/>
                          </a:solidFill>
                          <a:effectLst/>
                          <a:latin typeface="Avenir Next LT Pro" panose="020B0504020202020204" pitchFamily="34" charset="0"/>
                        </a:rPr>
                        <a:t>100%</a:t>
                      </a:r>
                      <a:r>
                        <a:rPr lang="en-US" sz="1400" b="1">
                          <a:solidFill>
                            <a:srgbClr val="000000"/>
                          </a:solidFill>
                          <a:effectLst/>
                          <a:latin typeface="Avenir Next LT Pro" panose="020B0504020202020204" pitchFamily="34" charset="0"/>
                        </a:rPr>
                        <a:t> </a:t>
                      </a:r>
                      <a:endParaRPr lang="en-US" sz="140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56131267"/>
                  </a:ext>
                </a:extLst>
              </a:tr>
              <a:tr h="221499">
                <a:tc>
                  <a:txBody>
                    <a:bodyPr/>
                    <a:lstStyle/>
                    <a:p>
                      <a:pPr marL="0" marR="0" algn="ctr" fontAlgn="base">
                        <a:lnSpc>
                          <a:spcPct val="107000"/>
                        </a:lnSpc>
                        <a:spcBef>
                          <a:spcPts val="0"/>
                        </a:spcBef>
                        <a:spcAft>
                          <a:spcPts val="0"/>
                        </a:spcAft>
                      </a:pPr>
                      <a:endParaRPr lang="en-US" sz="1400" dirty="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fontAlgn="base">
                        <a:lnSpc>
                          <a:spcPct val="107000"/>
                        </a:lnSpc>
                        <a:spcBef>
                          <a:spcPts val="0"/>
                        </a:spcBef>
                        <a:spcAft>
                          <a:spcPts val="0"/>
                        </a:spcAft>
                      </a:pPr>
                      <a:r>
                        <a:rPr lang="en-US" sz="1400">
                          <a:solidFill>
                            <a:srgbClr val="000000"/>
                          </a:solidFill>
                          <a:effectLst/>
                          <a:latin typeface="Avenir Next LT Pro" panose="020B0504020202020204" pitchFamily="34" charset="0"/>
                        </a:rPr>
                        <a:t>Whole-Person Health Financing</a:t>
                      </a:r>
                      <a:endParaRPr lang="en-US" sz="140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L w="12700" cmpd="sng">
                      <a:noFill/>
                    </a:lnL>
                  </a:tcPr>
                </a:tc>
                <a:tc>
                  <a:txBody>
                    <a:bodyPr/>
                    <a:lstStyle/>
                    <a:p>
                      <a:pPr marL="0" marR="0" algn="ctr" fontAlgn="base">
                        <a:lnSpc>
                          <a:spcPct val="107000"/>
                        </a:lnSpc>
                        <a:spcBef>
                          <a:spcPts val="0"/>
                        </a:spcBef>
                        <a:spcAft>
                          <a:spcPts val="0"/>
                        </a:spcAft>
                      </a:pPr>
                      <a:r>
                        <a:rPr lang="en-US" sz="1400">
                          <a:solidFill>
                            <a:srgbClr val="000000"/>
                          </a:solidFill>
                          <a:effectLst/>
                          <a:latin typeface="Avenir Next LT Pro" panose="020B0504020202020204" pitchFamily="34" charset="0"/>
                        </a:rPr>
                        <a:t>43%</a:t>
                      </a:r>
                      <a:r>
                        <a:rPr lang="en-US" sz="1400" b="1">
                          <a:solidFill>
                            <a:srgbClr val="000000"/>
                          </a:solidFill>
                          <a:effectLst/>
                          <a:latin typeface="Avenir Next LT Pro" panose="020B0504020202020204" pitchFamily="34" charset="0"/>
                        </a:rPr>
                        <a:t> </a:t>
                      </a:r>
                      <a:endParaRPr lang="en-US" sz="140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507536032"/>
                  </a:ext>
                </a:extLst>
              </a:tr>
              <a:tr h="221499">
                <a:tc>
                  <a:txBody>
                    <a:bodyPr/>
                    <a:lstStyle/>
                    <a:p>
                      <a:pPr marL="0" marR="0" algn="ctr" fontAlgn="base">
                        <a:lnSpc>
                          <a:spcPct val="107000"/>
                        </a:lnSpc>
                        <a:spcBef>
                          <a:spcPts val="0"/>
                        </a:spcBef>
                        <a:spcAft>
                          <a:spcPts val="0"/>
                        </a:spcAft>
                      </a:pPr>
                      <a:endParaRPr lang="en-US" sz="1400" dirty="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fontAlgn="base">
                        <a:lnSpc>
                          <a:spcPct val="107000"/>
                        </a:lnSpc>
                        <a:spcBef>
                          <a:spcPts val="0"/>
                        </a:spcBef>
                        <a:spcAft>
                          <a:spcPts val="0"/>
                        </a:spcAft>
                      </a:pPr>
                      <a:r>
                        <a:rPr lang="en-US" sz="1400" dirty="0">
                          <a:solidFill>
                            <a:srgbClr val="000000"/>
                          </a:solidFill>
                          <a:effectLst/>
                          <a:latin typeface="Avenir Next LT Pro" panose="020B0504020202020204" pitchFamily="34" charset="0"/>
                        </a:rPr>
                        <a:t>Elder Justice</a:t>
                      </a:r>
                      <a:r>
                        <a:rPr lang="en-US" sz="1400" b="1" dirty="0">
                          <a:solidFill>
                            <a:srgbClr val="000000"/>
                          </a:solidFill>
                          <a:effectLst/>
                          <a:latin typeface="Avenir Next LT Pro" panose="020B0504020202020204" pitchFamily="34" charset="0"/>
                        </a:rPr>
                        <a:t> </a:t>
                      </a:r>
                      <a:endParaRPr lang="en-US" sz="1400" dirty="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L w="12700" cmpd="sng">
                      <a:noFill/>
                    </a:lnL>
                  </a:tcPr>
                </a:tc>
                <a:tc>
                  <a:txBody>
                    <a:bodyPr/>
                    <a:lstStyle/>
                    <a:p>
                      <a:pPr marL="0" marR="0" algn="ctr" fontAlgn="base">
                        <a:lnSpc>
                          <a:spcPct val="107000"/>
                        </a:lnSpc>
                        <a:spcBef>
                          <a:spcPts val="0"/>
                        </a:spcBef>
                        <a:spcAft>
                          <a:spcPts val="0"/>
                        </a:spcAft>
                      </a:pPr>
                      <a:r>
                        <a:rPr lang="en-US" sz="1400">
                          <a:solidFill>
                            <a:srgbClr val="000000"/>
                          </a:solidFill>
                          <a:effectLst/>
                          <a:latin typeface="Avenir Next LT Pro" panose="020B0504020202020204" pitchFamily="34" charset="0"/>
                        </a:rPr>
                        <a:t>100%</a:t>
                      </a:r>
                      <a:r>
                        <a:rPr lang="en-US" sz="1400" b="1">
                          <a:solidFill>
                            <a:srgbClr val="000000"/>
                          </a:solidFill>
                          <a:effectLst/>
                          <a:latin typeface="Avenir Next LT Pro" panose="020B0504020202020204" pitchFamily="34" charset="0"/>
                        </a:rPr>
                        <a:t> </a:t>
                      </a:r>
                      <a:endParaRPr lang="en-US" sz="140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054462340"/>
                  </a:ext>
                </a:extLst>
              </a:tr>
              <a:tr h="634687">
                <a:tc>
                  <a:txBody>
                    <a:bodyPr/>
                    <a:lstStyle/>
                    <a:p>
                      <a:pPr marL="0" marR="0" algn="ctr" fontAlgn="base">
                        <a:lnSpc>
                          <a:spcPct val="107000"/>
                        </a:lnSpc>
                        <a:spcBef>
                          <a:spcPts val="0"/>
                        </a:spcBef>
                        <a:spcAft>
                          <a:spcPts val="0"/>
                        </a:spcAft>
                      </a:pPr>
                      <a:endParaRPr lang="en-US" sz="1400" dirty="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T w="12700" cmpd="sng">
                      <a:noFill/>
                    </a:lnT>
                    <a:lnB w="12700" cap="flat" cmpd="sng" algn="ctr">
                      <a:solidFill>
                        <a:schemeClr val="tx1"/>
                      </a:solidFill>
                      <a:prstDash val="solid"/>
                      <a:round/>
                      <a:headEnd type="none" w="med" len="med"/>
                      <a:tailEnd type="none" w="med" len="med"/>
                    </a:lnB>
                  </a:tcPr>
                </a:tc>
                <a:tc>
                  <a:txBody>
                    <a:bodyPr/>
                    <a:lstStyle/>
                    <a:p>
                      <a:pPr marL="0" marR="0" algn="ctr" fontAlgn="base">
                        <a:lnSpc>
                          <a:spcPct val="107000"/>
                        </a:lnSpc>
                        <a:spcBef>
                          <a:spcPts val="0"/>
                        </a:spcBef>
                        <a:spcAft>
                          <a:spcPts val="0"/>
                        </a:spcAft>
                      </a:pPr>
                      <a:r>
                        <a:rPr lang="en-US" sz="1400">
                          <a:solidFill>
                            <a:srgbClr val="000000"/>
                          </a:solidFill>
                          <a:effectLst/>
                          <a:latin typeface="Avenir Next LT Pro" panose="020B0504020202020204" pitchFamily="34" charset="0"/>
                        </a:rPr>
                        <a:t>Person-Centered Access System - “No Wrong Door” and Other Statewide Access Systems</a:t>
                      </a:r>
                      <a:endParaRPr lang="en-US" sz="140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0" marR="0" algn="ctr" fontAlgn="base">
                        <a:lnSpc>
                          <a:spcPct val="107000"/>
                        </a:lnSpc>
                        <a:spcBef>
                          <a:spcPts val="0"/>
                        </a:spcBef>
                        <a:spcAft>
                          <a:spcPts val="0"/>
                        </a:spcAft>
                      </a:pPr>
                      <a:r>
                        <a:rPr lang="en-US" sz="1400">
                          <a:solidFill>
                            <a:srgbClr val="000000"/>
                          </a:solidFill>
                          <a:effectLst/>
                          <a:latin typeface="Avenir Next LT Pro" panose="020B0504020202020204" pitchFamily="34" charset="0"/>
                        </a:rPr>
                        <a:t>100%</a:t>
                      </a:r>
                      <a:r>
                        <a:rPr lang="en-US" sz="1400" b="1">
                          <a:solidFill>
                            <a:srgbClr val="000000"/>
                          </a:solidFill>
                          <a:effectLst/>
                          <a:latin typeface="Avenir Next LT Pro" panose="020B0504020202020204" pitchFamily="34" charset="0"/>
                        </a:rPr>
                        <a:t> </a:t>
                      </a:r>
                      <a:endParaRPr lang="en-US" sz="140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1827184"/>
                  </a:ext>
                </a:extLst>
              </a:tr>
              <a:tr h="456394">
                <a:tc>
                  <a:txBody>
                    <a:bodyPr/>
                    <a:lstStyle/>
                    <a:p>
                      <a:pPr marL="0" marR="0" algn="ctr" fontAlgn="base">
                        <a:lnSpc>
                          <a:spcPct val="107000"/>
                        </a:lnSpc>
                        <a:spcBef>
                          <a:spcPts val="0"/>
                        </a:spcBef>
                        <a:spcAft>
                          <a:spcPts val="0"/>
                        </a:spcAft>
                      </a:pPr>
                      <a:r>
                        <a:rPr lang="en-US" sz="1400" dirty="0">
                          <a:effectLst/>
                          <a:latin typeface="Avenir Next LT Pro" panose="020B0504020202020204" pitchFamily="34" charset="0"/>
                          <a:ea typeface="Calibri" panose="020F0502020204030204" pitchFamily="34" charset="0"/>
                          <a:cs typeface="Arial" panose="020B0604020202020204" pitchFamily="34" charset="0"/>
                        </a:rPr>
                        <a:t>Domain 4: Aligned Health Care &amp; Supportive Services</a:t>
                      </a:r>
                    </a:p>
                  </a:txBody>
                  <a:tcPr marL="0" marR="0" marT="0" marB="0" anchor="ctr">
                    <a:lnT w="12700" cap="flat" cmpd="sng" algn="ctr">
                      <a:solidFill>
                        <a:schemeClr val="tx1"/>
                      </a:solidFill>
                      <a:prstDash val="solid"/>
                      <a:round/>
                      <a:headEnd type="none" w="med" len="med"/>
                      <a:tailEnd type="none" w="med" len="med"/>
                    </a:lnT>
                    <a:lnB w="12700" cmpd="sng">
                      <a:noFill/>
                    </a:lnB>
                  </a:tcPr>
                </a:tc>
                <a:tc>
                  <a:txBody>
                    <a:bodyPr/>
                    <a:lstStyle/>
                    <a:p>
                      <a:pPr marL="0" marR="0" algn="ctr" fontAlgn="base">
                        <a:lnSpc>
                          <a:spcPct val="107000"/>
                        </a:lnSpc>
                        <a:spcBef>
                          <a:spcPts val="0"/>
                        </a:spcBef>
                        <a:spcAft>
                          <a:spcPts val="0"/>
                        </a:spcAft>
                      </a:pPr>
                      <a:r>
                        <a:rPr lang="en-US" sz="1400" dirty="0">
                          <a:solidFill>
                            <a:srgbClr val="000000"/>
                          </a:solidFill>
                          <a:effectLst/>
                          <a:latin typeface="Avenir Next LT Pro" panose="020B0504020202020204" pitchFamily="34" charset="0"/>
                        </a:rPr>
                        <a:t>Benefits Access</a:t>
                      </a:r>
                      <a:r>
                        <a:rPr lang="en-US" sz="1400" b="1" dirty="0">
                          <a:solidFill>
                            <a:srgbClr val="000000"/>
                          </a:solidFill>
                          <a:effectLst/>
                          <a:latin typeface="Avenir Next LT Pro" panose="020B0504020202020204" pitchFamily="34" charset="0"/>
                        </a:rPr>
                        <a:t> </a:t>
                      </a:r>
                      <a:endParaRPr lang="en-US" sz="1400" dirty="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0" marR="0" algn="ctr" fontAlgn="base">
                        <a:lnSpc>
                          <a:spcPct val="107000"/>
                        </a:lnSpc>
                        <a:spcBef>
                          <a:spcPts val="0"/>
                        </a:spcBef>
                        <a:spcAft>
                          <a:spcPts val="0"/>
                        </a:spcAft>
                      </a:pPr>
                      <a:r>
                        <a:rPr lang="en-US" sz="1400">
                          <a:solidFill>
                            <a:srgbClr val="000000"/>
                          </a:solidFill>
                          <a:effectLst/>
                          <a:latin typeface="Avenir Next LT Pro" panose="020B0504020202020204" pitchFamily="34" charset="0"/>
                        </a:rPr>
                        <a:t>71%</a:t>
                      </a:r>
                      <a:r>
                        <a:rPr lang="en-US" sz="1400" b="1">
                          <a:solidFill>
                            <a:srgbClr val="000000"/>
                          </a:solidFill>
                          <a:effectLst/>
                          <a:latin typeface="Avenir Next LT Pro" panose="020B0504020202020204" pitchFamily="34" charset="0"/>
                        </a:rPr>
                        <a:t> </a:t>
                      </a:r>
                      <a:endParaRPr lang="en-US" sz="140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2014087"/>
                  </a:ext>
                </a:extLst>
              </a:tr>
              <a:tr h="419026">
                <a:tc>
                  <a:txBody>
                    <a:bodyPr/>
                    <a:lstStyle/>
                    <a:p>
                      <a:pPr marL="0" marR="0" algn="ctr" fontAlgn="base">
                        <a:lnSpc>
                          <a:spcPct val="107000"/>
                        </a:lnSpc>
                        <a:spcBef>
                          <a:spcPts val="0"/>
                        </a:spcBef>
                        <a:spcAft>
                          <a:spcPts val="0"/>
                        </a:spcAft>
                      </a:pPr>
                      <a:endParaRPr lang="en-US" sz="1400" dirty="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fontAlgn="base">
                        <a:lnSpc>
                          <a:spcPct val="107000"/>
                        </a:lnSpc>
                        <a:spcBef>
                          <a:spcPts val="0"/>
                        </a:spcBef>
                        <a:spcAft>
                          <a:spcPts val="0"/>
                        </a:spcAft>
                      </a:pPr>
                      <a:r>
                        <a:rPr lang="en-US" sz="1400" dirty="0">
                          <a:solidFill>
                            <a:srgbClr val="000000"/>
                          </a:solidFill>
                          <a:effectLst/>
                          <a:latin typeface="Avenir Next LT Pro" panose="020B0504020202020204" pitchFamily="34" charset="0"/>
                        </a:rPr>
                        <a:t>Optimize Health, Well-Being, and Functioning</a:t>
                      </a:r>
                      <a:r>
                        <a:rPr lang="en-US" sz="1400" b="1" dirty="0">
                          <a:solidFill>
                            <a:srgbClr val="000000"/>
                          </a:solidFill>
                          <a:effectLst/>
                          <a:latin typeface="Avenir Next LT Pro" panose="020B0504020202020204" pitchFamily="34" charset="0"/>
                        </a:rPr>
                        <a:t> </a:t>
                      </a:r>
                      <a:endParaRPr lang="en-US" sz="1400" dirty="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L w="12700" cmpd="sng">
                      <a:noFill/>
                    </a:lnL>
                  </a:tcPr>
                </a:tc>
                <a:tc>
                  <a:txBody>
                    <a:bodyPr/>
                    <a:lstStyle/>
                    <a:p>
                      <a:pPr marL="0" marR="0" algn="ctr" fontAlgn="base">
                        <a:lnSpc>
                          <a:spcPct val="107000"/>
                        </a:lnSpc>
                        <a:spcBef>
                          <a:spcPts val="0"/>
                        </a:spcBef>
                        <a:spcAft>
                          <a:spcPts val="0"/>
                        </a:spcAft>
                      </a:pPr>
                      <a:r>
                        <a:rPr lang="en-US" sz="1400" dirty="0">
                          <a:solidFill>
                            <a:srgbClr val="000000"/>
                          </a:solidFill>
                          <a:effectLst/>
                          <a:latin typeface="Avenir Next LT Pro" panose="020B0504020202020204" pitchFamily="34" charset="0"/>
                        </a:rPr>
                        <a:t>100%</a:t>
                      </a:r>
                      <a:r>
                        <a:rPr lang="en-US" sz="1400" b="1" dirty="0">
                          <a:solidFill>
                            <a:srgbClr val="000000"/>
                          </a:solidFill>
                          <a:effectLst/>
                          <a:latin typeface="Avenir Next LT Pro" panose="020B0504020202020204" pitchFamily="34" charset="0"/>
                        </a:rPr>
                        <a:t> </a:t>
                      </a:r>
                      <a:endParaRPr lang="en-US" sz="1400" dirty="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820932926"/>
                  </a:ext>
                </a:extLst>
              </a:tr>
              <a:tr h="344108">
                <a:tc>
                  <a:txBody>
                    <a:bodyPr/>
                    <a:lstStyle/>
                    <a:p>
                      <a:pPr marL="0" marR="0" algn="ctr" fontAlgn="base">
                        <a:lnSpc>
                          <a:spcPct val="107000"/>
                        </a:lnSpc>
                        <a:spcBef>
                          <a:spcPts val="0"/>
                        </a:spcBef>
                        <a:spcAft>
                          <a:spcPts val="0"/>
                        </a:spcAft>
                      </a:pPr>
                      <a:endParaRPr lang="en-US" sz="1400" dirty="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lnT w="12700" cmpd="sng">
                      <a:noFill/>
                    </a:lnT>
                  </a:tcPr>
                </a:tc>
                <a:tc>
                  <a:txBody>
                    <a:bodyPr/>
                    <a:lstStyle/>
                    <a:p>
                      <a:pPr marL="0" marR="0" algn="ctr" fontAlgn="base">
                        <a:lnSpc>
                          <a:spcPct val="107000"/>
                        </a:lnSpc>
                        <a:spcBef>
                          <a:spcPts val="0"/>
                        </a:spcBef>
                        <a:spcAft>
                          <a:spcPts val="0"/>
                        </a:spcAft>
                      </a:pPr>
                      <a:r>
                        <a:rPr lang="en-US" sz="1400" dirty="0">
                          <a:solidFill>
                            <a:srgbClr val="000000"/>
                          </a:solidFill>
                          <a:effectLst/>
                          <a:latin typeface="Avenir Next LT Pro" panose="020B0504020202020204" pitchFamily="34" charset="0"/>
                        </a:rPr>
                        <a:t>Aligning Health and Human Services</a:t>
                      </a:r>
                      <a:endParaRPr lang="en-US" sz="1400" dirty="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fontAlgn="base">
                        <a:lnSpc>
                          <a:spcPct val="107000"/>
                        </a:lnSpc>
                        <a:spcBef>
                          <a:spcPts val="0"/>
                        </a:spcBef>
                        <a:spcAft>
                          <a:spcPts val="0"/>
                        </a:spcAft>
                      </a:pPr>
                      <a:r>
                        <a:rPr lang="en-US" sz="1400" dirty="0">
                          <a:solidFill>
                            <a:srgbClr val="000000"/>
                          </a:solidFill>
                          <a:effectLst/>
                          <a:latin typeface="Avenir Next LT Pro" panose="020B0504020202020204" pitchFamily="34" charset="0"/>
                        </a:rPr>
                        <a:t>29% </a:t>
                      </a:r>
                      <a:endParaRPr lang="en-US" sz="1400" dirty="0">
                        <a:effectLst/>
                        <a:latin typeface="Avenir Next LT Pro" panose="020B05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426739079"/>
                  </a:ext>
                </a:extLst>
              </a:tr>
            </a:tbl>
          </a:graphicData>
        </a:graphic>
      </p:graphicFrame>
    </p:spTree>
    <p:extLst>
      <p:ext uri="{BB962C8B-B14F-4D97-AF65-F5344CB8AC3E}">
        <p14:creationId xmlns:p14="http://schemas.microsoft.com/office/powerpoint/2010/main" val="3127737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196A8-2F17-5A92-52D9-91D58C154586}"/>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6E448C11-170C-B1B5-B010-119CB8D4E64D}"/>
              </a:ext>
            </a:extLst>
          </p:cNvPr>
          <p:cNvSpPr>
            <a:spLocks noGrp="1"/>
          </p:cNvSpPr>
          <p:nvPr>
            <p:ph type="title"/>
          </p:nvPr>
        </p:nvSpPr>
        <p:spPr>
          <a:xfrm>
            <a:off x="291737" y="194759"/>
            <a:ext cx="10972800" cy="838200"/>
          </a:xfrm>
        </p:spPr>
        <p:txBody>
          <a:bodyPr>
            <a:normAutofit/>
          </a:bodyPr>
          <a:lstStyle/>
          <a:p>
            <a:r>
              <a:rPr lang="en-US" sz="2800" b="1">
                <a:solidFill>
                  <a:srgbClr val="002060"/>
                </a:solidFill>
                <a:latin typeface="Avenir Next LT Pro" panose="020B0504020202020204" pitchFamily="34" charset="0"/>
              </a:rPr>
              <a:t>Domains that Address Key Aging Issues </a:t>
            </a:r>
          </a:p>
        </p:txBody>
      </p:sp>
      <p:cxnSp>
        <p:nvCxnSpPr>
          <p:cNvPr id="3" name="Straight Connector 2">
            <a:extLst>
              <a:ext uri="{FF2B5EF4-FFF2-40B4-BE49-F238E27FC236}">
                <a16:creationId xmlns:a16="http://schemas.microsoft.com/office/drawing/2014/main" id="{E51C0458-87B4-DCC2-287B-C3ED01ED2B88}"/>
              </a:ext>
              <a:ext uri="{C183D7F6-B498-43B3-948B-1728B52AA6E4}">
                <adec:decorative xmlns:adec="http://schemas.microsoft.com/office/drawing/2017/decorative" val="1"/>
              </a:ext>
            </a:extLst>
          </p:cNvPr>
          <p:cNvCxnSpPr>
            <a:cxnSpLocks/>
          </p:cNvCxnSpPr>
          <p:nvPr/>
        </p:nvCxnSpPr>
        <p:spPr>
          <a:xfrm>
            <a:off x="381000" y="914400"/>
            <a:ext cx="17526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6" name="Text Placeholder 12">
            <a:extLst>
              <a:ext uri="{FF2B5EF4-FFF2-40B4-BE49-F238E27FC236}">
                <a16:creationId xmlns:a16="http://schemas.microsoft.com/office/drawing/2014/main" id="{489C18AB-E82F-87F3-5E20-6673E80F85B8}"/>
              </a:ext>
            </a:extLst>
          </p:cNvPr>
          <p:cNvSpPr txBox="1">
            <a:spLocks/>
          </p:cNvSpPr>
          <p:nvPr/>
        </p:nvSpPr>
        <p:spPr>
          <a:xfrm>
            <a:off x="887376" y="3671334"/>
            <a:ext cx="2166257" cy="547463"/>
          </a:xfrm>
          <a:prstGeom prst="rect">
            <a:avLst/>
          </a:prstGeom>
        </p:spPr>
        <p:txBody>
          <a:bodyPr/>
          <a:lstStyle>
            <a:defPPr marR="0" lvl="0" algn="l" rtl="0">
              <a:lnSpc>
                <a:spcPct val="100000"/>
              </a:lnSpc>
              <a:spcBef>
                <a:spcPts val="0"/>
              </a:spcBef>
              <a:spcAft>
                <a:spcPts val="0"/>
              </a:spcAft>
            </a:defPPr>
            <a:lvl1pPr marL="227013" marR="0" lvl="0" indent="1588"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kern="0" dirty="0">
                <a:solidFill>
                  <a:schemeClr val="tx1"/>
                </a:solidFill>
                <a:latin typeface="Avenir Next LT Pro" panose="020B0504020202020204" pitchFamily="34" charset="0"/>
              </a:rPr>
              <a:t>Age-Friendly Communities </a:t>
            </a:r>
          </a:p>
        </p:txBody>
      </p:sp>
      <p:sp>
        <p:nvSpPr>
          <p:cNvPr id="2" name="Text Placeholder 10">
            <a:extLst>
              <a:ext uri="{FF2B5EF4-FFF2-40B4-BE49-F238E27FC236}">
                <a16:creationId xmlns:a16="http://schemas.microsoft.com/office/drawing/2014/main" id="{D7759DD2-E8BD-821A-D223-D944EF455115}"/>
              </a:ext>
            </a:extLst>
          </p:cNvPr>
          <p:cNvSpPr txBox="1">
            <a:spLocks/>
          </p:cNvSpPr>
          <p:nvPr/>
        </p:nvSpPr>
        <p:spPr>
          <a:xfrm>
            <a:off x="3302507" y="3662564"/>
            <a:ext cx="2166257" cy="838200"/>
          </a:xfrm>
          <a:prstGeom prst="rect">
            <a:avLst/>
          </a:prstGeom>
        </p:spPr>
        <p:txBody>
          <a:bodyPr/>
          <a:lstStyle>
            <a:defPPr marR="0" lvl="0" algn="l" rtl="0">
              <a:lnSpc>
                <a:spcPct val="100000"/>
              </a:lnSpc>
              <a:spcBef>
                <a:spcPts val="0"/>
              </a:spcBef>
              <a:spcAft>
                <a:spcPts val="0"/>
              </a:spcAft>
            </a:defPPr>
            <a:lvl1pPr marL="227013" marR="0" lvl="0" indent="1588"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kern="0" dirty="0">
                <a:solidFill>
                  <a:schemeClr val="tx1"/>
                </a:solidFill>
                <a:latin typeface="Avenir Next LT Pro" panose="020B0504020202020204" pitchFamily="34" charset="0"/>
              </a:rPr>
              <a:t>Coordinated Housing and Supportive Services </a:t>
            </a:r>
          </a:p>
        </p:txBody>
      </p:sp>
      <p:sp>
        <p:nvSpPr>
          <p:cNvPr id="7" name="Text Placeholder 13">
            <a:extLst>
              <a:ext uri="{FF2B5EF4-FFF2-40B4-BE49-F238E27FC236}">
                <a16:creationId xmlns:a16="http://schemas.microsoft.com/office/drawing/2014/main" id="{836D6955-1ACA-CFBC-4E1F-C30E24342EA5}"/>
              </a:ext>
            </a:extLst>
          </p:cNvPr>
          <p:cNvSpPr txBox="1">
            <a:spLocks/>
          </p:cNvSpPr>
          <p:nvPr/>
        </p:nvSpPr>
        <p:spPr>
          <a:xfrm>
            <a:off x="6054890" y="3657676"/>
            <a:ext cx="2166257" cy="838200"/>
          </a:xfrm>
          <a:prstGeom prst="rect">
            <a:avLst/>
          </a:prstGeom>
        </p:spPr>
        <p:txBody>
          <a:bodyPr/>
          <a:lstStyle>
            <a:defPPr marR="0" lvl="0" algn="l" rtl="0">
              <a:lnSpc>
                <a:spcPct val="100000"/>
              </a:lnSpc>
              <a:spcBef>
                <a:spcPts val="0"/>
              </a:spcBef>
              <a:spcAft>
                <a:spcPts val="0"/>
              </a:spcAft>
            </a:defPPr>
            <a:lvl1pPr marL="227013" marR="0" lvl="0" indent="1588"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kern="0" dirty="0">
                <a:solidFill>
                  <a:schemeClr val="tx1"/>
                </a:solidFill>
                <a:latin typeface="Avenir Next LT Pro" panose="020B0504020202020204" pitchFamily="34" charset="0"/>
              </a:rPr>
              <a:t>Increased Access to Long-Term Services and Supports </a:t>
            </a:r>
          </a:p>
          <a:p>
            <a:pPr algn="ctr"/>
            <a:endParaRPr lang="en-US" b="1" kern="0" dirty="0">
              <a:solidFill>
                <a:schemeClr val="tx1"/>
              </a:solidFill>
            </a:endParaRPr>
          </a:p>
        </p:txBody>
      </p:sp>
      <p:sp>
        <p:nvSpPr>
          <p:cNvPr id="5" name="Text Placeholder 11">
            <a:extLst>
              <a:ext uri="{FF2B5EF4-FFF2-40B4-BE49-F238E27FC236}">
                <a16:creationId xmlns:a16="http://schemas.microsoft.com/office/drawing/2014/main" id="{42B6EBA9-1DBA-A50C-89E0-AB8D74BB5AB3}"/>
              </a:ext>
            </a:extLst>
          </p:cNvPr>
          <p:cNvSpPr txBox="1">
            <a:spLocks/>
          </p:cNvSpPr>
          <p:nvPr/>
        </p:nvSpPr>
        <p:spPr>
          <a:xfrm>
            <a:off x="8754103" y="3658061"/>
            <a:ext cx="2166257" cy="837815"/>
          </a:xfrm>
          <a:prstGeom prst="rect">
            <a:avLst/>
          </a:prstGeom>
        </p:spPr>
        <p:txBody>
          <a:bodyPr/>
          <a:lstStyle>
            <a:defPPr marR="0" lvl="0" algn="l" rtl="0">
              <a:lnSpc>
                <a:spcPct val="100000"/>
              </a:lnSpc>
              <a:spcBef>
                <a:spcPts val="0"/>
              </a:spcBef>
              <a:spcAft>
                <a:spcPts val="0"/>
              </a:spcAft>
            </a:defPPr>
            <a:lvl1pPr marL="227013" marR="0" lvl="0" indent="1588"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kern="0" dirty="0">
                <a:solidFill>
                  <a:schemeClr val="tx1"/>
                </a:solidFill>
                <a:latin typeface="Avenir Next LT Pro" panose="020B0504020202020204" pitchFamily="34" charset="0"/>
              </a:rPr>
              <a:t>Aligned Health Care and Supportive Services </a:t>
            </a:r>
          </a:p>
          <a:p>
            <a:pPr algn="ctr"/>
            <a:endParaRPr lang="en-US" b="1" kern="0" dirty="0">
              <a:solidFill>
                <a:schemeClr val="tx1"/>
              </a:solidFill>
            </a:endParaRPr>
          </a:p>
        </p:txBody>
      </p:sp>
      <p:pic>
        <p:nvPicPr>
          <p:cNvPr id="9" name="Picture 8">
            <a:extLst>
              <a:ext uri="{FF2B5EF4-FFF2-40B4-BE49-F238E27FC236}">
                <a16:creationId xmlns:a16="http://schemas.microsoft.com/office/drawing/2014/main" id="{3796A9A5-887B-545A-1086-92A1ED7BE75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205095" y="2133600"/>
            <a:ext cx="1428873" cy="1428873"/>
          </a:xfrm>
          <a:prstGeom prst="rect">
            <a:avLst/>
          </a:prstGeom>
        </p:spPr>
      </p:pic>
      <p:pic>
        <p:nvPicPr>
          <p:cNvPr id="10" name="Picture 9">
            <a:extLst>
              <a:ext uri="{FF2B5EF4-FFF2-40B4-BE49-F238E27FC236}">
                <a16:creationId xmlns:a16="http://schemas.microsoft.com/office/drawing/2014/main" id="{0B2814D2-8268-B4B9-4360-0E271A9B59F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93963" y="2325980"/>
            <a:ext cx="1236493" cy="1236493"/>
          </a:xfrm>
          <a:prstGeom prst="rect">
            <a:avLst/>
          </a:prstGeom>
        </p:spPr>
      </p:pic>
      <p:pic>
        <p:nvPicPr>
          <p:cNvPr id="11" name="Picture 10">
            <a:extLst>
              <a:ext uri="{FF2B5EF4-FFF2-40B4-BE49-F238E27FC236}">
                <a16:creationId xmlns:a16="http://schemas.microsoft.com/office/drawing/2014/main" id="{D8616E49-36BD-9A47-D7CB-5B305343F65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424040" y="2325980"/>
            <a:ext cx="1232565" cy="1232565"/>
          </a:xfrm>
          <a:prstGeom prst="rect">
            <a:avLst/>
          </a:prstGeom>
        </p:spPr>
      </p:pic>
      <p:pic>
        <p:nvPicPr>
          <p:cNvPr id="12" name="Picture 11">
            <a:extLst>
              <a:ext uri="{FF2B5EF4-FFF2-40B4-BE49-F238E27FC236}">
                <a16:creationId xmlns:a16="http://schemas.microsoft.com/office/drawing/2014/main" id="{F886EDF6-FC08-EC3D-06A0-EC7C66B6AE0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487418" y="2133600"/>
            <a:ext cx="1524000" cy="1524000"/>
          </a:xfrm>
          <a:prstGeom prst="rect">
            <a:avLst/>
          </a:prstGeom>
        </p:spPr>
      </p:pic>
      <p:sp>
        <p:nvSpPr>
          <p:cNvPr id="13" name="TextBox 12">
            <a:extLst>
              <a:ext uri="{FF2B5EF4-FFF2-40B4-BE49-F238E27FC236}">
                <a16:creationId xmlns:a16="http://schemas.microsoft.com/office/drawing/2014/main" id="{E75621D7-FE65-6552-CB50-B2AE45B28664}"/>
              </a:ext>
            </a:extLst>
          </p:cNvPr>
          <p:cNvSpPr txBox="1"/>
          <p:nvPr/>
        </p:nvSpPr>
        <p:spPr>
          <a:xfrm>
            <a:off x="609600" y="4687669"/>
            <a:ext cx="10972800" cy="646331"/>
          </a:xfrm>
          <a:prstGeom prst="rect">
            <a:avLst/>
          </a:prstGeom>
          <a:noFill/>
        </p:spPr>
        <p:txBody>
          <a:bodyPr wrap="square">
            <a:spAutoFit/>
          </a:bodyPr>
          <a:lstStyle/>
          <a:p>
            <a:r>
              <a:rPr lang="en-US" dirty="0">
                <a:latin typeface="Avenir Next LT Pro" panose="020B0504020202020204" pitchFamily="34" charset="0"/>
              </a:rPr>
              <a:t>The d</a:t>
            </a:r>
            <a:r>
              <a:rPr lang="en-US" sz="1800" dirty="0">
                <a:latin typeface="Avenir Next LT Pro" panose="020B0504020202020204" pitchFamily="34" charset="0"/>
              </a:rPr>
              <a:t>omains harmonize with priorities in existing local, state, and global plans on aging. They</a:t>
            </a:r>
            <a:r>
              <a:rPr lang="en-US" dirty="0">
                <a:latin typeface="Avenir Next LT Pro" panose="020B0504020202020204" pitchFamily="34" charset="0"/>
              </a:rPr>
              <a:t> will </a:t>
            </a:r>
            <a:r>
              <a:rPr lang="en-US" sz="1800" dirty="0">
                <a:latin typeface="Avenir Next LT Pro" panose="020B0504020202020204" pitchFamily="34" charset="0"/>
              </a:rPr>
              <a:t>guide national plan development and recommendations, allowing for benchmarking future progress.</a:t>
            </a:r>
          </a:p>
        </p:txBody>
      </p:sp>
    </p:spTree>
    <p:extLst>
      <p:ext uri="{BB962C8B-B14F-4D97-AF65-F5344CB8AC3E}">
        <p14:creationId xmlns:p14="http://schemas.microsoft.com/office/powerpoint/2010/main" val="3888688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196A8-2F17-5A92-52D9-91D58C154586}"/>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6E448C11-170C-B1B5-B010-119CB8D4E64D}"/>
              </a:ext>
            </a:extLst>
          </p:cNvPr>
          <p:cNvSpPr>
            <a:spLocks noGrp="1"/>
          </p:cNvSpPr>
          <p:nvPr>
            <p:ph type="title"/>
          </p:nvPr>
        </p:nvSpPr>
        <p:spPr>
          <a:xfrm>
            <a:off x="291737" y="194759"/>
            <a:ext cx="10972800" cy="838200"/>
          </a:xfrm>
        </p:spPr>
        <p:txBody>
          <a:bodyPr>
            <a:normAutofit/>
          </a:bodyPr>
          <a:lstStyle/>
          <a:p>
            <a:r>
              <a:rPr lang="en-US" sz="2800" b="1">
                <a:solidFill>
                  <a:srgbClr val="002060"/>
                </a:solidFill>
                <a:latin typeface="Avenir Next LT Pro" panose="020B0504020202020204" pitchFamily="34" charset="0"/>
              </a:rPr>
              <a:t>Age-Friendly Communities</a:t>
            </a:r>
          </a:p>
        </p:txBody>
      </p:sp>
      <p:cxnSp>
        <p:nvCxnSpPr>
          <p:cNvPr id="3" name="Straight Connector 2">
            <a:extLst>
              <a:ext uri="{FF2B5EF4-FFF2-40B4-BE49-F238E27FC236}">
                <a16:creationId xmlns:a16="http://schemas.microsoft.com/office/drawing/2014/main" id="{E51C0458-87B4-DCC2-287B-C3ED01ED2B88}"/>
              </a:ext>
              <a:ext uri="{C183D7F6-B498-43B3-948B-1728B52AA6E4}">
                <adec:decorative xmlns:adec="http://schemas.microsoft.com/office/drawing/2017/decorative" val="1"/>
              </a:ext>
            </a:extLst>
          </p:cNvPr>
          <p:cNvCxnSpPr>
            <a:cxnSpLocks/>
          </p:cNvCxnSpPr>
          <p:nvPr/>
        </p:nvCxnSpPr>
        <p:spPr>
          <a:xfrm>
            <a:off x="381000" y="914400"/>
            <a:ext cx="17526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30" name="TextBox 29">
            <a:extLst>
              <a:ext uri="{FF2B5EF4-FFF2-40B4-BE49-F238E27FC236}">
                <a16:creationId xmlns:a16="http://schemas.microsoft.com/office/drawing/2014/main" id="{6601DF72-24F1-0579-FA2B-250A4AA576D4}"/>
              </a:ext>
            </a:extLst>
          </p:cNvPr>
          <p:cNvSpPr txBox="1"/>
          <p:nvPr/>
        </p:nvSpPr>
        <p:spPr>
          <a:xfrm>
            <a:off x="1203842" y="1301874"/>
            <a:ext cx="4518734" cy="369332"/>
          </a:xfrm>
          <a:prstGeom prst="rect">
            <a:avLst/>
          </a:prstGeom>
          <a:solidFill>
            <a:schemeClr val="accent2"/>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rPr>
              <a:t>Goal Statement</a:t>
            </a:r>
          </a:p>
        </p:txBody>
      </p:sp>
      <p:sp>
        <p:nvSpPr>
          <p:cNvPr id="29" name="TextBox 28">
            <a:extLst>
              <a:ext uri="{FF2B5EF4-FFF2-40B4-BE49-F238E27FC236}">
                <a16:creationId xmlns:a16="http://schemas.microsoft.com/office/drawing/2014/main" id="{7C7FDFE9-8CDF-3D8B-7B75-47C09273A5CD}"/>
              </a:ext>
            </a:extLst>
          </p:cNvPr>
          <p:cNvSpPr txBox="1"/>
          <p:nvPr/>
        </p:nvSpPr>
        <p:spPr>
          <a:xfrm>
            <a:off x="1207433" y="1853419"/>
            <a:ext cx="4515143" cy="3108543"/>
          </a:xfrm>
          <a:prstGeom prst="rect">
            <a:avLst/>
          </a:prstGeom>
          <a:noFill/>
        </p:spPr>
        <p:txBody>
          <a:bodyPr wrap="square">
            <a:spAutoFit/>
          </a:bodyPr>
          <a:lstStyle/>
          <a:p>
            <a:pPr algn="ctr">
              <a:defRPr/>
            </a:pPr>
            <a:r>
              <a:rPr lang="en-US" sz="2800">
                <a:solidFill>
                  <a:srgbClr val="000000"/>
                </a:solidFill>
                <a:latin typeface="Avenir Next LT Pro" panose="020B0504020202020204" pitchFamily="34" charset="0"/>
              </a:rPr>
              <a:t>All older adults live in communities that respect and include them and are designed to encourage health, well-being, engagement, and connection.  </a:t>
            </a:r>
            <a:endParaRPr lang="en-US" sz="2800">
              <a:solidFill>
                <a:prstClr val="black"/>
              </a:solidFill>
              <a:latin typeface="Avenir Next LT Pro" panose="020B0504020202020204" pitchFamily="34" charset="0"/>
            </a:endParaRPr>
          </a:p>
        </p:txBody>
      </p:sp>
      <p:sp>
        <p:nvSpPr>
          <p:cNvPr id="27" name="TextBox 26">
            <a:extLst>
              <a:ext uri="{FF2B5EF4-FFF2-40B4-BE49-F238E27FC236}">
                <a16:creationId xmlns:a16="http://schemas.microsoft.com/office/drawing/2014/main" id="{1436B1E8-B3F7-3D06-8C79-8C8FBD162CD1}"/>
              </a:ext>
            </a:extLst>
          </p:cNvPr>
          <p:cNvSpPr txBox="1"/>
          <p:nvPr/>
        </p:nvSpPr>
        <p:spPr>
          <a:xfrm>
            <a:off x="6458101" y="1301874"/>
            <a:ext cx="4518734" cy="369332"/>
          </a:xfrm>
          <a:prstGeom prst="rect">
            <a:avLst/>
          </a:prstGeom>
          <a:solidFill>
            <a:schemeClr val="accent2"/>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rPr>
              <a:t> Focus Areas</a:t>
            </a:r>
          </a:p>
        </p:txBody>
      </p:sp>
      <p:sp>
        <p:nvSpPr>
          <p:cNvPr id="28" name="TextBox 27">
            <a:extLst>
              <a:ext uri="{FF2B5EF4-FFF2-40B4-BE49-F238E27FC236}">
                <a16:creationId xmlns:a16="http://schemas.microsoft.com/office/drawing/2014/main" id="{63E322A4-5554-88AF-2D72-95CDAAC305FD}"/>
              </a:ext>
            </a:extLst>
          </p:cNvPr>
          <p:cNvSpPr txBox="1"/>
          <p:nvPr/>
        </p:nvSpPr>
        <p:spPr>
          <a:xfrm>
            <a:off x="6506779" y="1722903"/>
            <a:ext cx="4470056" cy="3369577"/>
          </a:xfrm>
          <a:prstGeom prst="rect">
            <a:avLst/>
          </a:prstGeom>
          <a:noFill/>
        </p:spPr>
        <p:txBody>
          <a:bodyPr wrap="square" lIns="91440" tIns="45720" rIns="91440" bIns="45720" anchor="t">
            <a:spAutoFit/>
          </a:bodyPr>
          <a:lstStyle/>
          <a:p>
            <a:pPr marL="285750" marR="0" lvl="0" indent="-285750" defTabSz="91440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a:ln>
                  <a:noFill/>
                </a:ln>
                <a:solidFill>
                  <a:prstClr val="black"/>
                </a:solidFill>
                <a:effectLst/>
                <a:uLnTx/>
                <a:uFillTx/>
                <a:latin typeface="Avenir Next LT Pro" panose="020B0504020202020204" pitchFamily="34" charset="0"/>
              </a:rPr>
              <a:t>Purpose and Engagement </a:t>
            </a:r>
          </a:p>
          <a:p>
            <a:pPr marL="285750" marR="0" lvl="0" indent="-285750" defTabSz="91440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a:ln>
                  <a:noFill/>
                </a:ln>
                <a:solidFill>
                  <a:prstClr val="black"/>
                </a:solidFill>
                <a:effectLst/>
                <a:uLnTx/>
                <a:uFillTx/>
                <a:latin typeface="Avenir Next LT Pro" panose="020B0504020202020204" pitchFamily="34" charset="0"/>
              </a:rPr>
              <a:t>Social Connection​ </a:t>
            </a:r>
          </a:p>
          <a:p>
            <a:pPr marL="285750" marR="0" lvl="0" indent="-285750" defTabSz="91440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a:ln>
                  <a:noFill/>
                </a:ln>
                <a:solidFill>
                  <a:prstClr val="black"/>
                </a:solidFill>
                <a:effectLst/>
                <a:uLnTx/>
                <a:uFillTx/>
                <a:latin typeface="Avenir Next LT Pro" panose="020B0504020202020204" pitchFamily="34" charset="0"/>
              </a:rPr>
              <a:t>Accessibility​ and Universal Design</a:t>
            </a:r>
          </a:p>
          <a:p>
            <a:pPr marL="285750" marR="0" lvl="0" indent="-285750" defTabSz="91440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a:ln>
                  <a:noFill/>
                </a:ln>
                <a:solidFill>
                  <a:prstClr val="black"/>
                </a:solidFill>
                <a:effectLst/>
                <a:uLnTx/>
                <a:uFillTx/>
                <a:latin typeface="Avenir Next LT Pro" panose="020B0504020202020204" pitchFamily="34" charset="0"/>
              </a:rPr>
              <a:t>Transportation​</a:t>
            </a:r>
          </a:p>
          <a:p>
            <a:pPr marL="285750" marR="0" lvl="0" indent="-285750" defTabSz="91440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a:ln>
                  <a:noFill/>
                </a:ln>
                <a:solidFill>
                  <a:prstClr val="black"/>
                </a:solidFill>
                <a:effectLst/>
                <a:uLnTx/>
                <a:uFillTx/>
                <a:latin typeface="Avenir Next LT Pro" panose="020B0504020202020204" pitchFamily="34" charset="0"/>
              </a:rPr>
              <a:t>​Economic and Financial Security​</a:t>
            </a:r>
          </a:p>
          <a:p>
            <a:pPr marL="285750" marR="0" lvl="0" indent="-285750" defTabSz="91440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a:ln>
                  <a:noFill/>
                </a:ln>
                <a:solidFill>
                  <a:prstClr val="black"/>
                </a:solidFill>
                <a:effectLst/>
                <a:uLnTx/>
                <a:uFillTx/>
                <a:latin typeface="Avenir Next LT Pro" panose="020B0504020202020204" pitchFamily="34" charset="0"/>
              </a:rPr>
              <a:t>Employment​</a:t>
            </a:r>
          </a:p>
          <a:p>
            <a:pPr marL="285750" indent="-285750" fontAlgn="base">
              <a:lnSpc>
                <a:spcPct val="150000"/>
              </a:lnSpc>
              <a:buFont typeface="Arial" panose="020B0604020202020204" pitchFamily="34" charset="0"/>
              <a:buChar char="•"/>
              <a:defRPr/>
            </a:pPr>
            <a:r>
              <a:rPr lang="en-US" kern="0">
                <a:solidFill>
                  <a:prstClr val="black"/>
                </a:solidFill>
                <a:latin typeface="Avenir Next LT Pro"/>
              </a:rPr>
              <a:t>Age-Friendly Health Systems </a:t>
            </a:r>
            <a:endParaRPr lang="en-US" kern="0">
              <a:solidFill>
                <a:prstClr val="black"/>
              </a:solidFill>
              <a:latin typeface="Avenir Next LT Pro" panose="020B0504020202020204" pitchFamily="34" charset="0"/>
            </a:endParaRPr>
          </a:p>
          <a:p>
            <a:pPr marL="285750" marR="0" lvl="0" indent="-285750" defTabSz="914400" eaLnBrk="1" fontAlgn="base"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a:ln>
                <a:noFill/>
              </a:ln>
              <a:solidFill>
                <a:prstClr val="black"/>
              </a:solidFill>
              <a:effectLst/>
              <a:uLnTx/>
              <a:uFillTx/>
              <a:latin typeface="Avenir Next LT Pro" panose="020B0504020202020204" pitchFamily="34" charset="0"/>
            </a:endParaRPr>
          </a:p>
        </p:txBody>
      </p:sp>
      <p:pic>
        <p:nvPicPr>
          <p:cNvPr id="4" name="Picture 3">
            <a:extLst>
              <a:ext uri="{FF2B5EF4-FFF2-40B4-BE49-F238E27FC236}">
                <a16:creationId xmlns:a16="http://schemas.microsoft.com/office/drawing/2014/main" id="{B2CECCE4-E036-710D-7286-68604B3FAAD8}"/>
              </a:ext>
              <a:ext uri="{C183D7F6-B498-43B3-948B-1728B52AA6E4}">
                <adec:decorative xmlns:adec="http://schemas.microsoft.com/office/drawing/2017/decorative" val="1"/>
              </a:ext>
            </a:extLst>
          </p:cNvPr>
          <p:cNvPicPr>
            <a:picLocks noChangeAspect="1"/>
          </p:cNvPicPr>
          <p:nvPr/>
        </p:nvPicPr>
        <p:blipFill>
          <a:blip r:embed="rId2">
            <a:alphaModFix amt="35000"/>
          </a:blip>
          <a:stretch>
            <a:fillRect/>
          </a:stretch>
        </p:blipFill>
        <p:spPr>
          <a:xfrm>
            <a:off x="291737" y="5257800"/>
            <a:ext cx="1232565" cy="1232565"/>
          </a:xfrm>
          <a:prstGeom prst="rect">
            <a:avLst/>
          </a:prstGeom>
        </p:spPr>
      </p:pic>
    </p:spTree>
    <p:extLst>
      <p:ext uri="{BB962C8B-B14F-4D97-AF65-F5344CB8AC3E}">
        <p14:creationId xmlns:p14="http://schemas.microsoft.com/office/powerpoint/2010/main" val="3561335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196A8-2F17-5A92-52D9-91D58C154586}"/>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6E448C11-170C-B1B5-B010-119CB8D4E64D}"/>
              </a:ext>
            </a:extLst>
          </p:cNvPr>
          <p:cNvSpPr>
            <a:spLocks noGrp="1"/>
          </p:cNvSpPr>
          <p:nvPr>
            <p:ph type="title"/>
          </p:nvPr>
        </p:nvSpPr>
        <p:spPr>
          <a:xfrm>
            <a:off x="291737" y="194759"/>
            <a:ext cx="10972800" cy="838200"/>
          </a:xfrm>
        </p:spPr>
        <p:txBody>
          <a:bodyPr>
            <a:normAutofit/>
          </a:bodyPr>
          <a:lstStyle/>
          <a:p>
            <a:r>
              <a:rPr lang="en-US" sz="2800" b="1" dirty="0">
                <a:solidFill>
                  <a:srgbClr val="002060"/>
                </a:solidFill>
                <a:latin typeface="Avenir Next LT Pro" panose="020B0504020202020204" pitchFamily="34" charset="0"/>
              </a:rPr>
              <a:t>Age-Friendly Communities, Continued (Cont.) 1</a:t>
            </a:r>
          </a:p>
        </p:txBody>
      </p:sp>
      <p:cxnSp>
        <p:nvCxnSpPr>
          <p:cNvPr id="3" name="Straight Connector 2">
            <a:extLst>
              <a:ext uri="{FF2B5EF4-FFF2-40B4-BE49-F238E27FC236}">
                <a16:creationId xmlns:a16="http://schemas.microsoft.com/office/drawing/2014/main" id="{E51C0458-87B4-DCC2-287B-C3ED01ED2B88}"/>
              </a:ext>
              <a:ext uri="{C183D7F6-B498-43B3-948B-1728B52AA6E4}">
                <adec:decorative xmlns:adec="http://schemas.microsoft.com/office/drawing/2017/decorative" val="1"/>
              </a:ext>
            </a:extLst>
          </p:cNvPr>
          <p:cNvCxnSpPr>
            <a:cxnSpLocks/>
          </p:cNvCxnSpPr>
          <p:nvPr/>
        </p:nvCxnSpPr>
        <p:spPr>
          <a:xfrm>
            <a:off x="381000" y="914400"/>
            <a:ext cx="1752600" cy="0"/>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4" name="Picture 3">
            <a:extLst>
              <a:ext uri="{FF2B5EF4-FFF2-40B4-BE49-F238E27FC236}">
                <a16:creationId xmlns:a16="http://schemas.microsoft.com/office/drawing/2014/main" id="{B2CECCE4-E036-710D-7286-68604B3FAAD8}"/>
              </a:ext>
              <a:ext uri="{C183D7F6-B498-43B3-948B-1728B52AA6E4}">
                <adec:decorative xmlns:adec="http://schemas.microsoft.com/office/drawing/2017/decorative" val="1"/>
              </a:ext>
            </a:extLst>
          </p:cNvPr>
          <p:cNvPicPr>
            <a:picLocks noChangeAspect="1"/>
          </p:cNvPicPr>
          <p:nvPr/>
        </p:nvPicPr>
        <p:blipFill>
          <a:blip r:embed="rId3">
            <a:alphaModFix amt="35000"/>
          </a:blip>
          <a:stretch>
            <a:fillRect/>
          </a:stretch>
        </p:blipFill>
        <p:spPr>
          <a:xfrm>
            <a:off x="291737" y="5257800"/>
            <a:ext cx="1232565" cy="1232565"/>
          </a:xfrm>
          <a:prstGeom prst="rect">
            <a:avLst/>
          </a:prstGeom>
        </p:spPr>
      </p:pic>
      <p:sp>
        <p:nvSpPr>
          <p:cNvPr id="5" name="Rectangle 4">
            <a:extLst>
              <a:ext uri="{FF2B5EF4-FFF2-40B4-BE49-F238E27FC236}">
                <a16:creationId xmlns:a16="http://schemas.microsoft.com/office/drawing/2014/main" id="{CF279211-2BD2-EEEB-2E72-341ABAA31E29}"/>
              </a:ext>
              <a:ext uri="{C183D7F6-B498-43B3-948B-1728B52AA6E4}">
                <adec:decorative xmlns:adec="http://schemas.microsoft.com/office/drawing/2017/decorative" val="1"/>
              </a:ext>
            </a:extLst>
          </p:cNvPr>
          <p:cNvSpPr/>
          <p:nvPr/>
        </p:nvSpPr>
        <p:spPr>
          <a:xfrm>
            <a:off x="3495675" y="2524125"/>
            <a:ext cx="8229600" cy="749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endParaRPr>
          </a:p>
        </p:txBody>
      </p:sp>
      <p:sp>
        <p:nvSpPr>
          <p:cNvPr id="16" name="Rectangle 15">
            <a:extLst>
              <a:ext uri="{FF2B5EF4-FFF2-40B4-BE49-F238E27FC236}">
                <a16:creationId xmlns:a16="http://schemas.microsoft.com/office/drawing/2014/main" id="{4055D407-3504-61E7-134B-EDF8C373E445}"/>
              </a:ext>
              <a:ext uri="{C183D7F6-B498-43B3-948B-1728B52AA6E4}">
                <adec:decorative xmlns:adec="http://schemas.microsoft.com/office/drawing/2017/decorative" val="1"/>
              </a:ext>
            </a:extLst>
          </p:cNvPr>
          <p:cNvSpPr/>
          <p:nvPr/>
        </p:nvSpPr>
        <p:spPr>
          <a:xfrm>
            <a:off x="3495675" y="3375025"/>
            <a:ext cx="8229600" cy="749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endParaRPr>
          </a:p>
        </p:txBody>
      </p:sp>
      <p:sp>
        <p:nvSpPr>
          <p:cNvPr id="46" name="TextBox 45">
            <a:extLst>
              <a:ext uri="{FF2B5EF4-FFF2-40B4-BE49-F238E27FC236}">
                <a16:creationId xmlns:a16="http://schemas.microsoft.com/office/drawing/2014/main" id="{B2511597-44E6-6E3A-A815-0AF60CA6E8C2}"/>
              </a:ext>
            </a:extLst>
          </p:cNvPr>
          <p:cNvSpPr txBox="1"/>
          <p:nvPr/>
        </p:nvSpPr>
        <p:spPr>
          <a:xfrm>
            <a:off x="4823187" y="1653457"/>
            <a:ext cx="4495800" cy="369332"/>
          </a:xfrm>
          <a:prstGeom prst="rect">
            <a:avLst/>
          </a:prstGeom>
          <a:noFill/>
        </p:spPr>
        <p:txBody>
          <a:bodyPr wrap="square" rtlCol="0">
            <a:spAutoFit/>
          </a:bodyPr>
          <a:lstStyle/>
          <a:p>
            <a:pPr algn="ctr"/>
            <a:r>
              <a:rPr lang="en-US" i="1" dirty="0">
                <a:solidFill>
                  <a:schemeClr val="accent1"/>
                </a:solidFill>
                <a:latin typeface="Avenir Next LT Pro" panose="020B0504020202020204" pitchFamily="34" charset="0"/>
              </a:rPr>
              <a:t>Each Focus Area has an action statement</a:t>
            </a:r>
          </a:p>
        </p:txBody>
      </p:sp>
      <p:sp>
        <p:nvSpPr>
          <p:cNvPr id="8" name="Rectangle 7">
            <a:extLst>
              <a:ext uri="{FF2B5EF4-FFF2-40B4-BE49-F238E27FC236}">
                <a16:creationId xmlns:a16="http://schemas.microsoft.com/office/drawing/2014/main" id="{5E34BC40-F88F-4EE9-8E51-D5B118F34DC7}"/>
              </a:ext>
            </a:extLst>
          </p:cNvPr>
          <p:cNvSpPr/>
          <p:nvPr/>
        </p:nvSpPr>
        <p:spPr>
          <a:xfrm>
            <a:off x="466725" y="2537448"/>
            <a:ext cx="2971800" cy="1600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effectLst/>
                <a:latin typeface="Avenir Next LT Pro" panose="020B0504020202020204" pitchFamily="34" charset="0"/>
                <a:cs typeface="Arial" panose="020B0604020202020204" pitchFamily="34" charset="0"/>
              </a:rPr>
              <a:t>Purpose and Engagement </a:t>
            </a:r>
          </a:p>
        </p:txBody>
      </p:sp>
      <p:sp>
        <p:nvSpPr>
          <p:cNvPr id="12" name="TextBox 11">
            <a:extLst>
              <a:ext uri="{FF2B5EF4-FFF2-40B4-BE49-F238E27FC236}">
                <a16:creationId xmlns:a16="http://schemas.microsoft.com/office/drawing/2014/main" id="{B780CCA1-7DA1-E9CB-B99E-A78BC3F19384}"/>
              </a:ext>
            </a:extLst>
          </p:cNvPr>
          <p:cNvSpPr txBox="1"/>
          <p:nvPr/>
        </p:nvSpPr>
        <p:spPr>
          <a:xfrm>
            <a:off x="3508737" y="2607270"/>
            <a:ext cx="8216537" cy="553998"/>
          </a:xfrm>
          <a:prstGeom prst="rect">
            <a:avLst/>
          </a:prstGeom>
          <a:noFill/>
        </p:spPr>
        <p:txBody>
          <a:bodyPr wrap="square" rtlCol="0">
            <a:spAutoFit/>
          </a:bodyPr>
          <a:lstStyle/>
          <a:p>
            <a:pPr marL="0" marR="0">
              <a:spcBef>
                <a:spcPts val="0"/>
              </a:spcBef>
              <a:spcAft>
                <a:spcPts val="600"/>
              </a:spcAft>
            </a:pPr>
            <a:r>
              <a:rPr lang="en-US" sz="1400" b="1" dirty="0">
                <a:effectLst/>
                <a:latin typeface="Avenir Next LT Pro" panose="020B0504020202020204" pitchFamily="34" charset="0"/>
                <a:ea typeface="Calibri" panose="020F0502020204030204" pitchFamily="34" charset="0"/>
                <a:cs typeface="Arial" panose="020B0604020202020204" pitchFamily="34" charset="0"/>
              </a:rPr>
              <a:t>Action Statement: </a:t>
            </a:r>
            <a:r>
              <a:rPr lang="en-US" sz="1400" dirty="0">
                <a:effectLst/>
                <a:latin typeface="Avenir Next LT Pro" panose="020B0504020202020204" pitchFamily="34" charset="0"/>
                <a:ea typeface="Calibri" panose="020F0502020204030204" pitchFamily="34" charset="0"/>
                <a:cs typeface="Arial" panose="020B0604020202020204" pitchFamily="34" charset="0"/>
              </a:rPr>
              <a:t>Coordinate across sectors to cultivate opportunities for all older adults to participate in their communities in meaningful ways that align with their individual goals</a:t>
            </a:r>
            <a:r>
              <a:rPr lang="en-US" sz="1600" dirty="0">
                <a:effectLst/>
                <a:latin typeface="Avenir Next LT Pro" panose="020B0504020202020204" pitchFamily="34" charset="0"/>
                <a:ea typeface="Calibri" panose="020F0502020204030204" pitchFamily="34" charset="0"/>
                <a:cs typeface="Arial" panose="020B0604020202020204" pitchFamily="34" charset="0"/>
              </a:rPr>
              <a:t>.</a:t>
            </a:r>
            <a:r>
              <a:rPr lang="en-US" sz="1600" b="1" dirty="0">
                <a:effectLst/>
                <a:latin typeface="Avenir Next LT Pro" panose="020B0504020202020204" pitchFamily="34" charset="0"/>
                <a:ea typeface="Calibri" panose="020F0502020204030204" pitchFamily="34" charset="0"/>
                <a:cs typeface="Arial" panose="020B0604020202020204" pitchFamily="34" charset="0"/>
              </a:rPr>
              <a:t> </a:t>
            </a:r>
            <a:endParaRPr lang="en-US" sz="1600" dirty="0">
              <a:effectLst/>
              <a:latin typeface="Avenir Next LT Pro" panose="020B050402020202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B02A51F-173A-95C4-02C3-DE290F68656F}"/>
              </a:ext>
            </a:extLst>
          </p:cNvPr>
          <p:cNvSpPr txBox="1"/>
          <p:nvPr/>
        </p:nvSpPr>
        <p:spPr>
          <a:xfrm>
            <a:off x="3571875" y="3471442"/>
            <a:ext cx="7239000" cy="584775"/>
          </a:xfrm>
          <a:prstGeom prst="rect">
            <a:avLst/>
          </a:prstGeom>
          <a:noFill/>
        </p:spPr>
        <p:txBody>
          <a:bodyPr wrap="square" rtlCol="0">
            <a:spAutoFit/>
          </a:bodyPr>
          <a:lstStyle/>
          <a:p>
            <a:r>
              <a:rPr lang="en-US" sz="1600" dirty="0">
                <a:latin typeface="Avenir Next LT Pro" panose="020B0504020202020204" pitchFamily="34" charset="0"/>
              </a:rPr>
              <a:t>The Foster Grandparent Program connects older adults to young people to support healthy futures and successes through mentorship and tutoring.</a:t>
            </a:r>
          </a:p>
        </p:txBody>
      </p:sp>
      <p:sp>
        <p:nvSpPr>
          <p:cNvPr id="47" name="TextBox 46">
            <a:extLst>
              <a:ext uri="{FF2B5EF4-FFF2-40B4-BE49-F238E27FC236}">
                <a16:creationId xmlns:a16="http://schemas.microsoft.com/office/drawing/2014/main" id="{13A11762-7353-A10A-1CF7-DAE3F649D15B}"/>
              </a:ext>
            </a:extLst>
          </p:cNvPr>
          <p:cNvSpPr txBox="1"/>
          <p:nvPr/>
        </p:nvSpPr>
        <p:spPr>
          <a:xfrm>
            <a:off x="5086351" y="4602694"/>
            <a:ext cx="4023087" cy="646331"/>
          </a:xfrm>
          <a:prstGeom prst="rect">
            <a:avLst/>
          </a:prstGeom>
          <a:noFill/>
        </p:spPr>
        <p:txBody>
          <a:bodyPr wrap="square" rtlCol="0">
            <a:spAutoFit/>
          </a:bodyPr>
          <a:lstStyle/>
          <a:p>
            <a:pPr algn="ctr"/>
            <a:r>
              <a:rPr lang="en-US" i="1">
                <a:solidFill>
                  <a:schemeClr val="accent1"/>
                </a:solidFill>
                <a:latin typeface="Avenir Next LT Pro" panose="020B0504020202020204" pitchFamily="34" charset="0"/>
              </a:rPr>
              <a:t>And examples of current projects that work toward the desired action</a:t>
            </a:r>
          </a:p>
        </p:txBody>
      </p:sp>
      <p:grpSp>
        <p:nvGrpSpPr>
          <p:cNvPr id="42" name="Group 41">
            <a:extLst>
              <a:ext uri="{FF2B5EF4-FFF2-40B4-BE49-F238E27FC236}">
                <a16:creationId xmlns:a16="http://schemas.microsoft.com/office/drawing/2014/main" id="{0B65C3AC-BDA5-A587-3D88-A98C1086FED3}"/>
              </a:ext>
              <a:ext uri="{C183D7F6-B498-43B3-948B-1728B52AA6E4}">
                <adec:decorative xmlns:adec="http://schemas.microsoft.com/office/drawing/2017/decorative" val="1"/>
              </a:ext>
            </a:extLst>
          </p:cNvPr>
          <p:cNvGrpSpPr/>
          <p:nvPr/>
        </p:nvGrpSpPr>
        <p:grpSpPr>
          <a:xfrm>
            <a:off x="4823187" y="1929167"/>
            <a:ext cx="4495800" cy="585433"/>
            <a:chOff x="5029200" y="1930050"/>
            <a:chExt cx="4114800" cy="584550"/>
          </a:xfrm>
        </p:grpSpPr>
        <p:sp>
          <p:nvSpPr>
            <p:cNvPr id="39" name="Right Bracket 38">
              <a:extLst>
                <a:ext uri="{FF2B5EF4-FFF2-40B4-BE49-F238E27FC236}">
                  <a16:creationId xmlns:a16="http://schemas.microsoft.com/office/drawing/2014/main" id="{1E8ED1D5-0826-8BAC-C269-A36786F42FCF}"/>
                </a:ext>
              </a:extLst>
            </p:cNvPr>
            <p:cNvSpPr/>
            <p:nvPr/>
          </p:nvSpPr>
          <p:spPr>
            <a:xfrm rot="5400000">
              <a:off x="6991378" y="-32128"/>
              <a:ext cx="190444" cy="4114800"/>
            </a:xfrm>
            <a:prstGeom prst="rightBracket">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venir Next LT Pro" panose="020B0504020202020204" pitchFamily="34" charset="0"/>
              </a:endParaRPr>
            </a:p>
          </p:txBody>
        </p:sp>
        <p:cxnSp>
          <p:nvCxnSpPr>
            <p:cNvPr id="41" name="Straight Connector 40">
              <a:extLst>
                <a:ext uri="{FF2B5EF4-FFF2-40B4-BE49-F238E27FC236}">
                  <a16:creationId xmlns:a16="http://schemas.microsoft.com/office/drawing/2014/main" id="{468F728E-D594-935B-A2B5-A15AAFE9B2FD}"/>
                </a:ext>
              </a:extLst>
            </p:cNvPr>
            <p:cNvCxnSpPr>
              <a:cxnSpLocks/>
              <a:stCxn id="39" idx="2"/>
            </p:cNvCxnSpPr>
            <p:nvPr/>
          </p:nvCxnSpPr>
          <p:spPr>
            <a:xfrm>
              <a:off x="7086600" y="2120494"/>
              <a:ext cx="0" cy="394106"/>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1FDFC87B-F69A-ECEC-9288-64639212BF7B}"/>
              </a:ext>
              <a:ext uri="{C183D7F6-B498-43B3-948B-1728B52AA6E4}">
                <adec:decorative xmlns:adec="http://schemas.microsoft.com/office/drawing/2017/decorative" val="1"/>
              </a:ext>
            </a:extLst>
          </p:cNvPr>
          <p:cNvGrpSpPr/>
          <p:nvPr/>
        </p:nvGrpSpPr>
        <p:grpSpPr>
          <a:xfrm rot="10800000">
            <a:off x="5013688" y="4137648"/>
            <a:ext cx="4114800" cy="584550"/>
            <a:chOff x="5029200" y="1930050"/>
            <a:chExt cx="4114800" cy="584550"/>
          </a:xfrm>
        </p:grpSpPr>
        <p:sp>
          <p:nvSpPr>
            <p:cNvPr id="44" name="Right Bracket 43">
              <a:extLst>
                <a:ext uri="{FF2B5EF4-FFF2-40B4-BE49-F238E27FC236}">
                  <a16:creationId xmlns:a16="http://schemas.microsoft.com/office/drawing/2014/main" id="{5704F6E3-DA4C-550F-84C9-791B7E0F31C8}"/>
                </a:ext>
              </a:extLst>
            </p:cNvPr>
            <p:cNvSpPr/>
            <p:nvPr/>
          </p:nvSpPr>
          <p:spPr>
            <a:xfrm rot="5400000">
              <a:off x="6991378" y="-32128"/>
              <a:ext cx="190444" cy="4114800"/>
            </a:xfrm>
            <a:prstGeom prst="rightBracket">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venir Next LT Pro" panose="020B0504020202020204" pitchFamily="34" charset="0"/>
              </a:endParaRPr>
            </a:p>
          </p:txBody>
        </p:sp>
        <p:cxnSp>
          <p:nvCxnSpPr>
            <p:cNvPr id="45" name="Straight Connector 44">
              <a:extLst>
                <a:ext uri="{FF2B5EF4-FFF2-40B4-BE49-F238E27FC236}">
                  <a16:creationId xmlns:a16="http://schemas.microsoft.com/office/drawing/2014/main" id="{0AF8A5AB-39C6-EFB3-EA66-B225D0B01E74}"/>
                </a:ext>
              </a:extLst>
            </p:cNvPr>
            <p:cNvCxnSpPr>
              <a:stCxn id="44" idx="2"/>
            </p:cNvCxnSpPr>
            <p:nvPr/>
          </p:nvCxnSpPr>
          <p:spPr>
            <a:xfrm>
              <a:off x="7086600" y="2120494"/>
              <a:ext cx="0" cy="394106"/>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7688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196A8-2F17-5A92-52D9-91D58C154586}"/>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6E448C11-170C-B1B5-B010-119CB8D4E64D}"/>
              </a:ext>
            </a:extLst>
          </p:cNvPr>
          <p:cNvSpPr>
            <a:spLocks noGrp="1"/>
          </p:cNvSpPr>
          <p:nvPr>
            <p:ph type="title"/>
          </p:nvPr>
        </p:nvSpPr>
        <p:spPr>
          <a:xfrm>
            <a:off x="291737" y="194759"/>
            <a:ext cx="10972800" cy="838200"/>
          </a:xfrm>
        </p:spPr>
        <p:txBody>
          <a:bodyPr>
            <a:normAutofit/>
          </a:bodyPr>
          <a:lstStyle/>
          <a:p>
            <a:r>
              <a:rPr lang="en-US" sz="2800" b="1" dirty="0">
                <a:solidFill>
                  <a:srgbClr val="002060"/>
                </a:solidFill>
                <a:latin typeface="Avenir Next LT Pro" panose="020B0504020202020204" pitchFamily="34" charset="0"/>
              </a:rPr>
              <a:t>Age-Friendly Communities, Cont. 2</a:t>
            </a:r>
          </a:p>
        </p:txBody>
      </p:sp>
      <p:cxnSp>
        <p:nvCxnSpPr>
          <p:cNvPr id="3" name="Straight Connector 2">
            <a:extLst>
              <a:ext uri="{FF2B5EF4-FFF2-40B4-BE49-F238E27FC236}">
                <a16:creationId xmlns:a16="http://schemas.microsoft.com/office/drawing/2014/main" id="{E51C0458-87B4-DCC2-287B-C3ED01ED2B88}"/>
              </a:ext>
              <a:ext uri="{C183D7F6-B498-43B3-948B-1728B52AA6E4}">
                <adec:decorative xmlns:adec="http://schemas.microsoft.com/office/drawing/2017/decorative" val="1"/>
              </a:ext>
            </a:extLst>
          </p:cNvPr>
          <p:cNvCxnSpPr>
            <a:cxnSpLocks/>
          </p:cNvCxnSpPr>
          <p:nvPr/>
        </p:nvCxnSpPr>
        <p:spPr>
          <a:xfrm>
            <a:off x="381000" y="914400"/>
            <a:ext cx="17526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21" name="Rectangle 20">
            <a:extLst>
              <a:ext uri="{FF2B5EF4-FFF2-40B4-BE49-F238E27FC236}">
                <a16:creationId xmlns:a16="http://schemas.microsoft.com/office/drawing/2014/main" id="{CC7B1C95-BC42-66F5-775D-6385DAF1408A}"/>
              </a:ext>
            </a:extLst>
          </p:cNvPr>
          <p:cNvSpPr/>
          <p:nvPr/>
        </p:nvSpPr>
        <p:spPr>
          <a:xfrm>
            <a:off x="409575" y="1115948"/>
            <a:ext cx="2333625" cy="12405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effectLst/>
                <a:latin typeface="Avenir Next LT Pro" panose="020B0504020202020204" pitchFamily="34" charset="0"/>
                <a:cs typeface="Arial" panose="020B0604020202020204" pitchFamily="34" charset="0"/>
              </a:rPr>
              <a:t>Social Connection</a:t>
            </a:r>
          </a:p>
        </p:txBody>
      </p:sp>
      <p:sp>
        <p:nvSpPr>
          <p:cNvPr id="5" name="Rectangle 4">
            <a:extLst>
              <a:ext uri="{FF2B5EF4-FFF2-40B4-BE49-F238E27FC236}">
                <a16:creationId xmlns:a16="http://schemas.microsoft.com/office/drawing/2014/main" id="{CF279211-2BD2-EEEB-2E72-341ABAA31E29}"/>
              </a:ext>
              <a:ext uri="{C183D7F6-B498-43B3-948B-1728B52AA6E4}">
                <adec:decorative xmlns:adec="http://schemas.microsoft.com/office/drawing/2017/decorative" val="1"/>
              </a:ext>
            </a:extLst>
          </p:cNvPr>
          <p:cNvSpPr/>
          <p:nvPr/>
        </p:nvSpPr>
        <p:spPr>
          <a:xfrm>
            <a:off x="2800713" y="3822414"/>
            <a:ext cx="8885071" cy="58088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venir Next LT Pro" panose="020B0504020202020204" pitchFamily="34" charset="0"/>
            </a:endParaRPr>
          </a:p>
        </p:txBody>
      </p:sp>
      <p:sp>
        <p:nvSpPr>
          <p:cNvPr id="16" name="Rectangle 15">
            <a:extLst>
              <a:ext uri="{FF2B5EF4-FFF2-40B4-BE49-F238E27FC236}">
                <a16:creationId xmlns:a16="http://schemas.microsoft.com/office/drawing/2014/main" id="{4055D407-3504-61E7-134B-EDF8C373E445}"/>
              </a:ext>
              <a:ext uri="{C183D7F6-B498-43B3-948B-1728B52AA6E4}">
                <adec:decorative xmlns:adec="http://schemas.microsoft.com/office/drawing/2017/decorative" val="1"/>
              </a:ext>
            </a:extLst>
          </p:cNvPr>
          <p:cNvSpPr/>
          <p:nvPr/>
        </p:nvSpPr>
        <p:spPr>
          <a:xfrm>
            <a:off x="2794363" y="4460723"/>
            <a:ext cx="8905875" cy="58088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venir Next LT Pro" panose="020B0504020202020204" pitchFamily="34" charset="0"/>
            </a:endParaRPr>
          </a:p>
        </p:txBody>
      </p:sp>
      <p:sp>
        <p:nvSpPr>
          <p:cNvPr id="23" name="Rectangle 22">
            <a:extLst>
              <a:ext uri="{FF2B5EF4-FFF2-40B4-BE49-F238E27FC236}">
                <a16:creationId xmlns:a16="http://schemas.microsoft.com/office/drawing/2014/main" id="{9C7388F6-4A58-1B88-2887-BE83DFC48671}"/>
              </a:ext>
              <a:ext uri="{C183D7F6-B498-43B3-948B-1728B52AA6E4}">
                <adec:decorative xmlns:adec="http://schemas.microsoft.com/office/drawing/2017/decorative" val="1"/>
              </a:ext>
            </a:extLst>
          </p:cNvPr>
          <p:cNvSpPr/>
          <p:nvPr/>
        </p:nvSpPr>
        <p:spPr>
          <a:xfrm>
            <a:off x="2806700" y="1139653"/>
            <a:ext cx="8880838" cy="58088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venir Next LT Pro" panose="020B0504020202020204" pitchFamily="34" charset="0"/>
            </a:endParaRPr>
          </a:p>
        </p:txBody>
      </p:sp>
      <p:sp>
        <p:nvSpPr>
          <p:cNvPr id="25" name="Rectangle 24">
            <a:extLst>
              <a:ext uri="{FF2B5EF4-FFF2-40B4-BE49-F238E27FC236}">
                <a16:creationId xmlns:a16="http://schemas.microsoft.com/office/drawing/2014/main" id="{C911DD6B-9E2E-B007-C81B-5170607D8BD0}"/>
              </a:ext>
              <a:ext uri="{C183D7F6-B498-43B3-948B-1728B52AA6E4}">
                <adec:decorative xmlns:adec="http://schemas.microsoft.com/office/drawing/2017/decorative" val="1"/>
              </a:ext>
            </a:extLst>
          </p:cNvPr>
          <p:cNvSpPr/>
          <p:nvPr/>
        </p:nvSpPr>
        <p:spPr>
          <a:xfrm>
            <a:off x="2794363" y="1751818"/>
            <a:ext cx="8899888" cy="58088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venir Next LT Pro" panose="020B0504020202020204" pitchFamily="34" charset="0"/>
            </a:endParaRPr>
          </a:p>
        </p:txBody>
      </p:sp>
      <p:sp>
        <p:nvSpPr>
          <p:cNvPr id="24" name="TextBox 23">
            <a:extLst>
              <a:ext uri="{FF2B5EF4-FFF2-40B4-BE49-F238E27FC236}">
                <a16:creationId xmlns:a16="http://schemas.microsoft.com/office/drawing/2014/main" id="{0D9DE9C0-5F6C-B968-06F4-82D233693C4A}"/>
              </a:ext>
            </a:extLst>
          </p:cNvPr>
          <p:cNvSpPr txBox="1"/>
          <p:nvPr/>
        </p:nvSpPr>
        <p:spPr>
          <a:xfrm>
            <a:off x="2787818" y="1183388"/>
            <a:ext cx="8750467" cy="523220"/>
          </a:xfrm>
          <a:prstGeom prst="rect">
            <a:avLst/>
          </a:prstGeom>
          <a:noFill/>
        </p:spPr>
        <p:txBody>
          <a:bodyPr wrap="square" rtlCol="0">
            <a:spAutoFit/>
          </a:bodyPr>
          <a:lstStyle/>
          <a:p>
            <a:r>
              <a:rPr lang="en-US" sz="1400" b="1" dirty="0">
                <a:effectLst/>
                <a:latin typeface="Avenir Next LT Pro" panose="020B0504020202020204" pitchFamily="34" charset="0"/>
                <a:ea typeface="Calibri" panose="020F0502020204030204" pitchFamily="34" charset="0"/>
                <a:cs typeface="Arial" panose="020B0604020202020204" pitchFamily="34" charset="0"/>
              </a:rPr>
              <a:t>Action Statement: </a:t>
            </a:r>
            <a:r>
              <a:rPr lang="en-US" sz="1400" dirty="0">
                <a:effectLst/>
                <a:latin typeface="Avenir Next LT Pro" panose="020B0504020202020204" pitchFamily="34" charset="0"/>
                <a:ea typeface="Calibri" panose="020F0502020204030204" pitchFamily="34" charset="0"/>
                <a:cs typeface="Arial" panose="020B0604020202020204" pitchFamily="34" charset="0"/>
              </a:rPr>
              <a:t>Facilitate opportunities for the development and maintenance of quality social networks and relationships for all older adults.</a:t>
            </a:r>
            <a:r>
              <a:rPr lang="en-US" sz="1400" b="1" dirty="0">
                <a:effectLst/>
                <a:latin typeface="Avenir Next LT Pro" panose="020B0504020202020204" pitchFamily="34" charset="0"/>
                <a:ea typeface="Calibri" panose="020F0502020204030204" pitchFamily="34" charset="0"/>
                <a:cs typeface="Arial" panose="020B0604020202020204" pitchFamily="34" charset="0"/>
              </a:rPr>
              <a:t> </a:t>
            </a:r>
            <a:endParaRPr lang="en-US" sz="1400" dirty="0">
              <a:latin typeface="Avenir Next LT Pro" panose="020B0504020202020204" pitchFamily="34" charset="0"/>
            </a:endParaRPr>
          </a:p>
        </p:txBody>
      </p:sp>
      <p:sp>
        <p:nvSpPr>
          <p:cNvPr id="30" name="TextBox 29">
            <a:extLst>
              <a:ext uri="{FF2B5EF4-FFF2-40B4-BE49-F238E27FC236}">
                <a16:creationId xmlns:a16="http://schemas.microsoft.com/office/drawing/2014/main" id="{FEEC20F4-5015-EB4D-920A-077D4C0BF07F}"/>
              </a:ext>
            </a:extLst>
          </p:cNvPr>
          <p:cNvSpPr txBox="1"/>
          <p:nvPr/>
        </p:nvSpPr>
        <p:spPr>
          <a:xfrm>
            <a:off x="2794363" y="1796180"/>
            <a:ext cx="8687329" cy="523220"/>
          </a:xfrm>
          <a:prstGeom prst="rect">
            <a:avLst/>
          </a:prstGeom>
          <a:noFill/>
        </p:spPr>
        <p:txBody>
          <a:bodyPr wrap="square" rtlCol="0">
            <a:spAutoFit/>
          </a:bodyPr>
          <a:lstStyle/>
          <a:p>
            <a:r>
              <a:rPr lang="en-US" sz="1400" dirty="0">
                <a:latin typeface="Avenir Next LT Pro" panose="020B0504020202020204" pitchFamily="34" charset="0"/>
              </a:rPr>
              <a:t>The Bipartisan Infrastructure Law advances provisions to support accessible public transportation options for older adults and expand broadband access.</a:t>
            </a:r>
          </a:p>
        </p:txBody>
      </p:sp>
      <p:sp>
        <p:nvSpPr>
          <p:cNvPr id="31" name="Rectangle 30">
            <a:extLst>
              <a:ext uri="{FF2B5EF4-FFF2-40B4-BE49-F238E27FC236}">
                <a16:creationId xmlns:a16="http://schemas.microsoft.com/office/drawing/2014/main" id="{FE988F0C-7438-10BD-E942-BD7CC32E97FE}"/>
              </a:ext>
              <a:ext uri="{C183D7F6-B498-43B3-948B-1728B52AA6E4}">
                <adec:decorative xmlns:adec="http://schemas.microsoft.com/office/drawing/2017/decorative" val="1"/>
              </a:ext>
            </a:extLst>
          </p:cNvPr>
          <p:cNvSpPr/>
          <p:nvPr/>
        </p:nvSpPr>
        <p:spPr>
          <a:xfrm>
            <a:off x="2803010" y="2511248"/>
            <a:ext cx="8905875" cy="58088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venir Next LT Pro" panose="020B0504020202020204" pitchFamily="34" charset="0"/>
            </a:endParaRPr>
          </a:p>
        </p:txBody>
      </p:sp>
      <p:sp>
        <p:nvSpPr>
          <p:cNvPr id="22" name="Rectangle 21">
            <a:extLst>
              <a:ext uri="{FF2B5EF4-FFF2-40B4-BE49-F238E27FC236}">
                <a16:creationId xmlns:a16="http://schemas.microsoft.com/office/drawing/2014/main" id="{4285DA65-55D0-FD1F-82F5-1DB805EA59C2}"/>
              </a:ext>
            </a:extLst>
          </p:cNvPr>
          <p:cNvSpPr/>
          <p:nvPr/>
        </p:nvSpPr>
        <p:spPr>
          <a:xfrm>
            <a:off x="409575" y="2482209"/>
            <a:ext cx="2333625" cy="12405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effectLst/>
                <a:latin typeface="Avenir Next LT Pro" panose="020B0504020202020204" pitchFamily="34" charset="0"/>
                <a:cs typeface="Arial" panose="020B0604020202020204" pitchFamily="34" charset="0"/>
              </a:rPr>
              <a:t>Accessibility and Universal Design </a:t>
            </a:r>
          </a:p>
        </p:txBody>
      </p:sp>
      <p:sp>
        <p:nvSpPr>
          <p:cNvPr id="32" name="TextBox 31">
            <a:extLst>
              <a:ext uri="{FF2B5EF4-FFF2-40B4-BE49-F238E27FC236}">
                <a16:creationId xmlns:a16="http://schemas.microsoft.com/office/drawing/2014/main" id="{257CF35F-468D-FB1D-ABC3-F0D9A3F9EDC6}"/>
              </a:ext>
            </a:extLst>
          </p:cNvPr>
          <p:cNvSpPr txBox="1"/>
          <p:nvPr/>
        </p:nvSpPr>
        <p:spPr>
          <a:xfrm>
            <a:off x="2787818" y="2528345"/>
            <a:ext cx="8880838" cy="523220"/>
          </a:xfrm>
          <a:prstGeom prst="rect">
            <a:avLst/>
          </a:prstGeom>
          <a:noFill/>
        </p:spPr>
        <p:txBody>
          <a:bodyPr wrap="square" rtlCol="0">
            <a:spAutoFit/>
          </a:bodyPr>
          <a:lstStyle/>
          <a:p>
            <a:r>
              <a:rPr lang="en-US" sz="1400" b="1" dirty="0">
                <a:effectLst/>
                <a:latin typeface="Avenir Next LT Pro" panose="020B0504020202020204" pitchFamily="34" charset="0"/>
                <a:ea typeface="Times New Roman" panose="02020603050405020304" pitchFamily="18" charset="0"/>
              </a:rPr>
              <a:t>Action Statement: </a:t>
            </a:r>
            <a:r>
              <a:rPr lang="en-US" sz="1400" dirty="0">
                <a:effectLst/>
                <a:latin typeface="Avenir Next LT Pro" panose="020B0504020202020204" pitchFamily="34" charset="0"/>
                <a:ea typeface="Times New Roman" panose="02020603050405020304" pitchFamily="18" charset="0"/>
              </a:rPr>
              <a:t>Prioritize activity-friendly and inclusive environments that support all older adults in participating in everyday activities through community-engaged design and implementation. </a:t>
            </a:r>
            <a:endParaRPr lang="en-US" sz="1400" dirty="0">
              <a:latin typeface="Avenir Next LT Pro" panose="020B0504020202020204" pitchFamily="34" charset="0"/>
            </a:endParaRPr>
          </a:p>
        </p:txBody>
      </p:sp>
      <p:sp>
        <p:nvSpPr>
          <p:cNvPr id="33" name="Rectangle 32">
            <a:extLst>
              <a:ext uri="{FF2B5EF4-FFF2-40B4-BE49-F238E27FC236}">
                <a16:creationId xmlns:a16="http://schemas.microsoft.com/office/drawing/2014/main" id="{68424647-1225-9200-8D17-AB3038AA37AE}"/>
              </a:ext>
              <a:ext uri="{C183D7F6-B498-43B3-948B-1728B52AA6E4}">
                <adec:decorative xmlns:adec="http://schemas.microsoft.com/office/drawing/2017/decorative" val="1"/>
              </a:ext>
            </a:extLst>
          </p:cNvPr>
          <p:cNvSpPr/>
          <p:nvPr/>
        </p:nvSpPr>
        <p:spPr>
          <a:xfrm>
            <a:off x="2809905" y="3138556"/>
            <a:ext cx="8905875" cy="58088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venir Next LT Pro" panose="020B0504020202020204" pitchFamily="34" charset="0"/>
            </a:endParaRPr>
          </a:p>
        </p:txBody>
      </p:sp>
      <p:sp>
        <p:nvSpPr>
          <p:cNvPr id="38" name="TextBox 37">
            <a:extLst>
              <a:ext uri="{FF2B5EF4-FFF2-40B4-BE49-F238E27FC236}">
                <a16:creationId xmlns:a16="http://schemas.microsoft.com/office/drawing/2014/main" id="{50AB9789-A495-8630-1282-D06802B69DF5}"/>
              </a:ext>
            </a:extLst>
          </p:cNvPr>
          <p:cNvSpPr txBox="1"/>
          <p:nvPr/>
        </p:nvSpPr>
        <p:spPr>
          <a:xfrm>
            <a:off x="2787818" y="3172383"/>
            <a:ext cx="8855242" cy="523220"/>
          </a:xfrm>
          <a:prstGeom prst="rect">
            <a:avLst/>
          </a:prstGeom>
          <a:noFill/>
        </p:spPr>
        <p:txBody>
          <a:bodyPr wrap="square" lIns="91440" tIns="45720" rIns="91440" bIns="45720" rtlCol="0" anchor="t">
            <a:spAutoFit/>
          </a:bodyPr>
          <a:lstStyle/>
          <a:p>
            <a:r>
              <a:rPr lang="en-US" sz="1400" dirty="0">
                <a:latin typeface="Avenir Next LT Pro"/>
              </a:rPr>
              <a:t>The comprehensive May 2024 update to section 504 of the Rehabilitation Act of 1973 strengthens anti-discrimination protections and ensures equal opportunity for people with disabilities. </a:t>
            </a:r>
            <a:endParaRPr lang="en-US" sz="1400" dirty="0">
              <a:latin typeface="Avenir Next LT Pro" panose="020B0504020202020204" pitchFamily="34" charset="0"/>
            </a:endParaRPr>
          </a:p>
        </p:txBody>
      </p:sp>
      <p:sp>
        <p:nvSpPr>
          <p:cNvPr id="8" name="Rectangle 7">
            <a:extLst>
              <a:ext uri="{FF2B5EF4-FFF2-40B4-BE49-F238E27FC236}">
                <a16:creationId xmlns:a16="http://schemas.microsoft.com/office/drawing/2014/main" id="{5E34BC40-F88F-4EE9-8E51-D5B118F34DC7}"/>
              </a:ext>
            </a:extLst>
          </p:cNvPr>
          <p:cNvSpPr/>
          <p:nvPr/>
        </p:nvSpPr>
        <p:spPr>
          <a:xfrm>
            <a:off x="396875" y="3812810"/>
            <a:ext cx="2333625" cy="12405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effectLst/>
                <a:latin typeface="Avenir Next LT Pro" panose="020B0504020202020204" pitchFamily="34" charset="0"/>
                <a:cs typeface="Arial" panose="020B0604020202020204" pitchFamily="34" charset="0"/>
              </a:rPr>
              <a:t>Transportation</a:t>
            </a:r>
          </a:p>
        </p:txBody>
      </p:sp>
      <p:sp>
        <p:nvSpPr>
          <p:cNvPr id="12" name="TextBox 11">
            <a:extLst>
              <a:ext uri="{FF2B5EF4-FFF2-40B4-BE49-F238E27FC236}">
                <a16:creationId xmlns:a16="http://schemas.microsoft.com/office/drawing/2014/main" id="{B780CCA1-7DA1-E9CB-B99E-A78BC3F19384}"/>
              </a:ext>
            </a:extLst>
          </p:cNvPr>
          <p:cNvSpPr txBox="1"/>
          <p:nvPr/>
        </p:nvSpPr>
        <p:spPr>
          <a:xfrm>
            <a:off x="2800714" y="3857256"/>
            <a:ext cx="8855242" cy="523220"/>
          </a:xfrm>
          <a:prstGeom prst="rect">
            <a:avLst/>
          </a:prstGeom>
          <a:noFill/>
        </p:spPr>
        <p:txBody>
          <a:bodyPr wrap="square" rtlCol="0">
            <a:spAutoFit/>
          </a:bodyPr>
          <a:lstStyle/>
          <a:p>
            <a:pPr marL="0" marR="0">
              <a:spcBef>
                <a:spcPts val="0"/>
              </a:spcBef>
              <a:spcAft>
                <a:spcPts val="600"/>
              </a:spcAft>
            </a:pPr>
            <a:r>
              <a:rPr lang="en-US" sz="1400" b="1" dirty="0">
                <a:effectLst/>
                <a:latin typeface="Avenir Next LT Pro" panose="020B0504020202020204" pitchFamily="34" charset="0"/>
                <a:ea typeface="Calibri" panose="020F0502020204030204" pitchFamily="34" charset="0"/>
                <a:cs typeface="Arial" panose="020B0604020202020204" pitchFamily="34" charset="0"/>
              </a:rPr>
              <a:t>Action Statement: </a:t>
            </a:r>
            <a:r>
              <a:rPr lang="en-US" sz="1400" dirty="0">
                <a:effectLst/>
                <a:latin typeface="Avenir Next LT Pro" panose="020B0504020202020204" pitchFamily="34" charset="0"/>
                <a:ea typeface="Calibri" panose="020F0502020204030204" pitchFamily="34" charset="0"/>
                <a:cs typeface="Arial" panose="020B0604020202020204" pitchFamily="34" charset="0"/>
              </a:rPr>
              <a:t>Collaborate to improve transportation availability and affordability to support older adults in safely accessing everyday destinations and in maintaining their independence. </a:t>
            </a:r>
            <a:endParaRPr lang="en-US" sz="1600" dirty="0">
              <a:effectLst/>
              <a:latin typeface="Avenir Next LT Pro" panose="020B050402020202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B02A51F-173A-95C4-02C3-DE290F68656F}"/>
              </a:ext>
            </a:extLst>
          </p:cNvPr>
          <p:cNvSpPr txBox="1"/>
          <p:nvPr/>
        </p:nvSpPr>
        <p:spPr>
          <a:xfrm>
            <a:off x="2825918" y="4488594"/>
            <a:ext cx="8944533" cy="523220"/>
          </a:xfrm>
          <a:prstGeom prst="rect">
            <a:avLst/>
          </a:prstGeom>
          <a:noFill/>
        </p:spPr>
        <p:txBody>
          <a:bodyPr wrap="square" rtlCol="0">
            <a:spAutoFit/>
          </a:bodyPr>
          <a:lstStyle/>
          <a:p>
            <a:r>
              <a:rPr lang="en-US" sz="1400" dirty="0">
                <a:latin typeface="Avenir Next LT Pro" panose="020B0504020202020204" pitchFamily="34" charset="0"/>
              </a:rPr>
              <a:t>The Innovative Coordinated Access and Mobility pilot program funds projects that improve the coordination of transportation services and non-emergency medical transportation services</a:t>
            </a:r>
          </a:p>
        </p:txBody>
      </p:sp>
      <p:sp>
        <p:nvSpPr>
          <p:cNvPr id="39" name="Rectangle 38">
            <a:extLst>
              <a:ext uri="{FF2B5EF4-FFF2-40B4-BE49-F238E27FC236}">
                <a16:creationId xmlns:a16="http://schemas.microsoft.com/office/drawing/2014/main" id="{59B19B76-DBD4-D847-03E7-A7D8FC866E4E}"/>
              </a:ext>
              <a:ext uri="{C183D7F6-B498-43B3-948B-1728B52AA6E4}">
                <adec:decorative xmlns:adec="http://schemas.microsoft.com/office/drawing/2017/decorative" val="1"/>
              </a:ext>
            </a:extLst>
          </p:cNvPr>
          <p:cNvSpPr/>
          <p:nvPr/>
        </p:nvSpPr>
        <p:spPr>
          <a:xfrm>
            <a:off x="2800713" y="5141162"/>
            <a:ext cx="8885071" cy="58088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venir Next LT Pro" panose="020B0504020202020204" pitchFamily="34" charset="0"/>
            </a:endParaRPr>
          </a:p>
        </p:txBody>
      </p:sp>
      <p:sp>
        <p:nvSpPr>
          <p:cNvPr id="40" name="Rectangle 39">
            <a:extLst>
              <a:ext uri="{FF2B5EF4-FFF2-40B4-BE49-F238E27FC236}">
                <a16:creationId xmlns:a16="http://schemas.microsoft.com/office/drawing/2014/main" id="{7F1B45E6-0715-F10D-A8D3-0D76FBA3C819}"/>
              </a:ext>
            </a:extLst>
          </p:cNvPr>
          <p:cNvSpPr/>
          <p:nvPr/>
        </p:nvSpPr>
        <p:spPr>
          <a:xfrm>
            <a:off x="396875" y="5131557"/>
            <a:ext cx="2333625" cy="138657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bg1"/>
                </a:solidFill>
                <a:effectLst/>
                <a:latin typeface="Avenir Next LT Pro"/>
                <a:cs typeface="Arial"/>
              </a:rPr>
              <a:t>Economic &amp; Financial Security</a:t>
            </a:r>
            <a:r>
              <a:rPr lang="en-US" sz="1600" b="1">
                <a:solidFill>
                  <a:schemeClr val="bg1"/>
                </a:solidFill>
                <a:latin typeface="Avenir Next LT Pro"/>
                <a:cs typeface="Arial"/>
              </a:rPr>
              <a:t> </a:t>
            </a:r>
            <a:endParaRPr lang="en-US" sz="1600" b="1">
              <a:solidFill>
                <a:schemeClr val="bg1"/>
              </a:solidFill>
              <a:effectLst/>
              <a:latin typeface="Calibri" panose="020F050202020403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EF7B101E-D33A-9E1E-2C15-2537A7FA2F2F}"/>
              </a:ext>
            </a:extLst>
          </p:cNvPr>
          <p:cNvSpPr txBox="1"/>
          <p:nvPr/>
        </p:nvSpPr>
        <p:spPr>
          <a:xfrm>
            <a:off x="2800714" y="5176004"/>
            <a:ext cx="8855242" cy="523220"/>
          </a:xfrm>
          <a:prstGeom prst="rect">
            <a:avLst/>
          </a:prstGeom>
          <a:noFill/>
        </p:spPr>
        <p:txBody>
          <a:bodyPr wrap="square" rtlCol="0">
            <a:spAutoFit/>
          </a:bodyPr>
          <a:lstStyle/>
          <a:p>
            <a:r>
              <a:rPr lang="en-US" sz="1400" b="1" dirty="0">
                <a:effectLst/>
                <a:latin typeface="Avenir Next LT Pro" panose="020B0504020202020204" pitchFamily="34" charset="0"/>
                <a:ea typeface="Times New Roman" panose="02020603050405020304" pitchFamily="18" charset="0"/>
              </a:rPr>
              <a:t>Action Statement: </a:t>
            </a:r>
            <a:r>
              <a:rPr lang="en-US" sz="1400" dirty="0">
                <a:effectLst/>
                <a:latin typeface="Avenir Next LT Pro" panose="020B0504020202020204" pitchFamily="34" charset="0"/>
                <a:ea typeface="Times New Roman" panose="02020603050405020304" pitchFamily="18" charset="0"/>
              </a:rPr>
              <a:t>Promoting economic stability for all older adults by building financial knowledge and streamlining access to benefits and services.</a:t>
            </a:r>
            <a:endParaRPr lang="en-US" sz="1400" dirty="0">
              <a:latin typeface="Avenir Next LT Pro" panose="020B0504020202020204" pitchFamily="34" charset="0"/>
            </a:endParaRPr>
          </a:p>
        </p:txBody>
      </p:sp>
      <p:sp>
        <p:nvSpPr>
          <p:cNvPr id="42" name="Rectangle 41">
            <a:extLst>
              <a:ext uri="{FF2B5EF4-FFF2-40B4-BE49-F238E27FC236}">
                <a16:creationId xmlns:a16="http://schemas.microsoft.com/office/drawing/2014/main" id="{814B2C6C-666B-2E6D-B485-BB99732D33DF}"/>
              </a:ext>
              <a:ext uri="{C183D7F6-B498-43B3-948B-1728B52AA6E4}">
                <adec:decorative xmlns:adec="http://schemas.microsoft.com/office/drawing/2017/decorative" val="1"/>
              </a:ext>
            </a:extLst>
          </p:cNvPr>
          <p:cNvSpPr/>
          <p:nvPr/>
        </p:nvSpPr>
        <p:spPr>
          <a:xfrm>
            <a:off x="2794363" y="5779470"/>
            <a:ext cx="8905875" cy="73866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venir Next LT Pro" panose="020B0504020202020204" pitchFamily="34" charset="0"/>
            </a:endParaRPr>
          </a:p>
        </p:txBody>
      </p:sp>
      <p:sp>
        <p:nvSpPr>
          <p:cNvPr id="43" name="TextBox 42">
            <a:extLst>
              <a:ext uri="{FF2B5EF4-FFF2-40B4-BE49-F238E27FC236}">
                <a16:creationId xmlns:a16="http://schemas.microsoft.com/office/drawing/2014/main" id="{3EB8EC95-941F-E4DE-86E7-BA243711DDD0}"/>
              </a:ext>
            </a:extLst>
          </p:cNvPr>
          <p:cNvSpPr txBox="1"/>
          <p:nvPr/>
        </p:nvSpPr>
        <p:spPr>
          <a:xfrm>
            <a:off x="2783194" y="5779470"/>
            <a:ext cx="8859866" cy="738664"/>
          </a:xfrm>
          <a:prstGeom prst="rect">
            <a:avLst/>
          </a:prstGeom>
          <a:noFill/>
        </p:spPr>
        <p:txBody>
          <a:bodyPr wrap="square" lIns="91440" tIns="45720" rIns="91440" bIns="45720" rtlCol="0" anchor="t">
            <a:spAutoFit/>
          </a:bodyPr>
          <a:lstStyle/>
          <a:p>
            <a:r>
              <a:rPr lang="en-US" sz="1400" dirty="0">
                <a:latin typeface="Avenir Next LT Pro"/>
              </a:rPr>
              <a:t>The Inflation Reduction Act (IRA) supports economic security among older adults by expanding the low-income subsidy program under Medicare Part D to 150% of the federal poverty level, reducing drug plan premiums and plan deductibles to $0, and reducing cost sharing for prescriptions.</a:t>
            </a:r>
            <a:endParaRPr lang="en-US" dirty="0"/>
          </a:p>
        </p:txBody>
      </p:sp>
    </p:spTree>
    <p:extLst>
      <p:ext uri="{BB962C8B-B14F-4D97-AF65-F5344CB8AC3E}">
        <p14:creationId xmlns:p14="http://schemas.microsoft.com/office/powerpoint/2010/main" val="1401641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196A8-2F17-5A92-52D9-91D58C154586}"/>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6E448C11-170C-B1B5-B010-119CB8D4E64D}"/>
              </a:ext>
            </a:extLst>
          </p:cNvPr>
          <p:cNvSpPr>
            <a:spLocks noGrp="1"/>
          </p:cNvSpPr>
          <p:nvPr>
            <p:ph type="title"/>
          </p:nvPr>
        </p:nvSpPr>
        <p:spPr>
          <a:xfrm>
            <a:off x="291737" y="194759"/>
            <a:ext cx="10972800" cy="838200"/>
          </a:xfrm>
        </p:spPr>
        <p:txBody>
          <a:bodyPr>
            <a:normAutofit/>
          </a:bodyPr>
          <a:lstStyle/>
          <a:p>
            <a:r>
              <a:rPr lang="en-US" sz="2800" b="1" dirty="0">
                <a:solidFill>
                  <a:srgbClr val="002060"/>
                </a:solidFill>
                <a:latin typeface="Avenir Next LT Pro" panose="020B0504020202020204" pitchFamily="34" charset="0"/>
              </a:rPr>
              <a:t>Age-Friendly Communities, Cont. 3</a:t>
            </a:r>
          </a:p>
        </p:txBody>
      </p:sp>
      <p:cxnSp>
        <p:nvCxnSpPr>
          <p:cNvPr id="3" name="Straight Connector 2">
            <a:extLst>
              <a:ext uri="{FF2B5EF4-FFF2-40B4-BE49-F238E27FC236}">
                <a16:creationId xmlns:a16="http://schemas.microsoft.com/office/drawing/2014/main" id="{E51C0458-87B4-DCC2-287B-C3ED01ED2B88}"/>
              </a:ext>
              <a:ext uri="{C183D7F6-B498-43B3-948B-1728B52AA6E4}">
                <adec:decorative xmlns:adec="http://schemas.microsoft.com/office/drawing/2017/decorative" val="1"/>
              </a:ext>
            </a:extLst>
          </p:cNvPr>
          <p:cNvCxnSpPr>
            <a:cxnSpLocks/>
          </p:cNvCxnSpPr>
          <p:nvPr/>
        </p:nvCxnSpPr>
        <p:spPr>
          <a:xfrm>
            <a:off x="381000" y="914400"/>
            <a:ext cx="17526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8" name="Rectangle 7">
            <a:extLst>
              <a:ext uri="{FF2B5EF4-FFF2-40B4-BE49-F238E27FC236}">
                <a16:creationId xmlns:a16="http://schemas.microsoft.com/office/drawing/2014/main" id="{5E34BC40-F88F-4EE9-8E51-D5B118F34DC7}"/>
              </a:ext>
            </a:extLst>
          </p:cNvPr>
          <p:cNvSpPr/>
          <p:nvPr/>
        </p:nvSpPr>
        <p:spPr>
          <a:xfrm>
            <a:off x="371474" y="1217630"/>
            <a:ext cx="2331720" cy="124358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effectLst/>
                <a:latin typeface="Calibri" panose="020F0502020204030204" pitchFamily="34" charset="0"/>
                <a:cs typeface="Arial" panose="020B0604020202020204" pitchFamily="34" charset="0"/>
              </a:rPr>
              <a:t>Employment </a:t>
            </a:r>
          </a:p>
        </p:txBody>
      </p:sp>
      <p:sp>
        <p:nvSpPr>
          <p:cNvPr id="22" name="Rectangle 21">
            <a:extLst>
              <a:ext uri="{FF2B5EF4-FFF2-40B4-BE49-F238E27FC236}">
                <a16:creationId xmlns:a16="http://schemas.microsoft.com/office/drawing/2014/main" id="{6B5A5ED7-1F75-3257-A1A9-06A4B99FE467}"/>
              </a:ext>
              <a:ext uri="{C183D7F6-B498-43B3-948B-1728B52AA6E4}">
                <adec:decorative xmlns:adec="http://schemas.microsoft.com/office/drawing/2017/decorative" val="1"/>
              </a:ext>
            </a:extLst>
          </p:cNvPr>
          <p:cNvSpPr/>
          <p:nvPr/>
        </p:nvSpPr>
        <p:spPr>
          <a:xfrm>
            <a:off x="2806700" y="1205788"/>
            <a:ext cx="8880838" cy="58088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venir Next LT Pro" panose="020B0504020202020204" pitchFamily="34" charset="0"/>
            </a:endParaRPr>
          </a:p>
        </p:txBody>
      </p:sp>
      <p:sp>
        <p:nvSpPr>
          <p:cNvPr id="25" name="Rectangle 24">
            <a:extLst>
              <a:ext uri="{FF2B5EF4-FFF2-40B4-BE49-F238E27FC236}">
                <a16:creationId xmlns:a16="http://schemas.microsoft.com/office/drawing/2014/main" id="{94100310-4847-1A19-08AF-C3FFA3717CD1}"/>
              </a:ext>
              <a:ext uri="{C183D7F6-B498-43B3-948B-1728B52AA6E4}">
                <adec:decorative xmlns:adec="http://schemas.microsoft.com/office/drawing/2017/decorative" val="1"/>
              </a:ext>
            </a:extLst>
          </p:cNvPr>
          <p:cNvSpPr/>
          <p:nvPr/>
        </p:nvSpPr>
        <p:spPr>
          <a:xfrm>
            <a:off x="2806700" y="2572386"/>
            <a:ext cx="8880838" cy="58088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venir Next LT Pro" panose="020B0504020202020204" pitchFamily="34" charset="0"/>
            </a:endParaRPr>
          </a:p>
        </p:txBody>
      </p:sp>
      <p:sp>
        <p:nvSpPr>
          <p:cNvPr id="12" name="TextBox 11">
            <a:extLst>
              <a:ext uri="{FF2B5EF4-FFF2-40B4-BE49-F238E27FC236}">
                <a16:creationId xmlns:a16="http://schemas.microsoft.com/office/drawing/2014/main" id="{B780CCA1-7DA1-E9CB-B99E-A78BC3F19384}"/>
              </a:ext>
            </a:extLst>
          </p:cNvPr>
          <p:cNvSpPr txBox="1"/>
          <p:nvPr/>
        </p:nvSpPr>
        <p:spPr>
          <a:xfrm>
            <a:off x="2806700" y="1214846"/>
            <a:ext cx="8849449" cy="523220"/>
          </a:xfrm>
          <a:prstGeom prst="rect">
            <a:avLst/>
          </a:prstGeom>
          <a:noFill/>
        </p:spPr>
        <p:txBody>
          <a:bodyPr wrap="square" rtlCol="0">
            <a:spAutoFit/>
          </a:bodyPr>
          <a:lstStyle/>
          <a:p>
            <a:pPr marL="0" marR="0">
              <a:spcBef>
                <a:spcPts val="0"/>
              </a:spcBef>
              <a:spcAft>
                <a:spcPts val="600"/>
              </a:spcAft>
            </a:pPr>
            <a:r>
              <a:rPr lang="en-US" sz="1400" b="1" dirty="0">
                <a:effectLst/>
                <a:latin typeface="Avenir Next LT Pro" panose="020B0504020202020204" pitchFamily="34" charset="0"/>
                <a:ea typeface="Calibri" panose="020F0502020204030204" pitchFamily="34" charset="0"/>
                <a:cs typeface="Arial" panose="020B0604020202020204" pitchFamily="34" charset="0"/>
              </a:rPr>
              <a:t>Action Statement: </a:t>
            </a:r>
            <a:r>
              <a:rPr lang="en-US" sz="1400" dirty="0">
                <a:effectLst/>
                <a:latin typeface="Avenir Next LT Pro" panose="020B0504020202020204" pitchFamily="34" charset="0"/>
                <a:ea typeface="Calibri" panose="020F0502020204030204" pitchFamily="34" charset="0"/>
                <a:cs typeface="Arial" panose="020B0604020202020204" pitchFamily="34" charset="0"/>
              </a:rPr>
              <a:t>Expand employment opportunities that recognize the expertise of all older workers by promoting work environments that are safe, flexible, accessible, and promote intergenerational exchange.</a:t>
            </a:r>
          </a:p>
        </p:txBody>
      </p:sp>
      <p:sp>
        <p:nvSpPr>
          <p:cNvPr id="23" name="Rectangle 22">
            <a:extLst>
              <a:ext uri="{FF2B5EF4-FFF2-40B4-BE49-F238E27FC236}">
                <a16:creationId xmlns:a16="http://schemas.microsoft.com/office/drawing/2014/main" id="{688D4A62-598F-3744-BDD2-773901661488}"/>
              </a:ext>
            </a:extLst>
          </p:cNvPr>
          <p:cNvSpPr/>
          <p:nvPr/>
        </p:nvSpPr>
        <p:spPr>
          <a:xfrm>
            <a:off x="2806700" y="1852006"/>
            <a:ext cx="8880838" cy="58088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a:solidFill>
                  <a:schemeClr val="tx1"/>
                </a:solidFill>
                <a:latin typeface="Avenir Next LT Pro" panose="020B0504020202020204" pitchFamily="34" charset="0"/>
                <a:cs typeface="Arial" panose="020B0604020202020204" pitchFamily="34" charset="0"/>
              </a:rPr>
              <a:t>The Equal Employment Opportunity Commission (EEOC) Strategic Enforcement Plan for 2024-2028 highlights age discrimination as a priority enforcement area.</a:t>
            </a:r>
          </a:p>
        </p:txBody>
      </p:sp>
      <p:sp>
        <p:nvSpPr>
          <p:cNvPr id="2" name="Rectangle 1">
            <a:extLst>
              <a:ext uri="{FF2B5EF4-FFF2-40B4-BE49-F238E27FC236}">
                <a16:creationId xmlns:a16="http://schemas.microsoft.com/office/drawing/2014/main" id="{C1CF8301-98E6-9057-3EFE-6A02EE170890}"/>
              </a:ext>
            </a:extLst>
          </p:cNvPr>
          <p:cNvSpPr/>
          <p:nvPr/>
        </p:nvSpPr>
        <p:spPr>
          <a:xfrm>
            <a:off x="381000" y="2539243"/>
            <a:ext cx="2331720" cy="142667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effectLst/>
                <a:latin typeface="Calibri" panose="020F0502020204030204" pitchFamily="34" charset="0"/>
                <a:cs typeface="Arial" panose="020B0604020202020204" pitchFamily="34" charset="0"/>
              </a:rPr>
              <a:t>Age-Friendly Health Systems</a:t>
            </a:r>
          </a:p>
        </p:txBody>
      </p:sp>
      <p:sp>
        <p:nvSpPr>
          <p:cNvPr id="11" name="TextBox 10">
            <a:extLst>
              <a:ext uri="{FF2B5EF4-FFF2-40B4-BE49-F238E27FC236}">
                <a16:creationId xmlns:a16="http://schemas.microsoft.com/office/drawing/2014/main" id="{3C8C21D5-8687-99A4-B90F-F26435E0A7ED}"/>
              </a:ext>
            </a:extLst>
          </p:cNvPr>
          <p:cNvSpPr txBox="1"/>
          <p:nvPr/>
        </p:nvSpPr>
        <p:spPr>
          <a:xfrm>
            <a:off x="2794000" y="2565984"/>
            <a:ext cx="8210550" cy="523220"/>
          </a:xfrm>
          <a:prstGeom prst="rect">
            <a:avLst/>
          </a:prstGeom>
          <a:noFill/>
        </p:spPr>
        <p:txBody>
          <a:bodyPr wrap="square" rtlCol="0">
            <a:spAutoFit/>
          </a:bodyPr>
          <a:lstStyle/>
          <a:p>
            <a:r>
              <a:rPr lang="en-US" sz="1400" b="1" dirty="0">
                <a:effectLst/>
                <a:latin typeface="Avenir Next LT Pro" panose="020B0504020202020204" pitchFamily="34" charset="0"/>
                <a:ea typeface="Calibri" panose="020F0502020204030204" pitchFamily="34" charset="0"/>
                <a:cs typeface="Arial" panose="020B0604020202020204" pitchFamily="34" charset="0"/>
              </a:rPr>
              <a:t>Action Statement: </a:t>
            </a:r>
            <a:r>
              <a:rPr lang="en-US" sz="1400" dirty="0">
                <a:effectLst/>
                <a:latin typeface="Avenir Next LT Pro" panose="020B0504020202020204" pitchFamily="34" charset="0"/>
                <a:ea typeface="Calibri" panose="020F0502020204030204" pitchFamily="34" charset="0"/>
                <a:cs typeface="Arial" panose="020B0604020202020204" pitchFamily="34" charset="0"/>
              </a:rPr>
              <a:t>Ensure providers coordinate across sectors to support the whole health care needs of older adults, with a focus on individual strengths, needs, and outcomes. </a:t>
            </a:r>
            <a:endParaRPr lang="en-US" sz="1400" dirty="0">
              <a:latin typeface="Avenir Next LT Pro" panose="020B0504020202020204" pitchFamily="34" charset="0"/>
            </a:endParaRPr>
          </a:p>
        </p:txBody>
      </p:sp>
      <p:sp>
        <p:nvSpPr>
          <p:cNvPr id="24" name="Rectangle 23">
            <a:extLst>
              <a:ext uri="{FF2B5EF4-FFF2-40B4-BE49-F238E27FC236}">
                <a16:creationId xmlns:a16="http://schemas.microsoft.com/office/drawing/2014/main" id="{E1286E40-40FE-446F-AEC0-7D6A0A052397}"/>
              </a:ext>
            </a:extLst>
          </p:cNvPr>
          <p:cNvSpPr/>
          <p:nvPr/>
        </p:nvSpPr>
        <p:spPr>
          <a:xfrm>
            <a:off x="2806700" y="3213073"/>
            <a:ext cx="8880838" cy="75284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400">
                <a:solidFill>
                  <a:schemeClr val="tx1"/>
                </a:solidFill>
                <a:latin typeface="Avenir Next LT Pro"/>
              </a:rPr>
              <a:t>The launch of the </a:t>
            </a:r>
            <a:r>
              <a:rPr lang="en-US" sz="1400" i="1">
                <a:solidFill>
                  <a:schemeClr val="tx1"/>
                </a:solidFill>
                <a:latin typeface="Avenir Next LT Pro"/>
              </a:rPr>
              <a:t>Department of Veterans Affairs (VA) Age-Friendly Health Systems Initiative</a:t>
            </a:r>
            <a:r>
              <a:rPr lang="en-US" sz="1400">
                <a:solidFill>
                  <a:schemeClr val="tx1"/>
                </a:solidFill>
                <a:latin typeface="Avenir Next LT Pro"/>
              </a:rPr>
              <a:t>, a movement led by the John A. Hartford Foundation and the Institute for Healthcare Improvement (IHI), will improve health care for older veterans.</a:t>
            </a:r>
          </a:p>
        </p:txBody>
      </p:sp>
      <p:pic>
        <p:nvPicPr>
          <p:cNvPr id="30" name="Picture 29">
            <a:extLst>
              <a:ext uri="{FF2B5EF4-FFF2-40B4-BE49-F238E27FC236}">
                <a16:creationId xmlns:a16="http://schemas.microsoft.com/office/drawing/2014/main" id="{15376B50-3B66-B134-9AA7-E0D04B731B11}"/>
              </a:ext>
              <a:ext uri="{C183D7F6-B498-43B3-948B-1728B52AA6E4}">
                <adec:decorative xmlns:adec="http://schemas.microsoft.com/office/drawing/2017/decorative" val="1"/>
              </a:ext>
            </a:extLst>
          </p:cNvPr>
          <p:cNvPicPr>
            <a:picLocks noChangeAspect="1"/>
          </p:cNvPicPr>
          <p:nvPr/>
        </p:nvPicPr>
        <p:blipFill>
          <a:blip r:embed="rId2">
            <a:alphaModFix amt="35000"/>
          </a:blip>
          <a:stretch>
            <a:fillRect/>
          </a:stretch>
        </p:blipFill>
        <p:spPr>
          <a:xfrm>
            <a:off x="291737" y="5257800"/>
            <a:ext cx="1232565" cy="1232565"/>
          </a:xfrm>
          <a:prstGeom prst="rect">
            <a:avLst/>
          </a:prstGeom>
        </p:spPr>
      </p:pic>
      <p:sp>
        <p:nvSpPr>
          <p:cNvPr id="31" name="Freeform: Shape 30">
            <a:extLst>
              <a:ext uri="{FF2B5EF4-FFF2-40B4-BE49-F238E27FC236}">
                <a16:creationId xmlns:a16="http://schemas.microsoft.com/office/drawing/2014/main" id="{4034A1BD-850D-2B59-6B79-30A88F4A0AEC}"/>
              </a:ext>
              <a:ext uri="{C183D7F6-B498-43B3-948B-1728B52AA6E4}">
                <adec:decorative xmlns:adec="http://schemas.microsoft.com/office/drawing/2017/decorative" val="1"/>
              </a:ext>
            </a:extLst>
          </p:cNvPr>
          <p:cNvSpPr/>
          <p:nvPr/>
        </p:nvSpPr>
        <p:spPr>
          <a:xfrm>
            <a:off x="2221421" y="4388597"/>
            <a:ext cx="10007782" cy="1676402"/>
          </a:xfrm>
          <a:custGeom>
            <a:avLst/>
            <a:gdLst>
              <a:gd name="connsiteX0" fmla="*/ 711382 w 10007782"/>
              <a:gd name="connsiteY0" fmla="*/ 0 h 1676402"/>
              <a:gd name="connsiteX1" fmla="*/ 10007782 w 10007782"/>
              <a:gd name="connsiteY1" fmla="*/ 0 h 1676402"/>
              <a:gd name="connsiteX2" fmla="*/ 10007782 w 10007782"/>
              <a:gd name="connsiteY2" fmla="*/ 1676401 h 1676402"/>
              <a:gd name="connsiteX3" fmla="*/ 838220 w 10007782"/>
              <a:gd name="connsiteY3" fmla="*/ 1676401 h 1676402"/>
              <a:gd name="connsiteX4" fmla="*/ 838200 w 10007782"/>
              <a:gd name="connsiteY4" fmla="*/ 1676402 h 1676402"/>
              <a:gd name="connsiteX5" fmla="*/ 838180 w 10007782"/>
              <a:gd name="connsiteY5" fmla="*/ 1676401 h 1676402"/>
              <a:gd name="connsiteX6" fmla="*/ 711382 w 10007782"/>
              <a:gd name="connsiteY6" fmla="*/ 1676401 h 1676402"/>
              <a:gd name="connsiteX7" fmla="*/ 711382 w 10007782"/>
              <a:gd name="connsiteY7" fmla="*/ 1665800 h 1676402"/>
              <a:gd name="connsiteX8" fmla="*/ 669274 w 10007782"/>
              <a:gd name="connsiteY8" fmla="*/ 1659373 h 1676402"/>
              <a:gd name="connsiteX9" fmla="*/ 0 w 10007782"/>
              <a:gd name="connsiteY9" fmla="*/ 838202 h 1676402"/>
              <a:gd name="connsiteX10" fmla="*/ 669274 w 10007782"/>
              <a:gd name="connsiteY10" fmla="*/ 17031 h 1676402"/>
              <a:gd name="connsiteX11" fmla="*/ 711382 w 10007782"/>
              <a:gd name="connsiteY11" fmla="*/ 10605 h 167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7782" h="1676402">
                <a:moveTo>
                  <a:pt x="711382" y="0"/>
                </a:moveTo>
                <a:lnTo>
                  <a:pt x="10007782" y="0"/>
                </a:lnTo>
                <a:lnTo>
                  <a:pt x="10007782" y="1676401"/>
                </a:lnTo>
                <a:lnTo>
                  <a:pt x="838220" y="1676401"/>
                </a:lnTo>
                <a:lnTo>
                  <a:pt x="838200" y="1676402"/>
                </a:lnTo>
                <a:lnTo>
                  <a:pt x="838180" y="1676401"/>
                </a:lnTo>
                <a:lnTo>
                  <a:pt x="711382" y="1676401"/>
                </a:lnTo>
                <a:lnTo>
                  <a:pt x="711382" y="1665800"/>
                </a:lnTo>
                <a:lnTo>
                  <a:pt x="669274" y="1659373"/>
                </a:lnTo>
                <a:cubicBezTo>
                  <a:pt x="287320" y="1581214"/>
                  <a:pt x="0" y="1243262"/>
                  <a:pt x="0" y="838202"/>
                </a:cubicBezTo>
                <a:cubicBezTo>
                  <a:pt x="0" y="433143"/>
                  <a:pt x="287320" y="95190"/>
                  <a:pt x="669274" y="17031"/>
                </a:cubicBezTo>
                <a:lnTo>
                  <a:pt x="711382" y="10605"/>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039CA364-F80C-F33E-26B7-3C68D76A4209}"/>
              </a:ext>
              <a:ext uri="{C183D7F6-B498-43B3-948B-1728B52AA6E4}">
                <adec:decorative xmlns:adec="http://schemas.microsoft.com/office/drawing/2017/decorative" val="1"/>
              </a:ext>
            </a:extLst>
          </p:cNvPr>
          <p:cNvSpPr/>
          <p:nvPr/>
        </p:nvSpPr>
        <p:spPr>
          <a:xfrm>
            <a:off x="2184218" y="4233124"/>
            <a:ext cx="10007782" cy="1676402"/>
          </a:xfrm>
          <a:custGeom>
            <a:avLst/>
            <a:gdLst>
              <a:gd name="connsiteX0" fmla="*/ 711382 w 10007782"/>
              <a:gd name="connsiteY0" fmla="*/ 0 h 1676402"/>
              <a:gd name="connsiteX1" fmla="*/ 10007782 w 10007782"/>
              <a:gd name="connsiteY1" fmla="*/ 0 h 1676402"/>
              <a:gd name="connsiteX2" fmla="*/ 10007782 w 10007782"/>
              <a:gd name="connsiteY2" fmla="*/ 1676401 h 1676402"/>
              <a:gd name="connsiteX3" fmla="*/ 838220 w 10007782"/>
              <a:gd name="connsiteY3" fmla="*/ 1676401 h 1676402"/>
              <a:gd name="connsiteX4" fmla="*/ 838200 w 10007782"/>
              <a:gd name="connsiteY4" fmla="*/ 1676402 h 1676402"/>
              <a:gd name="connsiteX5" fmla="*/ 838180 w 10007782"/>
              <a:gd name="connsiteY5" fmla="*/ 1676401 h 1676402"/>
              <a:gd name="connsiteX6" fmla="*/ 711382 w 10007782"/>
              <a:gd name="connsiteY6" fmla="*/ 1676401 h 1676402"/>
              <a:gd name="connsiteX7" fmla="*/ 711382 w 10007782"/>
              <a:gd name="connsiteY7" fmla="*/ 1665800 h 1676402"/>
              <a:gd name="connsiteX8" fmla="*/ 669274 w 10007782"/>
              <a:gd name="connsiteY8" fmla="*/ 1659373 h 1676402"/>
              <a:gd name="connsiteX9" fmla="*/ 0 w 10007782"/>
              <a:gd name="connsiteY9" fmla="*/ 838202 h 1676402"/>
              <a:gd name="connsiteX10" fmla="*/ 669274 w 10007782"/>
              <a:gd name="connsiteY10" fmla="*/ 17031 h 1676402"/>
              <a:gd name="connsiteX11" fmla="*/ 711382 w 10007782"/>
              <a:gd name="connsiteY11" fmla="*/ 10605 h 167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7782" h="1676402">
                <a:moveTo>
                  <a:pt x="711382" y="0"/>
                </a:moveTo>
                <a:lnTo>
                  <a:pt x="10007782" y="0"/>
                </a:lnTo>
                <a:lnTo>
                  <a:pt x="10007782" y="1676401"/>
                </a:lnTo>
                <a:lnTo>
                  <a:pt x="838220" y="1676401"/>
                </a:lnTo>
                <a:lnTo>
                  <a:pt x="838200" y="1676402"/>
                </a:lnTo>
                <a:lnTo>
                  <a:pt x="838180" y="1676401"/>
                </a:lnTo>
                <a:lnTo>
                  <a:pt x="711382" y="1676401"/>
                </a:lnTo>
                <a:lnTo>
                  <a:pt x="711382" y="1665800"/>
                </a:lnTo>
                <a:lnTo>
                  <a:pt x="669274" y="1659373"/>
                </a:lnTo>
                <a:cubicBezTo>
                  <a:pt x="287320" y="1581214"/>
                  <a:pt x="0" y="1243262"/>
                  <a:pt x="0" y="838202"/>
                </a:cubicBezTo>
                <a:cubicBezTo>
                  <a:pt x="0" y="433143"/>
                  <a:pt x="287320" y="95190"/>
                  <a:pt x="669274" y="17031"/>
                </a:cubicBezTo>
                <a:lnTo>
                  <a:pt x="711382" y="10605"/>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TextBox 32">
            <a:extLst>
              <a:ext uri="{FF2B5EF4-FFF2-40B4-BE49-F238E27FC236}">
                <a16:creationId xmlns:a16="http://schemas.microsoft.com/office/drawing/2014/main" id="{74D005D5-8911-3DC8-6391-84128F1912EB}"/>
              </a:ext>
            </a:extLst>
          </p:cNvPr>
          <p:cNvSpPr txBox="1"/>
          <p:nvPr/>
        </p:nvSpPr>
        <p:spPr>
          <a:xfrm>
            <a:off x="2920636" y="4509674"/>
            <a:ext cx="9271364" cy="1200329"/>
          </a:xfrm>
          <a:prstGeom prst="rect">
            <a:avLst/>
          </a:prstGeom>
          <a:noFill/>
        </p:spPr>
        <p:txBody>
          <a:bodyPr wrap="square">
            <a:spAutoFit/>
          </a:bodyPr>
          <a:lstStyle/>
          <a:p>
            <a:pPr algn="ctr"/>
            <a:r>
              <a:rPr lang="en-US" sz="1800" i="1" dirty="0">
                <a:solidFill>
                  <a:schemeClr val="accent6"/>
                </a:solidFill>
                <a:effectLst/>
                <a:latin typeface="Avenir Next LT Pro" panose="020B0504020202020204" pitchFamily="34" charset="0"/>
                <a:ea typeface="Calibri" panose="020F0502020204030204" pitchFamily="34" charset="0"/>
                <a:cs typeface="Arial" panose="020B0604020202020204" pitchFamily="34" charset="0"/>
              </a:rPr>
              <a:t>Promoting communities that are responsive to the needs, values, and preferences of older adults requires an understanding of aging as a process shaped by individuals interacting with their environment. People of all ages benefit when they live in places that are designed to encourage health, well-being, engagement, and connection</a:t>
            </a:r>
            <a:endParaRPr lang="en-US" i="1" dirty="0">
              <a:solidFill>
                <a:schemeClr val="accent6"/>
              </a:solidFill>
              <a:latin typeface="Avenir Next LT Pro" panose="020B0504020202020204" pitchFamily="34" charset="0"/>
            </a:endParaRPr>
          </a:p>
        </p:txBody>
      </p:sp>
    </p:spTree>
    <p:extLst>
      <p:ext uri="{BB962C8B-B14F-4D97-AF65-F5344CB8AC3E}">
        <p14:creationId xmlns:p14="http://schemas.microsoft.com/office/powerpoint/2010/main" val="3206895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196A8-2F17-5A92-52D9-91D58C154586}"/>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6E448C11-170C-B1B5-B010-119CB8D4E64D}"/>
              </a:ext>
            </a:extLst>
          </p:cNvPr>
          <p:cNvSpPr>
            <a:spLocks noGrp="1"/>
          </p:cNvSpPr>
          <p:nvPr>
            <p:ph type="title"/>
          </p:nvPr>
        </p:nvSpPr>
        <p:spPr>
          <a:xfrm>
            <a:off x="291737" y="194759"/>
            <a:ext cx="10972800" cy="838200"/>
          </a:xfrm>
        </p:spPr>
        <p:txBody>
          <a:bodyPr>
            <a:normAutofit/>
          </a:bodyPr>
          <a:lstStyle/>
          <a:p>
            <a:r>
              <a:rPr lang="en-US" sz="2800" b="1">
                <a:solidFill>
                  <a:srgbClr val="002060"/>
                </a:solidFill>
                <a:latin typeface="Avenir Next LT Pro" panose="020B0504020202020204" pitchFamily="34" charset="0"/>
              </a:rPr>
              <a:t>Coordinated Housing and Supportive Services</a:t>
            </a:r>
          </a:p>
        </p:txBody>
      </p:sp>
      <p:cxnSp>
        <p:nvCxnSpPr>
          <p:cNvPr id="3" name="Straight Connector 2">
            <a:extLst>
              <a:ext uri="{FF2B5EF4-FFF2-40B4-BE49-F238E27FC236}">
                <a16:creationId xmlns:a16="http://schemas.microsoft.com/office/drawing/2014/main" id="{E51C0458-87B4-DCC2-287B-C3ED01ED2B88}"/>
              </a:ext>
              <a:ext uri="{C183D7F6-B498-43B3-948B-1728B52AA6E4}">
                <adec:decorative xmlns:adec="http://schemas.microsoft.com/office/drawing/2017/decorative" val="1"/>
              </a:ext>
            </a:extLst>
          </p:cNvPr>
          <p:cNvCxnSpPr>
            <a:cxnSpLocks/>
          </p:cNvCxnSpPr>
          <p:nvPr/>
        </p:nvCxnSpPr>
        <p:spPr>
          <a:xfrm>
            <a:off x="381000" y="914400"/>
            <a:ext cx="17526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30" name="TextBox 29">
            <a:extLst>
              <a:ext uri="{FF2B5EF4-FFF2-40B4-BE49-F238E27FC236}">
                <a16:creationId xmlns:a16="http://schemas.microsoft.com/office/drawing/2014/main" id="{6601DF72-24F1-0579-FA2B-250A4AA576D4}"/>
              </a:ext>
            </a:extLst>
          </p:cNvPr>
          <p:cNvSpPr txBox="1"/>
          <p:nvPr/>
        </p:nvSpPr>
        <p:spPr>
          <a:xfrm>
            <a:off x="1203842" y="1301874"/>
            <a:ext cx="4518734" cy="369332"/>
          </a:xfrm>
          <a:prstGeom prst="rect">
            <a:avLst/>
          </a:prstGeom>
          <a:solidFill>
            <a:srgbClr val="0A4F9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rPr>
              <a:t>Goal Statement</a:t>
            </a:r>
          </a:p>
        </p:txBody>
      </p:sp>
      <p:sp>
        <p:nvSpPr>
          <p:cNvPr id="29" name="TextBox 28">
            <a:extLst>
              <a:ext uri="{FF2B5EF4-FFF2-40B4-BE49-F238E27FC236}">
                <a16:creationId xmlns:a16="http://schemas.microsoft.com/office/drawing/2014/main" id="{7C7FDFE9-8CDF-3D8B-7B75-47C09273A5CD}"/>
              </a:ext>
            </a:extLst>
          </p:cNvPr>
          <p:cNvSpPr txBox="1"/>
          <p:nvPr/>
        </p:nvSpPr>
        <p:spPr>
          <a:xfrm>
            <a:off x="1207431" y="1955899"/>
            <a:ext cx="4515143" cy="3108543"/>
          </a:xfrm>
          <a:prstGeom prst="rect">
            <a:avLst/>
          </a:prstGeom>
          <a:noFill/>
        </p:spPr>
        <p:txBody>
          <a:bodyPr wrap="square">
            <a:spAutoFit/>
          </a:bodyPr>
          <a:lstStyle/>
          <a:p>
            <a:pPr algn="ctr">
              <a:defRPr/>
            </a:pPr>
            <a:r>
              <a:rPr lang="en-US" sz="2800">
                <a:solidFill>
                  <a:srgbClr val="000000"/>
                </a:solidFill>
                <a:latin typeface="Avenir Next LT Pro" panose="020B0504020202020204" pitchFamily="34" charset="0"/>
              </a:rPr>
              <a:t>All older adults have access to housing and the services they need to maintain their independence at home and thrive in their community.</a:t>
            </a:r>
            <a:endParaRPr lang="en-US" sz="2800">
              <a:solidFill>
                <a:prstClr val="black"/>
              </a:solidFill>
              <a:latin typeface="Avenir Next LT Pro" panose="020B0504020202020204" pitchFamily="34" charset="0"/>
            </a:endParaRPr>
          </a:p>
        </p:txBody>
      </p:sp>
      <p:sp>
        <p:nvSpPr>
          <p:cNvPr id="27" name="TextBox 26">
            <a:extLst>
              <a:ext uri="{FF2B5EF4-FFF2-40B4-BE49-F238E27FC236}">
                <a16:creationId xmlns:a16="http://schemas.microsoft.com/office/drawing/2014/main" id="{1436B1E8-B3F7-3D06-8C79-8C8FBD162CD1}"/>
              </a:ext>
            </a:extLst>
          </p:cNvPr>
          <p:cNvSpPr txBox="1"/>
          <p:nvPr/>
        </p:nvSpPr>
        <p:spPr>
          <a:xfrm>
            <a:off x="6458101" y="1301874"/>
            <a:ext cx="4518734" cy="369332"/>
          </a:xfrm>
          <a:prstGeom prst="rect">
            <a:avLst/>
          </a:prstGeom>
          <a:solidFill>
            <a:srgbClr val="0A4F9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rPr>
              <a:t> Focus Areas</a:t>
            </a:r>
          </a:p>
        </p:txBody>
      </p:sp>
      <p:sp>
        <p:nvSpPr>
          <p:cNvPr id="28" name="TextBox 27">
            <a:extLst>
              <a:ext uri="{FF2B5EF4-FFF2-40B4-BE49-F238E27FC236}">
                <a16:creationId xmlns:a16="http://schemas.microsoft.com/office/drawing/2014/main" id="{63E322A4-5554-88AF-2D72-95CDAAC305FD}"/>
              </a:ext>
            </a:extLst>
          </p:cNvPr>
          <p:cNvSpPr txBox="1"/>
          <p:nvPr/>
        </p:nvSpPr>
        <p:spPr>
          <a:xfrm>
            <a:off x="6629400" y="1940121"/>
            <a:ext cx="4470056" cy="2954078"/>
          </a:xfrm>
          <a:prstGeom prst="rect">
            <a:avLst/>
          </a:prstGeom>
          <a:noFill/>
        </p:spPr>
        <p:txBody>
          <a:bodyPr wrap="square" lIns="91440" tIns="45720" rIns="91440" bIns="45720" anchor="t">
            <a:spAutoFit/>
          </a:bodyPr>
          <a:lstStyle/>
          <a:p>
            <a:pPr marL="285750" indent="-285750" fontAlgn="base">
              <a:lnSpc>
                <a:spcPct val="150000"/>
              </a:lnSpc>
              <a:buFont typeface="Arial" panose="020B0604020202020204" pitchFamily="34" charset="0"/>
              <a:buChar char="•"/>
              <a:defRPr/>
            </a:pPr>
            <a:r>
              <a:rPr lang="en-US" kern="0">
                <a:solidFill>
                  <a:prstClr val="black"/>
                </a:solidFill>
                <a:latin typeface="Avenir Next LT Pro" panose="020B0504020202020204" pitchFamily="34" charset="0"/>
              </a:rPr>
              <a:t>Affordable Housing</a:t>
            </a:r>
          </a:p>
          <a:p>
            <a:pPr marL="285750" indent="-285750" fontAlgn="base">
              <a:lnSpc>
                <a:spcPct val="150000"/>
              </a:lnSpc>
              <a:buFont typeface="Arial" panose="020B0604020202020204" pitchFamily="34" charset="0"/>
              <a:buChar char="•"/>
              <a:defRPr/>
            </a:pPr>
            <a:r>
              <a:rPr lang="en-US" kern="0">
                <a:solidFill>
                  <a:prstClr val="black"/>
                </a:solidFill>
                <a:latin typeface="Avenir Next LT Pro" panose="020B0504020202020204" pitchFamily="34" charset="0"/>
              </a:rPr>
              <a:t>Accessible Quality Housing</a:t>
            </a:r>
          </a:p>
          <a:p>
            <a:pPr marL="285750" indent="-285750" fontAlgn="base">
              <a:lnSpc>
                <a:spcPct val="150000"/>
              </a:lnSpc>
              <a:buFont typeface="Arial" panose="020B0604020202020204" pitchFamily="34" charset="0"/>
              <a:buChar char="•"/>
              <a:defRPr/>
            </a:pPr>
            <a:r>
              <a:rPr lang="en-US" kern="0">
                <a:solidFill>
                  <a:prstClr val="black"/>
                </a:solidFill>
                <a:latin typeface="Avenir Next LT Pro" panose="020B0504020202020204" pitchFamily="34" charset="0"/>
              </a:rPr>
              <a:t>Preventing and Addressing Homelessness</a:t>
            </a:r>
          </a:p>
          <a:p>
            <a:pPr marL="285750" marR="0" lvl="0" indent="-285750" defTabSz="91440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a:ln>
                  <a:noFill/>
                </a:ln>
                <a:solidFill>
                  <a:prstClr val="black"/>
                </a:solidFill>
                <a:effectLst/>
                <a:uLnTx/>
                <a:uFillTx/>
                <a:latin typeface="Avenir Next LT Pro"/>
              </a:rPr>
              <a:t>Housing Stability through </a:t>
            </a:r>
            <a:r>
              <a:rPr lang="en-US" kern="0">
                <a:solidFill>
                  <a:prstClr val="black"/>
                </a:solidFill>
                <a:latin typeface="Avenir Next LT Pro"/>
              </a:rPr>
              <a:t>Coordinated</a:t>
            </a:r>
            <a:r>
              <a:rPr kumimoji="0" lang="en-US" sz="1800" b="0" i="0" u="none" strike="noStrike" kern="0" cap="none" spc="0" normalizeH="0" baseline="0" noProof="0">
                <a:ln>
                  <a:noFill/>
                </a:ln>
                <a:solidFill>
                  <a:prstClr val="black"/>
                </a:solidFill>
                <a:effectLst/>
                <a:uLnTx/>
                <a:uFillTx/>
                <a:latin typeface="Avenir Next LT Pro"/>
              </a:rPr>
              <a:t> </a:t>
            </a:r>
            <a:r>
              <a:rPr lang="en-US" kern="0">
                <a:solidFill>
                  <a:prstClr val="black"/>
                </a:solidFill>
                <a:latin typeface="Avenir Next LT Pro"/>
              </a:rPr>
              <a:t>Services</a:t>
            </a:r>
            <a:endParaRPr kumimoji="0" lang="en-US" sz="1800" b="0" i="0" u="none" strike="noStrike" kern="0" cap="none" spc="0" normalizeH="0" baseline="0" noProof="0">
              <a:ln>
                <a:noFill/>
              </a:ln>
              <a:solidFill>
                <a:prstClr val="black"/>
              </a:solidFill>
              <a:effectLst/>
              <a:uLnTx/>
              <a:uFillTx/>
              <a:latin typeface="Avenir Next LT Pro"/>
            </a:endParaRPr>
          </a:p>
          <a:p>
            <a:pPr marL="285750" marR="0" lvl="0" indent="-285750" defTabSz="914400" eaLnBrk="1" fontAlgn="base"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a:ln>
                <a:noFill/>
              </a:ln>
              <a:solidFill>
                <a:prstClr val="black"/>
              </a:solidFill>
              <a:effectLst/>
              <a:uLnTx/>
              <a:uFillTx/>
              <a:latin typeface="Avenir Next LT Pro" panose="020B0504020202020204" pitchFamily="34" charset="0"/>
            </a:endParaRPr>
          </a:p>
        </p:txBody>
      </p:sp>
      <p:pic>
        <p:nvPicPr>
          <p:cNvPr id="4" name="Picture 3">
            <a:extLst>
              <a:ext uri="{FF2B5EF4-FFF2-40B4-BE49-F238E27FC236}">
                <a16:creationId xmlns:a16="http://schemas.microsoft.com/office/drawing/2014/main" id="{6D02B551-2AFE-FA46-3ABF-EA5559DFFE0F}"/>
              </a:ext>
              <a:ext uri="{C183D7F6-B498-43B3-948B-1728B52AA6E4}">
                <adec:decorative xmlns:adec="http://schemas.microsoft.com/office/drawing/2017/decorative" val="1"/>
              </a:ext>
            </a:extLst>
          </p:cNvPr>
          <p:cNvPicPr>
            <a:picLocks noChangeAspect="1"/>
          </p:cNvPicPr>
          <p:nvPr/>
        </p:nvPicPr>
        <p:blipFill>
          <a:blip r:embed="rId2">
            <a:alphaModFix amt="35000"/>
          </a:blip>
          <a:stretch>
            <a:fillRect/>
          </a:stretch>
        </p:blipFill>
        <p:spPr>
          <a:xfrm>
            <a:off x="152400" y="5181600"/>
            <a:ext cx="1236493" cy="1236493"/>
          </a:xfrm>
          <a:prstGeom prst="rect">
            <a:avLst/>
          </a:prstGeom>
        </p:spPr>
      </p:pic>
    </p:spTree>
    <p:extLst>
      <p:ext uri="{BB962C8B-B14F-4D97-AF65-F5344CB8AC3E}">
        <p14:creationId xmlns:p14="http://schemas.microsoft.com/office/powerpoint/2010/main" val="3232547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36557-4A3F-B114-07FA-16114F7B8F15}"/>
              </a:ext>
            </a:extLst>
          </p:cNvPr>
          <p:cNvSpPr>
            <a:spLocks noGrp="1"/>
          </p:cNvSpPr>
          <p:nvPr>
            <p:ph type="title"/>
          </p:nvPr>
        </p:nvSpPr>
        <p:spPr>
          <a:xfrm>
            <a:off x="1099586" y="2014329"/>
            <a:ext cx="3962400" cy="532605"/>
          </a:xfrm>
        </p:spPr>
        <p:txBody>
          <a:bodyPr>
            <a:normAutofit/>
          </a:bodyPr>
          <a:lstStyle/>
          <a:p>
            <a:r>
              <a:rPr lang="en-US" sz="3200" dirty="0">
                <a:latin typeface="Avenir Next LT Pro" panose="020B0504020202020204" pitchFamily="34" charset="0"/>
              </a:rPr>
              <a:t>Agenda</a:t>
            </a:r>
          </a:p>
        </p:txBody>
      </p:sp>
      <p:graphicFrame>
        <p:nvGraphicFramePr>
          <p:cNvPr id="8" name="TextBox 2" descr="Agenda items include:&#10;Welcome and Housekeeping,&#10;The Interagency Coordinating Committee on Healthy Aging and Age-Friendly Communities, Aging in the United States: A Strategic Framework for a National Plan on Aging, Engagement and Next Steps.">
            <a:extLst>
              <a:ext uri="{FF2B5EF4-FFF2-40B4-BE49-F238E27FC236}">
                <a16:creationId xmlns:a16="http://schemas.microsoft.com/office/drawing/2014/main" id="{E9C842D2-AF07-349E-C776-029B970A5AC6}"/>
              </a:ext>
            </a:extLst>
          </p:cNvPr>
          <p:cNvGraphicFramePr/>
          <p:nvPr>
            <p:extLst>
              <p:ext uri="{D42A27DB-BD31-4B8C-83A1-F6EECF244321}">
                <p14:modId xmlns:p14="http://schemas.microsoft.com/office/powerpoint/2010/main" val="3474981722"/>
              </p:ext>
            </p:extLst>
          </p:nvPr>
        </p:nvGraphicFramePr>
        <p:xfrm>
          <a:off x="977536" y="2773180"/>
          <a:ext cx="10528663" cy="3322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571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196A8-2F17-5A92-52D9-91D58C154586}"/>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6E448C11-170C-B1B5-B010-119CB8D4E64D}"/>
              </a:ext>
            </a:extLst>
          </p:cNvPr>
          <p:cNvSpPr>
            <a:spLocks noGrp="1"/>
          </p:cNvSpPr>
          <p:nvPr>
            <p:ph type="title"/>
          </p:nvPr>
        </p:nvSpPr>
        <p:spPr>
          <a:xfrm>
            <a:off x="291737" y="194759"/>
            <a:ext cx="10972800" cy="838200"/>
          </a:xfrm>
        </p:spPr>
        <p:txBody>
          <a:bodyPr>
            <a:normAutofit/>
          </a:bodyPr>
          <a:lstStyle/>
          <a:p>
            <a:r>
              <a:rPr lang="en-US" sz="2800" b="1" dirty="0">
                <a:solidFill>
                  <a:srgbClr val="002060"/>
                </a:solidFill>
                <a:latin typeface="Avenir Next LT Pro" panose="020B0504020202020204" pitchFamily="34" charset="0"/>
              </a:rPr>
              <a:t>Coordinated Housing and Supportive Services, Cont. 1</a:t>
            </a:r>
          </a:p>
        </p:txBody>
      </p:sp>
      <p:cxnSp>
        <p:nvCxnSpPr>
          <p:cNvPr id="3" name="Straight Connector 2">
            <a:extLst>
              <a:ext uri="{FF2B5EF4-FFF2-40B4-BE49-F238E27FC236}">
                <a16:creationId xmlns:a16="http://schemas.microsoft.com/office/drawing/2014/main" id="{E51C0458-87B4-DCC2-287B-C3ED01ED2B88}"/>
              </a:ext>
              <a:ext uri="{C183D7F6-B498-43B3-948B-1728B52AA6E4}">
                <adec:decorative xmlns:adec="http://schemas.microsoft.com/office/drawing/2017/decorative" val="1"/>
              </a:ext>
            </a:extLst>
          </p:cNvPr>
          <p:cNvCxnSpPr>
            <a:cxnSpLocks/>
          </p:cNvCxnSpPr>
          <p:nvPr/>
        </p:nvCxnSpPr>
        <p:spPr>
          <a:xfrm>
            <a:off x="381000" y="914400"/>
            <a:ext cx="17526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9" name="Rectangle 8">
            <a:extLst>
              <a:ext uri="{FF2B5EF4-FFF2-40B4-BE49-F238E27FC236}">
                <a16:creationId xmlns:a16="http://schemas.microsoft.com/office/drawing/2014/main" id="{9DDE3F7D-F969-BAA2-2B12-E20FB60EC1CB}"/>
              </a:ext>
            </a:extLst>
          </p:cNvPr>
          <p:cNvSpPr/>
          <p:nvPr/>
        </p:nvSpPr>
        <p:spPr>
          <a:xfrm>
            <a:off x="409575" y="1115947"/>
            <a:ext cx="2331720" cy="1538729"/>
          </a:xfrm>
          <a:prstGeom prst="rect">
            <a:avLst/>
          </a:prstGeom>
          <a:solidFill>
            <a:srgbClr val="07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effectLst/>
                <a:latin typeface="Avenir Next LT Pro" panose="020B0504020202020204" pitchFamily="34" charset="0"/>
                <a:cs typeface="Arial" panose="020B0604020202020204" pitchFamily="34" charset="0"/>
              </a:rPr>
              <a:t>Affordable Housing</a:t>
            </a:r>
          </a:p>
        </p:txBody>
      </p:sp>
      <p:sp>
        <p:nvSpPr>
          <p:cNvPr id="18" name="Rectangle 17">
            <a:extLst>
              <a:ext uri="{FF2B5EF4-FFF2-40B4-BE49-F238E27FC236}">
                <a16:creationId xmlns:a16="http://schemas.microsoft.com/office/drawing/2014/main" id="{2BE8201E-2AC6-E699-3306-D0117CF0AE1D}"/>
              </a:ext>
              <a:ext uri="{C183D7F6-B498-43B3-948B-1728B52AA6E4}">
                <adec:decorative xmlns:adec="http://schemas.microsoft.com/office/drawing/2017/decorative" val="1"/>
              </a:ext>
            </a:extLst>
          </p:cNvPr>
          <p:cNvSpPr/>
          <p:nvPr/>
        </p:nvSpPr>
        <p:spPr>
          <a:xfrm>
            <a:off x="2844437" y="1143682"/>
            <a:ext cx="8880838" cy="72156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venir Next LT Pro" panose="020B0504020202020204" pitchFamily="34" charset="0"/>
            </a:endParaRPr>
          </a:p>
        </p:txBody>
      </p:sp>
      <p:sp>
        <p:nvSpPr>
          <p:cNvPr id="19" name="TextBox 18">
            <a:extLst>
              <a:ext uri="{FF2B5EF4-FFF2-40B4-BE49-F238E27FC236}">
                <a16:creationId xmlns:a16="http://schemas.microsoft.com/office/drawing/2014/main" id="{9AB7BEA9-5E43-691C-C3A8-44C09171EDAE}"/>
              </a:ext>
            </a:extLst>
          </p:cNvPr>
          <p:cNvSpPr txBox="1"/>
          <p:nvPr/>
        </p:nvSpPr>
        <p:spPr>
          <a:xfrm>
            <a:off x="2819400" y="1155382"/>
            <a:ext cx="8824218" cy="738664"/>
          </a:xfrm>
          <a:prstGeom prst="rect">
            <a:avLst/>
          </a:prstGeom>
          <a:noFill/>
        </p:spPr>
        <p:txBody>
          <a:bodyPr wrap="square" rtlCol="0">
            <a:spAutoFit/>
          </a:bodyPr>
          <a:lstStyle/>
          <a:p>
            <a:r>
              <a:rPr lang="en-US" sz="1400" b="1" dirty="0">
                <a:effectLst/>
                <a:latin typeface="Avenir Next LT Pro" panose="020B0504020202020204" pitchFamily="34" charset="0"/>
                <a:ea typeface="Times New Roman" panose="02020603050405020304" pitchFamily="18" charset="0"/>
              </a:rPr>
              <a:t>Action Statement: </a:t>
            </a:r>
            <a:r>
              <a:rPr lang="en-US" sz="1400" dirty="0">
                <a:effectLst/>
                <a:latin typeface="Avenir Next LT Pro" panose="020B0504020202020204" pitchFamily="34" charset="0"/>
                <a:ea typeface="Times New Roman" panose="02020603050405020304" pitchFamily="18" charset="0"/>
              </a:rPr>
              <a:t>Increase the supply of accessible, affordable rental and homeownership opportunities for older adults by expanding and streamlining federal, state, and local funding, policy, and cross-sector partnerships.</a:t>
            </a:r>
            <a:endParaRPr lang="en-US" sz="1400" dirty="0">
              <a:latin typeface="Avenir Next LT Pro" panose="020B0504020202020204" pitchFamily="34" charset="0"/>
            </a:endParaRPr>
          </a:p>
        </p:txBody>
      </p:sp>
      <p:sp>
        <p:nvSpPr>
          <p:cNvPr id="11" name="Rectangle 10">
            <a:extLst>
              <a:ext uri="{FF2B5EF4-FFF2-40B4-BE49-F238E27FC236}">
                <a16:creationId xmlns:a16="http://schemas.microsoft.com/office/drawing/2014/main" id="{9DCC5CAE-2815-638F-105B-2A466B004351}"/>
              </a:ext>
              <a:ext uri="{C183D7F6-B498-43B3-948B-1728B52AA6E4}">
                <adec:decorative xmlns:adec="http://schemas.microsoft.com/office/drawing/2017/decorative" val="1"/>
              </a:ext>
            </a:extLst>
          </p:cNvPr>
          <p:cNvSpPr/>
          <p:nvPr/>
        </p:nvSpPr>
        <p:spPr>
          <a:xfrm>
            <a:off x="2844436" y="1905377"/>
            <a:ext cx="8871344" cy="749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venir Next LT Pro" panose="020B0504020202020204" pitchFamily="34" charset="0"/>
            </a:endParaRPr>
          </a:p>
        </p:txBody>
      </p:sp>
      <p:sp>
        <p:nvSpPr>
          <p:cNvPr id="12" name="TextBox 11">
            <a:extLst>
              <a:ext uri="{FF2B5EF4-FFF2-40B4-BE49-F238E27FC236}">
                <a16:creationId xmlns:a16="http://schemas.microsoft.com/office/drawing/2014/main" id="{EBFAD8F1-C5CC-9432-0315-D21568E98467}"/>
              </a:ext>
            </a:extLst>
          </p:cNvPr>
          <p:cNvSpPr txBox="1"/>
          <p:nvPr/>
        </p:nvSpPr>
        <p:spPr>
          <a:xfrm>
            <a:off x="2861562" y="1921956"/>
            <a:ext cx="8836922" cy="738664"/>
          </a:xfrm>
          <a:prstGeom prst="rect">
            <a:avLst/>
          </a:prstGeom>
          <a:noFill/>
        </p:spPr>
        <p:txBody>
          <a:bodyPr wrap="square" rtlCol="0">
            <a:spAutoFit/>
          </a:bodyPr>
          <a:lstStyle/>
          <a:p>
            <a:r>
              <a:rPr lang="en-US" sz="1400" dirty="0">
                <a:latin typeface="Avenir Next LT Pro" panose="020B0504020202020204" pitchFamily="34" charset="0"/>
              </a:rPr>
              <a:t>HUD’s Pathways to Removing Obstacles to Housing (PRO Housing) program provides funding to communities for planning and policy activities related to zoning, mixed-use housing, and reduction of land use restrictions. </a:t>
            </a:r>
          </a:p>
        </p:txBody>
      </p:sp>
      <p:sp>
        <p:nvSpPr>
          <p:cNvPr id="10" name="Rectangle 9">
            <a:extLst>
              <a:ext uri="{FF2B5EF4-FFF2-40B4-BE49-F238E27FC236}">
                <a16:creationId xmlns:a16="http://schemas.microsoft.com/office/drawing/2014/main" id="{59CACDA5-ED1B-C4B4-9507-10259BC10140}"/>
              </a:ext>
            </a:extLst>
          </p:cNvPr>
          <p:cNvSpPr/>
          <p:nvPr/>
        </p:nvSpPr>
        <p:spPr>
          <a:xfrm>
            <a:off x="409575" y="2774510"/>
            <a:ext cx="2331720" cy="1578867"/>
          </a:xfrm>
          <a:prstGeom prst="rect">
            <a:avLst/>
          </a:prstGeom>
          <a:solidFill>
            <a:srgbClr val="07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effectLst/>
                <a:latin typeface="Avenir Next LT Pro" panose="020B0504020202020204" pitchFamily="34" charset="0"/>
                <a:cs typeface="Arial" panose="020B0604020202020204" pitchFamily="34" charset="0"/>
              </a:rPr>
              <a:t>Accessible Quality Housing</a:t>
            </a:r>
          </a:p>
        </p:txBody>
      </p:sp>
      <p:sp>
        <p:nvSpPr>
          <p:cNvPr id="13" name="Rectangle 12">
            <a:extLst>
              <a:ext uri="{FF2B5EF4-FFF2-40B4-BE49-F238E27FC236}">
                <a16:creationId xmlns:a16="http://schemas.microsoft.com/office/drawing/2014/main" id="{AFA180B0-9F59-4BF3-E773-835C861B38F7}"/>
              </a:ext>
              <a:ext uri="{C183D7F6-B498-43B3-948B-1728B52AA6E4}">
                <adec:decorative xmlns:adec="http://schemas.microsoft.com/office/drawing/2017/decorative" val="1"/>
              </a:ext>
            </a:extLst>
          </p:cNvPr>
          <p:cNvSpPr/>
          <p:nvPr/>
        </p:nvSpPr>
        <p:spPr>
          <a:xfrm>
            <a:off x="2844436" y="2785068"/>
            <a:ext cx="8880839" cy="68292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venir Next LT Pro" panose="020B0504020202020204" pitchFamily="34" charset="0"/>
            </a:endParaRPr>
          </a:p>
        </p:txBody>
      </p:sp>
      <p:sp>
        <p:nvSpPr>
          <p:cNvPr id="14" name="TextBox 13">
            <a:extLst>
              <a:ext uri="{FF2B5EF4-FFF2-40B4-BE49-F238E27FC236}">
                <a16:creationId xmlns:a16="http://schemas.microsoft.com/office/drawing/2014/main" id="{F1C1FE62-11C9-B463-EA69-3826BF9737F1}"/>
              </a:ext>
            </a:extLst>
          </p:cNvPr>
          <p:cNvSpPr txBox="1"/>
          <p:nvPr/>
        </p:nvSpPr>
        <p:spPr>
          <a:xfrm>
            <a:off x="2806336" y="2765363"/>
            <a:ext cx="8892148" cy="523220"/>
          </a:xfrm>
          <a:prstGeom prst="rect">
            <a:avLst/>
          </a:prstGeom>
          <a:noFill/>
        </p:spPr>
        <p:txBody>
          <a:bodyPr wrap="square" rtlCol="0">
            <a:spAutoFit/>
          </a:bodyPr>
          <a:lstStyle/>
          <a:p>
            <a:pPr marL="0" marR="0">
              <a:spcBef>
                <a:spcPts val="0"/>
              </a:spcBef>
              <a:spcAft>
                <a:spcPts val="600"/>
              </a:spcAft>
            </a:pPr>
            <a:r>
              <a:rPr lang="en-US" sz="1400" b="1" dirty="0">
                <a:effectLst/>
                <a:latin typeface="Avenir Next LT Pro" panose="020B0504020202020204" pitchFamily="34" charset="0"/>
                <a:ea typeface="Calibri" panose="020F0502020204030204" pitchFamily="34" charset="0"/>
                <a:cs typeface="Arial" panose="020B0604020202020204" pitchFamily="34" charset="0"/>
              </a:rPr>
              <a:t>Action Statement: </a:t>
            </a:r>
            <a:r>
              <a:rPr lang="en-US" sz="1400" dirty="0">
                <a:effectLst/>
                <a:latin typeface="Avenir Next LT Pro" panose="020B0504020202020204" pitchFamily="34" charset="0"/>
                <a:ea typeface="Calibri" panose="020F0502020204030204" pitchFamily="34" charset="0"/>
                <a:cs typeface="Arial" panose="020B0604020202020204" pitchFamily="34" charset="0"/>
              </a:rPr>
              <a:t>Improve opportunities for older adults to have access to and maintain accessible, quality housing across their lifespan that is healthy, safe, and climate resilient.</a:t>
            </a:r>
            <a:endParaRPr lang="en-US" sz="1600" dirty="0">
              <a:effectLst/>
              <a:latin typeface="Avenir Next LT Pro" panose="020B0504020202020204" pitchFamily="34" charset="0"/>
              <a:ea typeface="Calibri" panose="020F050202020403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FC64FCF9-9B6E-FE4B-A77F-34D925942AD9}"/>
              </a:ext>
              <a:ext uri="{C183D7F6-B498-43B3-948B-1728B52AA6E4}">
                <adec:decorative xmlns:adec="http://schemas.microsoft.com/office/drawing/2017/decorative" val="1"/>
              </a:ext>
            </a:extLst>
          </p:cNvPr>
          <p:cNvSpPr/>
          <p:nvPr/>
        </p:nvSpPr>
        <p:spPr>
          <a:xfrm>
            <a:off x="2844435" y="3534950"/>
            <a:ext cx="8892147" cy="79224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venir Next LT Pro" panose="020B0504020202020204" pitchFamily="34" charset="0"/>
            </a:endParaRPr>
          </a:p>
        </p:txBody>
      </p:sp>
      <p:sp>
        <p:nvSpPr>
          <p:cNvPr id="17" name="TextBox 16">
            <a:extLst>
              <a:ext uri="{FF2B5EF4-FFF2-40B4-BE49-F238E27FC236}">
                <a16:creationId xmlns:a16="http://schemas.microsoft.com/office/drawing/2014/main" id="{70C4B3FD-2C2D-A754-E7D4-C2A6B622DA06}"/>
              </a:ext>
            </a:extLst>
          </p:cNvPr>
          <p:cNvSpPr txBox="1"/>
          <p:nvPr/>
        </p:nvSpPr>
        <p:spPr>
          <a:xfrm>
            <a:off x="2831675" y="3505251"/>
            <a:ext cx="8896695" cy="738664"/>
          </a:xfrm>
          <a:prstGeom prst="rect">
            <a:avLst/>
          </a:prstGeom>
          <a:noFill/>
        </p:spPr>
        <p:txBody>
          <a:bodyPr wrap="square" lIns="91440" tIns="45720" rIns="91440" bIns="45720" rtlCol="0" anchor="t">
            <a:spAutoFit/>
          </a:bodyPr>
          <a:lstStyle/>
          <a:p>
            <a:r>
              <a:rPr lang="en-US" sz="1400" dirty="0">
                <a:latin typeface="Avenir Next LT Pro" panose="020B0504020202020204" pitchFamily="34" charset="0"/>
              </a:rPr>
              <a:t>Efforts focused on ways to increase the health and safety of older adults in their own homes: Department of Energy’s Weatherization Assistance Program, HUD’s Healthy Homes Program, the Department of Agriculture’s Housing Programs, and ACL’s Falls Prevention Programs.</a:t>
            </a:r>
          </a:p>
        </p:txBody>
      </p:sp>
      <p:sp>
        <p:nvSpPr>
          <p:cNvPr id="4" name="Rectangle 3">
            <a:extLst>
              <a:ext uri="{FF2B5EF4-FFF2-40B4-BE49-F238E27FC236}">
                <a16:creationId xmlns:a16="http://schemas.microsoft.com/office/drawing/2014/main" id="{BE423903-FCBE-5ADC-153F-71E168F20B34}"/>
              </a:ext>
              <a:ext uri="{C183D7F6-B498-43B3-948B-1728B52AA6E4}">
                <adec:decorative xmlns:adec="http://schemas.microsoft.com/office/drawing/2017/decorative" val="1"/>
              </a:ext>
            </a:extLst>
          </p:cNvPr>
          <p:cNvSpPr/>
          <p:nvPr/>
        </p:nvSpPr>
        <p:spPr>
          <a:xfrm>
            <a:off x="2871057" y="4473213"/>
            <a:ext cx="8854217" cy="55472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venir Next LT Pro" panose="020B0504020202020204" pitchFamily="34" charset="0"/>
            </a:endParaRPr>
          </a:p>
        </p:txBody>
      </p:sp>
      <p:sp>
        <p:nvSpPr>
          <p:cNvPr id="5" name="Rectangle 4">
            <a:extLst>
              <a:ext uri="{FF2B5EF4-FFF2-40B4-BE49-F238E27FC236}">
                <a16:creationId xmlns:a16="http://schemas.microsoft.com/office/drawing/2014/main" id="{33407882-AD4E-9F77-4ABE-89F69A2F3B88}"/>
              </a:ext>
            </a:extLst>
          </p:cNvPr>
          <p:cNvSpPr/>
          <p:nvPr/>
        </p:nvSpPr>
        <p:spPr>
          <a:xfrm>
            <a:off x="419070" y="4473212"/>
            <a:ext cx="2331720" cy="1544074"/>
          </a:xfrm>
          <a:prstGeom prst="rect">
            <a:avLst/>
          </a:prstGeom>
          <a:solidFill>
            <a:srgbClr val="07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effectLst/>
                <a:latin typeface="Avenir Next LT Pro" panose="020B0504020202020204" pitchFamily="34" charset="0"/>
                <a:cs typeface="Arial" panose="020B0604020202020204" pitchFamily="34" charset="0"/>
              </a:rPr>
              <a:t>Preventing and Addressing Homelessness</a:t>
            </a:r>
          </a:p>
        </p:txBody>
      </p:sp>
      <p:sp>
        <p:nvSpPr>
          <p:cNvPr id="6" name="TextBox 5">
            <a:extLst>
              <a:ext uri="{FF2B5EF4-FFF2-40B4-BE49-F238E27FC236}">
                <a16:creationId xmlns:a16="http://schemas.microsoft.com/office/drawing/2014/main" id="{263C4845-7581-B404-B11A-C99F22299963}"/>
              </a:ext>
            </a:extLst>
          </p:cNvPr>
          <p:cNvSpPr txBox="1"/>
          <p:nvPr/>
        </p:nvSpPr>
        <p:spPr>
          <a:xfrm>
            <a:off x="2844435" y="4510473"/>
            <a:ext cx="8854217" cy="523220"/>
          </a:xfrm>
          <a:prstGeom prst="rect">
            <a:avLst/>
          </a:prstGeom>
          <a:noFill/>
        </p:spPr>
        <p:txBody>
          <a:bodyPr wrap="square" rtlCol="0">
            <a:spAutoFit/>
          </a:bodyPr>
          <a:lstStyle/>
          <a:p>
            <a:r>
              <a:rPr lang="en-US" sz="1400" b="1" dirty="0">
                <a:effectLst/>
                <a:latin typeface="Avenir Next LT Pro" panose="020B0504020202020204" pitchFamily="34" charset="0"/>
                <a:ea typeface="Calibri" panose="020F0502020204030204" pitchFamily="34" charset="0"/>
                <a:cs typeface="Arial" panose="020B0604020202020204" pitchFamily="34" charset="0"/>
              </a:rPr>
              <a:t>Action Statement: </a:t>
            </a:r>
            <a:r>
              <a:rPr lang="en-US" sz="1400" dirty="0">
                <a:effectLst/>
                <a:latin typeface="Avenir Next LT Pro" panose="020B0504020202020204" pitchFamily="34" charset="0"/>
                <a:ea typeface="Calibri" panose="020F0502020204030204" pitchFamily="34" charset="0"/>
                <a:cs typeface="Arial" panose="020B0604020202020204" pitchFamily="34" charset="0"/>
              </a:rPr>
              <a:t>Prevent homelessness among older adults by fostering intentional coordination across federal, state, and community levels.</a:t>
            </a:r>
            <a:endParaRPr lang="en-US" sz="1400" dirty="0">
              <a:latin typeface="Avenir Next LT Pro" panose="020B0504020202020204" pitchFamily="34" charset="0"/>
            </a:endParaRPr>
          </a:p>
        </p:txBody>
      </p:sp>
      <p:sp>
        <p:nvSpPr>
          <p:cNvPr id="7" name="Rectangle 6">
            <a:extLst>
              <a:ext uri="{FF2B5EF4-FFF2-40B4-BE49-F238E27FC236}">
                <a16:creationId xmlns:a16="http://schemas.microsoft.com/office/drawing/2014/main" id="{59C357C3-7115-4C5E-2139-8C77240F797F}"/>
              </a:ext>
              <a:ext uri="{C183D7F6-B498-43B3-948B-1728B52AA6E4}">
                <adec:decorative xmlns:adec="http://schemas.microsoft.com/office/drawing/2017/decorative" val="1"/>
              </a:ext>
            </a:extLst>
          </p:cNvPr>
          <p:cNvSpPr/>
          <p:nvPr/>
        </p:nvSpPr>
        <p:spPr>
          <a:xfrm>
            <a:off x="2853930" y="5094892"/>
            <a:ext cx="8871344" cy="9223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venir Next LT Pro" panose="020B0504020202020204" pitchFamily="34" charset="0"/>
            </a:endParaRPr>
          </a:p>
        </p:txBody>
      </p:sp>
      <p:sp>
        <p:nvSpPr>
          <p:cNvPr id="8" name="TextBox 7">
            <a:extLst>
              <a:ext uri="{FF2B5EF4-FFF2-40B4-BE49-F238E27FC236}">
                <a16:creationId xmlns:a16="http://schemas.microsoft.com/office/drawing/2014/main" id="{1153B7CE-BC3F-31E9-79BF-C4708B70B514}"/>
              </a:ext>
            </a:extLst>
          </p:cNvPr>
          <p:cNvSpPr txBox="1"/>
          <p:nvPr/>
        </p:nvSpPr>
        <p:spPr>
          <a:xfrm>
            <a:off x="2831675" y="5100652"/>
            <a:ext cx="8996976" cy="738664"/>
          </a:xfrm>
          <a:prstGeom prst="rect">
            <a:avLst/>
          </a:prstGeom>
          <a:noFill/>
        </p:spPr>
        <p:txBody>
          <a:bodyPr wrap="square" rtlCol="0">
            <a:spAutoFit/>
          </a:bodyPr>
          <a:lstStyle/>
          <a:p>
            <a:r>
              <a:rPr lang="en-US" sz="1400" dirty="0">
                <a:latin typeface="Avenir Next LT Pro" panose="020B0504020202020204" pitchFamily="34" charset="0"/>
              </a:rPr>
              <a:t>The USICH, made up of 19 federal agencies, coordinates the federal response to homelessness with an aim to create a national partnership at every level of government and with the private sector to reduce and end homelessness.</a:t>
            </a:r>
          </a:p>
        </p:txBody>
      </p:sp>
    </p:spTree>
    <p:extLst>
      <p:ext uri="{BB962C8B-B14F-4D97-AF65-F5344CB8AC3E}">
        <p14:creationId xmlns:p14="http://schemas.microsoft.com/office/powerpoint/2010/main" val="4009133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196A8-2F17-5A92-52D9-91D58C154586}"/>
            </a:ext>
          </a:extLst>
        </p:cNvPr>
        <p:cNvGrpSpPr/>
        <p:nvPr/>
      </p:nvGrpSpPr>
      <p:grpSpPr>
        <a:xfrm>
          <a:off x="0" y="0"/>
          <a:ext cx="0" cy="0"/>
          <a:chOff x="0" y="0"/>
          <a:chExt cx="0" cy="0"/>
        </a:xfrm>
      </p:grpSpPr>
      <p:sp>
        <p:nvSpPr>
          <p:cNvPr id="28" name="Freeform: Shape 27">
            <a:extLst>
              <a:ext uri="{FF2B5EF4-FFF2-40B4-BE49-F238E27FC236}">
                <a16:creationId xmlns:a16="http://schemas.microsoft.com/office/drawing/2014/main" id="{A8C416C9-4BC3-9B49-E2C0-C4F78EA2B9E3}"/>
              </a:ext>
              <a:ext uri="{C183D7F6-B498-43B3-948B-1728B52AA6E4}">
                <adec:decorative xmlns:adec="http://schemas.microsoft.com/office/drawing/2017/decorative" val="1"/>
              </a:ext>
            </a:extLst>
          </p:cNvPr>
          <p:cNvSpPr/>
          <p:nvPr/>
        </p:nvSpPr>
        <p:spPr>
          <a:xfrm>
            <a:off x="2234121" y="3813073"/>
            <a:ext cx="10007782" cy="1847950"/>
          </a:xfrm>
          <a:custGeom>
            <a:avLst/>
            <a:gdLst>
              <a:gd name="connsiteX0" fmla="*/ 711382 w 10007782"/>
              <a:gd name="connsiteY0" fmla="*/ 0 h 1676402"/>
              <a:gd name="connsiteX1" fmla="*/ 10007782 w 10007782"/>
              <a:gd name="connsiteY1" fmla="*/ 0 h 1676402"/>
              <a:gd name="connsiteX2" fmla="*/ 10007782 w 10007782"/>
              <a:gd name="connsiteY2" fmla="*/ 1676401 h 1676402"/>
              <a:gd name="connsiteX3" fmla="*/ 838220 w 10007782"/>
              <a:gd name="connsiteY3" fmla="*/ 1676401 h 1676402"/>
              <a:gd name="connsiteX4" fmla="*/ 838200 w 10007782"/>
              <a:gd name="connsiteY4" fmla="*/ 1676402 h 1676402"/>
              <a:gd name="connsiteX5" fmla="*/ 838180 w 10007782"/>
              <a:gd name="connsiteY5" fmla="*/ 1676401 h 1676402"/>
              <a:gd name="connsiteX6" fmla="*/ 711382 w 10007782"/>
              <a:gd name="connsiteY6" fmla="*/ 1676401 h 1676402"/>
              <a:gd name="connsiteX7" fmla="*/ 711382 w 10007782"/>
              <a:gd name="connsiteY7" fmla="*/ 1665800 h 1676402"/>
              <a:gd name="connsiteX8" fmla="*/ 669274 w 10007782"/>
              <a:gd name="connsiteY8" fmla="*/ 1659373 h 1676402"/>
              <a:gd name="connsiteX9" fmla="*/ 0 w 10007782"/>
              <a:gd name="connsiteY9" fmla="*/ 838202 h 1676402"/>
              <a:gd name="connsiteX10" fmla="*/ 669274 w 10007782"/>
              <a:gd name="connsiteY10" fmla="*/ 17031 h 1676402"/>
              <a:gd name="connsiteX11" fmla="*/ 711382 w 10007782"/>
              <a:gd name="connsiteY11" fmla="*/ 10605 h 167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7782" h="1676402">
                <a:moveTo>
                  <a:pt x="711382" y="0"/>
                </a:moveTo>
                <a:lnTo>
                  <a:pt x="10007782" y="0"/>
                </a:lnTo>
                <a:lnTo>
                  <a:pt x="10007782" y="1676401"/>
                </a:lnTo>
                <a:lnTo>
                  <a:pt x="838220" y="1676401"/>
                </a:lnTo>
                <a:lnTo>
                  <a:pt x="838200" y="1676402"/>
                </a:lnTo>
                <a:lnTo>
                  <a:pt x="838180" y="1676401"/>
                </a:lnTo>
                <a:lnTo>
                  <a:pt x="711382" y="1676401"/>
                </a:lnTo>
                <a:lnTo>
                  <a:pt x="711382" y="1665800"/>
                </a:lnTo>
                <a:lnTo>
                  <a:pt x="669274" y="1659373"/>
                </a:lnTo>
                <a:cubicBezTo>
                  <a:pt x="287320" y="1581214"/>
                  <a:pt x="0" y="1243262"/>
                  <a:pt x="0" y="838202"/>
                </a:cubicBezTo>
                <a:cubicBezTo>
                  <a:pt x="0" y="433143"/>
                  <a:pt x="287320" y="95190"/>
                  <a:pt x="669274" y="17031"/>
                </a:cubicBezTo>
                <a:lnTo>
                  <a:pt x="711382" y="10605"/>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3DA1F578-2019-6380-0CF2-669A9BBA1994}"/>
              </a:ext>
              <a:ext uri="{C183D7F6-B498-43B3-948B-1728B52AA6E4}">
                <adec:decorative xmlns:adec="http://schemas.microsoft.com/office/drawing/2017/decorative" val="1"/>
              </a:ext>
            </a:extLst>
          </p:cNvPr>
          <p:cNvSpPr/>
          <p:nvPr/>
        </p:nvSpPr>
        <p:spPr>
          <a:xfrm>
            <a:off x="2196918" y="3546763"/>
            <a:ext cx="10007782" cy="2114259"/>
          </a:xfrm>
          <a:custGeom>
            <a:avLst/>
            <a:gdLst>
              <a:gd name="connsiteX0" fmla="*/ 711382 w 10007782"/>
              <a:gd name="connsiteY0" fmla="*/ 0 h 1676402"/>
              <a:gd name="connsiteX1" fmla="*/ 10007782 w 10007782"/>
              <a:gd name="connsiteY1" fmla="*/ 0 h 1676402"/>
              <a:gd name="connsiteX2" fmla="*/ 10007782 w 10007782"/>
              <a:gd name="connsiteY2" fmla="*/ 1676401 h 1676402"/>
              <a:gd name="connsiteX3" fmla="*/ 838220 w 10007782"/>
              <a:gd name="connsiteY3" fmla="*/ 1676401 h 1676402"/>
              <a:gd name="connsiteX4" fmla="*/ 838200 w 10007782"/>
              <a:gd name="connsiteY4" fmla="*/ 1676402 h 1676402"/>
              <a:gd name="connsiteX5" fmla="*/ 838180 w 10007782"/>
              <a:gd name="connsiteY5" fmla="*/ 1676401 h 1676402"/>
              <a:gd name="connsiteX6" fmla="*/ 711382 w 10007782"/>
              <a:gd name="connsiteY6" fmla="*/ 1676401 h 1676402"/>
              <a:gd name="connsiteX7" fmla="*/ 711382 w 10007782"/>
              <a:gd name="connsiteY7" fmla="*/ 1665800 h 1676402"/>
              <a:gd name="connsiteX8" fmla="*/ 669274 w 10007782"/>
              <a:gd name="connsiteY8" fmla="*/ 1659373 h 1676402"/>
              <a:gd name="connsiteX9" fmla="*/ 0 w 10007782"/>
              <a:gd name="connsiteY9" fmla="*/ 838202 h 1676402"/>
              <a:gd name="connsiteX10" fmla="*/ 669274 w 10007782"/>
              <a:gd name="connsiteY10" fmla="*/ 17031 h 1676402"/>
              <a:gd name="connsiteX11" fmla="*/ 711382 w 10007782"/>
              <a:gd name="connsiteY11" fmla="*/ 10605 h 167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7782" h="1676402">
                <a:moveTo>
                  <a:pt x="711382" y="0"/>
                </a:moveTo>
                <a:lnTo>
                  <a:pt x="10007782" y="0"/>
                </a:lnTo>
                <a:lnTo>
                  <a:pt x="10007782" y="1676401"/>
                </a:lnTo>
                <a:lnTo>
                  <a:pt x="838220" y="1676401"/>
                </a:lnTo>
                <a:lnTo>
                  <a:pt x="838200" y="1676402"/>
                </a:lnTo>
                <a:lnTo>
                  <a:pt x="838180" y="1676401"/>
                </a:lnTo>
                <a:lnTo>
                  <a:pt x="711382" y="1676401"/>
                </a:lnTo>
                <a:lnTo>
                  <a:pt x="711382" y="1665800"/>
                </a:lnTo>
                <a:lnTo>
                  <a:pt x="669274" y="1659373"/>
                </a:lnTo>
                <a:cubicBezTo>
                  <a:pt x="287320" y="1581214"/>
                  <a:pt x="0" y="1243262"/>
                  <a:pt x="0" y="838202"/>
                </a:cubicBezTo>
                <a:cubicBezTo>
                  <a:pt x="0" y="433143"/>
                  <a:pt x="287320" y="95190"/>
                  <a:pt x="669274" y="17031"/>
                </a:cubicBezTo>
                <a:lnTo>
                  <a:pt x="711382" y="10605"/>
                </a:lnTo>
                <a:close/>
              </a:path>
            </a:pathLst>
          </a:custGeom>
          <a:solidFill>
            <a:srgbClr val="07529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itle 1">
            <a:extLst>
              <a:ext uri="{FF2B5EF4-FFF2-40B4-BE49-F238E27FC236}">
                <a16:creationId xmlns:a16="http://schemas.microsoft.com/office/drawing/2014/main" id="{6E448C11-170C-B1B5-B010-119CB8D4E64D}"/>
              </a:ext>
            </a:extLst>
          </p:cNvPr>
          <p:cNvSpPr>
            <a:spLocks noGrp="1"/>
          </p:cNvSpPr>
          <p:nvPr>
            <p:ph type="title"/>
          </p:nvPr>
        </p:nvSpPr>
        <p:spPr>
          <a:xfrm>
            <a:off x="291737" y="194759"/>
            <a:ext cx="10972800" cy="838200"/>
          </a:xfrm>
        </p:spPr>
        <p:txBody>
          <a:bodyPr>
            <a:normAutofit/>
          </a:bodyPr>
          <a:lstStyle/>
          <a:p>
            <a:r>
              <a:rPr lang="en-US" sz="2800" b="1" dirty="0">
                <a:solidFill>
                  <a:srgbClr val="002060"/>
                </a:solidFill>
                <a:latin typeface="Avenir Next LT Pro"/>
              </a:rPr>
              <a:t>Coordinated Housing and Supportive Services, Cont. 2</a:t>
            </a:r>
            <a:endParaRPr lang="en-US" sz="2800" b="1" dirty="0">
              <a:solidFill>
                <a:srgbClr val="002060"/>
              </a:solidFill>
              <a:latin typeface="Avenir Next LT Pro" panose="020B0504020202020204" pitchFamily="34" charset="0"/>
            </a:endParaRPr>
          </a:p>
        </p:txBody>
      </p:sp>
      <p:cxnSp>
        <p:nvCxnSpPr>
          <p:cNvPr id="3" name="Straight Connector 2">
            <a:extLst>
              <a:ext uri="{FF2B5EF4-FFF2-40B4-BE49-F238E27FC236}">
                <a16:creationId xmlns:a16="http://schemas.microsoft.com/office/drawing/2014/main" id="{E51C0458-87B4-DCC2-287B-C3ED01ED2B88}"/>
              </a:ext>
              <a:ext uri="{C183D7F6-B498-43B3-948B-1728B52AA6E4}">
                <adec:decorative xmlns:adec="http://schemas.microsoft.com/office/drawing/2017/decorative" val="1"/>
              </a:ext>
            </a:extLst>
          </p:cNvPr>
          <p:cNvCxnSpPr>
            <a:cxnSpLocks/>
          </p:cNvCxnSpPr>
          <p:nvPr/>
        </p:nvCxnSpPr>
        <p:spPr>
          <a:xfrm>
            <a:off x="381000" y="914400"/>
            <a:ext cx="17526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9" name="Rectangle 8">
            <a:extLst>
              <a:ext uri="{FF2B5EF4-FFF2-40B4-BE49-F238E27FC236}">
                <a16:creationId xmlns:a16="http://schemas.microsoft.com/office/drawing/2014/main" id="{67888412-68A8-E5BC-BBDA-4CACFC3ECB38}"/>
              </a:ext>
            </a:extLst>
          </p:cNvPr>
          <p:cNvSpPr/>
          <p:nvPr/>
        </p:nvSpPr>
        <p:spPr>
          <a:xfrm>
            <a:off x="409575" y="1115947"/>
            <a:ext cx="2331720" cy="1685791"/>
          </a:xfrm>
          <a:prstGeom prst="rect">
            <a:avLst/>
          </a:prstGeom>
          <a:solidFill>
            <a:srgbClr val="07529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dirty="0">
                <a:solidFill>
                  <a:schemeClr val="bg1"/>
                </a:solidFill>
                <a:effectLst/>
                <a:latin typeface="Avenir Next LT Pro" panose="020B0504020202020204" pitchFamily="34" charset="0"/>
                <a:cs typeface="Arial" panose="020B0604020202020204" pitchFamily="34" charset="0"/>
              </a:rPr>
              <a:t>Housing Stability through Coordinated Services </a:t>
            </a:r>
          </a:p>
        </p:txBody>
      </p:sp>
      <p:sp>
        <p:nvSpPr>
          <p:cNvPr id="20" name="Rectangle 19">
            <a:extLst>
              <a:ext uri="{FF2B5EF4-FFF2-40B4-BE49-F238E27FC236}">
                <a16:creationId xmlns:a16="http://schemas.microsoft.com/office/drawing/2014/main" id="{D75E8617-929D-C843-FA0E-30C49C145411}"/>
              </a:ext>
              <a:ext uri="{C183D7F6-B498-43B3-948B-1728B52AA6E4}">
                <adec:decorative xmlns:adec="http://schemas.microsoft.com/office/drawing/2017/decorative" val="1"/>
              </a:ext>
            </a:extLst>
          </p:cNvPr>
          <p:cNvSpPr/>
          <p:nvPr/>
        </p:nvSpPr>
        <p:spPr>
          <a:xfrm>
            <a:off x="2844437" y="1143682"/>
            <a:ext cx="8880838" cy="8382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venir Next LT Pro" panose="020B0504020202020204" pitchFamily="34" charset="0"/>
            </a:endParaRPr>
          </a:p>
        </p:txBody>
      </p:sp>
      <p:sp>
        <p:nvSpPr>
          <p:cNvPr id="12" name="TextBox 11">
            <a:extLst>
              <a:ext uri="{FF2B5EF4-FFF2-40B4-BE49-F238E27FC236}">
                <a16:creationId xmlns:a16="http://schemas.microsoft.com/office/drawing/2014/main" id="{7FAE27C4-34E6-0EA2-A5DD-48217184D7FB}"/>
              </a:ext>
            </a:extLst>
          </p:cNvPr>
          <p:cNvSpPr txBox="1"/>
          <p:nvPr/>
        </p:nvSpPr>
        <p:spPr>
          <a:xfrm>
            <a:off x="2819400" y="1155382"/>
            <a:ext cx="8824218" cy="738664"/>
          </a:xfrm>
          <a:prstGeom prst="rect">
            <a:avLst/>
          </a:prstGeom>
          <a:noFill/>
        </p:spPr>
        <p:txBody>
          <a:bodyPr wrap="square" rtlCol="0">
            <a:spAutoFit/>
          </a:bodyPr>
          <a:lstStyle/>
          <a:p>
            <a:r>
              <a:rPr lang="en-US" sz="1400" b="1" dirty="0">
                <a:effectLst/>
                <a:latin typeface="Avenir Next LT Pro" panose="020B0504020202020204" pitchFamily="34" charset="0"/>
                <a:ea typeface="Calibri" panose="020F0502020204030204" pitchFamily="34" charset="0"/>
                <a:cs typeface="Arial" panose="020B0604020202020204" pitchFamily="34" charset="0"/>
              </a:rPr>
              <a:t>Action Statement: </a:t>
            </a:r>
            <a:r>
              <a:rPr lang="en-US" sz="1400" dirty="0">
                <a:effectLst/>
                <a:latin typeface="Avenir Next LT Pro" panose="020B0504020202020204" pitchFamily="34" charset="0"/>
                <a:ea typeface="Calibri" panose="020F0502020204030204" pitchFamily="34" charset="0"/>
                <a:cs typeface="Arial" panose="020B0604020202020204" pitchFamily="34" charset="0"/>
              </a:rPr>
              <a:t>Foster federal, state, and local collaboration to improve access to housing assistance and related services to help older adults remain stably housed, live independently, and thrive in their communities.</a:t>
            </a:r>
            <a:endParaRPr lang="en-US" sz="1400" dirty="0">
              <a:latin typeface="Avenir Next LT Pro" panose="020B0504020202020204" pitchFamily="34" charset="0"/>
            </a:endParaRPr>
          </a:p>
        </p:txBody>
      </p:sp>
      <p:sp>
        <p:nvSpPr>
          <p:cNvPr id="13" name="Rectangle 12">
            <a:extLst>
              <a:ext uri="{FF2B5EF4-FFF2-40B4-BE49-F238E27FC236}">
                <a16:creationId xmlns:a16="http://schemas.microsoft.com/office/drawing/2014/main" id="{4D5F5A4A-782B-EE1D-3A0F-6C06F48D8A7C}"/>
              </a:ext>
              <a:ext uri="{C183D7F6-B498-43B3-948B-1728B52AA6E4}">
                <adec:decorative xmlns:adec="http://schemas.microsoft.com/office/drawing/2017/decorative" val="1"/>
              </a:ext>
            </a:extLst>
          </p:cNvPr>
          <p:cNvSpPr/>
          <p:nvPr/>
        </p:nvSpPr>
        <p:spPr>
          <a:xfrm>
            <a:off x="2819400" y="2046077"/>
            <a:ext cx="8871344" cy="749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venir Next LT Pro" panose="020B0504020202020204" pitchFamily="34" charset="0"/>
            </a:endParaRPr>
          </a:p>
        </p:txBody>
      </p:sp>
      <p:sp>
        <p:nvSpPr>
          <p:cNvPr id="14" name="TextBox 13">
            <a:extLst>
              <a:ext uri="{FF2B5EF4-FFF2-40B4-BE49-F238E27FC236}">
                <a16:creationId xmlns:a16="http://schemas.microsoft.com/office/drawing/2014/main" id="{3E7883FA-989D-7BA4-FF15-7EC5BBD6B133}"/>
              </a:ext>
            </a:extLst>
          </p:cNvPr>
          <p:cNvSpPr txBox="1"/>
          <p:nvPr/>
        </p:nvSpPr>
        <p:spPr>
          <a:xfrm>
            <a:off x="2819400" y="2063074"/>
            <a:ext cx="8799182" cy="738664"/>
          </a:xfrm>
          <a:prstGeom prst="rect">
            <a:avLst/>
          </a:prstGeom>
          <a:noFill/>
        </p:spPr>
        <p:txBody>
          <a:bodyPr wrap="square" rtlCol="0">
            <a:spAutoFit/>
          </a:bodyPr>
          <a:lstStyle/>
          <a:p>
            <a:r>
              <a:rPr lang="en-US" sz="1400" dirty="0">
                <a:latin typeface="Avenir Next LT Pro"/>
              </a:rPr>
              <a:t>As of November 2023, the Centers for Medicare &amp; Medicaid Services (CMS) has approved section 1115 demonstration projects that cover certain evidence-based housing-related supports and services in seven States.</a:t>
            </a:r>
          </a:p>
        </p:txBody>
      </p:sp>
      <p:sp>
        <p:nvSpPr>
          <p:cNvPr id="11" name="TextBox 10">
            <a:extLst>
              <a:ext uri="{FF2B5EF4-FFF2-40B4-BE49-F238E27FC236}">
                <a16:creationId xmlns:a16="http://schemas.microsoft.com/office/drawing/2014/main" id="{332F56B6-1D50-A140-5820-5298DB53CE10}"/>
              </a:ext>
            </a:extLst>
          </p:cNvPr>
          <p:cNvSpPr txBox="1"/>
          <p:nvPr/>
        </p:nvSpPr>
        <p:spPr>
          <a:xfrm>
            <a:off x="2741295" y="3588229"/>
            <a:ext cx="9271364" cy="2031325"/>
          </a:xfrm>
          <a:prstGeom prst="rect">
            <a:avLst/>
          </a:prstGeom>
          <a:noFill/>
        </p:spPr>
        <p:txBody>
          <a:bodyPr wrap="square" lIns="91440" tIns="45720" rIns="91440" bIns="45720" anchor="t">
            <a:spAutoFit/>
          </a:bodyPr>
          <a:lstStyle/>
          <a:p>
            <a:pPr algn="ctr"/>
            <a:r>
              <a:rPr lang="en-US" sz="1800" i="1" dirty="0">
                <a:solidFill>
                  <a:schemeClr val="bg1"/>
                </a:solidFill>
                <a:effectLst/>
                <a:latin typeface="Avenir Next LT Pro" panose="020B0504020202020204" pitchFamily="34" charset="0"/>
                <a:ea typeface="Calibri" panose="020F0502020204030204" pitchFamily="34" charset="0"/>
                <a:cs typeface="Arial" panose="020B0604020202020204" pitchFamily="34" charset="0"/>
              </a:rPr>
              <a:t>Nearly all older adults want to remain in their homes as they age. Accessible, stable, and affordable housing is essential for people to age in place in their communities. Communities that are age-friendly and support healthy aging must offer a range of housing options across the lifespan, regardless of income and functional ability. Stable housing often requires a continuum of services to support older adults with daily living needs so they can live well and safely in communities and avoid unnecessary hospitalizations and long-term nursing home care.</a:t>
            </a:r>
            <a:endParaRPr lang="en-US" i="1" dirty="0">
              <a:solidFill>
                <a:schemeClr val="bg1"/>
              </a:solidFill>
              <a:latin typeface="Avenir Next LT Pro" panose="020B0504020202020204" pitchFamily="34" charset="0"/>
            </a:endParaRPr>
          </a:p>
        </p:txBody>
      </p:sp>
      <p:pic>
        <p:nvPicPr>
          <p:cNvPr id="4" name="Picture 3">
            <a:extLst>
              <a:ext uri="{FF2B5EF4-FFF2-40B4-BE49-F238E27FC236}">
                <a16:creationId xmlns:a16="http://schemas.microsoft.com/office/drawing/2014/main" id="{4FABF7CC-C25F-ABA3-BE6A-16F2C69A3F8B}"/>
              </a:ext>
              <a:ext uri="{C183D7F6-B498-43B3-948B-1728B52AA6E4}">
                <adec:decorative xmlns:adec="http://schemas.microsoft.com/office/drawing/2017/decorative" val="1"/>
              </a:ext>
            </a:extLst>
          </p:cNvPr>
          <p:cNvPicPr>
            <a:picLocks noChangeAspect="1"/>
          </p:cNvPicPr>
          <p:nvPr/>
        </p:nvPicPr>
        <p:blipFill>
          <a:blip r:embed="rId2">
            <a:alphaModFix amt="35000"/>
          </a:blip>
          <a:stretch>
            <a:fillRect/>
          </a:stretch>
        </p:blipFill>
        <p:spPr>
          <a:xfrm>
            <a:off x="152400" y="5181600"/>
            <a:ext cx="1236493" cy="1236493"/>
          </a:xfrm>
          <a:prstGeom prst="rect">
            <a:avLst/>
          </a:prstGeom>
        </p:spPr>
      </p:pic>
    </p:spTree>
    <p:extLst>
      <p:ext uri="{BB962C8B-B14F-4D97-AF65-F5344CB8AC3E}">
        <p14:creationId xmlns:p14="http://schemas.microsoft.com/office/powerpoint/2010/main" val="1503620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196A8-2F17-5A92-52D9-91D58C154586}"/>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6E448C11-170C-B1B5-B010-119CB8D4E64D}"/>
              </a:ext>
            </a:extLst>
          </p:cNvPr>
          <p:cNvSpPr>
            <a:spLocks noGrp="1"/>
          </p:cNvSpPr>
          <p:nvPr>
            <p:ph type="title"/>
          </p:nvPr>
        </p:nvSpPr>
        <p:spPr>
          <a:xfrm>
            <a:off x="291737" y="194759"/>
            <a:ext cx="10972800" cy="838200"/>
          </a:xfrm>
        </p:spPr>
        <p:txBody>
          <a:bodyPr>
            <a:normAutofit/>
          </a:bodyPr>
          <a:lstStyle/>
          <a:p>
            <a:r>
              <a:rPr lang="en-US" sz="2800" b="1">
                <a:solidFill>
                  <a:srgbClr val="002060"/>
                </a:solidFill>
                <a:latin typeface="Avenir Next LT Pro" panose="020B0504020202020204" pitchFamily="34" charset="0"/>
              </a:rPr>
              <a:t>Increased Access to Long-Term Services and Supports</a:t>
            </a:r>
          </a:p>
        </p:txBody>
      </p:sp>
      <p:cxnSp>
        <p:nvCxnSpPr>
          <p:cNvPr id="3" name="Straight Connector 2">
            <a:extLst>
              <a:ext uri="{FF2B5EF4-FFF2-40B4-BE49-F238E27FC236}">
                <a16:creationId xmlns:a16="http://schemas.microsoft.com/office/drawing/2014/main" id="{E51C0458-87B4-DCC2-287B-C3ED01ED2B88}"/>
              </a:ext>
              <a:ext uri="{C183D7F6-B498-43B3-948B-1728B52AA6E4}">
                <adec:decorative xmlns:adec="http://schemas.microsoft.com/office/drawing/2017/decorative" val="1"/>
              </a:ext>
            </a:extLst>
          </p:cNvPr>
          <p:cNvCxnSpPr>
            <a:cxnSpLocks/>
          </p:cNvCxnSpPr>
          <p:nvPr/>
        </p:nvCxnSpPr>
        <p:spPr>
          <a:xfrm>
            <a:off x="381000" y="914400"/>
            <a:ext cx="17526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30" name="TextBox 29">
            <a:extLst>
              <a:ext uri="{FF2B5EF4-FFF2-40B4-BE49-F238E27FC236}">
                <a16:creationId xmlns:a16="http://schemas.microsoft.com/office/drawing/2014/main" id="{6601DF72-24F1-0579-FA2B-250A4AA576D4}"/>
              </a:ext>
            </a:extLst>
          </p:cNvPr>
          <p:cNvSpPr txBox="1"/>
          <p:nvPr/>
        </p:nvSpPr>
        <p:spPr>
          <a:xfrm>
            <a:off x="1203842" y="1301874"/>
            <a:ext cx="4518734" cy="369332"/>
          </a:xfrm>
          <a:prstGeom prst="rect">
            <a:avLst/>
          </a:prstGeom>
          <a:solidFill>
            <a:schemeClr val="accent3"/>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chemeClr val="bg2"/>
                </a:solidFill>
                <a:effectLst/>
                <a:uLnTx/>
                <a:uFillTx/>
              </a:rPr>
              <a:t>Goal Statement</a:t>
            </a:r>
          </a:p>
        </p:txBody>
      </p:sp>
      <p:sp>
        <p:nvSpPr>
          <p:cNvPr id="29" name="TextBox 28">
            <a:extLst>
              <a:ext uri="{FF2B5EF4-FFF2-40B4-BE49-F238E27FC236}">
                <a16:creationId xmlns:a16="http://schemas.microsoft.com/office/drawing/2014/main" id="{7C7FDFE9-8CDF-3D8B-7B75-47C09273A5CD}"/>
              </a:ext>
            </a:extLst>
          </p:cNvPr>
          <p:cNvSpPr txBox="1"/>
          <p:nvPr/>
        </p:nvSpPr>
        <p:spPr>
          <a:xfrm>
            <a:off x="1207431" y="1955899"/>
            <a:ext cx="4515143" cy="2677656"/>
          </a:xfrm>
          <a:prstGeom prst="rect">
            <a:avLst/>
          </a:prstGeom>
          <a:noFill/>
        </p:spPr>
        <p:txBody>
          <a:bodyPr wrap="square">
            <a:spAutoFit/>
          </a:bodyPr>
          <a:lstStyle/>
          <a:p>
            <a:pPr algn="ctr">
              <a:defRPr/>
            </a:pPr>
            <a:r>
              <a:rPr lang="en-US" sz="2800">
                <a:solidFill>
                  <a:srgbClr val="000000"/>
                </a:solidFill>
                <a:latin typeface="Avenir Next LT Pro" panose="020B0504020202020204" pitchFamily="34" charset="0"/>
              </a:rPr>
              <a:t>All older adults can easily access affordable, high-quality services and supports that promote their independence and goals.</a:t>
            </a:r>
            <a:endParaRPr lang="en-US" sz="2800">
              <a:solidFill>
                <a:prstClr val="black"/>
              </a:solidFill>
              <a:latin typeface="Avenir Next LT Pro" panose="020B0504020202020204" pitchFamily="34" charset="0"/>
            </a:endParaRPr>
          </a:p>
        </p:txBody>
      </p:sp>
      <p:sp>
        <p:nvSpPr>
          <p:cNvPr id="27" name="TextBox 26">
            <a:extLst>
              <a:ext uri="{FF2B5EF4-FFF2-40B4-BE49-F238E27FC236}">
                <a16:creationId xmlns:a16="http://schemas.microsoft.com/office/drawing/2014/main" id="{1436B1E8-B3F7-3D06-8C79-8C8FBD162CD1}"/>
              </a:ext>
            </a:extLst>
          </p:cNvPr>
          <p:cNvSpPr txBox="1"/>
          <p:nvPr/>
        </p:nvSpPr>
        <p:spPr>
          <a:xfrm>
            <a:off x="6458101" y="1301874"/>
            <a:ext cx="4518734" cy="369332"/>
          </a:xfrm>
          <a:prstGeom prst="rect">
            <a:avLst/>
          </a:prstGeom>
          <a:solidFill>
            <a:schemeClr val="accent3"/>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chemeClr val="bg2"/>
                </a:solidFill>
                <a:effectLst/>
                <a:uLnTx/>
                <a:uFillTx/>
              </a:rPr>
              <a:t> Focus Areas</a:t>
            </a:r>
          </a:p>
        </p:txBody>
      </p:sp>
      <p:sp>
        <p:nvSpPr>
          <p:cNvPr id="28" name="TextBox 27">
            <a:extLst>
              <a:ext uri="{FF2B5EF4-FFF2-40B4-BE49-F238E27FC236}">
                <a16:creationId xmlns:a16="http://schemas.microsoft.com/office/drawing/2014/main" id="{63E322A4-5554-88AF-2D72-95CDAAC305FD}"/>
              </a:ext>
            </a:extLst>
          </p:cNvPr>
          <p:cNvSpPr txBox="1"/>
          <p:nvPr/>
        </p:nvSpPr>
        <p:spPr>
          <a:xfrm>
            <a:off x="6514513" y="1940121"/>
            <a:ext cx="4470056" cy="2954078"/>
          </a:xfrm>
          <a:prstGeom prst="rect">
            <a:avLst/>
          </a:prstGeom>
          <a:noFill/>
        </p:spPr>
        <p:txBody>
          <a:bodyPr wrap="square">
            <a:spAutoFit/>
          </a:bodyPr>
          <a:lstStyle/>
          <a:p>
            <a:pPr marL="285750" marR="0" lvl="0" indent="-285750" defTabSz="91440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a:ln>
                  <a:noFill/>
                </a:ln>
                <a:solidFill>
                  <a:prstClr val="black"/>
                </a:solidFill>
                <a:effectLst/>
                <a:uLnTx/>
                <a:uFillTx/>
                <a:latin typeface="Avenir Next LT Pro" panose="020B0504020202020204" pitchFamily="34" charset="0"/>
              </a:rPr>
              <a:t>Paid and Unpaid Caregiving</a:t>
            </a:r>
          </a:p>
          <a:p>
            <a:pPr marL="285750" marR="0" lvl="0" indent="-285750" defTabSz="914400" eaLnBrk="1" fontAlgn="base" latinLnBrk="0" hangingPunct="1">
              <a:lnSpc>
                <a:spcPct val="150000"/>
              </a:lnSpc>
              <a:spcBef>
                <a:spcPts val="0"/>
              </a:spcBef>
              <a:spcAft>
                <a:spcPts val="0"/>
              </a:spcAft>
              <a:buClrTx/>
              <a:buSzTx/>
              <a:buFont typeface="Arial" panose="020B0604020202020204" pitchFamily="34" charset="0"/>
              <a:buChar char="•"/>
              <a:tabLst/>
              <a:defRPr/>
            </a:pPr>
            <a:r>
              <a:rPr lang="en-US" kern="0">
                <a:solidFill>
                  <a:prstClr val="black"/>
                </a:solidFill>
                <a:latin typeface="Avenir Next LT Pro" panose="020B0504020202020204" pitchFamily="34" charset="0"/>
              </a:rPr>
              <a:t>Whole Person Health Financing</a:t>
            </a:r>
          </a:p>
          <a:p>
            <a:pPr marL="285750" marR="0" lvl="0" indent="-285750" defTabSz="914400" eaLnBrk="1" fontAlgn="base" latinLnBrk="0" hangingPunct="1">
              <a:lnSpc>
                <a:spcPct val="150000"/>
              </a:lnSpc>
              <a:spcBef>
                <a:spcPts val="0"/>
              </a:spcBef>
              <a:spcAft>
                <a:spcPts val="0"/>
              </a:spcAft>
              <a:buClrTx/>
              <a:buSzTx/>
              <a:buFont typeface="Arial" panose="020B0604020202020204" pitchFamily="34" charset="0"/>
              <a:buChar char="•"/>
              <a:tabLst/>
              <a:defRPr/>
            </a:pPr>
            <a:r>
              <a:rPr lang="en-US" kern="0">
                <a:solidFill>
                  <a:prstClr val="black"/>
                </a:solidFill>
                <a:latin typeface="Avenir Next LT Pro" panose="020B0504020202020204" pitchFamily="34" charset="0"/>
              </a:rPr>
              <a:t>Elder Justice</a:t>
            </a:r>
          </a:p>
          <a:p>
            <a:pPr marL="285750" marR="0" lvl="0" indent="-285750" defTabSz="914400" eaLnBrk="1" fontAlgn="base" latinLnBrk="0" hangingPunct="1">
              <a:lnSpc>
                <a:spcPct val="150000"/>
              </a:lnSpc>
              <a:spcBef>
                <a:spcPts val="0"/>
              </a:spcBef>
              <a:spcAft>
                <a:spcPts val="0"/>
              </a:spcAft>
              <a:buClrTx/>
              <a:buSzTx/>
              <a:buFont typeface="Arial" panose="020B0604020202020204" pitchFamily="34" charset="0"/>
              <a:buChar char="•"/>
              <a:tabLst/>
              <a:defRPr/>
            </a:pPr>
            <a:r>
              <a:rPr lang="en-US" kern="0">
                <a:solidFill>
                  <a:prstClr val="black"/>
                </a:solidFill>
                <a:latin typeface="Avenir Next LT Pro" panose="020B0504020202020204" pitchFamily="34" charset="0"/>
              </a:rPr>
              <a:t>Person-Centered Access System “No Wrong Door” and Other Statewide Access Systems</a:t>
            </a:r>
          </a:p>
          <a:p>
            <a:pPr marL="285750" marR="0" lvl="0" indent="-285750" defTabSz="914400" eaLnBrk="1" fontAlgn="base"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a:ln>
                <a:noFill/>
              </a:ln>
              <a:solidFill>
                <a:prstClr val="black"/>
              </a:solidFill>
              <a:effectLst/>
              <a:uLnTx/>
              <a:uFillTx/>
              <a:latin typeface="Avenir Next LT Pro" panose="020B0504020202020204" pitchFamily="34" charset="0"/>
            </a:endParaRPr>
          </a:p>
        </p:txBody>
      </p:sp>
      <p:pic>
        <p:nvPicPr>
          <p:cNvPr id="2" name="Picture 1">
            <a:extLst>
              <a:ext uri="{FF2B5EF4-FFF2-40B4-BE49-F238E27FC236}">
                <a16:creationId xmlns:a16="http://schemas.microsoft.com/office/drawing/2014/main" id="{548FE5A6-5CF4-C706-110E-D04C53FC39A6}"/>
              </a:ext>
              <a:ext uri="{C183D7F6-B498-43B3-948B-1728B52AA6E4}">
                <adec:decorative xmlns:adec="http://schemas.microsoft.com/office/drawing/2017/decorative" val="1"/>
              </a:ext>
            </a:extLst>
          </p:cNvPr>
          <p:cNvPicPr>
            <a:picLocks noChangeAspect="1"/>
          </p:cNvPicPr>
          <p:nvPr/>
        </p:nvPicPr>
        <p:blipFill>
          <a:blip r:embed="rId2">
            <a:alphaModFix amt="50000"/>
          </a:blip>
          <a:stretch>
            <a:fillRect/>
          </a:stretch>
        </p:blipFill>
        <p:spPr>
          <a:xfrm>
            <a:off x="10886" y="4950905"/>
            <a:ext cx="1524000" cy="1524000"/>
          </a:xfrm>
          <a:prstGeom prst="rect">
            <a:avLst/>
          </a:prstGeom>
        </p:spPr>
      </p:pic>
    </p:spTree>
    <p:extLst>
      <p:ext uri="{BB962C8B-B14F-4D97-AF65-F5344CB8AC3E}">
        <p14:creationId xmlns:p14="http://schemas.microsoft.com/office/powerpoint/2010/main" val="1616076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196A8-2F17-5A92-52D9-91D58C154586}"/>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6E448C11-170C-B1B5-B010-119CB8D4E64D}"/>
              </a:ext>
            </a:extLst>
          </p:cNvPr>
          <p:cNvSpPr>
            <a:spLocks noGrp="1"/>
          </p:cNvSpPr>
          <p:nvPr>
            <p:ph type="title"/>
          </p:nvPr>
        </p:nvSpPr>
        <p:spPr>
          <a:xfrm>
            <a:off x="291737" y="194759"/>
            <a:ext cx="10972800" cy="838200"/>
          </a:xfrm>
        </p:spPr>
        <p:txBody>
          <a:bodyPr>
            <a:normAutofit/>
          </a:bodyPr>
          <a:lstStyle/>
          <a:p>
            <a:r>
              <a:rPr lang="en-US" sz="2800" b="1" dirty="0">
                <a:solidFill>
                  <a:srgbClr val="002060"/>
                </a:solidFill>
                <a:latin typeface="Avenir Next LT Pro" panose="020B0504020202020204" pitchFamily="34" charset="0"/>
              </a:rPr>
              <a:t>Increased Access to Long-Term Services and Supports, Cont. 1</a:t>
            </a:r>
          </a:p>
        </p:txBody>
      </p:sp>
      <p:cxnSp>
        <p:nvCxnSpPr>
          <p:cNvPr id="3" name="Straight Connector 2">
            <a:extLst>
              <a:ext uri="{FF2B5EF4-FFF2-40B4-BE49-F238E27FC236}">
                <a16:creationId xmlns:a16="http://schemas.microsoft.com/office/drawing/2014/main" id="{E51C0458-87B4-DCC2-287B-C3ED01ED2B88}"/>
              </a:ext>
              <a:ext uri="{C183D7F6-B498-43B3-948B-1728B52AA6E4}">
                <adec:decorative xmlns:adec="http://schemas.microsoft.com/office/drawing/2017/decorative" val="1"/>
              </a:ext>
            </a:extLst>
          </p:cNvPr>
          <p:cNvCxnSpPr>
            <a:cxnSpLocks/>
          </p:cNvCxnSpPr>
          <p:nvPr/>
        </p:nvCxnSpPr>
        <p:spPr>
          <a:xfrm>
            <a:off x="381000" y="914400"/>
            <a:ext cx="17526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9" name="Rectangle 8">
            <a:extLst>
              <a:ext uri="{FF2B5EF4-FFF2-40B4-BE49-F238E27FC236}">
                <a16:creationId xmlns:a16="http://schemas.microsoft.com/office/drawing/2014/main" id="{9DDE3F7D-F969-BAA2-2B12-E20FB60EC1CB}"/>
              </a:ext>
            </a:extLst>
          </p:cNvPr>
          <p:cNvSpPr/>
          <p:nvPr/>
        </p:nvSpPr>
        <p:spPr>
          <a:xfrm>
            <a:off x="409575" y="1115947"/>
            <a:ext cx="2331720" cy="153872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effectLst/>
                <a:latin typeface="Avenir Next LT Pro" panose="020B0504020202020204" pitchFamily="34" charset="0"/>
                <a:cs typeface="Arial" panose="020B0604020202020204" pitchFamily="34" charset="0"/>
              </a:rPr>
              <a:t>Paid and Unpaid Caregiving</a:t>
            </a:r>
          </a:p>
        </p:txBody>
      </p:sp>
      <p:sp>
        <p:nvSpPr>
          <p:cNvPr id="18" name="Rectangle 17">
            <a:extLst>
              <a:ext uri="{FF2B5EF4-FFF2-40B4-BE49-F238E27FC236}">
                <a16:creationId xmlns:a16="http://schemas.microsoft.com/office/drawing/2014/main" id="{2BE8201E-2AC6-E699-3306-D0117CF0AE1D}"/>
              </a:ext>
              <a:ext uri="{C183D7F6-B498-43B3-948B-1728B52AA6E4}">
                <adec:decorative xmlns:adec="http://schemas.microsoft.com/office/drawing/2017/decorative" val="1"/>
              </a:ext>
            </a:extLst>
          </p:cNvPr>
          <p:cNvSpPr/>
          <p:nvPr/>
        </p:nvSpPr>
        <p:spPr>
          <a:xfrm>
            <a:off x="2844437" y="1143682"/>
            <a:ext cx="8880838" cy="72156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venir Next LT Pro" panose="020B0504020202020204" pitchFamily="34" charset="0"/>
            </a:endParaRPr>
          </a:p>
        </p:txBody>
      </p:sp>
      <p:sp>
        <p:nvSpPr>
          <p:cNvPr id="19" name="TextBox 18">
            <a:extLst>
              <a:ext uri="{FF2B5EF4-FFF2-40B4-BE49-F238E27FC236}">
                <a16:creationId xmlns:a16="http://schemas.microsoft.com/office/drawing/2014/main" id="{9AB7BEA9-5E43-691C-C3A8-44C09171EDAE}"/>
              </a:ext>
            </a:extLst>
          </p:cNvPr>
          <p:cNvSpPr txBox="1"/>
          <p:nvPr/>
        </p:nvSpPr>
        <p:spPr>
          <a:xfrm>
            <a:off x="2819400" y="1155382"/>
            <a:ext cx="8824218" cy="738664"/>
          </a:xfrm>
          <a:prstGeom prst="rect">
            <a:avLst/>
          </a:prstGeom>
          <a:noFill/>
        </p:spPr>
        <p:txBody>
          <a:bodyPr wrap="square" rtlCol="0">
            <a:spAutoFit/>
          </a:bodyPr>
          <a:lstStyle/>
          <a:p>
            <a:r>
              <a:rPr lang="en-US" sz="1400" b="1" dirty="0">
                <a:effectLst/>
                <a:latin typeface="Avenir Next LT Pro" panose="020B0504020202020204" pitchFamily="34" charset="0"/>
                <a:ea typeface="Calibri" panose="020F0502020204030204" pitchFamily="34" charset="0"/>
                <a:cs typeface="Arial" panose="020B0604020202020204" pitchFamily="34" charset="0"/>
              </a:rPr>
              <a:t>Action Statement: </a:t>
            </a:r>
            <a:r>
              <a:rPr lang="en-US" sz="1400" dirty="0">
                <a:effectLst/>
                <a:latin typeface="Avenir Next LT Pro" panose="020B0504020202020204" pitchFamily="34" charset="0"/>
                <a:ea typeface="Calibri" panose="020F0502020204030204" pitchFamily="34" charset="0"/>
                <a:cs typeface="Arial" panose="020B0604020202020204" pitchFamily="34" charset="0"/>
              </a:rPr>
              <a:t>Build on existing momentum to support a well-trained, well-paid LTSS workforce, enhance collaboration between paid and unpaid caregivers, with the goal of promoting the needs of caregivers, those receiving care and their families. </a:t>
            </a:r>
            <a:endParaRPr lang="en-US" sz="1400" dirty="0">
              <a:latin typeface="Avenir Next LT Pro" panose="020B0504020202020204" pitchFamily="34" charset="0"/>
            </a:endParaRPr>
          </a:p>
        </p:txBody>
      </p:sp>
      <p:sp>
        <p:nvSpPr>
          <p:cNvPr id="11" name="Rectangle 10">
            <a:extLst>
              <a:ext uri="{FF2B5EF4-FFF2-40B4-BE49-F238E27FC236}">
                <a16:creationId xmlns:a16="http://schemas.microsoft.com/office/drawing/2014/main" id="{9DCC5CAE-2815-638F-105B-2A466B004351}"/>
              </a:ext>
              <a:ext uri="{C183D7F6-B498-43B3-948B-1728B52AA6E4}">
                <adec:decorative xmlns:adec="http://schemas.microsoft.com/office/drawing/2017/decorative" val="1"/>
              </a:ext>
            </a:extLst>
          </p:cNvPr>
          <p:cNvSpPr/>
          <p:nvPr/>
        </p:nvSpPr>
        <p:spPr>
          <a:xfrm>
            <a:off x="2844436" y="1905377"/>
            <a:ext cx="8871344" cy="749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venir Next LT Pro" panose="020B0504020202020204" pitchFamily="34" charset="0"/>
            </a:endParaRPr>
          </a:p>
        </p:txBody>
      </p:sp>
      <p:sp>
        <p:nvSpPr>
          <p:cNvPr id="12" name="TextBox 11">
            <a:extLst>
              <a:ext uri="{FF2B5EF4-FFF2-40B4-BE49-F238E27FC236}">
                <a16:creationId xmlns:a16="http://schemas.microsoft.com/office/drawing/2014/main" id="{EBFAD8F1-C5CC-9432-0315-D21568E98467}"/>
              </a:ext>
            </a:extLst>
          </p:cNvPr>
          <p:cNvSpPr txBox="1"/>
          <p:nvPr/>
        </p:nvSpPr>
        <p:spPr>
          <a:xfrm>
            <a:off x="2861562" y="1921956"/>
            <a:ext cx="8836922" cy="738664"/>
          </a:xfrm>
          <a:prstGeom prst="rect">
            <a:avLst/>
          </a:prstGeom>
          <a:noFill/>
        </p:spPr>
        <p:txBody>
          <a:bodyPr wrap="square" rtlCol="0">
            <a:spAutoFit/>
          </a:bodyPr>
          <a:lstStyle/>
          <a:p>
            <a:r>
              <a:rPr lang="en-US" sz="1400" dirty="0">
                <a:latin typeface="Avenir Next LT Pro" panose="020B0504020202020204" pitchFamily="34" charset="0"/>
              </a:rPr>
              <a:t>ACL’s DCW Strategies Center provides technical assistance to 20 states as well as service providers and facilitates collaboration with stakeholders to improve the recruitment, retention, training, and professional development of members of the direct care workforce.</a:t>
            </a:r>
          </a:p>
        </p:txBody>
      </p:sp>
      <p:sp>
        <p:nvSpPr>
          <p:cNvPr id="10" name="Rectangle 9">
            <a:extLst>
              <a:ext uri="{FF2B5EF4-FFF2-40B4-BE49-F238E27FC236}">
                <a16:creationId xmlns:a16="http://schemas.microsoft.com/office/drawing/2014/main" id="{59CACDA5-ED1B-C4B4-9507-10259BC10140}"/>
              </a:ext>
            </a:extLst>
          </p:cNvPr>
          <p:cNvSpPr/>
          <p:nvPr/>
        </p:nvSpPr>
        <p:spPr>
          <a:xfrm>
            <a:off x="409575" y="2774510"/>
            <a:ext cx="2331720" cy="184472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effectLst/>
                <a:latin typeface="Avenir Next LT Pro" panose="020B0504020202020204" pitchFamily="34" charset="0"/>
                <a:cs typeface="Arial" panose="020B0604020202020204" pitchFamily="34" charset="0"/>
              </a:rPr>
              <a:t>Whole Person Health Financing</a:t>
            </a:r>
          </a:p>
        </p:txBody>
      </p:sp>
      <p:sp>
        <p:nvSpPr>
          <p:cNvPr id="13" name="Rectangle 12">
            <a:extLst>
              <a:ext uri="{FF2B5EF4-FFF2-40B4-BE49-F238E27FC236}">
                <a16:creationId xmlns:a16="http://schemas.microsoft.com/office/drawing/2014/main" id="{AFA180B0-9F59-4BF3-E773-835C861B38F7}"/>
              </a:ext>
              <a:ext uri="{C183D7F6-B498-43B3-948B-1728B52AA6E4}">
                <adec:decorative xmlns:adec="http://schemas.microsoft.com/office/drawing/2017/decorative" val="1"/>
              </a:ext>
            </a:extLst>
          </p:cNvPr>
          <p:cNvSpPr/>
          <p:nvPr/>
        </p:nvSpPr>
        <p:spPr>
          <a:xfrm>
            <a:off x="2844436" y="2785068"/>
            <a:ext cx="8880839" cy="749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venir Next LT Pro" panose="020B0504020202020204" pitchFamily="34" charset="0"/>
            </a:endParaRPr>
          </a:p>
        </p:txBody>
      </p:sp>
      <p:sp>
        <p:nvSpPr>
          <p:cNvPr id="14" name="TextBox 13">
            <a:extLst>
              <a:ext uri="{FF2B5EF4-FFF2-40B4-BE49-F238E27FC236}">
                <a16:creationId xmlns:a16="http://schemas.microsoft.com/office/drawing/2014/main" id="{F1C1FE62-11C9-B463-EA69-3826BF9737F1}"/>
              </a:ext>
            </a:extLst>
          </p:cNvPr>
          <p:cNvSpPr txBox="1"/>
          <p:nvPr/>
        </p:nvSpPr>
        <p:spPr>
          <a:xfrm>
            <a:off x="2806336" y="2765363"/>
            <a:ext cx="8892148" cy="738664"/>
          </a:xfrm>
          <a:prstGeom prst="rect">
            <a:avLst/>
          </a:prstGeom>
          <a:noFill/>
        </p:spPr>
        <p:txBody>
          <a:bodyPr wrap="square" rtlCol="0">
            <a:spAutoFit/>
          </a:bodyPr>
          <a:lstStyle/>
          <a:p>
            <a:r>
              <a:rPr lang="en-US" sz="1400" b="1" dirty="0">
                <a:effectLst/>
                <a:latin typeface="Avenir Next LT Pro" panose="020B0504020202020204" pitchFamily="34" charset="0"/>
                <a:ea typeface="Times New Roman" panose="02020603050405020304" pitchFamily="18" charset="0"/>
              </a:rPr>
              <a:t>Action Statement: </a:t>
            </a:r>
            <a:r>
              <a:rPr lang="en-US" sz="1400" dirty="0">
                <a:effectLst/>
                <a:latin typeface="Avenir Next LT Pro" panose="020B0504020202020204" pitchFamily="34" charset="0"/>
                <a:ea typeface="Times New Roman" panose="02020603050405020304" pitchFamily="18" charset="0"/>
              </a:rPr>
              <a:t>Build upon existing efforts to promote coordination across health systems, improved access to Medicaid LTSS for people who are eligible, as well as state-based innovations that facilitate financing and programs. </a:t>
            </a:r>
            <a:endParaRPr lang="en-US" sz="1400" dirty="0">
              <a:latin typeface="Avenir Next LT Pro" panose="020B0504020202020204" pitchFamily="34" charset="0"/>
            </a:endParaRPr>
          </a:p>
        </p:txBody>
      </p:sp>
      <p:sp>
        <p:nvSpPr>
          <p:cNvPr id="16" name="Rectangle 15">
            <a:extLst>
              <a:ext uri="{FF2B5EF4-FFF2-40B4-BE49-F238E27FC236}">
                <a16:creationId xmlns:a16="http://schemas.microsoft.com/office/drawing/2014/main" id="{FC64FCF9-9B6E-FE4B-A77F-34D925942AD9}"/>
              </a:ext>
              <a:ext uri="{C183D7F6-B498-43B3-948B-1728B52AA6E4}">
                <adec:decorative xmlns:adec="http://schemas.microsoft.com/office/drawing/2017/decorative" val="1"/>
              </a:ext>
            </a:extLst>
          </p:cNvPr>
          <p:cNvSpPr/>
          <p:nvPr/>
        </p:nvSpPr>
        <p:spPr>
          <a:xfrm>
            <a:off x="2844435" y="3605627"/>
            <a:ext cx="8892147" cy="101361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venir Next LT Pro" panose="020B0504020202020204" pitchFamily="34" charset="0"/>
            </a:endParaRPr>
          </a:p>
        </p:txBody>
      </p:sp>
      <p:sp>
        <p:nvSpPr>
          <p:cNvPr id="17" name="TextBox 16">
            <a:extLst>
              <a:ext uri="{FF2B5EF4-FFF2-40B4-BE49-F238E27FC236}">
                <a16:creationId xmlns:a16="http://schemas.microsoft.com/office/drawing/2014/main" id="{70C4B3FD-2C2D-A754-E7D4-C2A6B622DA06}"/>
              </a:ext>
            </a:extLst>
          </p:cNvPr>
          <p:cNvSpPr txBox="1"/>
          <p:nvPr/>
        </p:nvSpPr>
        <p:spPr>
          <a:xfrm>
            <a:off x="2819400" y="3614713"/>
            <a:ext cx="8896695" cy="954107"/>
          </a:xfrm>
          <a:prstGeom prst="rect">
            <a:avLst/>
          </a:prstGeom>
          <a:noFill/>
        </p:spPr>
        <p:txBody>
          <a:bodyPr wrap="square" lIns="91440" tIns="45720" rIns="91440" bIns="45720" rtlCol="0" anchor="t">
            <a:spAutoFit/>
          </a:bodyPr>
          <a:lstStyle/>
          <a:p>
            <a:r>
              <a:rPr lang="en-US" sz="1400" dirty="0">
                <a:latin typeface="Avenir Next LT Pro"/>
              </a:rPr>
              <a:t>CMS recently issued new regulations to strengthen Medicaid-funded HCBS. The Ensuring Access to Medicaid Services rule includes important new requirements related to improving access to Medicaid HCBS, including by creating a grievance process for people who believe they were denied services inappropriately.</a:t>
            </a:r>
            <a:endParaRPr lang="en-US" sz="1400" dirty="0">
              <a:cs typeface="Arial"/>
            </a:endParaRPr>
          </a:p>
        </p:txBody>
      </p:sp>
      <p:sp>
        <p:nvSpPr>
          <p:cNvPr id="4" name="Rectangle 3">
            <a:extLst>
              <a:ext uri="{FF2B5EF4-FFF2-40B4-BE49-F238E27FC236}">
                <a16:creationId xmlns:a16="http://schemas.microsoft.com/office/drawing/2014/main" id="{BE423903-FCBE-5ADC-153F-71E168F20B34}"/>
              </a:ext>
              <a:ext uri="{C183D7F6-B498-43B3-948B-1728B52AA6E4}">
                <adec:decorative xmlns:adec="http://schemas.microsoft.com/office/drawing/2017/decorative" val="1"/>
              </a:ext>
            </a:extLst>
          </p:cNvPr>
          <p:cNvSpPr/>
          <p:nvPr/>
        </p:nvSpPr>
        <p:spPr>
          <a:xfrm>
            <a:off x="2871057" y="4736269"/>
            <a:ext cx="8854217" cy="60681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venir Next LT Pro" panose="020B0504020202020204" pitchFamily="34" charset="0"/>
            </a:endParaRPr>
          </a:p>
        </p:txBody>
      </p:sp>
      <p:sp>
        <p:nvSpPr>
          <p:cNvPr id="5" name="Rectangle 4">
            <a:extLst>
              <a:ext uri="{FF2B5EF4-FFF2-40B4-BE49-F238E27FC236}">
                <a16:creationId xmlns:a16="http://schemas.microsoft.com/office/drawing/2014/main" id="{33407882-AD4E-9F77-4ABE-89F69A2F3B88}"/>
              </a:ext>
            </a:extLst>
          </p:cNvPr>
          <p:cNvSpPr/>
          <p:nvPr/>
        </p:nvSpPr>
        <p:spPr>
          <a:xfrm>
            <a:off x="419070" y="4740674"/>
            <a:ext cx="2331720" cy="127661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effectLst/>
                <a:latin typeface="Avenir Next LT Pro" panose="020B0504020202020204" pitchFamily="34" charset="0"/>
                <a:cs typeface="Arial" panose="020B0604020202020204" pitchFamily="34" charset="0"/>
              </a:rPr>
              <a:t>Elder Justice</a:t>
            </a:r>
          </a:p>
        </p:txBody>
      </p:sp>
      <p:sp>
        <p:nvSpPr>
          <p:cNvPr id="6" name="TextBox 5">
            <a:extLst>
              <a:ext uri="{FF2B5EF4-FFF2-40B4-BE49-F238E27FC236}">
                <a16:creationId xmlns:a16="http://schemas.microsoft.com/office/drawing/2014/main" id="{263C4845-7581-B404-B11A-C99F22299963}"/>
              </a:ext>
            </a:extLst>
          </p:cNvPr>
          <p:cNvSpPr txBox="1"/>
          <p:nvPr/>
        </p:nvSpPr>
        <p:spPr>
          <a:xfrm>
            <a:off x="2828579" y="4771066"/>
            <a:ext cx="8854217" cy="523220"/>
          </a:xfrm>
          <a:prstGeom prst="rect">
            <a:avLst/>
          </a:prstGeom>
          <a:noFill/>
        </p:spPr>
        <p:txBody>
          <a:bodyPr wrap="square" rtlCol="0">
            <a:spAutoFit/>
          </a:bodyPr>
          <a:lstStyle/>
          <a:p>
            <a:pPr marL="0" marR="0">
              <a:spcBef>
                <a:spcPts val="0"/>
              </a:spcBef>
              <a:spcAft>
                <a:spcPts val="600"/>
              </a:spcAft>
            </a:pPr>
            <a:r>
              <a:rPr lang="en-US" sz="1400" b="1" dirty="0">
                <a:effectLst/>
                <a:latin typeface="Avenir Next LT Pro" panose="020B0504020202020204" pitchFamily="34" charset="0"/>
                <a:ea typeface="Calibri" panose="020F0502020204030204" pitchFamily="34" charset="0"/>
                <a:cs typeface="Arial" panose="020B0604020202020204" pitchFamily="34" charset="0"/>
              </a:rPr>
              <a:t>Action Statement: </a:t>
            </a:r>
            <a:r>
              <a:rPr lang="en-US" sz="1400" dirty="0">
                <a:effectLst/>
                <a:latin typeface="Avenir Next LT Pro" panose="020B0504020202020204" pitchFamily="34" charset="0"/>
                <a:ea typeface="Calibri" panose="020F0502020204030204" pitchFamily="34" charset="0"/>
                <a:cs typeface="Arial" panose="020B0604020202020204" pitchFamily="34" charset="0"/>
              </a:rPr>
              <a:t>Promote the rights of older adults, including those who need LTSS, and prevent adult maltreatment. </a:t>
            </a:r>
            <a:endParaRPr lang="en-US" sz="1600" dirty="0">
              <a:effectLst/>
              <a:latin typeface="Avenir Next LT Pro" panose="020B050402020202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59C357C3-7115-4C5E-2139-8C77240F797F}"/>
              </a:ext>
              <a:ext uri="{C183D7F6-B498-43B3-948B-1728B52AA6E4}">
                <adec:decorative xmlns:adec="http://schemas.microsoft.com/office/drawing/2017/decorative" val="1"/>
              </a:ext>
            </a:extLst>
          </p:cNvPr>
          <p:cNvSpPr/>
          <p:nvPr/>
        </p:nvSpPr>
        <p:spPr>
          <a:xfrm>
            <a:off x="2853930" y="5410467"/>
            <a:ext cx="8906240" cy="60681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venir Next LT Pro" panose="020B0504020202020204" pitchFamily="34" charset="0"/>
            </a:endParaRPr>
          </a:p>
        </p:txBody>
      </p:sp>
      <p:sp>
        <p:nvSpPr>
          <p:cNvPr id="8" name="TextBox 7">
            <a:extLst>
              <a:ext uri="{FF2B5EF4-FFF2-40B4-BE49-F238E27FC236}">
                <a16:creationId xmlns:a16="http://schemas.microsoft.com/office/drawing/2014/main" id="{1153B7CE-BC3F-31E9-79BF-C4708B70B514}"/>
              </a:ext>
            </a:extLst>
          </p:cNvPr>
          <p:cNvSpPr txBox="1"/>
          <p:nvPr/>
        </p:nvSpPr>
        <p:spPr>
          <a:xfrm>
            <a:off x="2806336" y="5441008"/>
            <a:ext cx="8996976" cy="523220"/>
          </a:xfrm>
          <a:prstGeom prst="rect">
            <a:avLst/>
          </a:prstGeom>
          <a:noFill/>
        </p:spPr>
        <p:txBody>
          <a:bodyPr wrap="square" rtlCol="0">
            <a:spAutoFit/>
          </a:bodyPr>
          <a:lstStyle/>
          <a:p>
            <a:r>
              <a:rPr lang="en-US" sz="1400" dirty="0">
                <a:latin typeface="Avenir Next LT Pro" panose="020B0504020202020204" pitchFamily="34" charset="0"/>
              </a:rPr>
              <a:t>The Elder Justice Coordinating Council (EJCC) coordinates federal activities related to elder abuse, neglect, and exploitation to better serve victims of maltreatment and hold perpetrators accountable.</a:t>
            </a:r>
          </a:p>
        </p:txBody>
      </p:sp>
    </p:spTree>
    <p:extLst>
      <p:ext uri="{BB962C8B-B14F-4D97-AF65-F5344CB8AC3E}">
        <p14:creationId xmlns:p14="http://schemas.microsoft.com/office/powerpoint/2010/main" val="1029323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196A8-2F17-5A92-52D9-91D58C154586}"/>
            </a:ext>
          </a:extLst>
        </p:cNvPr>
        <p:cNvGrpSpPr/>
        <p:nvPr/>
      </p:nvGrpSpPr>
      <p:grpSpPr>
        <a:xfrm>
          <a:off x="0" y="0"/>
          <a:ext cx="0" cy="0"/>
          <a:chOff x="0" y="0"/>
          <a:chExt cx="0" cy="0"/>
        </a:xfrm>
      </p:grpSpPr>
      <p:sp>
        <p:nvSpPr>
          <p:cNvPr id="28" name="Freeform: Shape 27">
            <a:extLst>
              <a:ext uri="{FF2B5EF4-FFF2-40B4-BE49-F238E27FC236}">
                <a16:creationId xmlns:a16="http://schemas.microsoft.com/office/drawing/2014/main" id="{A8C416C9-4BC3-9B49-E2C0-C4F78EA2B9E3}"/>
              </a:ext>
              <a:ext uri="{C183D7F6-B498-43B3-948B-1728B52AA6E4}">
                <adec:decorative xmlns:adec="http://schemas.microsoft.com/office/drawing/2017/decorative" val="1"/>
              </a:ext>
            </a:extLst>
          </p:cNvPr>
          <p:cNvSpPr/>
          <p:nvPr/>
        </p:nvSpPr>
        <p:spPr>
          <a:xfrm>
            <a:off x="2234121" y="3813073"/>
            <a:ext cx="10007782" cy="1847950"/>
          </a:xfrm>
          <a:custGeom>
            <a:avLst/>
            <a:gdLst>
              <a:gd name="connsiteX0" fmla="*/ 711382 w 10007782"/>
              <a:gd name="connsiteY0" fmla="*/ 0 h 1676402"/>
              <a:gd name="connsiteX1" fmla="*/ 10007782 w 10007782"/>
              <a:gd name="connsiteY1" fmla="*/ 0 h 1676402"/>
              <a:gd name="connsiteX2" fmla="*/ 10007782 w 10007782"/>
              <a:gd name="connsiteY2" fmla="*/ 1676401 h 1676402"/>
              <a:gd name="connsiteX3" fmla="*/ 838220 w 10007782"/>
              <a:gd name="connsiteY3" fmla="*/ 1676401 h 1676402"/>
              <a:gd name="connsiteX4" fmla="*/ 838200 w 10007782"/>
              <a:gd name="connsiteY4" fmla="*/ 1676402 h 1676402"/>
              <a:gd name="connsiteX5" fmla="*/ 838180 w 10007782"/>
              <a:gd name="connsiteY5" fmla="*/ 1676401 h 1676402"/>
              <a:gd name="connsiteX6" fmla="*/ 711382 w 10007782"/>
              <a:gd name="connsiteY6" fmla="*/ 1676401 h 1676402"/>
              <a:gd name="connsiteX7" fmla="*/ 711382 w 10007782"/>
              <a:gd name="connsiteY7" fmla="*/ 1665800 h 1676402"/>
              <a:gd name="connsiteX8" fmla="*/ 669274 w 10007782"/>
              <a:gd name="connsiteY8" fmla="*/ 1659373 h 1676402"/>
              <a:gd name="connsiteX9" fmla="*/ 0 w 10007782"/>
              <a:gd name="connsiteY9" fmla="*/ 838202 h 1676402"/>
              <a:gd name="connsiteX10" fmla="*/ 669274 w 10007782"/>
              <a:gd name="connsiteY10" fmla="*/ 17031 h 1676402"/>
              <a:gd name="connsiteX11" fmla="*/ 711382 w 10007782"/>
              <a:gd name="connsiteY11" fmla="*/ 10605 h 167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7782" h="1676402">
                <a:moveTo>
                  <a:pt x="711382" y="0"/>
                </a:moveTo>
                <a:lnTo>
                  <a:pt x="10007782" y="0"/>
                </a:lnTo>
                <a:lnTo>
                  <a:pt x="10007782" y="1676401"/>
                </a:lnTo>
                <a:lnTo>
                  <a:pt x="838220" y="1676401"/>
                </a:lnTo>
                <a:lnTo>
                  <a:pt x="838200" y="1676402"/>
                </a:lnTo>
                <a:lnTo>
                  <a:pt x="838180" y="1676401"/>
                </a:lnTo>
                <a:lnTo>
                  <a:pt x="711382" y="1676401"/>
                </a:lnTo>
                <a:lnTo>
                  <a:pt x="711382" y="1665800"/>
                </a:lnTo>
                <a:lnTo>
                  <a:pt x="669274" y="1659373"/>
                </a:lnTo>
                <a:cubicBezTo>
                  <a:pt x="287320" y="1581214"/>
                  <a:pt x="0" y="1243262"/>
                  <a:pt x="0" y="838202"/>
                </a:cubicBezTo>
                <a:cubicBezTo>
                  <a:pt x="0" y="433143"/>
                  <a:pt x="287320" y="95190"/>
                  <a:pt x="669274" y="17031"/>
                </a:cubicBezTo>
                <a:lnTo>
                  <a:pt x="711382" y="10605"/>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3DA1F578-2019-6380-0CF2-669A9BBA1994}"/>
              </a:ext>
              <a:ext uri="{C183D7F6-B498-43B3-948B-1728B52AA6E4}">
                <adec:decorative xmlns:adec="http://schemas.microsoft.com/office/drawing/2017/decorative" val="1"/>
              </a:ext>
            </a:extLst>
          </p:cNvPr>
          <p:cNvSpPr/>
          <p:nvPr/>
        </p:nvSpPr>
        <p:spPr>
          <a:xfrm>
            <a:off x="2196918" y="3657600"/>
            <a:ext cx="10007782" cy="1847950"/>
          </a:xfrm>
          <a:custGeom>
            <a:avLst/>
            <a:gdLst>
              <a:gd name="connsiteX0" fmla="*/ 711382 w 10007782"/>
              <a:gd name="connsiteY0" fmla="*/ 0 h 1676402"/>
              <a:gd name="connsiteX1" fmla="*/ 10007782 w 10007782"/>
              <a:gd name="connsiteY1" fmla="*/ 0 h 1676402"/>
              <a:gd name="connsiteX2" fmla="*/ 10007782 w 10007782"/>
              <a:gd name="connsiteY2" fmla="*/ 1676401 h 1676402"/>
              <a:gd name="connsiteX3" fmla="*/ 838220 w 10007782"/>
              <a:gd name="connsiteY3" fmla="*/ 1676401 h 1676402"/>
              <a:gd name="connsiteX4" fmla="*/ 838200 w 10007782"/>
              <a:gd name="connsiteY4" fmla="*/ 1676402 h 1676402"/>
              <a:gd name="connsiteX5" fmla="*/ 838180 w 10007782"/>
              <a:gd name="connsiteY5" fmla="*/ 1676401 h 1676402"/>
              <a:gd name="connsiteX6" fmla="*/ 711382 w 10007782"/>
              <a:gd name="connsiteY6" fmla="*/ 1676401 h 1676402"/>
              <a:gd name="connsiteX7" fmla="*/ 711382 w 10007782"/>
              <a:gd name="connsiteY7" fmla="*/ 1665800 h 1676402"/>
              <a:gd name="connsiteX8" fmla="*/ 669274 w 10007782"/>
              <a:gd name="connsiteY8" fmla="*/ 1659373 h 1676402"/>
              <a:gd name="connsiteX9" fmla="*/ 0 w 10007782"/>
              <a:gd name="connsiteY9" fmla="*/ 838202 h 1676402"/>
              <a:gd name="connsiteX10" fmla="*/ 669274 w 10007782"/>
              <a:gd name="connsiteY10" fmla="*/ 17031 h 1676402"/>
              <a:gd name="connsiteX11" fmla="*/ 711382 w 10007782"/>
              <a:gd name="connsiteY11" fmla="*/ 10605 h 167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7782" h="1676402">
                <a:moveTo>
                  <a:pt x="711382" y="0"/>
                </a:moveTo>
                <a:lnTo>
                  <a:pt x="10007782" y="0"/>
                </a:lnTo>
                <a:lnTo>
                  <a:pt x="10007782" y="1676401"/>
                </a:lnTo>
                <a:lnTo>
                  <a:pt x="838220" y="1676401"/>
                </a:lnTo>
                <a:lnTo>
                  <a:pt x="838200" y="1676402"/>
                </a:lnTo>
                <a:lnTo>
                  <a:pt x="838180" y="1676401"/>
                </a:lnTo>
                <a:lnTo>
                  <a:pt x="711382" y="1676401"/>
                </a:lnTo>
                <a:lnTo>
                  <a:pt x="711382" y="1665800"/>
                </a:lnTo>
                <a:lnTo>
                  <a:pt x="669274" y="1659373"/>
                </a:lnTo>
                <a:cubicBezTo>
                  <a:pt x="287320" y="1581214"/>
                  <a:pt x="0" y="1243262"/>
                  <a:pt x="0" y="838202"/>
                </a:cubicBezTo>
                <a:cubicBezTo>
                  <a:pt x="0" y="433143"/>
                  <a:pt x="287320" y="95190"/>
                  <a:pt x="669274" y="17031"/>
                </a:cubicBezTo>
                <a:lnTo>
                  <a:pt x="711382" y="10605"/>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itle 1">
            <a:extLst>
              <a:ext uri="{FF2B5EF4-FFF2-40B4-BE49-F238E27FC236}">
                <a16:creationId xmlns:a16="http://schemas.microsoft.com/office/drawing/2014/main" id="{6E448C11-170C-B1B5-B010-119CB8D4E64D}"/>
              </a:ext>
            </a:extLst>
          </p:cNvPr>
          <p:cNvSpPr>
            <a:spLocks noGrp="1"/>
          </p:cNvSpPr>
          <p:nvPr>
            <p:ph type="title"/>
          </p:nvPr>
        </p:nvSpPr>
        <p:spPr>
          <a:xfrm>
            <a:off x="291737" y="194759"/>
            <a:ext cx="10972800" cy="838200"/>
          </a:xfrm>
        </p:spPr>
        <p:txBody>
          <a:bodyPr>
            <a:normAutofit/>
          </a:bodyPr>
          <a:lstStyle/>
          <a:p>
            <a:r>
              <a:rPr lang="en-US" sz="2800" b="1" dirty="0">
                <a:solidFill>
                  <a:srgbClr val="002060"/>
                </a:solidFill>
                <a:latin typeface="Avenir Next LT Pro"/>
              </a:rPr>
              <a:t>Increased Access to Long-Term Services and Supports, Cont. 2</a:t>
            </a:r>
            <a:endParaRPr lang="en-US" sz="2800" b="1" dirty="0">
              <a:solidFill>
                <a:srgbClr val="002060"/>
              </a:solidFill>
              <a:latin typeface="Avenir Next LT Pro" panose="020B0504020202020204" pitchFamily="34" charset="0"/>
            </a:endParaRPr>
          </a:p>
        </p:txBody>
      </p:sp>
      <p:cxnSp>
        <p:nvCxnSpPr>
          <p:cNvPr id="3" name="Straight Connector 2">
            <a:extLst>
              <a:ext uri="{FF2B5EF4-FFF2-40B4-BE49-F238E27FC236}">
                <a16:creationId xmlns:a16="http://schemas.microsoft.com/office/drawing/2014/main" id="{E51C0458-87B4-DCC2-287B-C3ED01ED2B88}"/>
              </a:ext>
              <a:ext uri="{C183D7F6-B498-43B3-948B-1728B52AA6E4}">
                <adec:decorative xmlns:adec="http://schemas.microsoft.com/office/drawing/2017/decorative" val="1"/>
              </a:ext>
            </a:extLst>
          </p:cNvPr>
          <p:cNvCxnSpPr>
            <a:cxnSpLocks/>
          </p:cNvCxnSpPr>
          <p:nvPr/>
        </p:nvCxnSpPr>
        <p:spPr>
          <a:xfrm>
            <a:off x="381000" y="914400"/>
            <a:ext cx="17526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9" name="Rectangle 8">
            <a:extLst>
              <a:ext uri="{FF2B5EF4-FFF2-40B4-BE49-F238E27FC236}">
                <a16:creationId xmlns:a16="http://schemas.microsoft.com/office/drawing/2014/main" id="{67888412-68A8-E5BC-BBDA-4CACFC3ECB38}"/>
              </a:ext>
            </a:extLst>
          </p:cNvPr>
          <p:cNvSpPr/>
          <p:nvPr/>
        </p:nvSpPr>
        <p:spPr>
          <a:xfrm>
            <a:off x="409575" y="1115947"/>
            <a:ext cx="2331720" cy="19558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1"/>
                </a:solidFill>
                <a:effectLst/>
                <a:latin typeface="Avenir Next LT Pro"/>
                <a:cs typeface="Arial"/>
              </a:rPr>
              <a:t>Person-Centered Access System - “No Wrong Door” and Other Statewide Access Systems</a:t>
            </a:r>
            <a:r>
              <a:rPr lang="en-US" sz="1600" b="1">
                <a:solidFill>
                  <a:schemeClr val="tx1"/>
                </a:solidFill>
                <a:latin typeface="Avenir Next LT Pro"/>
                <a:cs typeface="Arial"/>
              </a:rPr>
              <a:t> </a:t>
            </a:r>
            <a:endParaRPr lang="en-US" sz="1600" b="1">
              <a:solidFill>
                <a:schemeClr val="tx1"/>
              </a:solidFill>
              <a:effectLst/>
              <a:latin typeface="Avenir Next LT Pro" panose="020B05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D75E8617-929D-C843-FA0E-30C49C145411}"/>
              </a:ext>
              <a:ext uri="{C183D7F6-B498-43B3-948B-1728B52AA6E4}">
                <adec:decorative xmlns:adec="http://schemas.microsoft.com/office/drawing/2017/decorative" val="1"/>
              </a:ext>
            </a:extLst>
          </p:cNvPr>
          <p:cNvSpPr/>
          <p:nvPr/>
        </p:nvSpPr>
        <p:spPr>
          <a:xfrm>
            <a:off x="2844437" y="1143682"/>
            <a:ext cx="8880838" cy="102329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venir Next LT Pro" panose="020B0504020202020204" pitchFamily="34" charset="0"/>
            </a:endParaRPr>
          </a:p>
        </p:txBody>
      </p:sp>
      <p:sp>
        <p:nvSpPr>
          <p:cNvPr id="12" name="TextBox 11">
            <a:extLst>
              <a:ext uri="{FF2B5EF4-FFF2-40B4-BE49-F238E27FC236}">
                <a16:creationId xmlns:a16="http://schemas.microsoft.com/office/drawing/2014/main" id="{7FAE27C4-34E6-0EA2-A5DD-48217184D7FB}"/>
              </a:ext>
            </a:extLst>
          </p:cNvPr>
          <p:cNvSpPr txBox="1"/>
          <p:nvPr/>
        </p:nvSpPr>
        <p:spPr>
          <a:xfrm>
            <a:off x="2819400" y="1155382"/>
            <a:ext cx="8824218" cy="954107"/>
          </a:xfrm>
          <a:prstGeom prst="rect">
            <a:avLst/>
          </a:prstGeom>
          <a:noFill/>
        </p:spPr>
        <p:txBody>
          <a:bodyPr wrap="square" rtlCol="0">
            <a:spAutoFit/>
          </a:bodyPr>
          <a:lstStyle/>
          <a:p>
            <a:r>
              <a:rPr lang="en-US" sz="1400" b="1" dirty="0">
                <a:effectLst/>
                <a:latin typeface="Avenir Next LT Pro" panose="020B0504020202020204" pitchFamily="34" charset="0"/>
                <a:ea typeface="Calibri" panose="020F0502020204030204" pitchFamily="34" charset="0"/>
                <a:cs typeface="Arial" panose="020B0604020202020204" pitchFamily="34" charset="0"/>
              </a:rPr>
              <a:t>Action Statement: </a:t>
            </a:r>
            <a:r>
              <a:rPr lang="en-US" sz="1400" dirty="0">
                <a:effectLst/>
                <a:latin typeface="Avenir Next LT Pro" panose="020B0504020202020204" pitchFamily="34" charset="0"/>
                <a:ea typeface="Calibri" panose="020F0502020204030204" pitchFamily="34" charset="0"/>
                <a:cs typeface="Arial" panose="020B0604020202020204" pitchFamily="34" charset="0"/>
              </a:rPr>
              <a:t>Build upon and advance outreach, information and referral, assistance, and person-centered planning through federal and state collaboration including optimal IT infrastructure, workforce development, and public awareness that seek to expand upon existing efforts to promote approaches to LTSS that take into consideration the goals, preferences, and needs of the person.</a:t>
            </a:r>
            <a:endParaRPr lang="en-US" sz="1400" dirty="0">
              <a:latin typeface="Avenir Next LT Pro" panose="020B0504020202020204" pitchFamily="34" charset="0"/>
            </a:endParaRPr>
          </a:p>
        </p:txBody>
      </p:sp>
      <p:sp>
        <p:nvSpPr>
          <p:cNvPr id="13" name="Rectangle 12">
            <a:extLst>
              <a:ext uri="{FF2B5EF4-FFF2-40B4-BE49-F238E27FC236}">
                <a16:creationId xmlns:a16="http://schemas.microsoft.com/office/drawing/2014/main" id="{4D5F5A4A-782B-EE1D-3A0F-6C06F48D8A7C}"/>
              </a:ext>
              <a:ext uri="{C183D7F6-B498-43B3-948B-1728B52AA6E4}">
                <adec:decorative xmlns:adec="http://schemas.microsoft.com/office/drawing/2017/decorative" val="1"/>
              </a:ext>
            </a:extLst>
          </p:cNvPr>
          <p:cNvSpPr/>
          <p:nvPr/>
        </p:nvSpPr>
        <p:spPr>
          <a:xfrm>
            <a:off x="2844437" y="2311811"/>
            <a:ext cx="8871344" cy="749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venir Next LT Pro" panose="020B0504020202020204" pitchFamily="34" charset="0"/>
            </a:endParaRPr>
          </a:p>
        </p:txBody>
      </p:sp>
      <p:sp>
        <p:nvSpPr>
          <p:cNvPr id="14" name="TextBox 13">
            <a:extLst>
              <a:ext uri="{FF2B5EF4-FFF2-40B4-BE49-F238E27FC236}">
                <a16:creationId xmlns:a16="http://schemas.microsoft.com/office/drawing/2014/main" id="{3E7883FA-989D-7BA4-FF15-7EC5BBD6B133}"/>
              </a:ext>
            </a:extLst>
          </p:cNvPr>
          <p:cNvSpPr txBox="1"/>
          <p:nvPr/>
        </p:nvSpPr>
        <p:spPr>
          <a:xfrm>
            <a:off x="2844437" y="2322447"/>
            <a:ext cx="8799182" cy="738664"/>
          </a:xfrm>
          <a:prstGeom prst="rect">
            <a:avLst/>
          </a:prstGeom>
          <a:noFill/>
        </p:spPr>
        <p:txBody>
          <a:bodyPr wrap="square" rtlCol="0">
            <a:spAutoFit/>
          </a:bodyPr>
          <a:lstStyle/>
          <a:p>
            <a:r>
              <a:rPr lang="en-US" sz="1400" dirty="0">
                <a:latin typeface="Avenir Next LT Pro" panose="020B0504020202020204" pitchFamily="34" charset="0"/>
              </a:rPr>
              <a:t>The Substance Abuse and Mental Health Services Administration’s 988 Suicide and Crisis Lifeline offers 24/7 call, text and chat access to trained crisis counselors People can also call, text, or chat 988 if they are worried about a loved one who may need crisis support.</a:t>
            </a:r>
          </a:p>
        </p:txBody>
      </p:sp>
      <p:pic>
        <p:nvPicPr>
          <p:cNvPr id="2" name="Picture 1">
            <a:extLst>
              <a:ext uri="{FF2B5EF4-FFF2-40B4-BE49-F238E27FC236}">
                <a16:creationId xmlns:a16="http://schemas.microsoft.com/office/drawing/2014/main" id="{90BF1176-7A3C-F88B-3275-967FF388C114}"/>
              </a:ext>
              <a:ext uri="{C183D7F6-B498-43B3-948B-1728B52AA6E4}">
                <adec:decorative xmlns:adec="http://schemas.microsoft.com/office/drawing/2017/decorative" val="1"/>
              </a:ext>
            </a:extLst>
          </p:cNvPr>
          <p:cNvPicPr>
            <a:picLocks noChangeAspect="1"/>
          </p:cNvPicPr>
          <p:nvPr/>
        </p:nvPicPr>
        <p:blipFill>
          <a:blip r:embed="rId2">
            <a:alphaModFix amt="50000"/>
          </a:blip>
          <a:stretch>
            <a:fillRect/>
          </a:stretch>
        </p:blipFill>
        <p:spPr>
          <a:xfrm>
            <a:off x="10886" y="4950905"/>
            <a:ext cx="1524000" cy="1524000"/>
          </a:xfrm>
          <a:prstGeom prst="rect">
            <a:avLst/>
          </a:prstGeom>
        </p:spPr>
      </p:pic>
      <p:sp>
        <p:nvSpPr>
          <p:cNvPr id="11" name="TextBox 10">
            <a:extLst>
              <a:ext uri="{FF2B5EF4-FFF2-40B4-BE49-F238E27FC236}">
                <a16:creationId xmlns:a16="http://schemas.microsoft.com/office/drawing/2014/main" id="{332F56B6-1D50-A140-5820-5298DB53CE10}"/>
              </a:ext>
            </a:extLst>
          </p:cNvPr>
          <p:cNvSpPr txBox="1"/>
          <p:nvPr/>
        </p:nvSpPr>
        <p:spPr>
          <a:xfrm>
            <a:off x="2844437" y="4100708"/>
            <a:ext cx="9271364" cy="923330"/>
          </a:xfrm>
          <a:prstGeom prst="rect">
            <a:avLst/>
          </a:prstGeom>
          <a:noFill/>
        </p:spPr>
        <p:txBody>
          <a:bodyPr wrap="square" lIns="91440" tIns="45720" rIns="91440" bIns="45720" anchor="t">
            <a:spAutoFit/>
          </a:bodyPr>
          <a:lstStyle/>
          <a:p>
            <a:pPr algn="ctr"/>
            <a:r>
              <a:rPr lang="en-US" i="1" dirty="0">
                <a:latin typeface="Avenir Next LT Pro"/>
                <a:ea typeface="Calibri" panose="020F0502020204030204" pitchFamily="34" charset="0"/>
                <a:cs typeface="Arial"/>
              </a:rPr>
              <a:t>"</a:t>
            </a:r>
            <a:r>
              <a:rPr lang="en-US" sz="1800" i="1" dirty="0">
                <a:effectLst/>
                <a:latin typeface="Avenir Next LT Pro"/>
                <a:ea typeface="Calibri" panose="020F0502020204030204" pitchFamily="34" charset="0"/>
                <a:cs typeface="Arial"/>
              </a:rPr>
              <a:t>Family members are the key support.</a:t>
            </a:r>
            <a:r>
              <a:rPr lang="en-US" i="1" dirty="0">
                <a:latin typeface="Avenir Next LT Pro"/>
                <a:ea typeface="Calibri" panose="020F0502020204030204" pitchFamily="34" charset="0"/>
                <a:cs typeface="Arial"/>
              </a:rPr>
              <a:t> </a:t>
            </a:r>
            <a:r>
              <a:rPr lang="en-US" sz="1800" i="1" dirty="0">
                <a:effectLst/>
                <a:latin typeface="Avenir Next LT Pro"/>
                <a:ea typeface="Calibri" panose="020F0502020204030204" pitchFamily="34" charset="0"/>
                <a:cs typeface="Arial"/>
              </a:rPr>
              <a:t> It takes too long to get the paperwork in order to get people the services they need.” - Participant at listening session held at the Deanwood Community Center in Washington, DC</a:t>
            </a:r>
            <a:r>
              <a:rPr lang="en-US" i="1" dirty="0">
                <a:latin typeface="Avenir Next LT Pro"/>
                <a:ea typeface="Calibri" panose="020F0502020204030204" pitchFamily="34" charset="0"/>
                <a:cs typeface="Arial"/>
              </a:rPr>
              <a:t>.</a:t>
            </a:r>
            <a:endParaRPr lang="en-US" i="1" dirty="0">
              <a:latin typeface="Avenir Next LT Pro" panose="020B0504020202020204" pitchFamily="34" charset="0"/>
            </a:endParaRPr>
          </a:p>
        </p:txBody>
      </p:sp>
    </p:spTree>
    <p:extLst>
      <p:ext uri="{BB962C8B-B14F-4D97-AF65-F5344CB8AC3E}">
        <p14:creationId xmlns:p14="http://schemas.microsoft.com/office/powerpoint/2010/main" val="4196449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196A8-2F17-5A92-52D9-91D58C154586}"/>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6E448C11-170C-B1B5-B010-119CB8D4E64D}"/>
              </a:ext>
            </a:extLst>
          </p:cNvPr>
          <p:cNvSpPr>
            <a:spLocks noGrp="1"/>
          </p:cNvSpPr>
          <p:nvPr>
            <p:ph type="title"/>
          </p:nvPr>
        </p:nvSpPr>
        <p:spPr>
          <a:xfrm>
            <a:off x="291737" y="194759"/>
            <a:ext cx="10972800" cy="838200"/>
          </a:xfrm>
        </p:spPr>
        <p:txBody>
          <a:bodyPr>
            <a:normAutofit/>
          </a:bodyPr>
          <a:lstStyle/>
          <a:p>
            <a:r>
              <a:rPr lang="en-US" sz="2800" b="1">
                <a:solidFill>
                  <a:srgbClr val="002060"/>
                </a:solidFill>
                <a:latin typeface="Avenir Next LT Pro" panose="020B0504020202020204" pitchFamily="34" charset="0"/>
              </a:rPr>
              <a:t>Aligned Health Care and Supportive Services</a:t>
            </a:r>
          </a:p>
        </p:txBody>
      </p:sp>
      <p:cxnSp>
        <p:nvCxnSpPr>
          <p:cNvPr id="3" name="Straight Connector 2">
            <a:extLst>
              <a:ext uri="{FF2B5EF4-FFF2-40B4-BE49-F238E27FC236}">
                <a16:creationId xmlns:a16="http://schemas.microsoft.com/office/drawing/2014/main" id="{E51C0458-87B4-DCC2-287B-C3ED01ED2B88}"/>
              </a:ext>
              <a:ext uri="{C183D7F6-B498-43B3-948B-1728B52AA6E4}">
                <adec:decorative xmlns:adec="http://schemas.microsoft.com/office/drawing/2017/decorative" val="1"/>
              </a:ext>
            </a:extLst>
          </p:cNvPr>
          <p:cNvCxnSpPr>
            <a:cxnSpLocks/>
          </p:cNvCxnSpPr>
          <p:nvPr/>
        </p:nvCxnSpPr>
        <p:spPr>
          <a:xfrm>
            <a:off x="381000" y="914400"/>
            <a:ext cx="17526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30" name="TextBox 29">
            <a:extLst>
              <a:ext uri="{FF2B5EF4-FFF2-40B4-BE49-F238E27FC236}">
                <a16:creationId xmlns:a16="http://schemas.microsoft.com/office/drawing/2014/main" id="{6601DF72-24F1-0579-FA2B-250A4AA576D4}"/>
              </a:ext>
            </a:extLst>
          </p:cNvPr>
          <p:cNvSpPr txBox="1"/>
          <p:nvPr/>
        </p:nvSpPr>
        <p:spPr>
          <a:xfrm>
            <a:off x="1203842" y="1301874"/>
            <a:ext cx="4518734" cy="369332"/>
          </a:xfrm>
          <a:prstGeom prst="rect">
            <a:avLst/>
          </a:prstGeom>
          <a:solidFill>
            <a:schemeClr val="bg2"/>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rPr>
              <a:t>Goal Statement</a:t>
            </a:r>
          </a:p>
        </p:txBody>
      </p:sp>
      <p:sp>
        <p:nvSpPr>
          <p:cNvPr id="29" name="TextBox 28">
            <a:extLst>
              <a:ext uri="{FF2B5EF4-FFF2-40B4-BE49-F238E27FC236}">
                <a16:creationId xmlns:a16="http://schemas.microsoft.com/office/drawing/2014/main" id="{7C7FDFE9-8CDF-3D8B-7B75-47C09273A5CD}"/>
              </a:ext>
            </a:extLst>
          </p:cNvPr>
          <p:cNvSpPr txBox="1"/>
          <p:nvPr/>
        </p:nvSpPr>
        <p:spPr>
          <a:xfrm>
            <a:off x="1207431" y="1955899"/>
            <a:ext cx="4515143" cy="3539430"/>
          </a:xfrm>
          <a:prstGeom prst="rect">
            <a:avLst/>
          </a:prstGeom>
          <a:noFill/>
        </p:spPr>
        <p:txBody>
          <a:bodyPr wrap="square">
            <a:spAutoFit/>
          </a:bodyPr>
          <a:lstStyle/>
          <a:p>
            <a:pPr algn="ctr">
              <a:defRPr/>
            </a:pPr>
            <a:r>
              <a:rPr lang="en-US" sz="2800">
                <a:solidFill>
                  <a:srgbClr val="000000"/>
                </a:solidFill>
                <a:latin typeface="Avenir Next LT Pro" panose="020B0504020202020204" pitchFamily="34" charset="0"/>
              </a:rPr>
              <a:t>All older adults maximize their health and reduce preventable disease and injury through comprehensive care that includes health and social services in the home or in the community</a:t>
            </a:r>
            <a:endParaRPr lang="en-US" sz="2800">
              <a:solidFill>
                <a:prstClr val="black"/>
              </a:solidFill>
              <a:latin typeface="Avenir Next LT Pro" panose="020B0504020202020204" pitchFamily="34" charset="0"/>
            </a:endParaRPr>
          </a:p>
        </p:txBody>
      </p:sp>
      <p:sp>
        <p:nvSpPr>
          <p:cNvPr id="27" name="TextBox 26">
            <a:extLst>
              <a:ext uri="{FF2B5EF4-FFF2-40B4-BE49-F238E27FC236}">
                <a16:creationId xmlns:a16="http://schemas.microsoft.com/office/drawing/2014/main" id="{1436B1E8-B3F7-3D06-8C79-8C8FBD162CD1}"/>
              </a:ext>
            </a:extLst>
          </p:cNvPr>
          <p:cNvSpPr txBox="1"/>
          <p:nvPr/>
        </p:nvSpPr>
        <p:spPr>
          <a:xfrm>
            <a:off x="6458101" y="1301874"/>
            <a:ext cx="4518734" cy="369332"/>
          </a:xfrm>
          <a:prstGeom prst="rect">
            <a:avLst/>
          </a:prstGeom>
          <a:solidFill>
            <a:schemeClr val="bg2"/>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rPr>
              <a:t> Focus Areas</a:t>
            </a:r>
          </a:p>
        </p:txBody>
      </p:sp>
      <p:sp>
        <p:nvSpPr>
          <p:cNvPr id="28" name="TextBox 27">
            <a:extLst>
              <a:ext uri="{FF2B5EF4-FFF2-40B4-BE49-F238E27FC236}">
                <a16:creationId xmlns:a16="http://schemas.microsoft.com/office/drawing/2014/main" id="{63E322A4-5554-88AF-2D72-95CDAAC305FD}"/>
              </a:ext>
            </a:extLst>
          </p:cNvPr>
          <p:cNvSpPr txBox="1"/>
          <p:nvPr/>
        </p:nvSpPr>
        <p:spPr>
          <a:xfrm>
            <a:off x="6514513" y="1940121"/>
            <a:ext cx="4470056" cy="2123082"/>
          </a:xfrm>
          <a:prstGeom prst="rect">
            <a:avLst/>
          </a:prstGeom>
          <a:noFill/>
        </p:spPr>
        <p:txBody>
          <a:bodyPr wrap="square">
            <a:spAutoFit/>
          </a:bodyPr>
          <a:lstStyle/>
          <a:p>
            <a:pPr marL="285750" marR="0" lvl="0" indent="-285750" defTabSz="91440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a:ln>
                  <a:noFill/>
                </a:ln>
                <a:solidFill>
                  <a:prstClr val="black"/>
                </a:solidFill>
                <a:effectLst/>
                <a:uLnTx/>
                <a:uFillTx/>
                <a:latin typeface="Avenir Next LT Pro" panose="020B0504020202020204" pitchFamily="34" charset="0"/>
              </a:rPr>
              <a:t>Benefits Access</a:t>
            </a:r>
          </a:p>
          <a:p>
            <a:pPr marL="285750" marR="0" lvl="0" indent="-285750" defTabSz="914400" eaLnBrk="1" fontAlgn="base" latinLnBrk="0" hangingPunct="1">
              <a:lnSpc>
                <a:spcPct val="150000"/>
              </a:lnSpc>
              <a:spcBef>
                <a:spcPts val="0"/>
              </a:spcBef>
              <a:spcAft>
                <a:spcPts val="0"/>
              </a:spcAft>
              <a:buClrTx/>
              <a:buSzTx/>
              <a:buFont typeface="Arial" panose="020B0604020202020204" pitchFamily="34" charset="0"/>
              <a:buChar char="•"/>
              <a:tabLst/>
              <a:defRPr/>
            </a:pPr>
            <a:r>
              <a:rPr lang="en-US" kern="0">
                <a:solidFill>
                  <a:prstClr val="black"/>
                </a:solidFill>
                <a:latin typeface="Avenir Next LT Pro" panose="020B0504020202020204" pitchFamily="34" charset="0"/>
              </a:rPr>
              <a:t>Optimize Health, Well-Being, and Functioning</a:t>
            </a:r>
          </a:p>
          <a:p>
            <a:pPr marL="285750" marR="0" lvl="0" indent="-285750" defTabSz="914400" eaLnBrk="1" fontAlgn="base" latinLnBrk="0" hangingPunct="1">
              <a:lnSpc>
                <a:spcPct val="150000"/>
              </a:lnSpc>
              <a:spcBef>
                <a:spcPts val="0"/>
              </a:spcBef>
              <a:spcAft>
                <a:spcPts val="0"/>
              </a:spcAft>
              <a:buClrTx/>
              <a:buSzTx/>
              <a:buFont typeface="Arial" panose="020B0604020202020204" pitchFamily="34" charset="0"/>
              <a:buChar char="•"/>
              <a:tabLst/>
              <a:defRPr/>
            </a:pPr>
            <a:r>
              <a:rPr lang="en-US" kern="0">
                <a:solidFill>
                  <a:prstClr val="black"/>
                </a:solidFill>
                <a:latin typeface="Avenir Next LT Pro" panose="020B0504020202020204" pitchFamily="34" charset="0"/>
              </a:rPr>
              <a:t>Align Health and Human Services</a:t>
            </a:r>
          </a:p>
          <a:p>
            <a:pPr marL="285750" marR="0" lvl="0" indent="-285750" defTabSz="914400" eaLnBrk="1" fontAlgn="base"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a:ln>
                <a:noFill/>
              </a:ln>
              <a:solidFill>
                <a:prstClr val="black"/>
              </a:solidFill>
              <a:effectLst/>
              <a:uLnTx/>
              <a:uFillTx/>
              <a:latin typeface="Avenir Next LT Pro" panose="020B0504020202020204" pitchFamily="34" charset="0"/>
            </a:endParaRPr>
          </a:p>
        </p:txBody>
      </p:sp>
      <p:pic>
        <p:nvPicPr>
          <p:cNvPr id="4" name="Picture 3">
            <a:extLst>
              <a:ext uri="{FF2B5EF4-FFF2-40B4-BE49-F238E27FC236}">
                <a16:creationId xmlns:a16="http://schemas.microsoft.com/office/drawing/2014/main" id="{8262C5A5-529A-9CEC-B688-2949416E66F5}"/>
              </a:ext>
              <a:ext uri="{C183D7F6-B498-43B3-948B-1728B52AA6E4}">
                <adec:decorative xmlns:adec="http://schemas.microsoft.com/office/drawing/2017/decorative" val="1"/>
              </a:ext>
            </a:extLst>
          </p:cNvPr>
          <p:cNvPicPr>
            <a:picLocks noChangeAspect="1"/>
          </p:cNvPicPr>
          <p:nvPr/>
        </p:nvPicPr>
        <p:blipFill>
          <a:blip r:embed="rId2">
            <a:alphaModFix amt="35000"/>
          </a:blip>
          <a:stretch>
            <a:fillRect/>
          </a:stretch>
        </p:blipFill>
        <p:spPr>
          <a:xfrm>
            <a:off x="0" y="5029200"/>
            <a:ext cx="1428873" cy="1428873"/>
          </a:xfrm>
          <a:prstGeom prst="rect">
            <a:avLst/>
          </a:prstGeom>
        </p:spPr>
      </p:pic>
    </p:spTree>
    <p:extLst>
      <p:ext uri="{BB962C8B-B14F-4D97-AF65-F5344CB8AC3E}">
        <p14:creationId xmlns:p14="http://schemas.microsoft.com/office/powerpoint/2010/main" val="3285817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196A8-2F17-5A92-52D9-91D58C154586}"/>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6E448C11-170C-B1B5-B010-119CB8D4E64D}"/>
              </a:ext>
            </a:extLst>
          </p:cNvPr>
          <p:cNvSpPr>
            <a:spLocks noGrp="1"/>
          </p:cNvSpPr>
          <p:nvPr>
            <p:ph type="title"/>
          </p:nvPr>
        </p:nvSpPr>
        <p:spPr>
          <a:xfrm>
            <a:off x="291737" y="194759"/>
            <a:ext cx="10972800" cy="838200"/>
          </a:xfrm>
        </p:spPr>
        <p:txBody>
          <a:bodyPr>
            <a:normAutofit/>
          </a:bodyPr>
          <a:lstStyle/>
          <a:p>
            <a:r>
              <a:rPr lang="en-US" sz="2800" b="1" dirty="0">
                <a:solidFill>
                  <a:srgbClr val="002060"/>
                </a:solidFill>
                <a:latin typeface="Avenir Next LT Pro" panose="020B0504020202020204" pitchFamily="34" charset="0"/>
              </a:rPr>
              <a:t>Aligned Health Care and Supportive Services, Cont. 1</a:t>
            </a:r>
          </a:p>
        </p:txBody>
      </p:sp>
      <p:cxnSp>
        <p:nvCxnSpPr>
          <p:cNvPr id="3" name="Straight Connector 2">
            <a:extLst>
              <a:ext uri="{FF2B5EF4-FFF2-40B4-BE49-F238E27FC236}">
                <a16:creationId xmlns:a16="http://schemas.microsoft.com/office/drawing/2014/main" id="{E51C0458-87B4-DCC2-287B-C3ED01ED2B88}"/>
              </a:ext>
              <a:ext uri="{C183D7F6-B498-43B3-948B-1728B52AA6E4}">
                <adec:decorative xmlns:adec="http://schemas.microsoft.com/office/drawing/2017/decorative" val="1"/>
              </a:ext>
            </a:extLst>
          </p:cNvPr>
          <p:cNvCxnSpPr>
            <a:cxnSpLocks/>
          </p:cNvCxnSpPr>
          <p:nvPr/>
        </p:nvCxnSpPr>
        <p:spPr>
          <a:xfrm>
            <a:off x="381000" y="914400"/>
            <a:ext cx="17526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9" name="Rectangle 8">
            <a:extLst>
              <a:ext uri="{FF2B5EF4-FFF2-40B4-BE49-F238E27FC236}">
                <a16:creationId xmlns:a16="http://schemas.microsoft.com/office/drawing/2014/main" id="{5D60924C-E44B-1845-EB6E-59BA613C0AD5}"/>
              </a:ext>
            </a:extLst>
          </p:cNvPr>
          <p:cNvSpPr/>
          <p:nvPr/>
        </p:nvSpPr>
        <p:spPr>
          <a:xfrm>
            <a:off x="409575" y="1115947"/>
            <a:ext cx="2331720" cy="153872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effectLst/>
                <a:latin typeface="Avenir Next LT Pro" panose="020B0504020202020204" pitchFamily="34" charset="0"/>
                <a:cs typeface="Arial" panose="020B0604020202020204" pitchFamily="34" charset="0"/>
              </a:rPr>
              <a:t>Benefits Access</a:t>
            </a:r>
          </a:p>
        </p:txBody>
      </p:sp>
      <p:sp>
        <p:nvSpPr>
          <p:cNvPr id="11" name="Rectangle 10">
            <a:extLst>
              <a:ext uri="{FF2B5EF4-FFF2-40B4-BE49-F238E27FC236}">
                <a16:creationId xmlns:a16="http://schemas.microsoft.com/office/drawing/2014/main" id="{301BBBAD-ED92-60E1-D58E-5822EF47DAC9}"/>
              </a:ext>
              <a:ext uri="{C183D7F6-B498-43B3-948B-1728B52AA6E4}">
                <adec:decorative xmlns:adec="http://schemas.microsoft.com/office/drawing/2017/decorative" val="1"/>
              </a:ext>
            </a:extLst>
          </p:cNvPr>
          <p:cNvSpPr/>
          <p:nvPr/>
        </p:nvSpPr>
        <p:spPr>
          <a:xfrm>
            <a:off x="2844436" y="1905377"/>
            <a:ext cx="8871344" cy="749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venir Next LT Pro" panose="020B0504020202020204" pitchFamily="34" charset="0"/>
            </a:endParaRPr>
          </a:p>
        </p:txBody>
      </p:sp>
      <p:sp>
        <p:nvSpPr>
          <p:cNvPr id="18" name="Rectangle 17">
            <a:extLst>
              <a:ext uri="{FF2B5EF4-FFF2-40B4-BE49-F238E27FC236}">
                <a16:creationId xmlns:a16="http://schemas.microsoft.com/office/drawing/2014/main" id="{56F95DBF-4FAD-B0F7-153E-D1E88ADE90D3}"/>
              </a:ext>
              <a:ext uri="{C183D7F6-B498-43B3-948B-1728B52AA6E4}">
                <adec:decorative xmlns:adec="http://schemas.microsoft.com/office/drawing/2017/decorative" val="1"/>
              </a:ext>
            </a:extLst>
          </p:cNvPr>
          <p:cNvSpPr/>
          <p:nvPr/>
        </p:nvSpPr>
        <p:spPr>
          <a:xfrm>
            <a:off x="2844437" y="1143682"/>
            <a:ext cx="8880838" cy="72156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venir Next LT Pro" panose="020B0504020202020204" pitchFamily="34" charset="0"/>
            </a:endParaRPr>
          </a:p>
        </p:txBody>
      </p:sp>
      <p:sp>
        <p:nvSpPr>
          <p:cNvPr id="19" name="TextBox 18">
            <a:extLst>
              <a:ext uri="{FF2B5EF4-FFF2-40B4-BE49-F238E27FC236}">
                <a16:creationId xmlns:a16="http://schemas.microsoft.com/office/drawing/2014/main" id="{860871B0-B205-2344-AA72-78E73FF95786}"/>
              </a:ext>
            </a:extLst>
          </p:cNvPr>
          <p:cNvSpPr txBox="1"/>
          <p:nvPr/>
        </p:nvSpPr>
        <p:spPr>
          <a:xfrm>
            <a:off x="2819400" y="1155382"/>
            <a:ext cx="8824218" cy="738664"/>
          </a:xfrm>
          <a:prstGeom prst="rect">
            <a:avLst/>
          </a:prstGeom>
          <a:noFill/>
        </p:spPr>
        <p:txBody>
          <a:bodyPr wrap="square" rtlCol="0">
            <a:spAutoFit/>
          </a:bodyPr>
          <a:lstStyle/>
          <a:p>
            <a:r>
              <a:rPr lang="en-US" sz="1400" b="1" dirty="0">
                <a:effectLst/>
                <a:latin typeface="Avenir Next LT Pro" panose="020B0504020202020204" pitchFamily="34" charset="0"/>
                <a:ea typeface="Calibri" panose="020F0502020204030204" pitchFamily="34" charset="0"/>
                <a:cs typeface="Arial" panose="020B0604020202020204" pitchFamily="34" charset="0"/>
              </a:rPr>
              <a:t>Action Statement: </a:t>
            </a:r>
            <a:r>
              <a:rPr lang="en-US" sz="1400" dirty="0">
                <a:effectLst/>
                <a:latin typeface="Avenir Next LT Pro" panose="020B0504020202020204" pitchFamily="34" charset="0"/>
                <a:ea typeface="Calibri" panose="020F0502020204030204" pitchFamily="34" charset="0"/>
                <a:cs typeface="Arial" panose="020B0604020202020204" pitchFamily="34" charset="0"/>
              </a:rPr>
              <a:t>Increase timely access to benefits by enhancing affordability, availability, and awareness through increased coordination across governmental agencies and community-based organizations.</a:t>
            </a:r>
            <a:endParaRPr lang="en-US" sz="1400" dirty="0">
              <a:latin typeface="Avenir Next LT Pro" panose="020B0504020202020204" pitchFamily="34" charset="0"/>
            </a:endParaRPr>
          </a:p>
        </p:txBody>
      </p:sp>
      <p:sp>
        <p:nvSpPr>
          <p:cNvPr id="12" name="TextBox 11">
            <a:extLst>
              <a:ext uri="{FF2B5EF4-FFF2-40B4-BE49-F238E27FC236}">
                <a16:creationId xmlns:a16="http://schemas.microsoft.com/office/drawing/2014/main" id="{57CF0B24-9AA3-D683-7642-A379CEBBB7BF}"/>
              </a:ext>
            </a:extLst>
          </p:cNvPr>
          <p:cNvSpPr txBox="1"/>
          <p:nvPr/>
        </p:nvSpPr>
        <p:spPr>
          <a:xfrm>
            <a:off x="2806336" y="1936506"/>
            <a:ext cx="8731726" cy="523220"/>
          </a:xfrm>
          <a:prstGeom prst="rect">
            <a:avLst/>
          </a:prstGeom>
          <a:noFill/>
        </p:spPr>
        <p:txBody>
          <a:bodyPr wrap="square" rtlCol="0">
            <a:spAutoFit/>
          </a:bodyPr>
          <a:lstStyle/>
          <a:p>
            <a:r>
              <a:rPr lang="en-US" sz="1400" dirty="0">
                <a:latin typeface="Avenir Next LT Pro" panose="020B0504020202020204" pitchFamily="34" charset="0"/>
              </a:rPr>
              <a:t>CMS is working to streamline access to the Medicare Savings Program (MSP) that will increase the number of older adults enrolled in the program, which helps to reduce beneficiary costs.</a:t>
            </a:r>
          </a:p>
        </p:txBody>
      </p:sp>
      <p:sp>
        <p:nvSpPr>
          <p:cNvPr id="10" name="Rectangle 9">
            <a:extLst>
              <a:ext uri="{FF2B5EF4-FFF2-40B4-BE49-F238E27FC236}">
                <a16:creationId xmlns:a16="http://schemas.microsoft.com/office/drawing/2014/main" id="{0F2A4563-0153-12BF-6E7F-93DB5AF235BF}"/>
              </a:ext>
            </a:extLst>
          </p:cNvPr>
          <p:cNvSpPr/>
          <p:nvPr/>
        </p:nvSpPr>
        <p:spPr>
          <a:xfrm>
            <a:off x="409575" y="2774510"/>
            <a:ext cx="2331720" cy="184053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effectLst/>
                <a:latin typeface="Avenir Next LT Pro" panose="020B0504020202020204" pitchFamily="34" charset="0"/>
                <a:cs typeface="Arial" panose="020B0604020202020204" pitchFamily="34" charset="0"/>
              </a:rPr>
              <a:t>Optimize Health, Well-Being, and Functioning</a:t>
            </a:r>
          </a:p>
        </p:txBody>
      </p:sp>
      <p:sp>
        <p:nvSpPr>
          <p:cNvPr id="13" name="Rectangle 12">
            <a:extLst>
              <a:ext uri="{FF2B5EF4-FFF2-40B4-BE49-F238E27FC236}">
                <a16:creationId xmlns:a16="http://schemas.microsoft.com/office/drawing/2014/main" id="{388B9EFB-1631-92C5-0462-D2B1AF8AA631}"/>
              </a:ext>
              <a:ext uri="{C183D7F6-B498-43B3-948B-1728B52AA6E4}">
                <adec:decorative xmlns:adec="http://schemas.microsoft.com/office/drawing/2017/decorative" val="1"/>
              </a:ext>
            </a:extLst>
          </p:cNvPr>
          <p:cNvSpPr/>
          <p:nvPr/>
        </p:nvSpPr>
        <p:spPr>
          <a:xfrm>
            <a:off x="2844436" y="2785068"/>
            <a:ext cx="8880839" cy="7493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venir Next LT Pro" panose="020B0504020202020204" pitchFamily="34" charset="0"/>
            </a:endParaRPr>
          </a:p>
        </p:txBody>
      </p:sp>
      <p:sp>
        <p:nvSpPr>
          <p:cNvPr id="14" name="TextBox 13">
            <a:extLst>
              <a:ext uri="{FF2B5EF4-FFF2-40B4-BE49-F238E27FC236}">
                <a16:creationId xmlns:a16="http://schemas.microsoft.com/office/drawing/2014/main" id="{D917C0F4-BF95-1B5D-FA47-94853DCBB7FB}"/>
              </a:ext>
            </a:extLst>
          </p:cNvPr>
          <p:cNvSpPr txBox="1"/>
          <p:nvPr/>
        </p:nvSpPr>
        <p:spPr>
          <a:xfrm>
            <a:off x="2806336" y="2765363"/>
            <a:ext cx="8892148" cy="523220"/>
          </a:xfrm>
          <a:prstGeom prst="rect">
            <a:avLst/>
          </a:prstGeom>
          <a:noFill/>
        </p:spPr>
        <p:txBody>
          <a:bodyPr wrap="square" rtlCol="0">
            <a:spAutoFit/>
          </a:bodyPr>
          <a:lstStyle/>
          <a:p>
            <a:r>
              <a:rPr lang="en-US" sz="1400" b="1" dirty="0">
                <a:effectLst/>
                <a:latin typeface="Avenir Next LT Pro" panose="020B0504020202020204" pitchFamily="34" charset="0"/>
                <a:ea typeface="Times New Roman" panose="02020603050405020304" pitchFamily="18" charset="0"/>
              </a:rPr>
              <a:t>Action Statement: </a:t>
            </a:r>
            <a:r>
              <a:rPr lang="en-US" sz="1400" dirty="0">
                <a:effectLst/>
                <a:latin typeface="Avenir Next LT Pro" panose="020B0504020202020204" pitchFamily="34" charset="0"/>
                <a:ea typeface="Times New Roman" panose="02020603050405020304" pitchFamily="18" charset="0"/>
              </a:rPr>
              <a:t>Promote and increase utilization of services, programs, and supports to maximize the physical and behavioral health of older adults.</a:t>
            </a:r>
            <a:endParaRPr lang="en-US" sz="1400" dirty="0">
              <a:latin typeface="Avenir Next LT Pro" panose="020B0504020202020204" pitchFamily="34" charset="0"/>
            </a:endParaRPr>
          </a:p>
        </p:txBody>
      </p:sp>
      <p:sp>
        <p:nvSpPr>
          <p:cNvPr id="16" name="Rectangle 15">
            <a:extLst>
              <a:ext uri="{FF2B5EF4-FFF2-40B4-BE49-F238E27FC236}">
                <a16:creationId xmlns:a16="http://schemas.microsoft.com/office/drawing/2014/main" id="{54FCEE49-531B-8952-03BF-CB1D874F4B09}"/>
              </a:ext>
              <a:ext uri="{C183D7F6-B498-43B3-948B-1728B52AA6E4}">
                <adec:decorative xmlns:adec="http://schemas.microsoft.com/office/drawing/2017/decorative" val="1"/>
              </a:ext>
            </a:extLst>
          </p:cNvPr>
          <p:cNvSpPr/>
          <p:nvPr/>
        </p:nvSpPr>
        <p:spPr>
          <a:xfrm>
            <a:off x="2844435" y="3605627"/>
            <a:ext cx="8892147" cy="100941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venir Next LT Pro" panose="020B0504020202020204" pitchFamily="34" charset="0"/>
            </a:endParaRPr>
          </a:p>
        </p:txBody>
      </p:sp>
      <p:sp>
        <p:nvSpPr>
          <p:cNvPr id="17" name="TextBox 16">
            <a:extLst>
              <a:ext uri="{FF2B5EF4-FFF2-40B4-BE49-F238E27FC236}">
                <a16:creationId xmlns:a16="http://schemas.microsoft.com/office/drawing/2014/main" id="{149C3FA4-A9B8-083A-16B0-C96E345964DA}"/>
              </a:ext>
            </a:extLst>
          </p:cNvPr>
          <p:cNvSpPr txBox="1"/>
          <p:nvPr/>
        </p:nvSpPr>
        <p:spPr>
          <a:xfrm>
            <a:off x="2791967" y="3597651"/>
            <a:ext cx="8879084" cy="954107"/>
          </a:xfrm>
          <a:prstGeom prst="rect">
            <a:avLst/>
          </a:prstGeom>
          <a:noFill/>
        </p:spPr>
        <p:txBody>
          <a:bodyPr wrap="square" rtlCol="0">
            <a:spAutoFit/>
          </a:bodyPr>
          <a:lstStyle/>
          <a:p>
            <a:r>
              <a:rPr lang="en-US" sz="1400" dirty="0">
                <a:latin typeface="Avenir Next LT Pro" panose="020B0504020202020204" pitchFamily="34" charset="0"/>
              </a:rPr>
              <a:t>The Center for Disease Control and Prevention (CDC) and ACL collaborate on several national and community-oriented programs, such as efforts to reduce falls and fall related injuries, promote vaccine access and increase vaccinations among older adults and people with disabilities, and empower those with and at risk for chronic disease – particularly individuals with diabetes.</a:t>
            </a:r>
          </a:p>
        </p:txBody>
      </p:sp>
    </p:spTree>
    <p:extLst>
      <p:ext uri="{BB962C8B-B14F-4D97-AF65-F5344CB8AC3E}">
        <p14:creationId xmlns:p14="http://schemas.microsoft.com/office/powerpoint/2010/main" val="1790098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196A8-2F17-5A92-52D9-91D58C154586}"/>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6E448C11-170C-B1B5-B010-119CB8D4E64D}"/>
              </a:ext>
            </a:extLst>
          </p:cNvPr>
          <p:cNvSpPr>
            <a:spLocks noGrp="1"/>
          </p:cNvSpPr>
          <p:nvPr>
            <p:ph type="title"/>
          </p:nvPr>
        </p:nvSpPr>
        <p:spPr>
          <a:xfrm>
            <a:off x="291737" y="194759"/>
            <a:ext cx="10972800" cy="838200"/>
          </a:xfrm>
        </p:spPr>
        <p:txBody>
          <a:bodyPr>
            <a:normAutofit/>
          </a:bodyPr>
          <a:lstStyle/>
          <a:p>
            <a:r>
              <a:rPr lang="en-US" sz="2800" b="1" dirty="0">
                <a:solidFill>
                  <a:srgbClr val="002060"/>
                </a:solidFill>
                <a:latin typeface="Avenir Next LT Pro" panose="020B0504020202020204" pitchFamily="34" charset="0"/>
              </a:rPr>
              <a:t>Aligned Health Care and Supportive Services, Cont. 2</a:t>
            </a:r>
          </a:p>
        </p:txBody>
      </p:sp>
      <p:cxnSp>
        <p:nvCxnSpPr>
          <p:cNvPr id="3" name="Straight Connector 2">
            <a:extLst>
              <a:ext uri="{FF2B5EF4-FFF2-40B4-BE49-F238E27FC236}">
                <a16:creationId xmlns:a16="http://schemas.microsoft.com/office/drawing/2014/main" id="{E51C0458-87B4-DCC2-287B-C3ED01ED2B88}"/>
              </a:ext>
              <a:ext uri="{C183D7F6-B498-43B3-948B-1728B52AA6E4}">
                <adec:decorative xmlns:adec="http://schemas.microsoft.com/office/drawing/2017/decorative" val="1"/>
              </a:ext>
            </a:extLst>
          </p:cNvPr>
          <p:cNvCxnSpPr>
            <a:cxnSpLocks/>
          </p:cNvCxnSpPr>
          <p:nvPr/>
        </p:nvCxnSpPr>
        <p:spPr>
          <a:xfrm>
            <a:off x="381000" y="914400"/>
            <a:ext cx="1752600" cy="0"/>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4" name="Picture 3">
            <a:extLst>
              <a:ext uri="{FF2B5EF4-FFF2-40B4-BE49-F238E27FC236}">
                <a16:creationId xmlns:a16="http://schemas.microsoft.com/office/drawing/2014/main" id="{53970039-2069-957A-3933-1ABA4361A036}"/>
              </a:ext>
              <a:ext uri="{C183D7F6-B498-43B3-948B-1728B52AA6E4}">
                <adec:decorative xmlns:adec="http://schemas.microsoft.com/office/drawing/2017/decorative" val="1"/>
              </a:ext>
            </a:extLst>
          </p:cNvPr>
          <p:cNvPicPr>
            <a:picLocks noChangeAspect="1"/>
          </p:cNvPicPr>
          <p:nvPr/>
        </p:nvPicPr>
        <p:blipFill>
          <a:blip r:embed="rId2">
            <a:alphaModFix amt="35000"/>
          </a:blip>
          <a:stretch>
            <a:fillRect/>
          </a:stretch>
        </p:blipFill>
        <p:spPr>
          <a:xfrm>
            <a:off x="152400" y="4953000"/>
            <a:ext cx="1428873" cy="1428873"/>
          </a:xfrm>
          <a:prstGeom prst="rect">
            <a:avLst/>
          </a:prstGeom>
        </p:spPr>
      </p:pic>
      <p:sp>
        <p:nvSpPr>
          <p:cNvPr id="22" name="Freeform: Shape 21">
            <a:extLst>
              <a:ext uri="{FF2B5EF4-FFF2-40B4-BE49-F238E27FC236}">
                <a16:creationId xmlns:a16="http://schemas.microsoft.com/office/drawing/2014/main" id="{998C97E3-9908-BEFD-59A1-184A43D29497}"/>
              </a:ext>
              <a:ext uri="{C183D7F6-B498-43B3-948B-1728B52AA6E4}">
                <adec:decorative xmlns:adec="http://schemas.microsoft.com/office/drawing/2017/decorative" val="1"/>
              </a:ext>
            </a:extLst>
          </p:cNvPr>
          <p:cNvSpPr/>
          <p:nvPr/>
        </p:nvSpPr>
        <p:spPr>
          <a:xfrm>
            <a:off x="2209115" y="3767848"/>
            <a:ext cx="10007782" cy="2076550"/>
          </a:xfrm>
          <a:custGeom>
            <a:avLst/>
            <a:gdLst>
              <a:gd name="connsiteX0" fmla="*/ 711382 w 10007782"/>
              <a:gd name="connsiteY0" fmla="*/ 0 h 1676402"/>
              <a:gd name="connsiteX1" fmla="*/ 10007782 w 10007782"/>
              <a:gd name="connsiteY1" fmla="*/ 0 h 1676402"/>
              <a:gd name="connsiteX2" fmla="*/ 10007782 w 10007782"/>
              <a:gd name="connsiteY2" fmla="*/ 1676401 h 1676402"/>
              <a:gd name="connsiteX3" fmla="*/ 838220 w 10007782"/>
              <a:gd name="connsiteY3" fmla="*/ 1676401 h 1676402"/>
              <a:gd name="connsiteX4" fmla="*/ 838200 w 10007782"/>
              <a:gd name="connsiteY4" fmla="*/ 1676402 h 1676402"/>
              <a:gd name="connsiteX5" fmla="*/ 838180 w 10007782"/>
              <a:gd name="connsiteY5" fmla="*/ 1676401 h 1676402"/>
              <a:gd name="connsiteX6" fmla="*/ 711382 w 10007782"/>
              <a:gd name="connsiteY6" fmla="*/ 1676401 h 1676402"/>
              <a:gd name="connsiteX7" fmla="*/ 711382 w 10007782"/>
              <a:gd name="connsiteY7" fmla="*/ 1665800 h 1676402"/>
              <a:gd name="connsiteX8" fmla="*/ 669274 w 10007782"/>
              <a:gd name="connsiteY8" fmla="*/ 1659373 h 1676402"/>
              <a:gd name="connsiteX9" fmla="*/ 0 w 10007782"/>
              <a:gd name="connsiteY9" fmla="*/ 838202 h 1676402"/>
              <a:gd name="connsiteX10" fmla="*/ 669274 w 10007782"/>
              <a:gd name="connsiteY10" fmla="*/ 17031 h 1676402"/>
              <a:gd name="connsiteX11" fmla="*/ 711382 w 10007782"/>
              <a:gd name="connsiteY11" fmla="*/ 10605 h 167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7782" h="1676402">
                <a:moveTo>
                  <a:pt x="711382" y="0"/>
                </a:moveTo>
                <a:lnTo>
                  <a:pt x="10007782" y="0"/>
                </a:lnTo>
                <a:lnTo>
                  <a:pt x="10007782" y="1676401"/>
                </a:lnTo>
                <a:lnTo>
                  <a:pt x="838220" y="1676401"/>
                </a:lnTo>
                <a:lnTo>
                  <a:pt x="838200" y="1676402"/>
                </a:lnTo>
                <a:lnTo>
                  <a:pt x="838180" y="1676401"/>
                </a:lnTo>
                <a:lnTo>
                  <a:pt x="711382" y="1676401"/>
                </a:lnTo>
                <a:lnTo>
                  <a:pt x="711382" y="1665800"/>
                </a:lnTo>
                <a:lnTo>
                  <a:pt x="669274" y="1659373"/>
                </a:lnTo>
                <a:cubicBezTo>
                  <a:pt x="287320" y="1581214"/>
                  <a:pt x="0" y="1243262"/>
                  <a:pt x="0" y="838202"/>
                </a:cubicBezTo>
                <a:cubicBezTo>
                  <a:pt x="0" y="433143"/>
                  <a:pt x="287320" y="95190"/>
                  <a:pt x="669274" y="17031"/>
                </a:cubicBezTo>
                <a:lnTo>
                  <a:pt x="711382" y="10605"/>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6B73CCF7-1B1A-B2CD-43CE-04284E783606}"/>
              </a:ext>
              <a:ext uri="{C183D7F6-B498-43B3-948B-1728B52AA6E4}">
                <adec:decorative xmlns:adec="http://schemas.microsoft.com/office/drawing/2017/decorative" val="1"/>
              </a:ext>
            </a:extLst>
          </p:cNvPr>
          <p:cNvSpPr/>
          <p:nvPr/>
        </p:nvSpPr>
        <p:spPr>
          <a:xfrm>
            <a:off x="2171912" y="3612375"/>
            <a:ext cx="10007782" cy="2076550"/>
          </a:xfrm>
          <a:custGeom>
            <a:avLst/>
            <a:gdLst>
              <a:gd name="connsiteX0" fmla="*/ 711382 w 10007782"/>
              <a:gd name="connsiteY0" fmla="*/ 0 h 1676402"/>
              <a:gd name="connsiteX1" fmla="*/ 10007782 w 10007782"/>
              <a:gd name="connsiteY1" fmla="*/ 0 h 1676402"/>
              <a:gd name="connsiteX2" fmla="*/ 10007782 w 10007782"/>
              <a:gd name="connsiteY2" fmla="*/ 1676401 h 1676402"/>
              <a:gd name="connsiteX3" fmla="*/ 838220 w 10007782"/>
              <a:gd name="connsiteY3" fmla="*/ 1676401 h 1676402"/>
              <a:gd name="connsiteX4" fmla="*/ 838200 w 10007782"/>
              <a:gd name="connsiteY4" fmla="*/ 1676402 h 1676402"/>
              <a:gd name="connsiteX5" fmla="*/ 838180 w 10007782"/>
              <a:gd name="connsiteY5" fmla="*/ 1676401 h 1676402"/>
              <a:gd name="connsiteX6" fmla="*/ 711382 w 10007782"/>
              <a:gd name="connsiteY6" fmla="*/ 1676401 h 1676402"/>
              <a:gd name="connsiteX7" fmla="*/ 711382 w 10007782"/>
              <a:gd name="connsiteY7" fmla="*/ 1665800 h 1676402"/>
              <a:gd name="connsiteX8" fmla="*/ 669274 w 10007782"/>
              <a:gd name="connsiteY8" fmla="*/ 1659373 h 1676402"/>
              <a:gd name="connsiteX9" fmla="*/ 0 w 10007782"/>
              <a:gd name="connsiteY9" fmla="*/ 838202 h 1676402"/>
              <a:gd name="connsiteX10" fmla="*/ 669274 w 10007782"/>
              <a:gd name="connsiteY10" fmla="*/ 17031 h 1676402"/>
              <a:gd name="connsiteX11" fmla="*/ 711382 w 10007782"/>
              <a:gd name="connsiteY11" fmla="*/ 10605 h 167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7782" h="1676402">
                <a:moveTo>
                  <a:pt x="711382" y="0"/>
                </a:moveTo>
                <a:lnTo>
                  <a:pt x="10007782" y="0"/>
                </a:lnTo>
                <a:lnTo>
                  <a:pt x="10007782" y="1676401"/>
                </a:lnTo>
                <a:lnTo>
                  <a:pt x="838220" y="1676401"/>
                </a:lnTo>
                <a:lnTo>
                  <a:pt x="838200" y="1676402"/>
                </a:lnTo>
                <a:lnTo>
                  <a:pt x="838180" y="1676401"/>
                </a:lnTo>
                <a:lnTo>
                  <a:pt x="711382" y="1676401"/>
                </a:lnTo>
                <a:lnTo>
                  <a:pt x="711382" y="1665800"/>
                </a:lnTo>
                <a:lnTo>
                  <a:pt x="669274" y="1659373"/>
                </a:lnTo>
                <a:cubicBezTo>
                  <a:pt x="287320" y="1581214"/>
                  <a:pt x="0" y="1243262"/>
                  <a:pt x="0" y="838202"/>
                </a:cubicBezTo>
                <a:cubicBezTo>
                  <a:pt x="0" y="433143"/>
                  <a:pt x="287320" y="95190"/>
                  <a:pt x="669274" y="17031"/>
                </a:cubicBezTo>
                <a:lnTo>
                  <a:pt x="711382" y="10605"/>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5" name="Rectangle 4">
            <a:extLst>
              <a:ext uri="{FF2B5EF4-FFF2-40B4-BE49-F238E27FC236}">
                <a16:creationId xmlns:a16="http://schemas.microsoft.com/office/drawing/2014/main" id="{7AF1BB0E-A0F9-F53E-45C0-39CD2115DD01}"/>
              </a:ext>
            </a:extLst>
          </p:cNvPr>
          <p:cNvSpPr/>
          <p:nvPr/>
        </p:nvSpPr>
        <p:spPr>
          <a:xfrm>
            <a:off x="462674" y="1342685"/>
            <a:ext cx="2331720" cy="190293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effectLst/>
                <a:latin typeface="Avenir Next LT Pro" panose="020B0504020202020204" pitchFamily="34" charset="0"/>
                <a:cs typeface="Arial" panose="020B0604020202020204" pitchFamily="34" charset="0"/>
              </a:rPr>
              <a:t>Align Health and Human Services </a:t>
            </a:r>
          </a:p>
        </p:txBody>
      </p:sp>
      <p:sp>
        <p:nvSpPr>
          <p:cNvPr id="2" name="Rectangle 1">
            <a:extLst>
              <a:ext uri="{FF2B5EF4-FFF2-40B4-BE49-F238E27FC236}">
                <a16:creationId xmlns:a16="http://schemas.microsoft.com/office/drawing/2014/main" id="{3F9FFB7F-585D-54FF-0932-5475A6619E23}"/>
              </a:ext>
              <a:ext uri="{C183D7F6-B498-43B3-948B-1728B52AA6E4}">
                <adec:decorative xmlns:adec="http://schemas.microsoft.com/office/drawing/2017/decorative" val="1"/>
              </a:ext>
            </a:extLst>
          </p:cNvPr>
          <p:cNvSpPr/>
          <p:nvPr/>
        </p:nvSpPr>
        <p:spPr>
          <a:xfrm>
            <a:off x="2878400" y="1342686"/>
            <a:ext cx="8911281" cy="80830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venir Next LT Pro" panose="020B0504020202020204" pitchFamily="34" charset="0"/>
            </a:endParaRPr>
          </a:p>
        </p:txBody>
      </p:sp>
      <p:sp>
        <p:nvSpPr>
          <p:cNvPr id="6" name="TextBox 5">
            <a:extLst>
              <a:ext uri="{FF2B5EF4-FFF2-40B4-BE49-F238E27FC236}">
                <a16:creationId xmlns:a16="http://schemas.microsoft.com/office/drawing/2014/main" id="{3F8DCE98-933B-395F-C801-A011E0F39F8E}"/>
              </a:ext>
            </a:extLst>
          </p:cNvPr>
          <p:cNvSpPr txBox="1"/>
          <p:nvPr/>
        </p:nvSpPr>
        <p:spPr>
          <a:xfrm>
            <a:off x="2847602" y="1396031"/>
            <a:ext cx="8635497" cy="738664"/>
          </a:xfrm>
          <a:prstGeom prst="rect">
            <a:avLst/>
          </a:prstGeom>
          <a:noFill/>
        </p:spPr>
        <p:txBody>
          <a:bodyPr wrap="square" rtlCol="0">
            <a:spAutoFit/>
          </a:bodyPr>
          <a:lstStyle/>
          <a:p>
            <a:pPr marL="0" marR="0">
              <a:spcBef>
                <a:spcPts val="0"/>
              </a:spcBef>
              <a:spcAft>
                <a:spcPts val="600"/>
              </a:spcAft>
            </a:pPr>
            <a:r>
              <a:rPr lang="en-US" sz="1400" b="1" dirty="0">
                <a:effectLst/>
                <a:latin typeface="Avenir Next LT Pro" panose="020B0504020202020204" pitchFamily="34" charset="0"/>
                <a:ea typeface="Calibri" panose="020F0502020204030204" pitchFamily="34" charset="0"/>
                <a:cs typeface="Arial" panose="020B0604020202020204" pitchFamily="34" charset="0"/>
              </a:rPr>
              <a:t>Action Statement: </a:t>
            </a:r>
            <a:r>
              <a:rPr lang="en-US" sz="1400" dirty="0">
                <a:effectLst/>
                <a:latin typeface="Avenir Next LT Pro" panose="020B0504020202020204" pitchFamily="34" charset="0"/>
                <a:ea typeface="Calibri" panose="020F0502020204030204" pitchFamily="34" charset="0"/>
                <a:cs typeface="Arial" panose="020B0604020202020204" pitchFamily="34" charset="0"/>
              </a:rPr>
              <a:t>Improve seamless coordination of services that address health-related social needs through multi-sector partnerships inclusive of health care, community organizations, and individuals with lived experience.</a:t>
            </a:r>
            <a:endParaRPr lang="en-US" sz="1600" dirty="0">
              <a:effectLst/>
              <a:latin typeface="Avenir Next LT Pro" panose="020B050402020202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4D28BC6-4DEC-B23D-DD1B-D0A739A49325}"/>
              </a:ext>
              <a:ext uri="{C183D7F6-B498-43B3-948B-1728B52AA6E4}">
                <adec:decorative xmlns:adec="http://schemas.microsoft.com/office/drawing/2017/decorative" val="1"/>
              </a:ext>
            </a:extLst>
          </p:cNvPr>
          <p:cNvSpPr/>
          <p:nvPr/>
        </p:nvSpPr>
        <p:spPr>
          <a:xfrm>
            <a:off x="2869997" y="2207437"/>
            <a:ext cx="8906240" cy="103818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venir Next LT Pro" panose="020B0504020202020204" pitchFamily="34" charset="0"/>
            </a:endParaRPr>
          </a:p>
        </p:txBody>
      </p:sp>
      <p:sp>
        <p:nvSpPr>
          <p:cNvPr id="8" name="TextBox 7">
            <a:extLst>
              <a:ext uri="{FF2B5EF4-FFF2-40B4-BE49-F238E27FC236}">
                <a16:creationId xmlns:a16="http://schemas.microsoft.com/office/drawing/2014/main" id="{86CE2CBB-4123-3031-B59A-4F660B4F3F78}"/>
              </a:ext>
            </a:extLst>
          </p:cNvPr>
          <p:cNvSpPr txBox="1"/>
          <p:nvPr/>
        </p:nvSpPr>
        <p:spPr>
          <a:xfrm>
            <a:off x="2859435" y="2254855"/>
            <a:ext cx="8869891" cy="954107"/>
          </a:xfrm>
          <a:prstGeom prst="rect">
            <a:avLst/>
          </a:prstGeom>
          <a:noFill/>
        </p:spPr>
        <p:txBody>
          <a:bodyPr wrap="square" lIns="91440" tIns="45720" rIns="91440" bIns="45720" rtlCol="0" anchor="t">
            <a:spAutoFit/>
          </a:bodyPr>
          <a:lstStyle/>
          <a:p>
            <a:r>
              <a:rPr lang="en-US" sz="1400" dirty="0">
                <a:latin typeface="Avenir Next LT Pro"/>
              </a:rPr>
              <a:t>The White House's U.S. Playbook to Address Social Determinants of Health and the HHS Call to Action: Addressing Health-Related Social Needs in Communities Across the Nation identify organizations such as care hubs that are designed to manage partnerships across sectors to improve the health and well-being of individuals and communities. Both ACL and CDC support the development and enhancement of hubs.</a:t>
            </a:r>
            <a:endParaRPr lang="en-US" sz="1400" dirty="0">
              <a:latin typeface="Avenir Next LT Pro" panose="020B0504020202020204" pitchFamily="34" charset="0"/>
            </a:endParaRPr>
          </a:p>
        </p:txBody>
      </p:sp>
      <p:sp>
        <p:nvSpPr>
          <p:cNvPr id="24" name="TextBox 23">
            <a:extLst>
              <a:ext uri="{FF2B5EF4-FFF2-40B4-BE49-F238E27FC236}">
                <a16:creationId xmlns:a16="http://schemas.microsoft.com/office/drawing/2014/main" id="{86019494-36AC-5F27-3B4E-D0345F3D661B}"/>
              </a:ext>
            </a:extLst>
          </p:cNvPr>
          <p:cNvSpPr txBox="1"/>
          <p:nvPr/>
        </p:nvSpPr>
        <p:spPr>
          <a:xfrm>
            <a:off x="2794394" y="3911986"/>
            <a:ext cx="9271364" cy="1477328"/>
          </a:xfrm>
          <a:prstGeom prst="rect">
            <a:avLst/>
          </a:prstGeom>
          <a:noFill/>
        </p:spPr>
        <p:txBody>
          <a:bodyPr wrap="square">
            <a:spAutoFit/>
          </a:bodyPr>
          <a:lstStyle/>
          <a:p>
            <a:pPr algn="ctr"/>
            <a:r>
              <a:rPr lang="en-US" sz="1800" i="1" dirty="0">
                <a:solidFill>
                  <a:schemeClr val="bg1"/>
                </a:solidFill>
                <a:effectLst/>
                <a:latin typeface="Avenir Next LT Pro" panose="020B0504020202020204" pitchFamily="34" charset="0"/>
                <a:ea typeface="Calibri" panose="020F0502020204030204" pitchFamily="34" charset="0"/>
                <a:cs typeface="Arial" panose="020B0604020202020204" pitchFamily="34" charset="0"/>
              </a:rPr>
              <a:t>The Older Americans Act and the ICC envision a nation where all older adults can achieve “the best possible physical and mental health.” By working together at the federal, state, and local levels to better align health care and supportive services, such as nutrition, transportation, and legal assistance, across private and public sectors, older adults can realize improved health and well-being across the lifespan.</a:t>
            </a:r>
          </a:p>
        </p:txBody>
      </p:sp>
    </p:spTree>
    <p:extLst>
      <p:ext uri="{BB962C8B-B14F-4D97-AF65-F5344CB8AC3E}">
        <p14:creationId xmlns:p14="http://schemas.microsoft.com/office/powerpoint/2010/main" val="2721579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196A8-2F17-5A92-52D9-91D58C154586}"/>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6E448C11-170C-B1B5-B010-119CB8D4E64D}"/>
              </a:ext>
            </a:extLst>
          </p:cNvPr>
          <p:cNvSpPr>
            <a:spLocks noGrp="1"/>
          </p:cNvSpPr>
          <p:nvPr>
            <p:ph type="title"/>
          </p:nvPr>
        </p:nvSpPr>
        <p:spPr>
          <a:xfrm>
            <a:off x="291737" y="194759"/>
            <a:ext cx="10972800" cy="838200"/>
          </a:xfrm>
        </p:spPr>
        <p:txBody>
          <a:bodyPr>
            <a:normAutofit/>
          </a:bodyPr>
          <a:lstStyle/>
          <a:p>
            <a:r>
              <a:rPr lang="en-US" sz="2800" b="1">
                <a:solidFill>
                  <a:srgbClr val="002060"/>
                </a:solidFill>
                <a:latin typeface="Avenir Next LT Pro" panose="020B0504020202020204" pitchFamily="34" charset="0"/>
              </a:rPr>
              <a:t>Next Steps</a:t>
            </a:r>
          </a:p>
        </p:txBody>
      </p:sp>
      <p:cxnSp>
        <p:nvCxnSpPr>
          <p:cNvPr id="3" name="Straight Connector 2">
            <a:extLst>
              <a:ext uri="{FF2B5EF4-FFF2-40B4-BE49-F238E27FC236}">
                <a16:creationId xmlns:a16="http://schemas.microsoft.com/office/drawing/2014/main" id="{E51C0458-87B4-DCC2-287B-C3ED01ED2B88}"/>
              </a:ext>
              <a:ext uri="{C183D7F6-B498-43B3-948B-1728B52AA6E4}">
                <adec:decorative xmlns:adec="http://schemas.microsoft.com/office/drawing/2017/decorative" val="1"/>
              </a:ext>
            </a:extLst>
          </p:cNvPr>
          <p:cNvCxnSpPr>
            <a:cxnSpLocks/>
          </p:cNvCxnSpPr>
          <p:nvPr/>
        </p:nvCxnSpPr>
        <p:spPr>
          <a:xfrm>
            <a:off x="381000" y="914400"/>
            <a:ext cx="17526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E75621D7-FE65-6552-CB50-B2AE45B28664}"/>
              </a:ext>
            </a:extLst>
          </p:cNvPr>
          <p:cNvSpPr txBox="1"/>
          <p:nvPr/>
        </p:nvSpPr>
        <p:spPr>
          <a:xfrm>
            <a:off x="580505" y="1133973"/>
            <a:ext cx="7467600" cy="4862870"/>
          </a:xfrm>
          <a:prstGeom prst="rect">
            <a:avLst/>
          </a:prstGeom>
          <a:noFill/>
        </p:spPr>
        <p:txBody>
          <a:bodyPr wrap="square">
            <a:spAutoFit/>
          </a:bodyPr>
          <a:lstStyle/>
          <a:p>
            <a:pPr>
              <a:defRPr/>
            </a:pPr>
            <a:r>
              <a:rPr lang="en-US" sz="2000" b="1" i="1">
                <a:solidFill>
                  <a:srgbClr val="000000"/>
                </a:solidFill>
                <a:latin typeface="Avenir Next LT Pro" panose="020B0504020202020204" pitchFamily="34" charset="0"/>
              </a:rPr>
              <a:t>Build</a:t>
            </a:r>
            <a:r>
              <a:rPr kumimoji="0" lang="en-US" sz="2000" b="1" i="1" u="none" strike="noStrike" kern="1200" cap="none" spc="0" normalizeH="0" baseline="0" noProof="0">
                <a:ln>
                  <a:noFill/>
                </a:ln>
                <a:solidFill>
                  <a:srgbClr val="000000"/>
                </a:solidFill>
                <a:effectLst/>
                <a:uLnTx/>
                <a:uFillTx/>
                <a:latin typeface="Avenir Next LT Pro" panose="020B0504020202020204" pitchFamily="34" charset="0"/>
                <a:ea typeface="+mn-ea"/>
                <a:cs typeface="+mn-cs"/>
              </a:rPr>
              <a:t> a national movement that inspires tangible actions and makes a difference.</a:t>
            </a:r>
          </a:p>
          <a:p>
            <a:pPr>
              <a:defRPr/>
            </a:pPr>
            <a:endParaRPr kumimoji="0" lang="en-US" sz="1800" b="1"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i="1">
                <a:solidFill>
                  <a:srgbClr val="000000"/>
                </a:solidFill>
                <a:latin typeface="Avenir Next LT Pro" panose="020B0504020202020204" pitchFamily="34" charset="0"/>
              </a:rPr>
              <a:t>The promise embedded in the Strategic Framework extends beyond government coordination. Its vision, values, goals, and actions are intended to create and strengthen cross-sector partnerships and for the betterment of older adults nationwide.</a:t>
            </a:r>
          </a:p>
          <a:p>
            <a:pPr marR="0" lvl="0" algn="l" defTabSz="914400" rtl="0" eaLnBrk="1" fontAlgn="auto" latinLnBrk="0" hangingPunct="1">
              <a:lnSpc>
                <a:spcPct val="100000"/>
              </a:lnSpc>
              <a:spcBef>
                <a:spcPts val="0"/>
              </a:spcBef>
              <a:spcAft>
                <a:spcPts val="0"/>
              </a:spcAft>
              <a:buClrTx/>
              <a:buSzTx/>
              <a:tabLst/>
              <a:defRPr/>
            </a:pPr>
            <a:r>
              <a:rPr lang="en-US" i="1">
                <a:solidFill>
                  <a:srgbClr val="000000"/>
                </a:solidFill>
                <a:latin typeface="Avenir Next LT Pro" panose="020B05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solidFill>
                  <a:srgbClr val="000000"/>
                </a:solidFill>
                <a:latin typeface="Avenir Next LT Pro" panose="020B0504020202020204" pitchFamily="34" charset="0"/>
              </a:rPr>
              <a:t>Hear from individuals, communities, and service/advocacy leaders in partnership with the National Plan on Aging Community Engagement Collaborative.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solidFill>
                <a:srgbClr val="000000"/>
              </a:solidFill>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solidFill>
                  <a:srgbClr val="000000"/>
                </a:solidFill>
                <a:latin typeface="Avenir Next LT Pro" panose="020B0504020202020204" pitchFamily="34" charset="0"/>
              </a:rPr>
              <a:t>Create dialogue </a:t>
            </a:r>
            <a:r>
              <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rPr>
              <a:t>at the community, state, and federal level on leveraging our collective strengths toward our vision.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solidFill>
                  <a:srgbClr val="000000"/>
                </a:solidFill>
                <a:latin typeface="Avenir Next LT Pro" panose="020B0504020202020204" pitchFamily="34" charset="0"/>
              </a:rPr>
              <a:t>Create recommendations in alignment with each domain</a:t>
            </a:r>
            <a:r>
              <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solidFill>
                <a:srgbClr val="000000"/>
              </a:solidFill>
              <a:latin typeface="Avenir Next LT Pro" panose="020B0504020202020204" pitchFamily="34" charset="0"/>
            </a:endParaRPr>
          </a:p>
        </p:txBody>
      </p:sp>
      <p:pic>
        <p:nvPicPr>
          <p:cNvPr id="2" name="Picture 1">
            <a:extLst>
              <a:ext uri="{FF2B5EF4-FFF2-40B4-BE49-F238E27FC236}">
                <a16:creationId xmlns:a16="http://schemas.microsoft.com/office/drawing/2014/main" id="{2CA2E610-1B79-436D-C105-D851CFE867D3}"/>
              </a:ext>
              <a:ext uri="{C183D7F6-B498-43B3-948B-1728B52AA6E4}">
                <adec:decorative xmlns:adec="http://schemas.microsoft.com/office/drawing/2017/decorative" val="1"/>
              </a:ext>
            </a:extLst>
          </p:cNvPr>
          <p:cNvPicPr>
            <a:picLocks noChangeAspect="1"/>
          </p:cNvPicPr>
          <p:nvPr/>
        </p:nvPicPr>
        <p:blipFill>
          <a:blip r:embed="rId2">
            <a:alphaModFix amt="50000"/>
          </a:blip>
          <a:stretch>
            <a:fillRect/>
          </a:stretch>
        </p:blipFill>
        <p:spPr>
          <a:xfrm>
            <a:off x="8077200" y="1676400"/>
            <a:ext cx="3843277" cy="3843277"/>
          </a:xfrm>
          <a:prstGeom prst="rect">
            <a:avLst/>
          </a:prstGeom>
        </p:spPr>
      </p:pic>
    </p:spTree>
    <p:extLst>
      <p:ext uri="{BB962C8B-B14F-4D97-AF65-F5344CB8AC3E}">
        <p14:creationId xmlns:p14="http://schemas.microsoft.com/office/powerpoint/2010/main" val="4021250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058F1-DD3E-C803-24AA-FF21153458B7}"/>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18B4E86B-36D4-E929-337D-5D4CA957F336}"/>
              </a:ext>
            </a:extLst>
          </p:cNvPr>
          <p:cNvSpPr>
            <a:spLocks noGrp="1"/>
          </p:cNvSpPr>
          <p:nvPr>
            <p:ph type="title"/>
          </p:nvPr>
        </p:nvSpPr>
        <p:spPr>
          <a:xfrm>
            <a:off x="286789" y="301028"/>
            <a:ext cx="3932237" cy="547973"/>
          </a:xfrm>
        </p:spPr>
        <p:txBody>
          <a:bodyPr>
            <a:normAutofit/>
          </a:bodyPr>
          <a:lstStyle/>
          <a:p>
            <a:r>
              <a:rPr lang="en-US" sz="2800" b="1">
                <a:solidFill>
                  <a:srgbClr val="002060"/>
                </a:solidFill>
                <a:latin typeface="Avenir Next LT Pro" panose="020B0504020202020204" pitchFamily="34" charset="0"/>
              </a:rPr>
              <a:t>Engagement</a:t>
            </a:r>
          </a:p>
        </p:txBody>
      </p:sp>
      <p:pic>
        <p:nvPicPr>
          <p:cNvPr id="19" name="Picture 18" descr="A group of people sitting at a table">
            <a:extLst>
              <a:ext uri="{FF2B5EF4-FFF2-40B4-BE49-F238E27FC236}">
                <a16:creationId xmlns:a16="http://schemas.microsoft.com/office/drawing/2014/main" id="{C376DB59-75B3-D7E1-0C8F-9833D1A8A3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38139"/>
            <a:ext cx="4772582" cy="3181721"/>
          </a:xfrm>
          <a:prstGeom prst="rect">
            <a:avLst/>
          </a:prstGeom>
          <a:effectLst>
            <a:outerShdw blurRad="50800" dist="38100" dir="5400000" algn="t" rotWithShape="0">
              <a:prstClr val="black">
                <a:alpha val="40000"/>
              </a:prstClr>
            </a:outerShdw>
          </a:effectLst>
        </p:spPr>
      </p:pic>
      <p:cxnSp>
        <p:nvCxnSpPr>
          <p:cNvPr id="3" name="Straight Connector 2">
            <a:extLst>
              <a:ext uri="{FF2B5EF4-FFF2-40B4-BE49-F238E27FC236}">
                <a16:creationId xmlns:a16="http://schemas.microsoft.com/office/drawing/2014/main" id="{DDEFD45A-50C4-1352-C9BA-28FC41174DA7}"/>
              </a:ext>
              <a:ext uri="{C183D7F6-B498-43B3-948B-1728B52AA6E4}">
                <adec:decorative xmlns:adec="http://schemas.microsoft.com/office/drawing/2017/decorative" val="1"/>
              </a:ext>
            </a:extLst>
          </p:cNvPr>
          <p:cNvCxnSpPr>
            <a:cxnSpLocks/>
          </p:cNvCxnSpPr>
          <p:nvPr/>
        </p:nvCxnSpPr>
        <p:spPr>
          <a:xfrm>
            <a:off x="381000" y="914400"/>
            <a:ext cx="17526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21" name="Rectangle 20">
            <a:extLst>
              <a:ext uri="{FF2B5EF4-FFF2-40B4-BE49-F238E27FC236}">
                <a16:creationId xmlns:a16="http://schemas.microsoft.com/office/drawing/2014/main" id="{1A0FECAB-B3A0-E37B-88F0-8470D16359D0}"/>
              </a:ext>
              <a:ext uri="{C183D7F6-B498-43B3-948B-1728B52AA6E4}">
                <adec:decorative xmlns:adec="http://schemas.microsoft.com/office/drawing/2017/decorative" val="1"/>
              </a:ext>
            </a:extLst>
          </p:cNvPr>
          <p:cNvSpPr/>
          <p:nvPr/>
        </p:nvSpPr>
        <p:spPr>
          <a:xfrm>
            <a:off x="0" y="4953000"/>
            <a:ext cx="5059371" cy="990598"/>
          </a:xfrm>
          <a:prstGeom prst="rect">
            <a:avLst/>
          </a:prstGeom>
          <a:solidFill>
            <a:schemeClr val="bg2">
              <a:lumMod val="20000"/>
              <a:lumOff val="8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644D94C-5B28-B348-D9F2-8F0EF0CDB36A}"/>
              </a:ext>
            </a:extLst>
          </p:cNvPr>
          <p:cNvSpPr txBox="1"/>
          <p:nvPr/>
        </p:nvSpPr>
        <p:spPr>
          <a:xfrm>
            <a:off x="161135" y="5078967"/>
            <a:ext cx="4772582" cy="738664"/>
          </a:xfrm>
          <a:prstGeom prst="rect">
            <a:avLst/>
          </a:prstGeom>
          <a:noFill/>
        </p:spPr>
        <p:txBody>
          <a:bodyPr wrap="square" rtlCol="0">
            <a:spAutoFit/>
          </a:bodyPr>
          <a:lstStyle/>
          <a:p>
            <a:r>
              <a:rPr lang="en-US" sz="1400" dirty="0">
                <a:latin typeface="Avenir Next LT Pro" panose="020B0504020202020204" pitchFamily="34" charset="0"/>
              </a:rPr>
              <a:t>Nearly 75 older adults gathered at the Deanwood Community Center in Washington, D.C., to share their perspectives and experiences on May 3, 2024.</a:t>
            </a:r>
          </a:p>
        </p:txBody>
      </p:sp>
      <p:sp>
        <p:nvSpPr>
          <p:cNvPr id="16" name="Text Placeholder 15">
            <a:extLst>
              <a:ext uri="{FF2B5EF4-FFF2-40B4-BE49-F238E27FC236}">
                <a16:creationId xmlns:a16="http://schemas.microsoft.com/office/drawing/2014/main" id="{006C5EAB-C2C3-9414-81EB-E5BE4E93EA2D}"/>
              </a:ext>
            </a:extLst>
          </p:cNvPr>
          <p:cNvSpPr>
            <a:spLocks noGrp="1"/>
          </p:cNvSpPr>
          <p:nvPr>
            <p:ph type="body" idx="1"/>
          </p:nvPr>
        </p:nvSpPr>
        <p:spPr>
          <a:xfrm>
            <a:off x="5257800" y="1622968"/>
            <a:ext cx="6172200" cy="3803650"/>
          </a:xfrm>
        </p:spPr>
        <p:txBody>
          <a:bodyPr>
            <a:normAutofit fontScale="92500" lnSpcReduction="10000"/>
          </a:bodyPr>
          <a:lstStyle/>
          <a:p>
            <a:r>
              <a:rPr lang="en-US" sz="2200" b="1" i="1">
                <a:latin typeface="Avenir Next LT Pro" panose="020B0504020202020204" pitchFamily="34" charset="0"/>
              </a:rPr>
              <a:t>Ensuring the perspectives of older adults and community partners inform our work. </a:t>
            </a:r>
          </a:p>
          <a:p>
            <a:pPr indent="0"/>
            <a:endParaRPr lang="en-US" b="1" i="1">
              <a:latin typeface="Avenir Next LT Pro" panose="020B0504020202020204" pitchFamily="34" charset="0"/>
            </a:endParaRPr>
          </a:p>
          <a:p>
            <a:pPr marL="470595" indent="-342900">
              <a:lnSpc>
                <a:spcPct val="100000"/>
              </a:lnSpc>
              <a:spcBef>
                <a:spcPts val="0"/>
              </a:spcBef>
              <a:spcAft>
                <a:spcPts val="3000"/>
              </a:spcAft>
              <a:buClr>
                <a:srgbClr val="000000"/>
              </a:buClr>
              <a:buSzPct val="108000"/>
              <a:buFont typeface="Arial" panose="020B0604020202020204" pitchFamily="34" charset="0"/>
              <a:buChar char="•"/>
            </a:pPr>
            <a:r>
              <a:rPr lang="en-US" sz="2000" kern="1200">
                <a:solidFill>
                  <a:srgbClr val="000000"/>
                </a:solidFill>
                <a:latin typeface="Avenir Next LT Pro" panose="020B0504020202020204" pitchFamily="34" charset="0"/>
                <a:cs typeface="Arial"/>
                <a:sym typeface="Arial"/>
              </a:rPr>
              <a:t>National Plan on Aging Community Engagement Collaborative</a:t>
            </a:r>
          </a:p>
          <a:p>
            <a:pPr marL="470595" indent="-342900">
              <a:lnSpc>
                <a:spcPct val="100000"/>
              </a:lnSpc>
              <a:spcBef>
                <a:spcPts val="0"/>
              </a:spcBef>
              <a:spcAft>
                <a:spcPts val="3000"/>
              </a:spcAft>
              <a:buClr>
                <a:srgbClr val="000000"/>
              </a:buClr>
              <a:buSzPct val="108000"/>
              <a:buFont typeface="Arial" panose="020B0604020202020204" pitchFamily="34" charset="0"/>
              <a:buChar char="•"/>
            </a:pPr>
            <a:r>
              <a:rPr lang="en-US" sz="2000" kern="1200">
                <a:solidFill>
                  <a:srgbClr val="000000"/>
                </a:solidFill>
                <a:latin typeface="Avenir Next LT Pro" panose="020B0504020202020204" pitchFamily="34" charset="0"/>
                <a:cs typeface="Arial"/>
                <a:sym typeface="Arial"/>
              </a:rPr>
              <a:t>Stakeholder Interviews</a:t>
            </a:r>
          </a:p>
          <a:p>
            <a:pPr marL="470595" indent="-342900">
              <a:lnSpc>
                <a:spcPct val="100000"/>
              </a:lnSpc>
              <a:spcBef>
                <a:spcPts val="0"/>
              </a:spcBef>
              <a:spcAft>
                <a:spcPts val="3000"/>
              </a:spcAft>
              <a:buClr>
                <a:srgbClr val="000000"/>
              </a:buClr>
              <a:buSzPct val="108000"/>
              <a:buFont typeface="Arial" panose="020B0604020202020204" pitchFamily="34" charset="0"/>
              <a:buChar char="•"/>
            </a:pPr>
            <a:r>
              <a:rPr lang="en-US" sz="2000" kern="1200">
                <a:solidFill>
                  <a:srgbClr val="000000"/>
                </a:solidFill>
                <a:latin typeface="Avenir Next LT Pro" panose="020B0504020202020204" pitchFamily="34" charset="0"/>
                <a:cs typeface="Arial"/>
                <a:sym typeface="Arial"/>
              </a:rPr>
              <a:t>Listening Sessions and National Input</a:t>
            </a:r>
          </a:p>
          <a:p>
            <a:pPr marL="470595" indent="-342900">
              <a:lnSpc>
                <a:spcPct val="100000"/>
              </a:lnSpc>
              <a:spcBef>
                <a:spcPts val="0"/>
              </a:spcBef>
              <a:spcAft>
                <a:spcPts val="3000"/>
              </a:spcAft>
              <a:buClr>
                <a:srgbClr val="000000"/>
              </a:buClr>
              <a:buSzPct val="108000"/>
              <a:buFont typeface="Arial" panose="020B0604020202020204" pitchFamily="34" charset="0"/>
              <a:buChar char="•"/>
            </a:pPr>
            <a:r>
              <a:rPr lang="en-US" sz="2000" kern="1200">
                <a:solidFill>
                  <a:srgbClr val="000000"/>
                </a:solidFill>
                <a:latin typeface="Avenir Next LT Pro" panose="020B0504020202020204" pitchFamily="34" charset="0"/>
                <a:cs typeface="Arial"/>
                <a:sym typeface="Arial"/>
              </a:rPr>
              <a:t>Stakeholder Engagement</a:t>
            </a:r>
          </a:p>
        </p:txBody>
      </p:sp>
    </p:spTree>
    <p:extLst>
      <p:ext uri="{BB962C8B-B14F-4D97-AF65-F5344CB8AC3E}">
        <p14:creationId xmlns:p14="http://schemas.microsoft.com/office/powerpoint/2010/main" val="1871127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8F784-0FEE-4122-1322-CFBF238E53D1}"/>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C3AB02A5-DE6F-1620-3D24-91F896D532A0}"/>
              </a:ext>
            </a:extLst>
          </p:cNvPr>
          <p:cNvSpPr>
            <a:spLocks noGrp="1"/>
          </p:cNvSpPr>
          <p:nvPr>
            <p:ph type="title"/>
          </p:nvPr>
        </p:nvSpPr>
        <p:spPr>
          <a:xfrm>
            <a:off x="291737" y="194759"/>
            <a:ext cx="10972800" cy="838200"/>
          </a:xfrm>
        </p:spPr>
        <p:txBody>
          <a:bodyPr>
            <a:normAutofit/>
          </a:bodyPr>
          <a:lstStyle/>
          <a:p>
            <a:r>
              <a:rPr lang="en-US" sz="2800" b="1" dirty="0">
                <a:solidFill>
                  <a:srgbClr val="002060"/>
                </a:solidFill>
                <a:latin typeface="Avenir Next LT Pro" panose="020B0504020202020204" pitchFamily="34" charset="0"/>
              </a:rPr>
              <a:t>Housekeeping</a:t>
            </a:r>
          </a:p>
        </p:txBody>
      </p:sp>
      <p:sp>
        <p:nvSpPr>
          <p:cNvPr id="16" name="Content Placeholder 2">
            <a:extLst>
              <a:ext uri="{FF2B5EF4-FFF2-40B4-BE49-F238E27FC236}">
                <a16:creationId xmlns:a16="http://schemas.microsoft.com/office/drawing/2014/main" id="{19B78811-A2D1-10BD-DE3A-03EDAFDAC6F5}"/>
              </a:ext>
            </a:extLst>
          </p:cNvPr>
          <p:cNvSpPr txBox="1">
            <a:spLocks/>
          </p:cNvSpPr>
          <p:nvPr/>
        </p:nvSpPr>
        <p:spPr>
          <a:xfrm>
            <a:off x="829140" y="1447800"/>
            <a:ext cx="10533721" cy="4758753"/>
          </a:xfrm>
          <a:prstGeom prst="rect">
            <a:avLst/>
          </a:prstGeom>
        </p:spPr>
        <p:txBody>
          <a:bodyPr lIns="91440" tIns="45720" rIns="91440" bIns="45720" anchor="t">
            <a:noAutofit/>
          </a:bodyPr>
          <a:lstStyle>
            <a:defPPr marR="0" lvl="0" algn="l" rtl="0">
              <a:lnSpc>
                <a:spcPct val="100000"/>
              </a:lnSpc>
              <a:spcBef>
                <a:spcPts val="0"/>
              </a:spcBef>
              <a:spcAft>
                <a:spcPts val="0"/>
              </a:spcAft>
            </a:defPPr>
            <a:lvl1pPr marL="227013" marR="0" lvl="0" indent="1588"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Aft>
                <a:spcPts val="1200"/>
              </a:spcAft>
              <a:buFont typeface="Arial" panose="020B0604020202020204" pitchFamily="34" charset="0"/>
              <a:buChar char="•"/>
            </a:pPr>
            <a:r>
              <a:rPr lang="en-US" sz="2000" b="1" dirty="0">
                <a:latin typeface="Avenir Next LT Pro"/>
              </a:rPr>
              <a:t>Recording</a:t>
            </a:r>
            <a:r>
              <a:rPr lang="en-US" sz="2000" dirty="0">
                <a:latin typeface="Avenir Next LT Pro"/>
              </a:rPr>
              <a:t> – This webinar is being recorded. A recording of the webinar will be posted online. Continued participation on this webinar constitutes your consent to record.</a:t>
            </a:r>
          </a:p>
          <a:p>
            <a:pPr marL="342900" indent="-342900">
              <a:spcAft>
                <a:spcPts val="1200"/>
              </a:spcAft>
              <a:buFont typeface="Arial" panose="020B0604020202020204" pitchFamily="34" charset="0"/>
              <a:buChar char="•"/>
            </a:pPr>
            <a:r>
              <a:rPr lang="en-US" sz="2000" b="1" dirty="0">
                <a:latin typeface="Avenir Next LT Pro" panose="020B0504020202020204" pitchFamily="34" charset="0"/>
              </a:rPr>
              <a:t>Captioning</a:t>
            </a:r>
            <a:r>
              <a:rPr lang="en-US" sz="2000" dirty="0">
                <a:latin typeface="Avenir Next LT Pro" panose="020B0504020202020204" pitchFamily="34" charset="0"/>
              </a:rPr>
              <a:t> – Press the show captions button to view captions during today’s meeting. </a:t>
            </a:r>
          </a:p>
          <a:p>
            <a:pPr marL="342900" indent="-342900">
              <a:spcAft>
                <a:spcPts val="1200"/>
              </a:spcAft>
              <a:buFont typeface="Arial" panose="020B0604020202020204" pitchFamily="34" charset="0"/>
              <a:buChar char="•"/>
            </a:pPr>
            <a:r>
              <a:rPr lang="en-US" sz="2000" b="1" dirty="0">
                <a:latin typeface="Avenir Next LT Pro" panose="020B0504020202020204" pitchFamily="34" charset="0"/>
              </a:rPr>
              <a:t>ASL Interpretation </a:t>
            </a:r>
            <a:r>
              <a:rPr lang="en-US" sz="2000" dirty="0">
                <a:latin typeface="Avenir Next LT Pro" panose="020B0504020202020204" pitchFamily="34" charset="0"/>
              </a:rPr>
              <a:t>– Press the interpretation button to enable the interpreter view. </a:t>
            </a:r>
            <a:endParaRPr lang="en-US" sz="2000" b="1" dirty="0">
              <a:latin typeface="Avenir Next LT Pro" panose="020B0504020202020204" pitchFamily="34" charset="0"/>
            </a:endParaRPr>
          </a:p>
          <a:p>
            <a:pPr marL="342900" indent="-342900">
              <a:spcAft>
                <a:spcPts val="1200"/>
              </a:spcAft>
              <a:buFont typeface="Arial" panose="020B0604020202020204" pitchFamily="34" charset="0"/>
              <a:buChar char="•"/>
            </a:pPr>
            <a:r>
              <a:rPr lang="en-US" sz="2000" b="1" dirty="0">
                <a:latin typeface="Avenir Next LT Pro" panose="020B0504020202020204" pitchFamily="34" charset="0"/>
              </a:rPr>
              <a:t>Q&amp;A </a:t>
            </a:r>
            <a:r>
              <a:rPr lang="en-US" sz="2000" dirty="0">
                <a:latin typeface="Avenir Next LT Pro" panose="020B0504020202020204" pitchFamily="34" charset="0"/>
              </a:rPr>
              <a:t>– Use the Q&amp;A window to reach out for help with technical difficulties or to submit questions during today’s session. </a:t>
            </a:r>
          </a:p>
          <a:p>
            <a:pPr marL="342900" indent="-342900">
              <a:spcAft>
                <a:spcPts val="1200"/>
              </a:spcAft>
              <a:buFont typeface="Arial" panose="020B0604020202020204" pitchFamily="34" charset="0"/>
              <a:buChar char="•"/>
            </a:pPr>
            <a:r>
              <a:rPr lang="en-US" sz="2000" b="1" dirty="0">
                <a:latin typeface="Avenir Next LT Pro" panose="020B0504020202020204" pitchFamily="34" charset="0"/>
              </a:rPr>
              <a:t>Chat</a:t>
            </a:r>
            <a:r>
              <a:rPr lang="en-US" sz="2000" dirty="0">
                <a:latin typeface="Avenir Next LT Pro" panose="020B0504020202020204" pitchFamily="34" charset="0"/>
              </a:rPr>
              <a:t> – Moderators will use chat to send broadcast messages to all participants. </a:t>
            </a:r>
          </a:p>
          <a:p>
            <a:pPr marL="342900" indent="-342900">
              <a:spcAft>
                <a:spcPts val="1200"/>
              </a:spcAft>
              <a:buFont typeface="Arial" panose="020B0604020202020204" pitchFamily="34" charset="0"/>
              <a:buChar char="•"/>
            </a:pPr>
            <a:r>
              <a:rPr lang="en-US" sz="2000" b="1" dirty="0">
                <a:latin typeface="Avenir Next LT Pro" panose="020B0504020202020204" pitchFamily="34" charset="0"/>
              </a:rPr>
              <a:t>Audio</a:t>
            </a:r>
            <a:r>
              <a:rPr lang="en-US" sz="2000" dirty="0">
                <a:latin typeface="Avenir Next LT Pro" panose="020B0504020202020204" pitchFamily="34" charset="0"/>
              </a:rPr>
              <a:t> – Participant microphones are muted. </a:t>
            </a:r>
          </a:p>
        </p:txBody>
      </p:sp>
      <p:cxnSp>
        <p:nvCxnSpPr>
          <p:cNvPr id="3" name="Straight Connector 2">
            <a:extLst>
              <a:ext uri="{FF2B5EF4-FFF2-40B4-BE49-F238E27FC236}">
                <a16:creationId xmlns:a16="http://schemas.microsoft.com/office/drawing/2014/main" id="{85F8924F-0D40-1D0D-A1C9-A4E69FDA1419}"/>
              </a:ext>
              <a:ext uri="{C183D7F6-B498-43B3-948B-1728B52AA6E4}">
                <adec:decorative xmlns:adec="http://schemas.microsoft.com/office/drawing/2017/decorative" val="1"/>
              </a:ext>
            </a:extLst>
          </p:cNvPr>
          <p:cNvCxnSpPr>
            <a:cxnSpLocks/>
          </p:cNvCxnSpPr>
          <p:nvPr/>
        </p:nvCxnSpPr>
        <p:spPr>
          <a:xfrm>
            <a:off x="381000" y="914400"/>
            <a:ext cx="1752600" cy="0"/>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59106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196A8-2F17-5A92-52D9-91D58C154586}"/>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6E448C11-170C-B1B5-B010-119CB8D4E64D}"/>
              </a:ext>
            </a:extLst>
          </p:cNvPr>
          <p:cNvSpPr>
            <a:spLocks noGrp="1"/>
          </p:cNvSpPr>
          <p:nvPr>
            <p:ph type="title"/>
          </p:nvPr>
        </p:nvSpPr>
        <p:spPr>
          <a:xfrm>
            <a:off x="433387" y="185987"/>
            <a:ext cx="6041571" cy="554226"/>
          </a:xfrm>
        </p:spPr>
        <p:txBody>
          <a:bodyPr>
            <a:normAutofit fontScale="90000"/>
          </a:bodyPr>
          <a:lstStyle/>
          <a:p>
            <a:r>
              <a:rPr lang="en-US" sz="3600" b="1" dirty="0">
                <a:latin typeface="Avenir Next LT Pro" panose="020B0504020202020204" pitchFamily="34" charset="0"/>
              </a:rPr>
              <a:t>Engage With Our Work</a:t>
            </a:r>
          </a:p>
        </p:txBody>
      </p:sp>
      <p:sp>
        <p:nvSpPr>
          <p:cNvPr id="9" name="Text Placeholder 8">
            <a:extLst>
              <a:ext uri="{FF2B5EF4-FFF2-40B4-BE49-F238E27FC236}">
                <a16:creationId xmlns:a16="http://schemas.microsoft.com/office/drawing/2014/main" id="{95DAF35A-F445-C96C-B17E-1615A5CB6EC1}"/>
              </a:ext>
            </a:extLst>
          </p:cNvPr>
          <p:cNvSpPr>
            <a:spLocks noGrp="1"/>
          </p:cNvSpPr>
          <p:nvPr>
            <p:ph type="body" idx="7"/>
          </p:nvPr>
        </p:nvSpPr>
        <p:spPr>
          <a:xfrm>
            <a:off x="838201" y="1906634"/>
            <a:ext cx="2535419" cy="829330"/>
          </a:xfrm>
        </p:spPr>
        <p:txBody>
          <a:bodyPr/>
          <a:lstStyle/>
          <a:p>
            <a:r>
              <a:rPr lang="en-US" sz="2400">
                <a:latin typeface="Avenir Next LT Pro"/>
              </a:rPr>
              <a:t>Read the Framework</a:t>
            </a:r>
            <a:endParaRPr lang="en-US" sz="2400">
              <a:latin typeface="Avenir Next LT Pro" panose="020B0504020202020204" pitchFamily="34" charset="0"/>
            </a:endParaRPr>
          </a:p>
        </p:txBody>
      </p:sp>
      <p:sp>
        <p:nvSpPr>
          <p:cNvPr id="49" name="Text Placeholder 48">
            <a:extLst>
              <a:ext uri="{FF2B5EF4-FFF2-40B4-BE49-F238E27FC236}">
                <a16:creationId xmlns:a16="http://schemas.microsoft.com/office/drawing/2014/main" id="{EB8ECC1F-898D-F304-A8C4-F337CA8A4CF2}"/>
              </a:ext>
            </a:extLst>
          </p:cNvPr>
          <p:cNvSpPr>
            <a:spLocks noGrp="1"/>
          </p:cNvSpPr>
          <p:nvPr>
            <p:ph type="body" idx="9"/>
          </p:nvPr>
        </p:nvSpPr>
        <p:spPr>
          <a:xfrm>
            <a:off x="4548130" y="2081068"/>
            <a:ext cx="4270252" cy="480461"/>
          </a:xfrm>
        </p:spPr>
        <p:txBody>
          <a:bodyPr/>
          <a:lstStyle/>
          <a:p>
            <a:r>
              <a:rPr lang="en-US" sz="2400">
                <a:latin typeface="Avenir Next LT Pro" panose="020B0504020202020204" pitchFamily="34" charset="0"/>
              </a:rPr>
              <a:t>Follow our future progress</a:t>
            </a:r>
          </a:p>
        </p:txBody>
      </p:sp>
      <p:pic>
        <p:nvPicPr>
          <p:cNvPr id="58" name="Picture 57" descr="Photo depicts a computer laptop, with the screen on the acl.gov/ICC-Aging webpage.">
            <a:extLst>
              <a:ext uri="{FF2B5EF4-FFF2-40B4-BE49-F238E27FC236}">
                <a16:creationId xmlns:a16="http://schemas.microsoft.com/office/drawing/2014/main" id="{ABA43B4C-CF07-64D7-61C1-A3AEB85CF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2873" y="2737300"/>
            <a:ext cx="4363127" cy="3657600"/>
          </a:xfrm>
          <a:prstGeom prst="rect">
            <a:avLst/>
          </a:prstGeom>
        </p:spPr>
      </p:pic>
      <p:sp>
        <p:nvSpPr>
          <p:cNvPr id="56" name="Rectangle: Rounded Corners 55">
            <a:extLst>
              <a:ext uri="{FF2B5EF4-FFF2-40B4-BE49-F238E27FC236}">
                <a16:creationId xmlns:a16="http://schemas.microsoft.com/office/drawing/2014/main" id="{00DB81E4-E1F4-9593-1E48-4F2D82CE1C51}"/>
              </a:ext>
              <a:ext uri="{C183D7F6-B498-43B3-948B-1728B52AA6E4}">
                <adec:decorative xmlns:adec="http://schemas.microsoft.com/office/drawing/2017/decorative" val="1"/>
              </a:ext>
            </a:extLst>
          </p:cNvPr>
          <p:cNvSpPr/>
          <p:nvPr/>
        </p:nvSpPr>
        <p:spPr>
          <a:xfrm>
            <a:off x="5387741" y="4261300"/>
            <a:ext cx="4800600" cy="1143000"/>
          </a:xfrm>
          <a:prstGeom prst="round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F5791C07-F7AC-9315-A8A6-9C30D8B54E20}"/>
              </a:ext>
            </a:extLst>
          </p:cNvPr>
          <p:cNvSpPr txBox="1"/>
          <p:nvPr/>
        </p:nvSpPr>
        <p:spPr>
          <a:xfrm>
            <a:off x="5515622" y="4540412"/>
            <a:ext cx="4544837" cy="584775"/>
          </a:xfrm>
          <a:prstGeom prst="rect">
            <a:avLst/>
          </a:prstGeom>
          <a:noFill/>
        </p:spPr>
        <p:txBody>
          <a:bodyPr wrap="square">
            <a:spAutoFit/>
          </a:bodyPr>
          <a:lstStyle/>
          <a:p>
            <a:pPr algn="ctr"/>
            <a:r>
              <a:rPr lang="en-US" sz="3200" b="1" dirty="0">
                <a:solidFill>
                  <a:schemeClr val="bg1"/>
                </a:solidFill>
                <a:hlinkClick r:id="rId4">
                  <a:extLst>
                    <a:ext uri="{A12FA001-AC4F-418D-AE19-62706E023703}">
                      <ahyp:hlinkClr xmlns:ahyp="http://schemas.microsoft.com/office/drawing/2018/hyperlinkcolor" val="tx"/>
                    </a:ext>
                  </a:extLst>
                </a:hlinkClick>
              </a:rPr>
              <a:t>acl.gov/ICC-Aging</a:t>
            </a:r>
            <a:endParaRPr lang="en-US" sz="3200" b="1" dirty="0">
              <a:solidFill>
                <a:schemeClr val="bg1"/>
              </a:solidFill>
            </a:endParaRPr>
          </a:p>
        </p:txBody>
      </p:sp>
      <p:cxnSp>
        <p:nvCxnSpPr>
          <p:cNvPr id="2" name="Straight Connector 1">
            <a:extLst>
              <a:ext uri="{FF2B5EF4-FFF2-40B4-BE49-F238E27FC236}">
                <a16:creationId xmlns:a16="http://schemas.microsoft.com/office/drawing/2014/main" id="{412B84D1-E632-7C0F-C1FD-493D4409A84A}"/>
              </a:ext>
              <a:ext uri="{C183D7F6-B498-43B3-948B-1728B52AA6E4}">
                <adec:decorative xmlns:adec="http://schemas.microsoft.com/office/drawing/2017/decorative" val="1"/>
              </a:ext>
            </a:extLst>
          </p:cNvPr>
          <p:cNvCxnSpPr>
            <a:cxnSpLocks/>
          </p:cNvCxnSpPr>
          <p:nvPr/>
        </p:nvCxnSpPr>
        <p:spPr>
          <a:xfrm>
            <a:off x="500764" y="851797"/>
            <a:ext cx="1752600" cy="0"/>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0659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196A8-2F17-5A92-52D9-91D58C15458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99F5D86-8A86-C544-7F12-35670DA96C60}"/>
              </a:ext>
            </a:extLst>
          </p:cNvPr>
          <p:cNvSpPr>
            <a:spLocks noGrp="1"/>
          </p:cNvSpPr>
          <p:nvPr>
            <p:ph type="title"/>
          </p:nvPr>
        </p:nvSpPr>
        <p:spPr>
          <a:xfrm>
            <a:off x="462139" y="230461"/>
            <a:ext cx="6142195" cy="568228"/>
          </a:xfrm>
        </p:spPr>
        <p:txBody>
          <a:bodyPr>
            <a:noAutofit/>
          </a:bodyPr>
          <a:lstStyle/>
          <a:p>
            <a:r>
              <a:rPr lang="en-US" sz="2700" dirty="0">
                <a:solidFill>
                  <a:schemeClr val="tx1"/>
                </a:solidFill>
                <a:latin typeface="Avenir Next LT Pro" panose="020B0504020202020204" pitchFamily="34" charset="0"/>
              </a:rPr>
              <a:t>Be Part of the Pro-Aging Dialogue </a:t>
            </a:r>
          </a:p>
        </p:txBody>
      </p:sp>
      <p:sp>
        <p:nvSpPr>
          <p:cNvPr id="6" name="Rectangle 5">
            <a:extLst>
              <a:ext uri="{FF2B5EF4-FFF2-40B4-BE49-F238E27FC236}">
                <a16:creationId xmlns:a16="http://schemas.microsoft.com/office/drawing/2014/main" id="{8CD0B643-B766-7485-2AB8-C8B26A8A94BB}"/>
              </a:ext>
            </a:extLst>
          </p:cNvPr>
          <p:cNvSpPr/>
          <p:nvPr/>
        </p:nvSpPr>
        <p:spPr>
          <a:xfrm>
            <a:off x="1304803" y="1207604"/>
            <a:ext cx="9582394" cy="16764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r>
              <a:rPr lang="en-US" sz="1800" i="1" baseline="0">
                <a:solidFill>
                  <a:schemeClr val="tx1"/>
                </a:solidFill>
                <a:latin typeface="Avenir Next LT Pro"/>
              </a:rPr>
              <a:t>The Strategic Framework also seeks to break the patterns of ageism and ableism that serve as preventable barriers to older adults thriving in their communities. </a:t>
            </a:r>
          </a:p>
          <a:p>
            <a:endParaRPr lang="en-US" i="1">
              <a:solidFill>
                <a:schemeClr val="tx1"/>
              </a:solidFill>
              <a:latin typeface="Avenir Next LT Pro"/>
            </a:endParaRPr>
          </a:p>
          <a:p>
            <a:r>
              <a:rPr lang="en-US" sz="1800" i="1" baseline="0">
                <a:solidFill>
                  <a:schemeClr val="tx1"/>
                </a:solidFill>
                <a:latin typeface="Avenir Next LT Pro"/>
              </a:rPr>
              <a:t>It is intended to spark dialogue and innovation and provide a foundation for developing a national plan on aging for systems change to ensure that all Americans can age well and thrive throughout their lives.</a:t>
            </a:r>
            <a:r>
              <a:rPr lang="en-US" sz="1800">
                <a:solidFill>
                  <a:schemeClr val="tx1"/>
                </a:solidFill>
                <a:latin typeface="Avenir Next LT Pro"/>
                <a:ea typeface="Avenir Next LT Pro"/>
                <a:cs typeface="Avenir Next LT Pro"/>
              </a:rPr>
              <a:t>​</a:t>
            </a:r>
            <a:endParaRPr lang="en-US">
              <a:solidFill>
                <a:schemeClr val="tx1"/>
              </a:solidFill>
            </a:endParaRPr>
          </a:p>
        </p:txBody>
      </p:sp>
      <p:sp>
        <p:nvSpPr>
          <p:cNvPr id="14" name="Rectangle 13">
            <a:extLst>
              <a:ext uri="{FF2B5EF4-FFF2-40B4-BE49-F238E27FC236}">
                <a16:creationId xmlns:a16="http://schemas.microsoft.com/office/drawing/2014/main" id="{5C20198E-57D0-3A75-5857-9A22952BB5BA}"/>
              </a:ext>
              <a:ext uri="{C183D7F6-B498-43B3-948B-1728B52AA6E4}">
                <adec:decorative xmlns:adec="http://schemas.microsoft.com/office/drawing/2017/decorative" val="1"/>
              </a:ext>
            </a:extLst>
          </p:cNvPr>
          <p:cNvSpPr/>
          <p:nvPr/>
        </p:nvSpPr>
        <p:spPr>
          <a:xfrm>
            <a:off x="6604334" y="3317897"/>
            <a:ext cx="5254930" cy="1902251"/>
          </a:xfrm>
          <a:prstGeom prst="rect">
            <a:avLst/>
          </a:prstGeom>
          <a:solidFill>
            <a:srgbClr val="043F73"/>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75F5CF9-FD44-7903-22BB-BD6352B47562}"/>
              </a:ext>
              <a:ext uri="{C183D7F6-B498-43B3-948B-1728B52AA6E4}">
                <adec:decorative xmlns:adec="http://schemas.microsoft.com/office/drawing/2017/decorative" val="1"/>
              </a:ext>
            </a:extLst>
          </p:cNvPr>
          <p:cNvSpPr/>
          <p:nvPr/>
        </p:nvSpPr>
        <p:spPr>
          <a:xfrm>
            <a:off x="703525" y="3317897"/>
            <a:ext cx="5254933" cy="1902251"/>
          </a:xfrm>
          <a:prstGeom prst="rect">
            <a:avLst/>
          </a:prstGeom>
          <a:solidFill>
            <a:srgbClr val="C00000"/>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5F5F418-BC96-3802-2157-131E2ACB72F5}"/>
              </a:ext>
            </a:extLst>
          </p:cNvPr>
          <p:cNvSpPr txBox="1"/>
          <p:nvPr/>
        </p:nvSpPr>
        <p:spPr>
          <a:xfrm>
            <a:off x="645987" y="3570936"/>
            <a:ext cx="4941507" cy="1200329"/>
          </a:xfrm>
          <a:prstGeom prst="rect">
            <a:avLst/>
          </a:prstGeom>
          <a:noFill/>
        </p:spPr>
        <p:txBody>
          <a:bodyPr wrap="square" lIns="91440" tIns="45720" rIns="91440" bIns="45720" rtlCol="0" anchor="t">
            <a:spAutoFit/>
          </a:bodyPr>
          <a:lstStyle/>
          <a:p>
            <a:pPr algn="ctr"/>
            <a:r>
              <a:rPr lang="en-US" b="1" dirty="0">
                <a:solidFill>
                  <a:schemeClr val="bg1"/>
                </a:solidFill>
                <a:latin typeface="Avenir Next LT Pro"/>
              </a:rPr>
              <a:t>Participate in the Aging in the United States input process hosted by the National Plan on Aging Community Engagement Collaborative. </a:t>
            </a:r>
            <a:endParaRPr lang="en-US" b="1" dirty="0">
              <a:solidFill>
                <a:schemeClr val="bg1"/>
              </a:solidFill>
            </a:endParaRPr>
          </a:p>
        </p:txBody>
      </p:sp>
      <p:grpSp>
        <p:nvGrpSpPr>
          <p:cNvPr id="8" name="Group 7" descr="westhealth.org/nationalplanonagingsurvey">
            <a:extLst>
              <a:ext uri="{FF2B5EF4-FFF2-40B4-BE49-F238E27FC236}">
                <a16:creationId xmlns:a16="http://schemas.microsoft.com/office/drawing/2014/main" id="{BA5A5574-5F52-698F-A83F-B80D4C913436}"/>
              </a:ext>
            </a:extLst>
          </p:cNvPr>
          <p:cNvGrpSpPr/>
          <p:nvPr/>
        </p:nvGrpSpPr>
        <p:grpSpPr>
          <a:xfrm>
            <a:off x="416223" y="4954483"/>
            <a:ext cx="5829537" cy="592896"/>
            <a:chOff x="416223" y="4956947"/>
            <a:chExt cx="5829537" cy="592896"/>
          </a:xfrm>
        </p:grpSpPr>
        <p:sp>
          <p:nvSpPr>
            <p:cNvPr id="18" name="Rectangle 17">
              <a:extLst>
                <a:ext uri="{FF2B5EF4-FFF2-40B4-BE49-F238E27FC236}">
                  <a16:creationId xmlns:a16="http://schemas.microsoft.com/office/drawing/2014/main" id="{F83B636C-1103-3FBF-2972-F050EB8D2FDF}"/>
                </a:ext>
              </a:extLst>
            </p:cNvPr>
            <p:cNvSpPr/>
            <p:nvPr/>
          </p:nvSpPr>
          <p:spPr>
            <a:xfrm>
              <a:off x="416224" y="4956947"/>
              <a:ext cx="5829536" cy="59289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F5791C07-F7AC-9315-A8A6-9C30D8B54E20}"/>
                </a:ext>
              </a:extLst>
            </p:cNvPr>
            <p:cNvSpPr txBox="1"/>
            <p:nvPr/>
          </p:nvSpPr>
          <p:spPr>
            <a:xfrm>
              <a:off x="416223" y="5053340"/>
              <a:ext cx="5821305" cy="400110"/>
            </a:xfrm>
            <a:prstGeom prst="rect">
              <a:avLst/>
            </a:prstGeom>
            <a:noFill/>
          </p:spPr>
          <p:txBody>
            <a:bodyPr wrap="square">
              <a:spAutoFit/>
            </a:bodyPr>
            <a:lstStyle/>
            <a:p>
              <a:pPr algn="ctr"/>
              <a:r>
                <a:rPr lang="en-US" sz="2000" b="1" dirty="0">
                  <a:hlinkClick r:id="rId3">
                    <a:extLst>
                      <a:ext uri="{A12FA001-AC4F-418D-AE19-62706E023703}">
                        <ahyp:hlinkClr xmlns:ahyp="http://schemas.microsoft.com/office/drawing/2018/hyperlinkcolor" val="tx"/>
                      </a:ext>
                    </a:extLst>
                  </a:hlinkClick>
                </a:rPr>
                <a:t>westhealth.org/</a:t>
              </a:r>
              <a:r>
                <a:rPr lang="en-US" sz="2000" b="1" dirty="0" err="1">
                  <a:hlinkClick r:id="rId3">
                    <a:extLst>
                      <a:ext uri="{A12FA001-AC4F-418D-AE19-62706E023703}">
                        <ahyp:hlinkClr xmlns:ahyp="http://schemas.microsoft.com/office/drawing/2018/hyperlinkcolor" val="tx"/>
                      </a:ext>
                    </a:extLst>
                  </a:hlinkClick>
                </a:rPr>
                <a:t>nationalplanonagingsurvey</a:t>
              </a:r>
              <a:endParaRPr lang="en-US" sz="2000" b="1" dirty="0"/>
            </a:p>
          </p:txBody>
        </p:sp>
      </p:grpSp>
      <p:cxnSp>
        <p:nvCxnSpPr>
          <p:cNvPr id="2" name="Straight Connector 1">
            <a:extLst>
              <a:ext uri="{FF2B5EF4-FFF2-40B4-BE49-F238E27FC236}">
                <a16:creationId xmlns:a16="http://schemas.microsoft.com/office/drawing/2014/main" id="{2AD6A3DD-33EA-5304-952A-C9F16B257BAD}"/>
              </a:ext>
              <a:ext uri="{C183D7F6-B498-43B3-948B-1728B52AA6E4}">
                <adec:decorative xmlns:adec="http://schemas.microsoft.com/office/drawing/2017/decorative" val="1"/>
              </a:ext>
            </a:extLst>
          </p:cNvPr>
          <p:cNvCxnSpPr>
            <a:cxnSpLocks/>
          </p:cNvCxnSpPr>
          <p:nvPr/>
        </p:nvCxnSpPr>
        <p:spPr>
          <a:xfrm>
            <a:off x="466381" y="890298"/>
            <a:ext cx="17526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1C0AE233-0064-6947-812A-7E77A199E559}"/>
              </a:ext>
            </a:extLst>
          </p:cNvPr>
          <p:cNvSpPr txBox="1"/>
          <p:nvPr/>
        </p:nvSpPr>
        <p:spPr>
          <a:xfrm>
            <a:off x="6758539" y="3754154"/>
            <a:ext cx="4946519" cy="1200329"/>
          </a:xfrm>
          <a:prstGeom prst="rect">
            <a:avLst/>
          </a:prstGeom>
          <a:noFill/>
        </p:spPr>
        <p:txBody>
          <a:bodyPr wrap="square" lIns="91440" tIns="45720" rIns="91440" bIns="45720" rtlCol="0" anchor="t">
            <a:spAutoFit/>
          </a:bodyPr>
          <a:lstStyle/>
          <a:p>
            <a:pPr algn="ctr"/>
            <a:r>
              <a:rPr lang="en-US" b="1" dirty="0">
                <a:solidFill>
                  <a:schemeClr val="bg1"/>
                </a:solidFill>
                <a:latin typeface="Avenir Next LT Pro"/>
              </a:rPr>
              <a:t>Consider how you or your organization can help to break down patterns of ageism and ableism. </a:t>
            </a:r>
            <a:endParaRPr lang="en-US" b="1" dirty="0">
              <a:solidFill>
                <a:schemeClr val="bg1"/>
              </a:solidFill>
            </a:endParaRPr>
          </a:p>
          <a:p>
            <a:endParaRPr lang="en-US" dirty="0"/>
          </a:p>
        </p:txBody>
      </p:sp>
      <p:grpSp>
        <p:nvGrpSpPr>
          <p:cNvPr id="3" name="Group 2" descr="https://www.reframingaging.org/">
            <a:extLst>
              <a:ext uri="{FF2B5EF4-FFF2-40B4-BE49-F238E27FC236}">
                <a16:creationId xmlns:a16="http://schemas.microsoft.com/office/drawing/2014/main" id="{D0D18064-52AD-990A-239E-31E169335CD8}"/>
              </a:ext>
            </a:extLst>
          </p:cNvPr>
          <p:cNvGrpSpPr/>
          <p:nvPr/>
        </p:nvGrpSpPr>
        <p:grpSpPr>
          <a:xfrm>
            <a:off x="6969001" y="4954483"/>
            <a:ext cx="4525596" cy="592896"/>
            <a:chOff x="7333666" y="4954483"/>
            <a:chExt cx="4525596" cy="592896"/>
          </a:xfrm>
        </p:grpSpPr>
        <p:sp>
          <p:nvSpPr>
            <p:cNvPr id="19" name="Rectangle 18">
              <a:extLst>
                <a:ext uri="{FF2B5EF4-FFF2-40B4-BE49-F238E27FC236}">
                  <a16:creationId xmlns:a16="http://schemas.microsoft.com/office/drawing/2014/main" id="{366E848F-B15E-CBE6-C33A-59693F3CFD95}"/>
                </a:ext>
              </a:extLst>
            </p:cNvPr>
            <p:cNvSpPr/>
            <p:nvPr/>
          </p:nvSpPr>
          <p:spPr>
            <a:xfrm>
              <a:off x="7341897" y="4954483"/>
              <a:ext cx="4517365" cy="59289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D64F04C-1C1C-40D0-C0F3-2F1BEBAF7476}"/>
                </a:ext>
              </a:extLst>
            </p:cNvPr>
            <p:cNvSpPr txBox="1"/>
            <p:nvPr/>
          </p:nvSpPr>
          <p:spPr>
            <a:xfrm>
              <a:off x="7333666" y="5050876"/>
              <a:ext cx="4525596" cy="400110"/>
            </a:xfrm>
            <a:prstGeom prst="rect">
              <a:avLst/>
            </a:prstGeom>
            <a:noFill/>
          </p:spPr>
          <p:txBody>
            <a:bodyPr wrap="square">
              <a:spAutoFit/>
            </a:bodyPr>
            <a:lstStyle/>
            <a:p>
              <a:pPr algn="ctr"/>
              <a:r>
                <a:rPr lang="en-US" sz="2000" b="1" dirty="0">
                  <a:hlinkClick r:id="rId4">
                    <a:extLst>
                      <a:ext uri="{A12FA001-AC4F-418D-AE19-62706E023703}">
                        <ahyp:hlinkClr xmlns:ahyp="http://schemas.microsoft.com/office/drawing/2018/hyperlinkcolor" val="tx"/>
                      </a:ext>
                    </a:extLst>
                  </a:hlinkClick>
                </a:rPr>
                <a:t>https://www.reframingaging.org/ </a:t>
              </a:r>
              <a:endParaRPr lang="en-US" sz="2000" b="1" dirty="0"/>
            </a:p>
          </p:txBody>
        </p:sp>
      </p:grpSp>
    </p:spTree>
    <p:extLst>
      <p:ext uri="{BB962C8B-B14F-4D97-AF65-F5344CB8AC3E}">
        <p14:creationId xmlns:p14="http://schemas.microsoft.com/office/powerpoint/2010/main" val="818943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C203-0275-8CDA-D79A-671D15E7DEFB}"/>
              </a:ext>
            </a:extLst>
          </p:cNvPr>
          <p:cNvSpPr>
            <a:spLocks noGrp="1"/>
          </p:cNvSpPr>
          <p:nvPr>
            <p:ph type="title"/>
          </p:nvPr>
        </p:nvSpPr>
        <p:spPr/>
        <p:txBody>
          <a:bodyPr/>
          <a:lstStyle/>
          <a:p>
            <a:r>
              <a:rPr lang="en-US" b="1">
                <a:latin typeface="Avenir Next LT Pro" panose="020B0504020202020204" pitchFamily="34" charset="0"/>
              </a:rPr>
              <a:t>Thank you!</a:t>
            </a:r>
          </a:p>
        </p:txBody>
      </p:sp>
    </p:spTree>
    <p:extLst>
      <p:ext uri="{BB962C8B-B14F-4D97-AF65-F5344CB8AC3E}">
        <p14:creationId xmlns:p14="http://schemas.microsoft.com/office/powerpoint/2010/main" val="817736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8F784-0FEE-4122-1322-CFBF238E53D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4A374F-DE0E-6BA6-BCEF-01052C9BA647}"/>
              </a:ext>
            </a:extLst>
          </p:cNvPr>
          <p:cNvSpPr>
            <a:spLocks noGrp="1"/>
          </p:cNvSpPr>
          <p:nvPr>
            <p:ph type="title" idx="4294967295"/>
          </p:nvPr>
        </p:nvSpPr>
        <p:spPr>
          <a:xfrm>
            <a:off x="349011" y="257893"/>
            <a:ext cx="3624667" cy="580735"/>
          </a:xfrm>
        </p:spPr>
        <p:txBody>
          <a:bodyPr>
            <a:normAutofit/>
          </a:bodyPr>
          <a:lstStyle/>
          <a:p>
            <a:r>
              <a:rPr lang="en-US" sz="2700" b="1" dirty="0">
                <a:solidFill>
                  <a:schemeClr val="bg1"/>
                </a:solidFill>
                <a:latin typeface="Avenir Next LT Pro" panose="020B0504020202020204" pitchFamily="34" charset="0"/>
              </a:rPr>
              <a:t>Today’s Presenters</a:t>
            </a:r>
          </a:p>
        </p:txBody>
      </p:sp>
      <p:pic>
        <p:nvPicPr>
          <p:cNvPr id="1026" name="Picture 2" descr="Headshot of Alison Barkoff, with an American flag in the background. Alison has short, curly, brown hair. Alison is wearing a black blazer with a white blouse.">
            <a:extLst>
              <a:ext uri="{FF2B5EF4-FFF2-40B4-BE49-F238E27FC236}">
                <a16:creationId xmlns:a16="http://schemas.microsoft.com/office/drawing/2014/main" id="{CBB89452-475C-C2FA-59BE-BAFAB58471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72" t="14182" r="7801" b="29093"/>
          <a:stretch/>
        </p:blipFill>
        <p:spPr bwMode="auto">
          <a:xfrm>
            <a:off x="146565" y="1810558"/>
            <a:ext cx="2014780" cy="1981200"/>
          </a:xfrm>
          <a:prstGeom prst="flowChartConnector">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DAFFE61-1595-81D1-EE1D-3D3172154CC3}"/>
              </a:ext>
            </a:extLst>
          </p:cNvPr>
          <p:cNvSpPr txBox="1"/>
          <p:nvPr/>
        </p:nvSpPr>
        <p:spPr>
          <a:xfrm>
            <a:off x="67561" y="3867530"/>
            <a:ext cx="2194560" cy="1600438"/>
          </a:xfrm>
          <a:prstGeom prst="rect">
            <a:avLst/>
          </a:prstGeom>
          <a:noFill/>
        </p:spPr>
        <p:txBody>
          <a:bodyPr wrap="square" rtlCol="0">
            <a:spAutoFit/>
          </a:bodyPr>
          <a:lstStyle/>
          <a:p>
            <a:pPr algn="ctr"/>
            <a:r>
              <a:rPr lang="en-US" b="1" dirty="0">
                <a:solidFill>
                  <a:schemeClr val="accent6"/>
                </a:solidFill>
                <a:latin typeface="Avenir Next LT Pro" panose="020B0504020202020204" pitchFamily="34" charset="0"/>
                <a:cs typeface="Arial"/>
                <a:sym typeface="Arial"/>
              </a:rPr>
              <a:t>Alison </a:t>
            </a:r>
            <a:r>
              <a:rPr lang="en-US" b="1" dirty="0" err="1">
                <a:solidFill>
                  <a:schemeClr val="accent6"/>
                </a:solidFill>
                <a:latin typeface="Avenir Next LT Pro" panose="020B0504020202020204" pitchFamily="34" charset="0"/>
                <a:cs typeface="Arial"/>
                <a:sym typeface="Arial"/>
              </a:rPr>
              <a:t>Barkoff</a:t>
            </a:r>
            <a:endParaRPr lang="en-US" b="1" dirty="0">
              <a:solidFill>
                <a:schemeClr val="accent6"/>
              </a:solidFill>
              <a:latin typeface="Avenir Next LT Pro" panose="020B0504020202020204" pitchFamily="34" charset="0"/>
              <a:cs typeface="Arial"/>
              <a:sym typeface="Arial"/>
            </a:endParaRPr>
          </a:p>
          <a:p>
            <a:pPr algn="ctr"/>
            <a:r>
              <a:rPr lang="en-US" sz="1600" dirty="0">
                <a:solidFill>
                  <a:schemeClr val="accent6"/>
                </a:solidFill>
                <a:latin typeface="Avenir Next LT Pro" panose="020B0504020202020204" pitchFamily="34" charset="0"/>
                <a:cs typeface="Arial"/>
                <a:sym typeface="Arial"/>
              </a:rPr>
              <a:t>Performing the duties of the ACL Administrator and the Assistant Secretary for Aging </a:t>
            </a:r>
          </a:p>
        </p:txBody>
      </p:sp>
      <p:pic>
        <p:nvPicPr>
          <p:cNvPr id="9" name="Picture 2" descr="Headshot of Kelly Cronin, with an American flag in the background. Kelly has glasses on, blonde shoulder length hair, and a black blazer with a dark blue blouse.">
            <a:extLst>
              <a:ext uri="{FF2B5EF4-FFF2-40B4-BE49-F238E27FC236}">
                <a16:creationId xmlns:a16="http://schemas.microsoft.com/office/drawing/2014/main" id="{6341A329-B80B-D1FB-BEA9-DF06FA85B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33" b="833"/>
          <a:stretch/>
        </p:blipFill>
        <p:spPr bwMode="auto">
          <a:xfrm>
            <a:off x="2626269" y="1810558"/>
            <a:ext cx="2014780" cy="1981200"/>
          </a:xfrm>
          <a:prstGeom prst="flowChartConnector">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F14429A-69AB-EA89-1951-8488EFF97DAF}"/>
              </a:ext>
            </a:extLst>
          </p:cNvPr>
          <p:cNvSpPr txBox="1"/>
          <p:nvPr/>
        </p:nvSpPr>
        <p:spPr>
          <a:xfrm>
            <a:off x="2454106" y="3900123"/>
            <a:ext cx="2194560" cy="1354217"/>
          </a:xfrm>
          <a:prstGeom prst="rect">
            <a:avLst/>
          </a:prstGeom>
          <a:noFill/>
        </p:spPr>
        <p:txBody>
          <a:bodyPr wrap="square" rtlCol="0">
            <a:spAutoFit/>
          </a:bodyPr>
          <a:lstStyle/>
          <a:p>
            <a:pPr algn="ctr"/>
            <a:r>
              <a:rPr lang="en-US" b="1">
                <a:solidFill>
                  <a:schemeClr val="accent6"/>
                </a:solidFill>
                <a:latin typeface="Avenir Next LT Pro" panose="020B0504020202020204" pitchFamily="34" charset="0"/>
                <a:cs typeface="Arial"/>
                <a:sym typeface="Arial"/>
              </a:rPr>
              <a:t>Kelly Cronin</a:t>
            </a:r>
          </a:p>
          <a:p>
            <a:pPr algn="ctr"/>
            <a:r>
              <a:rPr lang="en-US" sz="1600">
                <a:solidFill>
                  <a:schemeClr val="accent6"/>
                </a:solidFill>
                <a:latin typeface="Avenir Next LT Pro" panose="020B0504020202020204" pitchFamily="34" charset="0"/>
                <a:cs typeface="Arial"/>
                <a:sym typeface="Arial"/>
              </a:rPr>
              <a:t>ACL</a:t>
            </a:r>
          </a:p>
          <a:p>
            <a:pPr algn="ctr"/>
            <a:r>
              <a:rPr lang="en-US" sz="1600">
                <a:solidFill>
                  <a:schemeClr val="accent6"/>
                </a:solidFill>
                <a:latin typeface="Avenir Next LT Pro" panose="020B0504020202020204" pitchFamily="34" charset="0"/>
                <a:cs typeface="Arial"/>
                <a:sym typeface="Arial"/>
              </a:rPr>
              <a:t>Deputy Administrator for Innovation and Partnership</a:t>
            </a:r>
          </a:p>
        </p:txBody>
      </p:sp>
      <p:pic>
        <p:nvPicPr>
          <p:cNvPr id="10" name="Picture 2" descr="Headshot of Emily Rosenoff, with greenery in the background. Emily has medium length, dark blond, curly hair. Emily is wearing a black blazer with a light blue blouse underneath.">
            <a:extLst>
              <a:ext uri="{FF2B5EF4-FFF2-40B4-BE49-F238E27FC236}">
                <a16:creationId xmlns:a16="http://schemas.microsoft.com/office/drawing/2014/main" id="{B6D0A787-9F11-18E8-9925-E1D0A68F0F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970" b="7970"/>
          <a:stretch/>
        </p:blipFill>
        <p:spPr bwMode="auto">
          <a:xfrm>
            <a:off x="5095087" y="1810558"/>
            <a:ext cx="2014780" cy="1981200"/>
          </a:xfrm>
          <a:prstGeom prst="flowChartConnector">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6359F71-7912-B448-226B-719AF54513A6}"/>
              </a:ext>
            </a:extLst>
          </p:cNvPr>
          <p:cNvSpPr txBox="1"/>
          <p:nvPr/>
        </p:nvSpPr>
        <p:spPr>
          <a:xfrm>
            <a:off x="4916905" y="3888094"/>
            <a:ext cx="2194560" cy="1600438"/>
          </a:xfrm>
          <a:prstGeom prst="rect">
            <a:avLst/>
          </a:prstGeom>
          <a:noFill/>
        </p:spPr>
        <p:txBody>
          <a:bodyPr wrap="square" rtlCol="0">
            <a:spAutoFit/>
          </a:bodyPr>
          <a:lstStyle/>
          <a:p>
            <a:pPr algn="ctr"/>
            <a:r>
              <a:rPr lang="en-US" b="1">
                <a:solidFill>
                  <a:schemeClr val="accent6"/>
                </a:solidFill>
                <a:latin typeface="Avenir Next LT Pro" panose="020B0504020202020204" pitchFamily="34" charset="0"/>
                <a:cs typeface="Arial"/>
                <a:sym typeface="Arial"/>
              </a:rPr>
              <a:t>Emily Rosenoff</a:t>
            </a:r>
          </a:p>
          <a:p>
            <a:pPr algn="ctr"/>
            <a:r>
              <a:rPr lang="en-US" sz="1600">
                <a:solidFill>
                  <a:schemeClr val="accent6"/>
                </a:solidFill>
                <a:latin typeface="Avenir Next LT Pro" panose="020B0504020202020204" pitchFamily="34" charset="0"/>
                <a:cs typeface="Arial"/>
                <a:sym typeface="Arial"/>
              </a:rPr>
              <a:t>ASPE</a:t>
            </a:r>
          </a:p>
          <a:p>
            <a:pPr algn="ctr"/>
            <a:r>
              <a:rPr lang="en-US" sz="1600">
                <a:solidFill>
                  <a:schemeClr val="accent6"/>
                </a:solidFill>
                <a:latin typeface="Avenir Next LT Pro" panose="020B0504020202020204" pitchFamily="34" charset="0"/>
                <a:cs typeface="Arial"/>
                <a:sym typeface="Arial"/>
              </a:rPr>
              <a:t> Director for the Division of Long-Term Services and Supports Policy.</a:t>
            </a:r>
          </a:p>
        </p:txBody>
      </p:sp>
      <p:pic>
        <p:nvPicPr>
          <p:cNvPr id="11" name="Picture 2" descr="Headshot of Vicki Gottlich, with an American flag in the background. Vicki has short, white hair with purple tips. Vicky is wearing a black blazer with a patterned blouse underneath.">
            <a:extLst>
              <a:ext uri="{FF2B5EF4-FFF2-40B4-BE49-F238E27FC236}">
                <a16:creationId xmlns:a16="http://schemas.microsoft.com/office/drawing/2014/main" id="{3DC10961-B7F4-95DB-2AFB-DCF1C7580FA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35" t="8084" r="-1035" b="26294"/>
          <a:stretch/>
        </p:blipFill>
        <p:spPr bwMode="auto">
          <a:xfrm>
            <a:off x="7563905" y="1810558"/>
            <a:ext cx="2014780" cy="1981200"/>
          </a:xfrm>
          <a:prstGeom prst="flowChartConnector">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B034F33-E53A-2CD7-0DDB-7B073A6D831D}"/>
              </a:ext>
            </a:extLst>
          </p:cNvPr>
          <p:cNvSpPr txBox="1"/>
          <p:nvPr/>
        </p:nvSpPr>
        <p:spPr>
          <a:xfrm>
            <a:off x="7436687" y="3900123"/>
            <a:ext cx="2194560" cy="1354217"/>
          </a:xfrm>
          <a:prstGeom prst="rect">
            <a:avLst/>
          </a:prstGeom>
          <a:noFill/>
        </p:spPr>
        <p:txBody>
          <a:bodyPr wrap="square" rtlCol="0">
            <a:spAutoFit/>
          </a:bodyPr>
          <a:lstStyle/>
          <a:p>
            <a:pPr algn="ctr"/>
            <a:r>
              <a:rPr lang="en-US" b="1">
                <a:solidFill>
                  <a:schemeClr val="accent6"/>
                </a:solidFill>
                <a:latin typeface="Avenir Next LT Pro" panose="020B0504020202020204" pitchFamily="34" charset="0"/>
                <a:cs typeface="Arial"/>
                <a:sym typeface="Arial"/>
              </a:rPr>
              <a:t>Vicki Gottlich</a:t>
            </a:r>
          </a:p>
          <a:p>
            <a:pPr algn="ctr"/>
            <a:r>
              <a:rPr lang="en-US" sz="1600">
                <a:solidFill>
                  <a:schemeClr val="accent6"/>
                </a:solidFill>
                <a:latin typeface="Avenir Next LT Pro" panose="020B0504020202020204" pitchFamily="34" charset="0"/>
                <a:cs typeface="Arial"/>
                <a:sym typeface="Arial"/>
              </a:rPr>
              <a:t>ACL</a:t>
            </a:r>
          </a:p>
          <a:p>
            <a:pPr algn="ctr"/>
            <a:r>
              <a:rPr lang="en-US" sz="1600">
                <a:solidFill>
                  <a:schemeClr val="accent6"/>
                </a:solidFill>
                <a:latin typeface="Avenir Next LT Pro" panose="020B0504020202020204" pitchFamily="34" charset="0"/>
                <a:cs typeface="Arial"/>
                <a:sym typeface="Arial"/>
              </a:rPr>
              <a:t>Deputy Administrator for Policy and Evaluation</a:t>
            </a:r>
          </a:p>
        </p:txBody>
      </p:sp>
      <p:pic>
        <p:nvPicPr>
          <p:cNvPr id="12" name="Picture 2" descr="Headshot of Kari Benson, with an American flag in the background. Kari is wearing glasses and a black blazer with a dark blue blouse. Kari has short, straight, brown hair.">
            <a:extLst>
              <a:ext uri="{FF2B5EF4-FFF2-40B4-BE49-F238E27FC236}">
                <a16:creationId xmlns:a16="http://schemas.microsoft.com/office/drawing/2014/main" id="{25102181-B245-AB66-7A75-5EA6294089A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586" t="7724" r="1657" b="30157"/>
          <a:stretch/>
        </p:blipFill>
        <p:spPr bwMode="auto">
          <a:xfrm>
            <a:off x="10032723" y="1810558"/>
            <a:ext cx="2014780" cy="1981200"/>
          </a:xfrm>
          <a:prstGeom prst="flowChartConnector">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11C62CA-5E18-BE19-409A-6D867D336C58}"/>
              </a:ext>
            </a:extLst>
          </p:cNvPr>
          <p:cNvSpPr txBox="1"/>
          <p:nvPr/>
        </p:nvSpPr>
        <p:spPr>
          <a:xfrm>
            <a:off x="9921240" y="3900123"/>
            <a:ext cx="2194560" cy="1323439"/>
          </a:xfrm>
          <a:prstGeom prst="rect">
            <a:avLst/>
          </a:prstGeom>
          <a:noFill/>
        </p:spPr>
        <p:txBody>
          <a:bodyPr wrap="square" lIns="91440" tIns="45720" rIns="91440" bIns="45720" rtlCol="0" anchor="t">
            <a:spAutoFit/>
          </a:bodyPr>
          <a:lstStyle/>
          <a:p>
            <a:pPr algn="ctr"/>
            <a:r>
              <a:rPr lang="en-US" sz="1600" b="1">
                <a:solidFill>
                  <a:schemeClr val="accent6"/>
                </a:solidFill>
                <a:latin typeface="Avenir Next LT Pro"/>
                <a:cs typeface="Arial"/>
                <a:sym typeface="Arial"/>
              </a:rPr>
              <a:t>Kari Benson</a:t>
            </a:r>
          </a:p>
          <a:p>
            <a:pPr algn="ctr"/>
            <a:r>
              <a:rPr lang="en-US" sz="1600">
                <a:solidFill>
                  <a:schemeClr val="accent6"/>
                </a:solidFill>
                <a:latin typeface="Avenir Next LT Pro"/>
                <a:cs typeface="Arial"/>
              </a:rPr>
              <a:t>ACL</a:t>
            </a:r>
            <a:endParaRPr lang="en-US" sz="1600">
              <a:solidFill>
                <a:schemeClr val="accent6"/>
              </a:solidFill>
              <a:latin typeface="Avenir Next LT Pro"/>
              <a:cs typeface="Arial"/>
              <a:sym typeface="Arial"/>
            </a:endParaRPr>
          </a:p>
          <a:p>
            <a:pPr algn="ctr"/>
            <a:r>
              <a:rPr lang="en-US" sz="1600">
                <a:solidFill>
                  <a:schemeClr val="accent6"/>
                </a:solidFill>
                <a:latin typeface="Avenir Next LT Pro"/>
                <a:cs typeface="Arial"/>
                <a:sym typeface="Arial"/>
              </a:rPr>
              <a:t>Deputy Assistant Secretary for Aging</a:t>
            </a:r>
            <a:endParaRPr lang="en-US">
              <a:solidFill>
                <a:schemeClr val="accent6"/>
              </a:solidFill>
              <a:latin typeface="Avenir Next LT Pro"/>
            </a:endParaRPr>
          </a:p>
          <a:p>
            <a:pPr algn="ctr"/>
            <a:endParaRPr lang="en-US" sz="1600">
              <a:solidFill>
                <a:schemeClr val="accent6"/>
              </a:solidFill>
              <a:latin typeface="Avenir Next LT Pro" panose="020B0504020202020204" pitchFamily="34" charset="0"/>
              <a:cs typeface="Arial"/>
              <a:sym typeface="Arial"/>
            </a:endParaRPr>
          </a:p>
        </p:txBody>
      </p:sp>
      <p:cxnSp>
        <p:nvCxnSpPr>
          <p:cNvPr id="18" name="Google Shape;377;p13">
            <a:extLst>
              <a:ext uri="{FF2B5EF4-FFF2-40B4-BE49-F238E27FC236}">
                <a16:creationId xmlns:a16="http://schemas.microsoft.com/office/drawing/2014/main" id="{7C463EEE-298D-6D46-1050-307BCB672D8D}"/>
              </a:ext>
              <a:ext uri="{C183D7F6-B498-43B3-948B-1728B52AA6E4}">
                <adec:decorative xmlns:adec="http://schemas.microsoft.com/office/drawing/2017/decorative" val="1"/>
              </a:ext>
            </a:extLst>
          </p:cNvPr>
          <p:cNvCxnSpPr/>
          <p:nvPr/>
        </p:nvCxnSpPr>
        <p:spPr>
          <a:xfrm rot="10800000" flipH="1">
            <a:off x="381000" y="914400"/>
            <a:ext cx="1951119" cy="123"/>
          </a:xfrm>
          <a:prstGeom prst="straightConnector1">
            <a:avLst/>
          </a:prstGeom>
          <a:noFill/>
          <a:ln w="57150" cap="flat" cmpd="sng">
            <a:solidFill>
              <a:schemeClr val="accent3"/>
            </a:solidFill>
            <a:prstDash val="solid"/>
            <a:miter lim="800000"/>
            <a:headEnd type="none" w="sm" len="sm"/>
            <a:tailEnd type="none" w="sm" len="sm"/>
          </a:ln>
        </p:spPr>
      </p:cxnSp>
    </p:spTree>
    <p:extLst>
      <p:ext uri="{BB962C8B-B14F-4D97-AF65-F5344CB8AC3E}">
        <p14:creationId xmlns:p14="http://schemas.microsoft.com/office/powerpoint/2010/main" val="698933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8F784-0FEE-4122-1322-CFBF238E53D1}"/>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C3AB02A5-DE6F-1620-3D24-91F896D532A0}"/>
              </a:ext>
            </a:extLst>
          </p:cNvPr>
          <p:cNvSpPr>
            <a:spLocks noGrp="1"/>
          </p:cNvSpPr>
          <p:nvPr>
            <p:ph type="title"/>
          </p:nvPr>
        </p:nvSpPr>
        <p:spPr>
          <a:xfrm>
            <a:off x="381000" y="252479"/>
            <a:ext cx="10972800" cy="838200"/>
          </a:xfrm>
        </p:spPr>
        <p:txBody>
          <a:bodyPr>
            <a:normAutofit fontScale="90000"/>
          </a:bodyPr>
          <a:lstStyle/>
          <a:p>
            <a:r>
              <a:rPr lang="en-US" sz="2800" b="1" dirty="0">
                <a:solidFill>
                  <a:srgbClr val="002060"/>
                </a:solidFill>
                <a:latin typeface="Avenir Next LT Pro" panose="020B0504020202020204" pitchFamily="34" charset="0"/>
              </a:rPr>
              <a:t>Overview: Interagency Coordinating Committee on Healthy Aging and Age Friendly Communities </a:t>
            </a:r>
          </a:p>
        </p:txBody>
      </p:sp>
      <p:sp>
        <p:nvSpPr>
          <p:cNvPr id="6" name="Rectangle 5">
            <a:extLst>
              <a:ext uri="{FF2B5EF4-FFF2-40B4-BE49-F238E27FC236}">
                <a16:creationId xmlns:a16="http://schemas.microsoft.com/office/drawing/2014/main" id="{6B6310ED-5298-6BD5-4A3E-0D0A552B7463}"/>
              </a:ext>
              <a:ext uri="{C183D7F6-B498-43B3-948B-1728B52AA6E4}">
                <adec:decorative xmlns:adec="http://schemas.microsoft.com/office/drawing/2017/decorative" val="1"/>
              </a:ext>
            </a:extLst>
          </p:cNvPr>
          <p:cNvSpPr/>
          <p:nvPr/>
        </p:nvSpPr>
        <p:spPr>
          <a:xfrm>
            <a:off x="1752600" y="1828800"/>
            <a:ext cx="8458200" cy="3463945"/>
          </a:xfrm>
          <a:prstGeom prst="rect">
            <a:avLst/>
          </a:prstGeom>
          <a:solidFill>
            <a:schemeClr val="accent5"/>
          </a:solidFill>
          <a:ln>
            <a:noFill/>
          </a:ln>
          <a:effectLst>
            <a:outerShdw blurRad="50800" dist="38100" dir="8100000" algn="tr"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3" name="Straight Connector 2">
            <a:extLst>
              <a:ext uri="{FF2B5EF4-FFF2-40B4-BE49-F238E27FC236}">
                <a16:creationId xmlns:a16="http://schemas.microsoft.com/office/drawing/2014/main" id="{85F8924F-0D40-1D0D-A1C9-A4E69FDA1419}"/>
              </a:ext>
              <a:ext uri="{C183D7F6-B498-43B3-948B-1728B52AA6E4}">
                <adec:decorative xmlns:adec="http://schemas.microsoft.com/office/drawing/2017/decorative" val="1"/>
              </a:ext>
            </a:extLst>
          </p:cNvPr>
          <p:cNvCxnSpPr>
            <a:cxnSpLocks/>
          </p:cNvCxnSpPr>
          <p:nvPr/>
        </p:nvCxnSpPr>
        <p:spPr>
          <a:xfrm>
            <a:off x="433261" y="1090679"/>
            <a:ext cx="17526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CB61871F-DCD3-7ED1-E925-A2AA16884E30}"/>
              </a:ext>
            </a:extLst>
          </p:cNvPr>
          <p:cNvSpPr txBox="1"/>
          <p:nvPr/>
        </p:nvSpPr>
        <p:spPr>
          <a:xfrm>
            <a:off x="2133600" y="2245027"/>
            <a:ext cx="7643939" cy="2631490"/>
          </a:xfrm>
          <a:prstGeom prst="rect">
            <a:avLst/>
          </a:prstGeom>
          <a:noFill/>
        </p:spPr>
        <p:txBody>
          <a:bodyPr wrap="square">
            <a:spAutoFit/>
          </a:bodyPr>
          <a:lstStyle/>
          <a:p>
            <a:pPr marL="0" marR="0" fontAlgn="base">
              <a:spcBef>
                <a:spcPts val="600"/>
              </a:spcBef>
              <a:spcAft>
                <a:spcPts val="0"/>
              </a:spcAft>
            </a:pPr>
            <a:r>
              <a:rPr lang="en-US" sz="2000" dirty="0">
                <a:effectLst/>
                <a:latin typeface="Avenir Next LT Pro" panose="020B0504020202020204" pitchFamily="34" charset="0"/>
                <a:ea typeface="Times New Roman" panose="02020603050405020304" pitchFamily="18" charset="0"/>
                <a:cs typeface="Arial" panose="020B0604020202020204" pitchFamily="34" charset="0"/>
              </a:rPr>
              <a:t>Led by the Administration for Community Living, the Interagency Coordinating Committee on Healthy Aging and Age-Friendly Communities was established under the Older Americans Act to foster coordination across the federal government and to develop a national set of recommendations on key aging issues.</a:t>
            </a:r>
          </a:p>
          <a:p>
            <a:pPr marL="0" marR="0" fontAlgn="base">
              <a:spcBef>
                <a:spcPts val="600"/>
              </a:spcBef>
              <a:spcAft>
                <a:spcPts val="0"/>
              </a:spcAft>
            </a:pPr>
            <a:r>
              <a:rPr lang="en-US" sz="2000" dirty="0">
                <a:effectLst/>
                <a:latin typeface="Avenir Next LT Pro" panose="020B0504020202020204" pitchFamily="34" charset="0"/>
                <a:ea typeface="Times New Roman" panose="02020603050405020304" pitchFamily="18" charset="0"/>
                <a:cs typeface="Arial" panose="020B0604020202020204" pitchFamily="34" charset="0"/>
              </a:rPr>
              <a:t> </a:t>
            </a:r>
            <a:endParaRPr lang="en-US" sz="2000" dirty="0">
              <a:effectLst/>
              <a:latin typeface="Avenir Next LT Pro" panose="020B0504020202020204" pitchFamily="34" charset="0"/>
              <a:ea typeface="Times New Roman" panose="02020603050405020304" pitchFamily="18" charset="0"/>
              <a:cs typeface="Times New Roman" panose="02020603050405020304" pitchFamily="18" charset="0"/>
            </a:endParaRPr>
          </a:p>
          <a:p>
            <a:r>
              <a:rPr lang="en-US" sz="2000" dirty="0">
                <a:effectLst/>
                <a:latin typeface="Avenir Next LT Pro" panose="020B0504020202020204" pitchFamily="34" charset="0"/>
                <a:ea typeface="Times New Roman" panose="02020603050405020304" pitchFamily="18" charset="0"/>
              </a:rPr>
              <a:t>As a part of the ICC, ACL convenes leaders and experts across 16 federal agencies and departments. </a:t>
            </a:r>
            <a:endParaRPr lang="en-US" sz="20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0134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8F784-0FEE-4122-1322-CFBF238E53D1}"/>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C3AB02A5-DE6F-1620-3D24-91F896D532A0}"/>
              </a:ext>
            </a:extLst>
          </p:cNvPr>
          <p:cNvSpPr>
            <a:spLocks noGrp="1"/>
          </p:cNvSpPr>
          <p:nvPr>
            <p:ph type="title"/>
          </p:nvPr>
        </p:nvSpPr>
        <p:spPr>
          <a:xfrm>
            <a:off x="381000" y="252479"/>
            <a:ext cx="10972800" cy="838200"/>
          </a:xfrm>
        </p:spPr>
        <p:txBody>
          <a:bodyPr>
            <a:normAutofit fontScale="90000"/>
          </a:bodyPr>
          <a:lstStyle/>
          <a:p>
            <a:r>
              <a:rPr lang="en-US" sz="2800" b="1" dirty="0">
                <a:solidFill>
                  <a:srgbClr val="002060"/>
                </a:solidFill>
                <a:latin typeface="Avenir Next LT Pro" panose="020B0504020202020204" pitchFamily="34" charset="0"/>
              </a:rPr>
              <a:t>Overview: Interagency Coordinating Committee on Healthy Aging and Age-Friendly Communities </a:t>
            </a:r>
          </a:p>
        </p:txBody>
      </p:sp>
      <p:cxnSp>
        <p:nvCxnSpPr>
          <p:cNvPr id="3" name="Straight Connector 2">
            <a:extLst>
              <a:ext uri="{FF2B5EF4-FFF2-40B4-BE49-F238E27FC236}">
                <a16:creationId xmlns:a16="http://schemas.microsoft.com/office/drawing/2014/main" id="{85F8924F-0D40-1D0D-A1C9-A4E69FDA1419}"/>
              </a:ext>
              <a:ext uri="{C183D7F6-B498-43B3-948B-1728B52AA6E4}">
                <adec:decorative xmlns:adec="http://schemas.microsoft.com/office/drawing/2017/decorative" val="1"/>
              </a:ext>
            </a:extLst>
          </p:cNvPr>
          <p:cNvCxnSpPr>
            <a:cxnSpLocks/>
          </p:cNvCxnSpPr>
          <p:nvPr/>
        </p:nvCxnSpPr>
        <p:spPr>
          <a:xfrm>
            <a:off x="433261" y="1090679"/>
            <a:ext cx="175260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5F6352F3-EE55-A092-D640-22CEB8D849CF}"/>
              </a:ext>
              <a:ext uri="{C183D7F6-B498-43B3-948B-1728B52AA6E4}">
                <adec:decorative xmlns:adec="http://schemas.microsoft.com/office/drawing/2017/decorative" val="1"/>
              </a:ext>
            </a:extLst>
          </p:cNvPr>
          <p:cNvCxnSpPr>
            <a:cxnSpLocks/>
          </p:cNvCxnSpPr>
          <p:nvPr/>
        </p:nvCxnSpPr>
        <p:spPr>
          <a:xfrm>
            <a:off x="10896600" y="2805683"/>
            <a:ext cx="0" cy="1113529"/>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B5D6043-5F08-C76C-A151-36C874733AD4}"/>
              </a:ext>
              <a:ext uri="{C183D7F6-B498-43B3-948B-1728B52AA6E4}">
                <adec:decorative xmlns:adec="http://schemas.microsoft.com/office/drawing/2017/decorative" val="1"/>
              </a:ext>
            </a:extLst>
          </p:cNvPr>
          <p:cNvCxnSpPr>
            <a:cxnSpLocks/>
          </p:cNvCxnSpPr>
          <p:nvPr/>
        </p:nvCxnSpPr>
        <p:spPr>
          <a:xfrm>
            <a:off x="8616621" y="2771641"/>
            <a:ext cx="0" cy="1113529"/>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0082A5D-664E-760E-6E3D-99F4B5C530D6}"/>
              </a:ext>
              <a:ext uri="{C183D7F6-B498-43B3-948B-1728B52AA6E4}">
                <adec:decorative xmlns:adec="http://schemas.microsoft.com/office/drawing/2017/decorative" val="1"/>
              </a:ext>
            </a:extLst>
          </p:cNvPr>
          <p:cNvCxnSpPr>
            <a:cxnSpLocks/>
          </p:cNvCxnSpPr>
          <p:nvPr/>
        </p:nvCxnSpPr>
        <p:spPr>
          <a:xfrm>
            <a:off x="3306059" y="2771642"/>
            <a:ext cx="0" cy="111352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F3CF34A-EC06-8621-C37D-B2BA37F8A1A0}"/>
              </a:ext>
              <a:ext uri="{C183D7F6-B498-43B3-948B-1728B52AA6E4}">
                <adec:decorative xmlns:adec="http://schemas.microsoft.com/office/drawing/2017/decorative" val="1"/>
              </a:ext>
            </a:extLst>
          </p:cNvPr>
          <p:cNvCxnSpPr>
            <a:cxnSpLocks/>
          </p:cNvCxnSpPr>
          <p:nvPr/>
        </p:nvCxnSpPr>
        <p:spPr>
          <a:xfrm>
            <a:off x="902355" y="2771642"/>
            <a:ext cx="0" cy="111352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94FA927-2730-A8FD-D0FF-69D1B9382049}"/>
              </a:ext>
              <a:ext uri="{C183D7F6-B498-43B3-948B-1728B52AA6E4}">
                <adec:decorative xmlns:adec="http://schemas.microsoft.com/office/drawing/2017/decorative" val="1"/>
              </a:ext>
            </a:extLst>
          </p:cNvPr>
          <p:cNvCxnSpPr>
            <a:cxnSpLocks/>
          </p:cNvCxnSpPr>
          <p:nvPr/>
        </p:nvCxnSpPr>
        <p:spPr>
          <a:xfrm>
            <a:off x="0" y="2805683"/>
            <a:ext cx="76962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EF1C798-126F-4FDF-1400-DBDBFE21083D}"/>
              </a:ext>
              <a:ext uri="{C183D7F6-B498-43B3-948B-1728B52AA6E4}">
                <adec:decorative xmlns:adec="http://schemas.microsoft.com/office/drawing/2017/decorative" val="1"/>
              </a:ext>
            </a:extLst>
          </p:cNvPr>
          <p:cNvCxnSpPr>
            <a:cxnSpLocks/>
          </p:cNvCxnSpPr>
          <p:nvPr/>
        </p:nvCxnSpPr>
        <p:spPr>
          <a:xfrm>
            <a:off x="5953068" y="2810760"/>
            <a:ext cx="0" cy="11135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21ED202C-F4AF-4DB2-7022-8B67242ADC05}"/>
              </a:ext>
              <a:ext uri="{C183D7F6-B498-43B3-948B-1728B52AA6E4}">
                <adec:decorative xmlns:adec="http://schemas.microsoft.com/office/drawing/2017/decorative" val="1"/>
              </a:ext>
            </a:extLst>
          </p:cNvPr>
          <p:cNvSpPr/>
          <p:nvPr/>
        </p:nvSpPr>
        <p:spPr>
          <a:xfrm>
            <a:off x="381000" y="2209800"/>
            <a:ext cx="1123684" cy="112368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519953A5-05B7-1EDA-54CC-401967CD15AF}"/>
              </a:ext>
            </a:extLst>
          </p:cNvPr>
          <p:cNvSpPr txBox="1"/>
          <p:nvPr/>
        </p:nvSpPr>
        <p:spPr>
          <a:xfrm>
            <a:off x="134837" y="3885171"/>
            <a:ext cx="1535036" cy="369332"/>
          </a:xfrm>
          <a:prstGeom prst="rect">
            <a:avLst/>
          </a:prstGeom>
          <a:noFill/>
        </p:spPr>
        <p:txBody>
          <a:bodyPr wrap="none" rtlCol="0">
            <a:spAutoFit/>
          </a:bodyPr>
          <a:lstStyle/>
          <a:p>
            <a:r>
              <a:rPr lang="en-US" b="1" dirty="0">
                <a:latin typeface="Avenir Next LT Pro" panose="020B0504020202020204" pitchFamily="34" charset="0"/>
              </a:rPr>
              <a:t>March 2020</a:t>
            </a:r>
          </a:p>
        </p:txBody>
      </p:sp>
      <p:sp>
        <p:nvSpPr>
          <p:cNvPr id="37" name="TextBox 36">
            <a:extLst>
              <a:ext uri="{FF2B5EF4-FFF2-40B4-BE49-F238E27FC236}">
                <a16:creationId xmlns:a16="http://schemas.microsoft.com/office/drawing/2014/main" id="{2513B093-2EEE-4ECA-1D2D-BD8F3329141D}"/>
              </a:ext>
            </a:extLst>
          </p:cNvPr>
          <p:cNvSpPr txBox="1"/>
          <p:nvPr/>
        </p:nvSpPr>
        <p:spPr>
          <a:xfrm>
            <a:off x="66265" y="4243462"/>
            <a:ext cx="1671991" cy="646331"/>
          </a:xfrm>
          <a:prstGeom prst="rect">
            <a:avLst/>
          </a:prstGeom>
          <a:noFill/>
        </p:spPr>
        <p:txBody>
          <a:bodyPr wrap="square" rtlCol="0">
            <a:spAutoFit/>
          </a:bodyPr>
          <a:lstStyle/>
          <a:p>
            <a:pPr algn="ctr"/>
            <a:r>
              <a:rPr lang="en-US" sz="1200" dirty="0">
                <a:latin typeface="Avenir Next LT Pro" panose="020B0504020202020204" pitchFamily="34" charset="0"/>
              </a:rPr>
              <a:t>Older American’s Act Reauthorization Creates ICC</a:t>
            </a:r>
          </a:p>
        </p:txBody>
      </p:sp>
      <p:sp>
        <p:nvSpPr>
          <p:cNvPr id="38" name="Oval 37">
            <a:extLst>
              <a:ext uri="{FF2B5EF4-FFF2-40B4-BE49-F238E27FC236}">
                <a16:creationId xmlns:a16="http://schemas.microsoft.com/office/drawing/2014/main" id="{353A5B7D-95AA-9144-A04E-5AB4BAD8E546}"/>
              </a:ext>
              <a:ext uri="{C183D7F6-B498-43B3-948B-1728B52AA6E4}">
                <adec:decorative xmlns:adec="http://schemas.microsoft.com/office/drawing/2017/decorative" val="1"/>
              </a:ext>
            </a:extLst>
          </p:cNvPr>
          <p:cNvSpPr/>
          <p:nvPr/>
        </p:nvSpPr>
        <p:spPr>
          <a:xfrm>
            <a:off x="2743200" y="2243841"/>
            <a:ext cx="1123684" cy="112368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9045C75-BA87-3C2E-ED23-D060A8B972CC}"/>
              </a:ext>
            </a:extLst>
          </p:cNvPr>
          <p:cNvSpPr txBox="1"/>
          <p:nvPr/>
        </p:nvSpPr>
        <p:spPr>
          <a:xfrm>
            <a:off x="2819228" y="3898506"/>
            <a:ext cx="1321196" cy="369332"/>
          </a:xfrm>
          <a:prstGeom prst="rect">
            <a:avLst/>
          </a:prstGeom>
          <a:noFill/>
        </p:spPr>
        <p:txBody>
          <a:bodyPr wrap="square" rtlCol="0">
            <a:spAutoFit/>
          </a:bodyPr>
          <a:lstStyle/>
          <a:p>
            <a:r>
              <a:rPr lang="en-US" b="1">
                <a:latin typeface="Avenir Next LT Pro" panose="020B0504020202020204" pitchFamily="34" charset="0"/>
              </a:rPr>
              <a:t>FY 2023</a:t>
            </a:r>
          </a:p>
        </p:txBody>
      </p:sp>
      <p:sp>
        <p:nvSpPr>
          <p:cNvPr id="40" name="TextBox 39">
            <a:extLst>
              <a:ext uri="{FF2B5EF4-FFF2-40B4-BE49-F238E27FC236}">
                <a16:creationId xmlns:a16="http://schemas.microsoft.com/office/drawing/2014/main" id="{9D967E18-D90A-00E2-DD30-A30FEBCB1ADC}"/>
              </a:ext>
            </a:extLst>
          </p:cNvPr>
          <p:cNvSpPr txBox="1"/>
          <p:nvPr/>
        </p:nvSpPr>
        <p:spPr>
          <a:xfrm>
            <a:off x="2468433" y="4254503"/>
            <a:ext cx="1671991" cy="830997"/>
          </a:xfrm>
          <a:prstGeom prst="rect">
            <a:avLst/>
          </a:prstGeom>
          <a:noFill/>
        </p:spPr>
        <p:txBody>
          <a:bodyPr wrap="square" rtlCol="0">
            <a:spAutoFit/>
          </a:bodyPr>
          <a:lstStyle/>
          <a:p>
            <a:pPr algn="ctr"/>
            <a:r>
              <a:rPr lang="en-US" sz="1200">
                <a:latin typeface="Avenir Next LT Pro" panose="020B0504020202020204" pitchFamily="34" charset="0"/>
              </a:rPr>
              <a:t>ICC Inaugural Appropriation &amp; Launch of the Committee</a:t>
            </a:r>
          </a:p>
        </p:txBody>
      </p:sp>
      <p:sp>
        <p:nvSpPr>
          <p:cNvPr id="41" name="Oval 40">
            <a:extLst>
              <a:ext uri="{FF2B5EF4-FFF2-40B4-BE49-F238E27FC236}">
                <a16:creationId xmlns:a16="http://schemas.microsoft.com/office/drawing/2014/main" id="{BE620044-E696-E700-9BEB-851C508A87F2}"/>
              </a:ext>
              <a:ext uri="{C183D7F6-B498-43B3-948B-1728B52AA6E4}">
                <adec:decorative xmlns:adec="http://schemas.microsoft.com/office/drawing/2017/decorative" val="1"/>
              </a:ext>
            </a:extLst>
          </p:cNvPr>
          <p:cNvSpPr/>
          <p:nvPr/>
        </p:nvSpPr>
        <p:spPr>
          <a:xfrm>
            <a:off x="5391228" y="2243841"/>
            <a:ext cx="1123684" cy="112368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6F7729B6-3BE4-D64E-C759-B7E593E5BA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487432">
            <a:off x="5612360" y="2426638"/>
            <a:ext cx="758088" cy="758088"/>
          </a:xfrm>
          <a:prstGeom prst="rect">
            <a:avLst/>
          </a:prstGeom>
        </p:spPr>
      </p:pic>
      <p:sp>
        <p:nvSpPr>
          <p:cNvPr id="43" name="TextBox 42">
            <a:extLst>
              <a:ext uri="{FF2B5EF4-FFF2-40B4-BE49-F238E27FC236}">
                <a16:creationId xmlns:a16="http://schemas.microsoft.com/office/drawing/2014/main" id="{0EA33201-6A2D-6715-894F-6057706F385C}"/>
              </a:ext>
            </a:extLst>
          </p:cNvPr>
          <p:cNvSpPr txBox="1"/>
          <p:nvPr/>
        </p:nvSpPr>
        <p:spPr>
          <a:xfrm>
            <a:off x="5292470" y="3885171"/>
            <a:ext cx="1321196" cy="369332"/>
          </a:xfrm>
          <a:prstGeom prst="rect">
            <a:avLst/>
          </a:prstGeom>
          <a:noFill/>
        </p:spPr>
        <p:txBody>
          <a:bodyPr wrap="none" rtlCol="0">
            <a:spAutoFit/>
          </a:bodyPr>
          <a:lstStyle/>
          <a:p>
            <a:r>
              <a:rPr lang="en-US" b="1">
                <a:latin typeface="Avenir Next LT Pro" panose="020B0504020202020204" pitchFamily="34" charset="0"/>
              </a:rPr>
              <a:t>May 2024</a:t>
            </a:r>
          </a:p>
        </p:txBody>
      </p:sp>
      <p:sp>
        <p:nvSpPr>
          <p:cNvPr id="44" name="TextBox 43">
            <a:extLst>
              <a:ext uri="{FF2B5EF4-FFF2-40B4-BE49-F238E27FC236}">
                <a16:creationId xmlns:a16="http://schemas.microsoft.com/office/drawing/2014/main" id="{064A5B47-12D9-D599-08DA-BE20652DE116}"/>
              </a:ext>
            </a:extLst>
          </p:cNvPr>
          <p:cNvSpPr txBox="1"/>
          <p:nvPr/>
        </p:nvSpPr>
        <p:spPr>
          <a:xfrm>
            <a:off x="4752300" y="4248104"/>
            <a:ext cx="2264534" cy="461665"/>
          </a:xfrm>
          <a:prstGeom prst="rect">
            <a:avLst/>
          </a:prstGeom>
          <a:noFill/>
        </p:spPr>
        <p:txBody>
          <a:bodyPr wrap="square" rtlCol="0">
            <a:spAutoFit/>
          </a:bodyPr>
          <a:lstStyle/>
          <a:p>
            <a:pPr algn="ctr"/>
            <a:r>
              <a:rPr lang="en-US" sz="1200">
                <a:latin typeface="Avenir Next LT Pro" panose="020B0504020202020204" pitchFamily="34" charset="0"/>
              </a:rPr>
              <a:t>Strategic Framework Release &amp; Listening Session</a:t>
            </a:r>
          </a:p>
        </p:txBody>
      </p:sp>
      <p:pic>
        <p:nvPicPr>
          <p:cNvPr id="45" name="Picture 44">
            <a:extLst>
              <a:ext uri="{FF2B5EF4-FFF2-40B4-BE49-F238E27FC236}">
                <a16:creationId xmlns:a16="http://schemas.microsoft.com/office/drawing/2014/main" id="{F25EF154-1002-3543-BA2D-B9D87BBF3C8F}"/>
              </a:ext>
              <a:ext uri="{C183D7F6-B498-43B3-948B-1728B52AA6E4}">
                <adec:decorative xmlns:adec="http://schemas.microsoft.com/office/drawing/2017/decorative" val="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2897176" y="2304982"/>
            <a:ext cx="896704" cy="896704"/>
          </a:xfrm>
          <a:prstGeom prst="rect">
            <a:avLst/>
          </a:prstGeom>
        </p:spPr>
      </p:pic>
      <p:cxnSp>
        <p:nvCxnSpPr>
          <p:cNvPr id="46" name="Straight Connector 45">
            <a:extLst>
              <a:ext uri="{FF2B5EF4-FFF2-40B4-BE49-F238E27FC236}">
                <a16:creationId xmlns:a16="http://schemas.microsoft.com/office/drawing/2014/main" id="{0C43874B-E096-A104-C5E0-FAFE0C7ACD97}"/>
              </a:ext>
              <a:ext uri="{C183D7F6-B498-43B3-948B-1728B52AA6E4}">
                <adec:decorative xmlns:adec="http://schemas.microsoft.com/office/drawing/2017/decorative" val="1"/>
              </a:ext>
            </a:extLst>
          </p:cNvPr>
          <p:cNvCxnSpPr>
            <a:cxnSpLocks/>
          </p:cNvCxnSpPr>
          <p:nvPr/>
        </p:nvCxnSpPr>
        <p:spPr>
          <a:xfrm>
            <a:off x="7696200" y="2805683"/>
            <a:ext cx="44958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35770875-59DF-1E00-293C-B35EB41ADE21}"/>
              </a:ext>
              <a:ext uri="{C183D7F6-B498-43B3-948B-1728B52AA6E4}">
                <adec:decorative xmlns:adec="http://schemas.microsoft.com/office/drawing/2017/decorative" val="1"/>
              </a:ext>
            </a:extLst>
          </p:cNvPr>
          <p:cNvSpPr/>
          <p:nvPr/>
        </p:nvSpPr>
        <p:spPr>
          <a:xfrm>
            <a:off x="8044543" y="2250372"/>
            <a:ext cx="1123684" cy="112368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D51917AC-E802-C358-529B-6A250F4B25D3}"/>
              </a:ext>
              <a:ext uri="{C183D7F6-B498-43B3-948B-1728B52AA6E4}">
                <adec:decorative xmlns:adec="http://schemas.microsoft.com/office/drawing/2017/decorative" val="1"/>
              </a:ext>
            </a:extLst>
          </p:cNvPr>
          <p:cNvPicPr>
            <a:picLocks noChangeAspect="1"/>
          </p:cNvPicPr>
          <p:nvPr/>
        </p:nvPicPr>
        <p:blipFill>
          <a:blip r:embed="rId5">
            <a:duotone>
              <a:schemeClr val="accent1">
                <a:shade val="45000"/>
                <a:satMod val="135000"/>
              </a:schemeClr>
              <a:prstClr val="white"/>
            </a:duotone>
          </a:blip>
          <a:stretch>
            <a:fillRect/>
          </a:stretch>
        </p:blipFill>
        <p:spPr>
          <a:xfrm>
            <a:off x="433261" y="2219955"/>
            <a:ext cx="1019161" cy="1019161"/>
          </a:xfrm>
          <a:prstGeom prst="rect">
            <a:avLst/>
          </a:prstGeom>
        </p:spPr>
      </p:pic>
      <p:sp>
        <p:nvSpPr>
          <p:cNvPr id="53" name="TextBox 52">
            <a:extLst>
              <a:ext uri="{FF2B5EF4-FFF2-40B4-BE49-F238E27FC236}">
                <a16:creationId xmlns:a16="http://schemas.microsoft.com/office/drawing/2014/main" id="{A7575045-8055-7CA7-0CCA-754A0CEA96A6}"/>
              </a:ext>
            </a:extLst>
          </p:cNvPr>
          <p:cNvSpPr txBox="1"/>
          <p:nvPr/>
        </p:nvSpPr>
        <p:spPr>
          <a:xfrm>
            <a:off x="7941930" y="3908434"/>
            <a:ext cx="1593706" cy="369332"/>
          </a:xfrm>
          <a:prstGeom prst="rect">
            <a:avLst/>
          </a:prstGeom>
          <a:noFill/>
        </p:spPr>
        <p:txBody>
          <a:bodyPr wrap="none" rtlCol="0">
            <a:spAutoFit/>
          </a:bodyPr>
          <a:lstStyle/>
          <a:p>
            <a:r>
              <a:rPr lang="en-US" b="1">
                <a:latin typeface="Avenir Next LT Pro" panose="020B0504020202020204" pitchFamily="34" charset="0"/>
              </a:rPr>
              <a:t>June 2024 +</a:t>
            </a:r>
          </a:p>
        </p:txBody>
      </p:sp>
      <p:sp>
        <p:nvSpPr>
          <p:cNvPr id="50" name="TextBox 49">
            <a:extLst>
              <a:ext uri="{FF2B5EF4-FFF2-40B4-BE49-F238E27FC236}">
                <a16:creationId xmlns:a16="http://schemas.microsoft.com/office/drawing/2014/main" id="{0556B616-F8B9-C24E-EA59-FF052B8445F6}"/>
              </a:ext>
            </a:extLst>
          </p:cNvPr>
          <p:cNvSpPr txBox="1"/>
          <p:nvPr/>
        </p:nvSpPr>
        <p:spPr>
          <a:xfrm>
            <a:off x="7696200" y="4248104"/>
            <a:ext cx="1958875" cy="461665"/>
          </a:xfrm>
          <a:prstGeom prst="rect">
            <a:avLst/>
          </a:prstGeom>
          <a:noFill/>
        </p:spPr>
        <p:txBody>
          <a:bodyPr wrap="square" rtlCol="0">
            <a:spAutoFit/>
          </a:bodyPr>
          <a:lstStyle/>
          <a:p>
            <a:pPr algn="ctr"/>
            <a:r>
              <a:rPr lang="en-US" sz="1200">
                <a:latin typeface="Avenir Next LT Pro" panose="020B0504020202020204" pitchFamily="34" charset="0"/>
              </a:rPr>
              <a:t>National Plan on Aging Development</a:t>
            </a:r>
          </a:p>
        </p:txBody>
      </p:sp>
      <p:sp>
        <p:nvSpPr>
          <p:cNvPr id="54" name="TextBox 53">
            <a:extLst>
              <a:ext uri="{FF2B5EF4-FFF2-40B4-BE49-F238E27FC236}">
                <a16:creationId xmlns:a16="http://schemas.microsoft.com/office/drawing/2014/main" id="{6B47F758-624A-78DE-D1E3-E29BE9F7B16B}"/>
              </a:ext>
            </a:extLst>
          </p:cNvPr>
          <p:cNvSpPr txBox="1"/>
          <p:nvPr/>
        </p:nvSpPr>
        <p:spPr>
          <a:xfrm>
            <a:off x="10564792" y="3973255"/>
            <a:ext cx="651140" cy="369332"/>
          </a:xfrm>
          <a:prstGeom prst="rect">
            <a:avLst/>
          </a:prstGeom>
          <a:noFill/>
        </p:spPr>
        <p:txBody>
          <a:bodyPr wrap="none" rtlCol="0">
            <a:spAutoFit/>
          </a:bodyPr>
          <a:lstStyle/>
          <a:p>
            <a:r>
              <a:rPr lang="en-US" b="1">
                <a:latin typeface="Avenir Next LT Pro" panose="020B0504020202020204" pitchFamily="34" charset="0"/>
              </a:rPr>
              <a:t>TBD</a:t>
            </a:r>
          </a:p>
        </p:txBody>
      </p:sp>
      <p:sp>
        <p:nvSpPr>
          <p:cNvPr id="51" name="TextBox 50">
            <a:extLst>
              <a:ext uri="{FF2B5EF4-FFF2-40B4-BE49-F238E27FC236}">
                <a16:creationId xmlns:a16="http://schemas.microsoft.com/office/drawing/2014/main" id="{6D4B3CFC-61E7-2A58-A416-71E82ACB7398}"/>
              </a:ext>
            </a:extLst>
          </p:cNvPr>
          <p:cNvSpPr txBox="1"/>
          <p:nvPr/>
        </p:nvSpPr>
        <p:spPr>
          <a:xfrm>
            <a:off x="9910925" y="4254503"/>
            <a:ext cx="1958875" cy="461665"/>
          </a:xfrm>
          <a:prstGeom prst="rect">
            <a:avLst/>
          </a:prstGeom>
          <a:noFill/>
        </p:spPr>
        <p:txBody>
          <a:bodyPr wrap="square" rtlCol="0">
            <a:spAutoFit/>
          </a:bodyPr>
          <a:lstStyle/>
          <a:p>
            <a:pPr algn="ctr"/>
            <a:r>
              <a:rPr lang="en-US" sz="1200">
                <a:latin typeface="Avenir Next LT Pro" panose="020B0504020202020204" pitchFamily="34" charset="0"/>
              </a:rPr>
              <a:t>Possible White House Conference on Aging</a:t>
            </a:r>
          </a:p>
        </p:txBody>
      </p:sp>
      <p:pic>
        <p:nvPicPr>
          <p:cNvPr id="52" name="Picture 51">
            <a:extLst>
              <a:ext uri="{FF2B5EF4-FFF2-40B4-BE49-F238E27FC236}">
                <a16:creationId xmlns:a16="http://schemas.microsoft.com/office/drawing/2014/main" id="{2D33E8AB-57DE-6A37-DB62-309F40B5D33F}"/>
              </a:ext>
              <a:ext uri="{C183D7F6-B498-43B3-948B-1728B52AA6E4}">
                <adec:decorative xmlns:adec="http://schemas.microsoft.com/office/drawing/2017/decorative" val="1"/>
              </a:ext>
            </a:extLst>
          </p:cNvPr>
          <p:cNvPicPr>
            <a:picLocks noChangeAspect="1"/>
          </p:cNvPicPr>
          <p:nvPr/>
        </p:nvPicPr>
        <p:blipFill>
          <a:blip r:embed="rId6">
            <a:duotone>
              <a:schemeClr val="accent1">
                <a:shade val="45000"/>
                <a:satMod val="135000"/>
              </a:schemeClr>
              <a:prstClr val="white"/>
            </a:duotone>
          </a:blip>
          <a:stretch>
            <a:fillRect/>
          </a:stretch>
        </p:blipFill>
        <p:spPr>
          <a:xfrm>
            <a:off x="8220047" y="2442060"/>
            <a:ext cx="791702" cy="791702"/>
          </a:xfrm>
          <a:prstGeom prst="rect">
            <a:avLst/>
          </a:prstGeom>
        </p:spPr>
      </p:pic>
      <p:sp>
        <p:nvSpPr>
          <p:cNvPr id="2" name="Oval 1">
            <a:extLst>
              <a:ext uri="{FF2B5EF4-FFF2-40B4-BE49-F238E27FC236}">
                <a16:creationId xmlns:a16="http://schemas.microsoft.com/office/drawing/2014/main" id="{4EDE5B5F-EF26-8F44-C578-7B5D442417B9}"/>
              </a:ext>
              <a:ext uri="{C183D7F6-B498-43B3-948B-1728B52AA6E4}">
                <adec:decorative xmlns:adec="http://schemas.microsoft.com/office/drawing/2017/decorative" val="1"/>
              </a:ext>
            </a:extLst>
          </p:cNvPr>
          <p:cNvSpPr/>
          <p:nvPr/>
        </p:nvSpPr>
        <p:spPr>
          <a:xfrm>
            <a:off x="10295666" y="2250372"/>
            <a:ext cx="1123684" cy="112368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a:extLst>
              <a:ext uri="{FF2B5EF4-FFF2-40B4-BE49-F238E27FC236}">
                <a16:creationId xmlns:a16="http://schemas.microsoft.com/office/drawing/2014/main" id="{F736A009-2EF4-D0BA-5E8B-A19915ADFC89}"/>
              </a:ext>
              <a:ext uri="{C183D7F6-B498-43B3-948B-1728B52AA6E4}">
                <adec:decorative xmlns:adec="http://schemas.microsoft.com/office/drawing/2017/decorative" val="1"/>
              </a:ext>
            </a:extLst>
          </p:cNvPr>
          <p:cNvPicPr>
            <a:picLocks noChangeAspect="1"/>
          </p:cNvPicPr>
          <p:nvPr/>
        </p:nvPicPr>
        <p:blipFill>
          <a:blip r:embed="rId7">
            <a:duotone>
              <a:schemeClr val="accent1">
                <a:shade val="45000"/>
                <a:satMod val="135000"/>
              </a:schemeClr>
              <a:prstClr val="white"/>
            </a:duotone>
          </a:blip>
          <a:stretch>
            <a:fillRect/>
          </a:stretch>
        </p:blipFill>
        <p:spPr>
          <a:xfrm>
            <a:off x="10359752" y="2280905"/>
            <a:ext cx="995513" cy="995513"/>
          </a:xfrm>
          <a:prstGeom prst="rect">
            <a:avLst/>
          </a:prstGeom>
        </p:spPr>
      </p:pic>
    </p:spTree>
    <p:extLst>
      <p:ext uri="{BB962C8B-B14F-4D97-AF65-F5344CB8AC3E}">
        <p14:creationId xmlns:p14="http://schemas.microsoft.com/office/powerpoint/2010/main" val="3778561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A50DD-355C-CEEA-107B-57828A4ACAD4}"/>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52E40F25-CEDE-B96F-FC9B-9EDA4CE4B5D5}"/>
              </a:ext>
            </a:extLst>
          </p:cNvPr>
          <p:cNvSpPr>
            <a:spLocks noGrp="1"/>
          </p:cNvSpPr>
          <p:nvPr>
            <p:ph type="title"/>
          </p:nvPr>
        </p:nvSpPr>
        <p:spPr>
          <a:xfrm>
            <a:off x="291737" y="194759"/>
            <a:ext cx="10972800" cy="838200"/>
          </a:xfrm>
        </p:spPr>
        <p:txBody>
          <a:bodyPr>
            <a:normAutofit/>
          </a:bodyPr>
          <a:lstStyle/>
          <a:p>
            <a:r>
              <a:rPr lang="en-US" sz="2800" b="1" dirty="0">
                <a:solidFill>
                  <a:srgbClr val="002060"/>
                </a:solidFill>
                <a:latin typeface="Avenir Next LT Pro" panose="020B0504020202020204" pitchFamily="34" charset="0"/>
              </a:rPr>
              <a:t>Our Vision</a:t>
            </a:r>
            <a:endParaRPr lang="en-US" b="1" dirty="0">
              <a:solidFill>
                <a:srgbClr val="002060"/>
              </a:solidFill>
              <a:latin typeface="Avenir Next LT Pro" panose="020B0504020202020204" pitchFamily="34" charset="0"/>
            </a:endParaRPr>
          </a:p>
        </p:txBody>
      </p:sp>
      <p:sp>
        <p:nvSpPr>
          <p:cNvPr id="14" name="Rectangle 13">
            <a:extLst>
              <a:ext uri="{FF2B5EF4-FFF2-40B4-BE49-F238E27FC236}">
                <a16:creationId xmlns:a16="http://schemas.microsoft.com/office/drawing/2014/main" id="{BC38119A-6135-451D-2677-9AAE4D513BC3}"/>
              </a:ext>
              <a:ext uri="{C183D7F6-B498-43B3-948B-1728B52AA6E4}">
                <adec:decorative xmlns:adec="http://schemas.microsoft.com/office/drawing/2017/decorative" val="1"/>
              </a:ext>
            </a:extLst>
          </p:cNvPr>
          <p:cNvSpPr/>
          <p:nvPr/>
        </p:nvSpPr>
        <p:spPr>
          <a:xfrm>
            <a:off x="533400" y="1697027"/>
            <a:ext cx="11125200" cy="3463945"/>
          </a:xfrm>
          <a:prstGeom prst="rect">
            <a:avLst/>
          </a:prstGeom>
          <a:solidFill>
            <a:schemeClr val="bg2">
              <a:lumMod val="20000"/>
              <a:lumOff val="80000"/>
            </a:schemeClr>
          </a:solidFill>
          <a:ln>
            <a:noFill/>
          </a:ln>
          <a:effectLst>
            <a:outerShdw blurRad="50800" dist="38100" dir="8100000" algn="tr"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TextBox 17">
            <a:extLst>
              <a:ext uri="{FF2B5EF4-FFF2-40B4-BE49-F238E27FC236}">
                <a16:creationId xmlns:a16="http://schemas.microsoft.com/office/drawing/2014/main" id="{73AE3F0A-D849-7FD9-984B-411F7307C311}"/>
              </a:ext>
            </a:extLst>
          </p:cNvPr>
          <p:cNvSpPr txBox="1"/>
          <p:nvPr/>
        </p:nvSpPr>
        <p:spPr>
          <a:xfrm>
            <a:off x="984795" y="2190198"/>
            <a:ext cx="10350137" cy="2477601"/>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1800"/>
              </a:spcAft>
              <a:buClrTx/>
              <a:buSzTx/>
              <a:buFontTx/>
              <a:buNone/>
              <a:tabLst/>
              <a:defRPr/>
            </a:pPr>
            <a:r>
              <a:rPr kumimoji="0" lang="en-US" sz="2800" i="1"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Our vision is an America that values older adults, embraces aging, and recognizes that all people have the right to live with dignity, make their own choices, and participate fully in society. </a:t>
            </a:r>
          </a:p>
          <a:p>
            <a:pPr marL="0" marR="0" lvl="1" indent="0" algn="l" defTabSz="914400" rtl="0" eaLnBrk="1" fontAlgn="auto" latinLnBrk="0" hangingPunct="1">
              <a:lnSpc>
                <a:spcPct val="100000"/>
              </a:lnSpc>
              <a:spcBef>
                <a:spcPts val="0"/>
              </a:spcBef>
              <a:spcAft>
                <a:spcPts val="1800"/>
              </a:spcAft>
              <a:buClrTx/>
              <a:buSzTx/>
              <a:buFontTx/>
              <a:buNone/>
              <a:tabLst/>
              <a:defRPr/>
            </a:pPr>
            <a:r>
              <a:rPr kumimoji="0" lang="en-US" sz="2800" i="1"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We want to be a nation that prioritizes independence, inclusion, well-being, and health across the lifespan.</a:t>
            </a:r>
          </a:p>
        </p:txBody>
      </p:sp>
      <p:cxnSp>
        <p:nvCxnSpPr>
          <p:cNvPr id="20" name="Straight Connector 19">
            <a:extLst>
              <a:ext uri="{FF2B5EF4-FFF2-40B4-BE49-F238E27FC236}">
                <a16:creationId xmlns:a16="http://schemas.microsoft.com/office/drawing/2014/main" id="{9FEF86CA-278B-0FB7-B82C-00372C8A1B36}"/>
              </a:ext>
              <a:ext uri="{C183D7F6-B498-43B3-948B-1728B52AA6E4}">
                <adec:decorative xmlns:adec="http://schemas.microsoft.com/office/drawing/2017/decorative" val="1"/>
              </a:ext>
            </a:extLst>
          </p:cNvPr>
          <p:cNvCxnSpPr>
            <a:cxnSpLocks/>
          </p:cNvCxnSpPr>
          <p:nvPr/>
        </p:nvCxnSpPr>
        <p:spPr>
          <a:xfrm>
            <a:off x="381000" y="914400"/>
            <a:ext cx="1752600" cy="0"/>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81591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058F1-DD3E-C803-24AA-FF21153458B7}"/>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18B4E86B-36D4-E929-337D-5D4CA957F336}"/>
              </a:ext>
            </a:extLst>
          </p:cNvPr>
          <p:cNvSpPr>
            <a:spLocks noGrp="1"/>
          </p:cNvSpPr>
          <p:nvPr>
            <p:ph type="title"/>
          </p:nvPr>
        </p:nvSpPr>
        <p:spPr>
          <a:xfrm>
            <a:off x="291737" y="194759"/>
            <a:ext cx="10972800" cy="838200"/>
          </a:xfrm>
        </p:spPr>
        <p:txBody>
          <a:bodyPr>
            <a:normAutofit/>
          </a:bodyPr>
          <a:lstStyle/>
          <a:p>
            <a:r>
              <a:rPr lang="en-US" sz="2800" b="1" dirty="0">
                <a:solidFill>
                  <a:srgbClr val="002060"/>
                </a:solidFill>
                <a:latin typeface="Avenir Next LT Pro" panose="020B0504020202020204" pitchFamily="34" charset="0"/>
              </a:rPr>
              <a:t>Cross-Cutting Values</a:t>
            </a:r>
          </a:p>
        </p:txBody>
      </p:sp>
      <p:cxnSp>
        <p:nvCxnSpPr>
          <p:cNvPr id="3" name="Straight Connector 2">
            <a:extLst>
              <a:ext uri="{FF2B5EF4-FFF2-40B4-BE49-F238E27FC236}">
                <a16:creationId xmlns:a16="http://schemas.microsoft.com/office/drawing/2014/main" id="{DDEFD45A-50C4-1352-C9BA-28FC41174DA7}"/>
              </a:ext>
              <a:ext uri="{C183D7F6-B498-43B3-948B-1728B52AA6E4}">
                <adec:decorative xmlns:adec="http://schemas.microsoft.com/office/drawing/2017/decorative" val="1"/>
              </a:ext>
            </a:extLst>
          </p:cNvPr>
          <p:cNvCxnSpPr>
            <a:cxnSpLocks/>
          </p:cNvCxnSpPr>
          <p:nvPr/>
        </p:nvCxnSpPr>
        <p:spPr>
          <a:xfrm>
            <a:off x="381000" y="914400"/>
            <a:ext cx="175260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31" name="Group 30" descr="Text box chart. &#10;Row 1: Person-centeredness - The preferences, needs, and voices of older adults drive the services and supports that enable them to live the lives they want. &#10;Row 2: Inclusion - All people regardless of age, disability, or life experience, should be able to live independently and participate fully in their communities. &#10;Row 3: Respect - All people have the right to live their lives with dignity and respect, free from abuse of any kind.&#10;Row 4: Collaboration and Innovation - All sectors should work together to streamline access to programs; avoid duplicative work and efficiently leverage resources; share lessons learned; and develop new, effective approaches to meeting the needs of older adults.  ">
            <a:extLst>
              <a:ext uri="{FF2B5EF4-FFF2-40B4-BE49-F238E27FC236}">
                <a16:creationId xmlns:a16="http://schemas.microsoft.com/office/drawing/2014/main" id="{B45A62C4-CCB1-7E7E-43F0-A8ACC9EA89CF}"/>
              </a:ext>
            </a:extLst>
          </p:cNvPr>
          <p:cNvGrpSpPr/>
          <p:nvPr/>
        </p:nvGrpSpPr>
        <p:grpSpPr>
          <a:xfrm>
            <a:off x="612931" y="1473038"/>
            <a:ext cx="10966137" cy="4439186"/>
            <a:chOff x="692463" y="2037814"/>
            <a:chExt cx="10966137" cy="4439186"/>
          </a:xfrm>
        </p:grpSpPr>
        <p:sp>
          <p:nvSpPr>
            <p:cNvPr id="28" name="Rectangle 27">
              <a:extLst>
                <a:ext uri="{FF2B5EF4-FFF2-40B4-BE49-F238E27FC236}">
                  <a16:creationId xmlns:a16="http://schemas.microsoft.com/office/drawing/2014/main" id="{DED4C0CF-A3A5-022D-A32D-AD58807359DB}"/>
                </a:ext>
              </a:extLst>
            </p:cNvPr>
            <p:cNvSpPr/>
            <p:nvPr/>
          </p:nvSpPr>
          <p:spPr>
            <a:xfrm>
              <a:off x="3332497" y="4256914"/>
              <a:ext cx="8305798" cy="1116406"/>
            </a:xfrm>
            <a:prstGeom prst="rect">
              <a:avLst/>
            </a:prstGeom>
            <a:solidFill>
              <a:sysClr val="window" lastClr="FFFFFF">
                <a:lumMod val="95000"/>
              </a:sysClr>
            </a:solidFill>
            <a:ln w="254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venir Next LT Pro" panose="020B0504020202020204" pitchFamily="34" charset="0"/>
                  <a:ea typeface="+mn-ea"/>
                  <a:cs typeface="+mn-cs"/>
                </a:rPr>
                <a:t>All people have the right to live their lives with dignity and respect, free from abuse of any kind.</a:t>
              </a:r>
            </a:p>
          </p:txBody>
        </p:sp>
        <p:grpSp>
          <p:nvGrpSpPr>
            <p:cNvPr id="30" name="Group 29">
              <a:extLst>
                <a:ext uri="{FF2B5EF4-FFF2-40B4-BE49-F238E27FC236}">
                  <a16:creationId xmlns:a16="http://schemas.microsoft.com/office/drawing/2014/main" id="{210A6D07-BEC9-DBD1-4D03-054DA094E3F8}"/>
                </a:ext>
              </a:extLst>
            </p:cNvPr>
            <p:cNvGrpSpPr/>
            <p:nvPr/>
          </p:nvGrpSpPr>
          <p:grpSpPr>
            <a:xfrm>
              <a:off x="692463" y="2037814"/>
              <a:ext cx="10966137" cy="4439186"/>
              <a:chOff x="692463" y="2037814"/>
              <a:chExt cx="10966137" cy="4439186"/>
            </a:xfrm>
          </p:grpSpPr>
          <p:grpSp>
            <p:nvGrpSpPr>
              <p:cNvPr id="21" name="Group 20">
                <a:extLst>
                  <a:ext uri="{FF2B5EF4-FFF2-40B4-BE49-F238E27FC236}">
                    <a16:creationId xmlns:a16="http://schemas.microsoft.com/office/drawing/2014/main" id="{3035CDAD-F06C-D860-2507-AD8A9D94748D}"/>
                  </a:ext>
                </a:extLst>
              </p:cNvPr>
              <p:cNvGrpSpPr/>
              <p:nvPr/>
            </p:nvGrpSpPr>
            <p:grpSpPr>
              <a:xfrm>
                <a:off x="692463" y="2037814"/>
                <a:ext cx="2642616" cy="4439186"/>
                <a:chOff x="840068" y="1196469"/>
                <a:chExt cx="3480105" cy="5613956"/>
              </a:xfrm>
              <a:solidFill>
                <a:srgbClr val="0A4F90"/>
              </a:solidFill>
              <a:effectLst/>
            </p:grpSpPr>
            <p:sp>
              <p:nvSpPr>
                <p:cNvPr id="22" name="Freeform: Shape 21">
                  <a:extLst>
                    <a:ext uri="{FF2B5EF4-FFF2-40B4-BE49-F238E27FC236}">
                      <a16:creationId xmlns:a16="http://schemas.microsoft.com/office/drawing/2014/main" id="{7CFE2775-A236-12F2-4612-B324B19AA315}"/>
                    </a:ext>
                  </a:extLst>
                </p:cNvPr>
                <p:cNvSpPr/>
                <p:nvPr/>
              </p:nvSpPr>
              <p:spPr>
                <a:xfrm>
                  <a:off x="840069" y="1196469"/>
                  <a:ext cx="3480104" cy="1406069"/>
                </a:xfrm>
                <a:custGeom>
                  <a:avLst/>
                  <a:gdLst>
                    <a:gd name="connsiteX0" fmla="*/ 0 w 3340010"/>
                    <a:gd name="connsiteY0" fmla="*/ 0 h 1300019"/>
                    <a:gd name="connsiteX1" fmla="*/ 3340010 w 3340010"/>
                    <a:gd name="connsiteY1" fmla="*/ 0 h 1300019"/>
                    <a:gd name="connsiteX2" fmla="*/ 3340010 w 3340010"/>
                    <a:gd name="connsiteY2" fmla="*/ 1300019 h 1300019"/>
                    <a:gd name="connsiteX3" fmla="*/ 0 w 3340010"/>
                    <a:gd name="connsiteY3" fmla="*/ 1300019 h 1300019"/>
                    <a:gd name="connsiteX4" fmla="*/ 0 w 3340010"/>
                    <a:gd name="connsiteY4" fmla="*/ 0 h 130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0010" h="1300019">
                      <a:moveTo>
                        <a:pt x="0" y="0"/>
                      </a:moveTo>
                      <a:lnTo>
                        <a:pt x="3340010" y="0"/>
                      </a:lnTo>
                      <a:lnTo>
                        <a:pt x="3340010" y="1300019"/>
                      </a:lnTo>
                      <a:lnTo>
                        <a:pt x="0" y="1300019"/>
                      </a:lnTo>
                      <a:lnTo>
                        <a:pt x="0" y="0"/>
                      </a:lnTo>
                      <a:close/>
                    </a:path>
                  </a:pathLst>
                </a:custGeom>
                <a:solidFill>
                  <a:srgbClr val="E3F1FD"/>
                </a:solidFill>
                <a:ln w="25400" cap="flat" cmpd="sng" algn="ctr">
                  <a:solidFill>
                    <a:sysClr val="window" lastClr="FFFFFF"/>
                  </a:solidFill>
                  <a:prstDash val="solid"/>
                </a:ln>
                <a:effectLst/>
              </p:spPr>
              <p:txBody>
                <a:bodyPr spcFirstLastPara="0" vert="horz" wrap="square" lIns="184912" tIns="105664" rIns="184912" bIns="105664" numCol="1" spcCol="1270" anchor="ctr" anchorCtr="0">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0A4F90"/>
                      </a:solidFill>
                      <a:effectLst/>
                      <a:uLnTx/>
                      <a:uFillTx/>
                      <a:latin typeface="Avenir Next LT Pro" panose="020B0504020202020204" pitchFamily="34" charset="0"/>
                      <a:ea typeface="+mn-ea"/>
                      <a:cs typeface="+mn-cs"/>
                    </a:rPr>
                    <a:t>Person-Centeredness</a:t>
                  </a:r>
                  <a:r>
                    <a:rPr kumimoji="0" lang="en-US" sz="2000" b="0" i="0" u="none" strike="noStrike" kern="0" cap="none" spc="0" normalizeH="0" baseline="0" noProof="0">
                      <a:ln>
                        <a:noFill/>
                      </a:ln>
                      <a:solidFill>
                        <a:srgbClr val="002060"/>
                      </a:solidFill>
                      <a:effectLst/>
                      <a:uLnTx/>
                      <a:uFillTx/>
                      <a:latin typeface="Times New Roman" panose="02020603050405020304" pitchFamily="18" charset="0"/>
                      <a:ea typeface="+mn-ea"/>
                      <a:cs typeface="+mn-cs"/>
                    </a:rPr>
                    <a:t> </a:t>
                  </a:r>
                  <a:endParaRPr kumimoji="0" lang="en-US" sz="24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3" name="Freeform: Shape 22">
                  <a:extLst>
                    <a:ext uri="{FF2B5EF4-FFF2-40B4-BE49-F238E27FC236}">
                      <a16:creationId xmlns:a16="http://schemas.microsoft.com/office/drawing/2014/main" id="{C4B8FDEA-DA89-40B8-9180-C6EDDBE4CBB7}"/>
                    </a:ext>
                  </a:extLst>
                </p:cNvPr>
                <p:cNvSpPr/>
                <p:nvPr/>
              </p:nvSpPr>
              <p:spPr>
                <a:xfrm>
                  <a:off x="840069" y="2602535"/>
                  <a:ext cx="3476704" cy="1406069"/>
                </a:xfrm>
                <a:custGeom>
                  <a:avLst/>
                  <a:gdLst>
                    <a:gd name="connsiteX0" fmla="*/ 0 w 3336748"/>
                    <a:gd name="connsiteY0" fmla="*/ 0 h 1300019"/>
                    <a:gd name="connsiteX1" fmla="*/ 3336748 w 3336748"/>
                    <a:gd name="connsiteY1" fmla="*/ 0 h 1300019"/>
                    <a:gd name="connsiteX2" fmla="*/ 3336748 w 3336748"/>
                    <a:gd name="connsiteY2" fmla="*/ 1300019 h 1300019"/>
                    <a:gd name="connsiteX3" fmla="*/ 0 w 3336748"/>
                    <a:gd name="connsiteY3" fmla="*/ 1300019 h 1300019"/>
                    <a:gd name="connsiteX4" fmla="*/ 0 w 3336748"/>
                    <a:gd name="connsiteY4" fmla="*/ 0 h 130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748" h="1300019">
                      <a:moveTo>
                        <a:pt x="0" y="0"/>
                      </a:moveTo>
                      <a:lnTo>
                        <a:pt x="3336748" y="0"/>
                      </a:lnTo>
                      <a:lnTo>
                        <a:pt x="3336748" y="1300019"/>
                      </a:lnTo>
                      <a:lnTo>
                        <a:pt x="0" y="1300019"/>
                      </a:lnTo>
                      <a:lnTo>
                        <a:pt x="0" y="0"/>
                      </a:lnTo>
                      <a:close/>
                    </a:path>
                  </a:pathLst>
                </a:custGeom>
                <a:solidFill>
                  <a:srgbClr val="0A4F90"/>
                </a:solidFill>
                <a:ln w="25400" cap="flat" cmpd="sng" algn="ctr">
                  <a:solidFill>
                    <a:sysClr val="window" lastClr="FFFFFF"/>
                  </a:solidFill>
                  <a:prstDash val="solid"/>
                </a:ln>
                <a:effectLst/>
              </p:spPr>
              <p:txBody>
                <a:bodyPr spcFirstLastPara="0" vert="horz" wrap="square" lIns="184912" tIns="105664" rIns="184912" bIns="105664" numCol="1" spcCol="1270" anchor="ctr" anchorCtr="0">
                  <a:noAutofit/>
                </a:bodyPr>
                <a:lstStyle/>
                <a:p>
                  <a:pPr marL="0" marR="0" lvl="0" indent="0" algn="ctr" defTabSz="1155700" eaLnBrk="1" fontAlgn="base"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a:ln>
                        <a:noFill/>
                      </a:ln>
                      <a:solidFill>
                        <a:prstClr val="white"/>
                      </a:solidFill>
                      <a:effectLst/>
                      <a:uLnTx/>
                      <a:uFillTx/>
                      <a:latin typeface="Avenir Next LT Pro" panose="020B0504020202020204" pitchFamily="34" charset="0"/>
                      <a:ea typeface="+mn-ea"/>
                      <a:cs typeface="+mn-cs"/>
                    </a:rPr>
                    <a:t>Inclusion </a:t>
                  </a:r>
                </a:p>
              </p:txBody>
            </p:sp>
            <p:sp>
              <p:nvSpPr>
                <p:cNvPr id="24" name="Freeform: Shape 23">
                  <a:extLst>
                    <a:ext uri="{FF2B5EF4-FFF2-40B4-BE49-F238E27FC236}">
                      <a16:creationId xmlns:a16="http://schemas.microsoft.com/office/drawing/2014/main" id="{A628FB1E-810E-31D3-3AA4-29F173CD37F9}"/>
                    </a:ext>
                  </a:extLst>
                </p:cNvPr>
                <p:cNvSpPr/>
                <p:nvPr/>
              </p:nvSpPr>
              <p:spPr>
                <a:xfrm>
                  <a:off x="840068" y="4008604"/>
                  <a:ext cx="3476705" cy="1406067"/>
                </a:xfrm>
                <a:custGeom>
                  <a:avLst/>
                  <a:gdLst>
                    <a:gd name="connsiteX0" fmla="*/ 0 w 3336748"/>
                    <a:gd name="connsiteY0" fmla="*/ 0 h 1300019"/>
                    <a:gd name="connsiteX1" fmla="*/ 3336748 w 3336748"/>
                    <a:gd name="connsiteY1" fmla="*/ 0 h 1300019"/>
                    <a:gd name="connsiteX2" fmla="*/ 3336748 w 3336748"/>
                    <a:gd name="connsiteY2" fmla="*/ 1300019 h 1300019"/>
                    <a:gd name="connsiteX3" fmla="*/ 0 w 3336748"/>
                    <a:gd name="connsiteY3" fmla="*/ 1300019 h 1300019"/>
                    <a:gd name="connsiteX4" fmla="*/ 0 w 3336748"/>
                    <a:gd name="connsiteY4" fmla="*/ 0 h 130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748" h="1300019">
                      <a:moveTo>
                        <a:pt x="0" y="0"/>
                      </a:moveTo>
                      <a:lnTo>
                        <a:pt x="3336748" y="0"/>
                      </a:lnTo>
                      <a:lnTo>
                        <a:pt x="3336748" y="1300019"/>
                      </a:lnTo>
                      <a:lnTo>
                        <a:pt x="0" y="1300019"/>
                      </a:lnTo>
                      <a:lnTo>
                        <a:pt x="0" y="0"/>
                      </a:lnTo>
                      <a:close/>
                    </a:path>
                  </a:pathLst>
                </a:custGeom>
                <a:solidFill>
                  <a:srgbClr val="E3F1FD"/>
                </a:solidFill>
                <a:ln w="25400" cap="flat" cmpd="sng" algn="ctr">
                  <a:solidFill>
                    <a:sysClr val="window" lastClr="FFFFFF"/>
                  </a:solidFill>
                  <a:prstDash val="solid"/>
                </a:ln>
                <a:effectLst/>
              </p:spPr>
              <p:txBody>
                <a:bodyPr spcFirstLastPara="0" vert="horz" wrap="square" lIns="184912" tIns="105664" rIns="184912" bIns="105664" numCol="1" spcCol="1270" anchor="ctr" anchorCtr="0">
                  <a:noAutofit/>
                </a:bodyPr>
                <a:lstStyle/>
                <a:p>
                  <a:pPr marL="0" marR="0" lvl="0" indent="0" algn="ctr" defTabSz="1155700" eaLnBrk="1" fontAlgn="auto"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a:ln>
                        <a:noFill/>
                      </a:ln>
                      <a:solidFill>
                        <a:srgbClr val="0A4F90"/>
                      </a:solidFill>
                      <a:effectLst/>
                      <a:uLnTx/>
                      <a:uFillTx/>
                      <a:latin typeface="Avenir Next LT Pro" panose="020B0504020202020204" pitchFamily="34" charset="0"/>
                      <a:ea typeface="+mn-ea"/>
                      <a:cs typeface="+mn-cs"/>
                    </a:rPr>
                    <a:t>Respect </a:t>
                  </a:r>
                </a:p>
              </p:txBody>
            </p:sp>
            <p:sp>
              <p:nvSpPr>
                <p:cNvPr id="25" name="Freeform: Shape 24">
                  <a:extLst>
                    <a:ext uri="{FF2B5EF4-FFF2-40B4-BE49-F238E27FC236}">
                      <a16:creationId xmlns:a16="http://schemas.microsoft.com/office/drawing/2014/main" id="{6DFC1F8F-EDE8-0A86-2D70-B0AB042732B9}"/>
                    </a:ext>
                  </a:extLst>
                </p:cNvPr>
                <p:cNvSpPr/>
                <p:nvPr/>
              </p:nvSpPr>
              <p:spPr>
                <a:xfrm>
                  <a:off x="840068" y="5404358"/>
                  <a:ext cx="3476705" cy="1406067"/>
                </a:xfrm>
                <a:custGeom>
                  <a:avLst/>
                  <a:gdLst>
                    <a:gd name="connsiteX0" fmla="*/ 0 w 3336748"/>
                    <a:gd name="connsiteY0" fmla="*/ 0 h 1300019"/>
                    <a:gd name="connsiteX1" fmla="*/ 3336748 w 3336748"/>
                    <a:gd name="connsiteY1" fmla="*/ 0 h 1300019"/>
                    <a:gd name="connsiteX2" fmla="*/ 3336748 w 3336748"/>
                    <a:gd name="connsiteY2" fmla="*/ 1300019 h 1300019"/>
                    <a:gd name="connsiteX3" fmla="*/ 0 w 3336748"/>
                    <a:gd name="connsiteY3" fmla="*/ 1300019 h 1300019"/>
                    <a:gd name="connsiteX4" fmla="*/ 0 w 3336748"/>
                    <a:gd name="connsiteY4" fmla="*/ 0 h 130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748" h="1300019">
                      <a:moveTo>
                        <a:pt x="0" y="0"/>
                      </a:moveTo>
                      <a:lnTo>
                        <a:pt x="3336748" y="0"/>
                      </a:lnTo>
                      <a:lnTo>
                        <a:pt x="3336748" y="1300019"/>
                      </a:lnTo>
                      <a:lnTo>
                        <a:pt x="0" y="1300019"/>
                      </a:lnTo>
                      <a:lnTo>
                        <a:pt x="0" y="0"/>
                      </a:lnTo>
                      <a:close/>
                    </a:path>
                  </a:pathLst>
                </a:custGeom>
                <a:solidFill>
                  <a:srgbClr val="0A4F90"/>
                </a:solidFill>
                <a:ln w="25400" cap="flat" cmpd="sng" algn="ctr">
                  <a:solidFill>
                    <a:sysClr val="window" lastClr="FFFFFF"/>
                  </a:solidFill>
                  <a:prstDash val="solid"/>
                </a:ln>
                <a:effectLst/>
              </p:spPr>
              <p:txBody>
                <a:bodyPr spcFirstLastPara="0" vert="horz" wrap="square" lIns="184912" tIns="105664" rIns="184912" bIns="105664" numCol="1" spcCol="1270" anchor="ctr" anchorCtr="0">
                  <a:noAutofit/>
                </a:bodyPr>
                <a:lstStyle/>
                <a:p>
                  <a:pPr marL="0" marR="0" lvl="0" indent="0" algn="ctr" defTabSz="1155700" eaLnBrk="1" fontAlgn="auto"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a:ln>
                        <a:noFill/>
                      </a:ln>
                      <a:solidFill>
                        <a:prstClr val="white"/>
                      </a:solidFill>
                      <a:effectLst/>
                      <a:uLnTx/>
                      <a:uFillTx/>
                      <a:latin typeface="Avenir Next LT Pro" panose="020B0504020202020204" pitchFamily="34" charset="0"/>
                      <a:ea typeface="+mn-ea"/>
                      <a:cs typeface="+mn-cs"/>
                    </a:rPr>
                    <a:t>Collaboration and Innovation </a:t>
                  </a:r>
                </a:p>
              </p:txBody>
            </p:sp>
          </p:grpSp>
          <p:sp>
            <p:nvSpPr>
              <p:cNvPr id="26" name="Rectangle 25">
                <a:extLst>
                  <a:ext uri="{FF2B5EF4-FFF2-40B4-BE49-F238E27FC236}">
                    <a16:creationId xmlns:a16="http://schemas.microsoft.com/office/drawing/2014/main" id="{ED6D81A5-25FA-5C3F-2FBA-BDD9A44248F0}"/>
                  </a:ext>
                </a:extLst>
              </p:cNvPr>
              <p:cNvSpPr/>
              <p:nvPr/>
            </p:nvSpPr>
            <p:spPr>
              <a:xfrm>
                <a:off x="3332495" y="2044596"/>
                <a:ext cx="8305799" cy="1111837"/>
              </a:xfrm>
              <a:prstGeom prst="rect">
                <a:avLst/>
              </a:prstGeom>
              <a:solidFill>
                <a:sysClr val="window" lastClr="FFFFFF">
                  <a:lumMod val="95000"/>
                </a:sysClr>
              </a:solidFill>
              <a:ln w="254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venir Next LT Pro" panose="020B0504020202020204" pitchFamily="34" charset="0"/>
                    <a:ea typeface="+mn-ea"/>
                    <a:cs typeface="+mn-cs"/>
                  </a:rPr>
                  <a:t>The preferences, needs, and voices of older adults drive the services and supports that enable them to live the lives they want. </a:t>
                </a:r>
              </a:p>
            </p:txBody>
          </p:sp>
          <p:sp>
            <p:nvSpPr>
              <p:cNvPr id="27" name="Rectangle 26">
                <a:extLst>
                  <a:ext uri="{FF2B5EF4-FFF2-40B4-BE49-F238E27FC236}">
                    <a16:creationId xmlns:a16="http://schemas.microsoft.com/office/drawing/2014/main" id="{46D925A5-E44D-A48A-7613-078020F2ECE2}"/>
                  </a:ext>
                </a:extLst>
              </p:cNvPr>
              <p:cNvSpPr/>
              <p:nvPr/>
            </p:nvSpPr>
            <p:spPr>
              <a:xfrm>
                <a:off x="3332496" y="3145079"/>
                <a:ext cx="8305799" cy="1111835"/>
              </a:xfrm>
              <a:prstGeom prst="rect">
                <a:avLst/>
              </a:prstGeom>
              <a:solidFill>
                <a:sysClr val="window" lastClr="FFFFFF">
                  <a:lumMod val="95000"/>
                </a:sysClr>
              </a:solidFill>
              <a:ln w="254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venir Next LT Pro" panose="020B0504020202020204" pitchFamily="34" charset="0"/>
                    <a:ea typeface="+mn-ea"/>
                    <a:cs typeface="+mn-cs"/>
                  </a:rPr>
                  <a:t>All people regardless of age, disability, or life experience, should be able to live independently and participate fully in their communities. </a:t>
                </a:r>
              </a:p>
            </p:txBody>
          </p:sp>
          <p:sp>
            <p:nvSpPr>
              <p:cNvPr id="29" name="Rectangle 28">
                <a:extLst>
                  <a:ext uri="{FF2B5EF4-FFF2-40B4-BE49-F238E27FC236}">
                    <a16:creationId xmlns:a16="http://schemas.microsoft.com/office/drawing/2014/main" id="{05D17788-E18B-E9E5-E1E3-D31260E83E19}"/>
                  </a:ext>
                </a:extLst>
              </p:cNvPr>
              <p:cNvSpPr/>
              <p:nvPr/>
            </p:nvSpPr>
            <p:spPr>
              <a:xfrm>
                <a:off x="3335079" y="5373320"/>
                <a:ext cx="8323521" cy="1090116"/>
              </a:xfrm>
              <a:prstGeom prst="rect">
                <a:avLst/>
              </a:prstGeom>
              <a:solidFill>
                <a:sysClr val="window" lastClr="FFFFFF">
                  <a:lumMod val="95000"/>
                </a:sysClr>
              </a:solidFill>
              <a:ln w="254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venir Next LT Pro" panose="020B0504020202020204" pitchFamily="34" charset="0"/>
                    <a:ea typeface="+mn-ea"/>
                    <a:cs typeface="+mn-cs"/>
                  </a:rPr>
                  <a:t>All sectors should work together to streamline access to programs; avoid duplicative work and efficiently leverage resources; share lessons learned; and develop new, effective approaches to meeting the needs of older adults.  </a:t>
                </a:r>
              </a:p>
            </p:txBody>
          </p:sp>
        </p:grpSp>
      </p:grpSp>
    </p:spTree>
    <p:extLst>
      <p:ext uri="{BB962C8B-B14F-4D97-AF65-F5344CB8AC3E}">
        <p14:creationId xmlns:p14="http://schemas.microsoft.com/office/powerpoint/2010/main" val="4162769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8F784-0FEE-4122-1322-CFBF238E53D1}"/>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418A06C9-93AB-CCE4-B4D3-62240FE81246}"/>
              </a:ext>
            </a:extLst>
          </p:cNvPr>
          <p:cNvSpPr txBox="1">
            <a:spLocks noGrp="1"/>
          </p:cNvSpPr>
          <p:nvPr>
            <p:ph type="title" idx="4294967295"/>
          </p:nvPr>
        </p:nvSpPr>
        <p:spPr>
          <a:xfrm>
            <a:off x="422367" y="122188"/>
            <a:ext cx="3508836" cy="9543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Black" panose="020B0A040201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2060"/>
                </a:solidFill>
                <a:effectLst/>
                <a:uLnTx/>
                <a:uFillTx/>
                <a:latin typeface="Avenir Next LT Pro" panose="020B0504020202020204" pitchFamily="34" charset="0"/>
                <a:ea typeface="Arial Black" panose="020B0A04020102020204" pitchFamily="34" charset="0"/>
                <a:cs typeface="Arial"/>
                <a:sym typeface="Arial"/>
              </a:rPr>
              <a:t>Strategic Framework for a National Plan on Aging</a:t>
            </a:r>
            <a:endParaRPr kumimoji="0" lang="en-US" sz="1400" b="1" i="0" u="none" strike="noStrike" kern="0" cap="none" spc="0" normalizeH="0" baseline="0" noProof="0" dirty="0">
              <a:ln>
                <a:noFill/>
              </a:ln>
              <a:solidFill>
                <a:srgbClr val="002060"/>
              </a:solidFill>
              <a:effectLst/>
              <a:uLnTx/>
              <a:uFillTx/>
              <a:latin typeface="Avenir Next LT Pro" panose="020B0504020202020204" pitchFamily="34" charset="0"/>
              <a:ea typeface="Arial Black" panose="020B0A04020102020204" pitchFamily="34" charset="0"/>
              <a:cs typeface="Arial"/>
              <a:sym typeface="Arial"/>
            </a:endParaRPr>
          </a:p>
        </p:txBody>
      </p:sp>
      <p:cxnSp>
        <p:nvCxnSpPr>
          <p:cNvPr id="9" name="Straight Connector 8">
            <a:extLst>
              <a:ext uri="{FF2B5EF4-FFF2-40B4-BE49-F238E27FC236}">
                <a16:creationId xmlns:a16="http://schemas.microsoft.com/office/drawing/2014/main" id="{FDDC67AD-1E5F-CBF0-4242-FEA7B7398C55}"/>
              </a:ext>
              <a:ext uri="{C183D7F6-B498-43B3-948B-1728B52AA6E4}">
                <adec:decorative xmlns:adec="http://schemas.microsoft.com/office/drawing/2017/decorative" val="1"/>
              </a:ext>
            </a:extLst>
          </p:cNvPr>
          <p:cNvCxnSpPr>
            <a:cxnSpLocks/>
          </p:cNvCxnSpPr>
          <p:nvPr/>
        </p:nvCxnSpPr>
        <p:spPr>
          <a:xfrm>
            <a:off x="518525" y="1453873"/>
            <a:ext cx="17526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04DB4935-B6DA-3EB0-0255-9D8AB3C4E4D5}"/>
              </a:ext>
            </a:extLst>
          </p:cNvPr>
          <p:cNvSpPr txBox="1"/>
          <p:nvPr/>
        </p:nvSpPr>
        <p:spPr>
          <a:xfrm>
            <a:off x="422367" y="1568920"/>
            <a:ext cx="3218543" cy="3262432"/>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18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Vision</a:t>
            </a:r>
            <a:endParaRPr kumimoji="0" lang="en-US" sz="1800" b="0" i="1"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endParaRPr>
          </a:p>
          <a:p>
            <a:pPr marL="0" marR="0" lvl="1" indent="0" algn="l" defTabSz="914400" rtl="0" eaLnBrk="1" fontAlgn="auto" latinLnBrk="0" hangingPunct="1">
              <a:lnSpc>
                <a:spcPct val="100000"/>
              </a:lnSpc>
              <a:spcBef>
                <a:spcPts val="0"/>
              </a:spcBef>
              <a:spcAft>
                <a:spcPts val="180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Our vision is an America that values older adults, embraces aging, and recognizes that all people have the right to live with dignity, make their own choices, and participate fully in society. </a:t>
            </a:r>
          </a:p>
          <a:p>
            <a:pPr marL="0" marR="0" lvl="1" indent="0" algn="l" defTabSz="914400" rtl="0" eaLnBrk="1" fontAlgn="auto" latinLnBrk="0" hangingPunct="1">
              <a:lnSpc>
                <a:spcPct val="100000"/>
              </a:lnSpc>
              <a:spcBef>
                <a:spcPts val="0"/>
              </a:spcBef>
              <a:spcAft>
                <a:spcPts val="180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We want to be a nation that prioritizes independence, inclusion, well-being, and health across the lifespan.</a:t>
            </a:r>
          </a:p>
        </p:txBody>
      </p:sp>
      <p:sp>
        <p:nvSpPr>
          <p:cNvPr id="11" name="TextBox 10">
            <a:extLst>
              <a:ext uri="{FF2B5EF4-FFF2-40B4-BE49-F238E27FC236}">
                <a16:creationId xmlns:a16="http://schemas.microsoft.com/office/drawing/2014/main" id="{73F49EC4-14D6-5625-D108-E1EAAEED4601}"/>
              </a:ext>
            </a:extLst>
          </p:cNvPr>
          <p:cNvSpPr txBox="1"/>
          <p:nvPr/>
        </p:nvSpPr>
        <p:spPr>
          <a:xfrm>
            <a:off x="422367" y="4813748"/>
            <a:ext cx="3871685" cy="1615827"/>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18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Cross Cutting Values</a:t>
            </a:r>
          </a:p>
          <a:p>
            <a:pPr marL="2857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Person-Centeredness</a:t>
            </a:r>
          </a:p>
          <a:p>
            <a:pPr marL="2857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Inclusion</a:t>
            </a:r>
          </a:p>
          <a:p>
            <a:pPr marL="2857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Respect</a:t>
            </a:r>
          </a:p>
          <a:p>
            <a:pPr marL="2857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Collaboration and Innovation</a:t>
            </a:r>
          </a:p>
        </p:txBody>
      </p:sp>
      <p:sp>
        <p:nvSpPr>
          <p:cNvPr id="12" name="Rectangle: Top Corners Rounded 11">
            <a:extLst>
              <a:ext uri="{FF2B5EF4-FFF2-40B4-BE49-F238E27FC236}">
                <a16:creationId xmlns:a16="http://schemas.microsoft.com/office/drawing/2014/main" id="{04F0EC59-7CDD-8D72-1BCF-16FDAAC4062D}"/>
              </a:ext>
              <a:ext uri="{C183D7F6-B498-43B3-948B-1728B52AA6E4}">
                <adec:decorative xmlns:adec="http://schemas.microsoft.com/office/drawing/2017/decorative" val="1"/>
              </a:ext>
            </a:extLst>
          </p:cNvPr>
          <p:cNvSpPr/>
          <p:nvPr/>
        </p:nvSpPr>
        <p:spPr>
          <a:xfrm rot="16200000">
            <a:off x="3322849" y="726754"/>
            <a:ext cx="1708729" cy="349790"/>
          </a:xfrm>
          <a:prstGeom prst="round2Same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1</a:t>
            </a:r>
          </a:p>
        </p:txBody>
      </p:sp>
      <p:sp>
        <p:nvSpPr>
          <p:cNvPr id="18" name="TextBox 17">
            <a:extLst>
              <a:ext uri="{FF2B5EF4-FFF2-40B4-BE49-F238E27FC236}">
                <a16:creationId xmlns:a16="http://schemas.microsoft.com/office/drawing/2014/main" id="{80382EE6-A4BE-7688-9423-CCA2E4CDB48E}"/>
              </a:ext>
            </a:extLst>
          </p:cNvPr>
          <p:cNvSpPr txBox="1"/>
          <p:nvPr/>
        </p:nvSpPr>
        <p:spPr>
          <a:xfrm>
            <a:off x="4423222" y="2444"/>
            <a:ext cx="7768778" cy="8822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Age-Friendly Communities</a:t>
            </a:r>
          </a:p>
          <a:p>
            <a:pPr marL="111125" marR="0" lvl="1"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All older adults live in communities that respect and include them and are designed to encourage health, well-being, engagement, and connection</a:t>
            </a:r>
            <a:r>
              <a:rPr kumimoji="0" lang="en-US" sz="1600" b="0" i="1"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  </a:t>
            </a:r>
          </a:p>
        </p:txBody>
      </p:sp>
      <p:sp>
        <p:nvSpPr>
          <p:cNvPr id="20" name="TextBox 19">
            <a:extLst>
              <a:ext uri="{FF2B5EF4-FFF2-40B4-BE49-F238E27FC236}">
                <a16:creationId xmlns:a16="http://schemas.microsoft.com/office/drawing/2014/main" id="{77B0AA3B-3E63-7AE2-B1E9-4981D8121C22}"/>
              </a:ext>
            </a:extLst>
          </p:cNvPr>
          <p:cNvSpPr txBox="1"/>
          <p:nvPr/>
        </p:nvSpPr>
        <p:spPr>
          <a:xfrm>
            <a:off x="4692467" y="843187"/>
            <a:ext cx="3487786" cy="954107"/>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Purpose and Engagement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Social Connection​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Accessibility​ and Universal Design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Transportation​</a:t>
            </a:r>
          </a:p>
        </p:txBody>
      </p:sp>
      <p:sp>
        <p:nvSpPr>
          <p:cNvPr id="29" name="TextBox 28">
            <a:extLst>
              <a:ext uri="{FF2B5EF4-FFF2-40B4-BE49-F238E27FC236}">
                <a16:creationId xmlns:a16="http://schemas.microsoft.com/office/drawing/2014/main" id="{FE9E0470-3EA0-187B-8F30-01ADFC842B0E}"/>
              </a:ext>
            </a:extLst>
          </p:cNvPr>
          <p:cNvSpPr txBox="1"/>
          <p:nvPr/>
        </p:nvSpPr>
        <p:spPr>
          <a:xfrm>
            <a:off x="8271982" y="830256"/>
            <a:ext cx="3579952"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​Economic and Financial Security​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Employment​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Age-Friendly Health Systems </a:t>
            </a:r>
          </a:p>
        </p:txBody>
      </p:sp>
      <p:sp>
        <p:nvSpPr>
          <p:cNvPr id="13" name="Rectangle: Top Corners Rounded 12">
            <a:extLst>
              <a:ext uri="{FF2B5EF4-FFF2-40B4-BE49-F238E27FC236}">
                <a16:creationId xmlns:a16="http://schemas.microsoft.com/office/drawing/2014/main" id="{B0A6A7A6-C2E4-77C5-DEA0-52CE8D12FFA6}"/>
              </a:ext>
              <a:ext uri="{C183D7F6-B498-43B3-948B-1728B52AA6E4}">
                <adec:decorative xmlns:adec="http://schemas.microsoft.com/office/drawing/2017/decorative" val="1"/>
              </a:ext>
            </a:extLst>
          </p:cNvPr>
          <p:cNvSpPr/>
          <p:nvPr/>
        </p:nvSpPr>
        <p:spPr>
          <a:xfrm rot="16200000">
            <a:off x="3343668" y="2464770"/>
            <a:ext cx="1663729" cy="349790"/>
          </a:xfrm>
          <a:prstGeom prst="round2Same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2</a:t>
            </a:r>
          </a:p>
        </p:txBody>
      </p:sp>
      <p:sp>
        <p:nvSpPr>
          <p:cNvPr id="30" name="TextBox 29">
            <a:extLst>
              <a:ext uri="{FF2B5EF4-FFF2-40B4-BE49-F238E27FC236}">
                <a16:creationId xmlns:a16="http://schemas.microsoft.com/office/drawing/2014/main" id="{F111F26E-4C9E-BE48-AA21-406876BB3A19}"/>
              </a:ext>
            </a:extLst>
          </p:cNvPr>
          <p:cNvSpPr txBox="1"/>
          <p:nvPr/>
        </p:nvSpPr>
        <p:spPr>
          <a:xfrm>
            <a:off x="4352108" y="1779785"/>
            <a:ext cx="7839892" cy="8207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Coordinated Housing and Supportive Services</a:t>
            </a:r>
          </a:p>
          <a:p>
            <a:pPr marL="111125" marR="0" lvl="1" indent="0" algn="l" defTabSz="914400" rtl="0" eaLnBrk="1" fontAlgn="auto" latinLnBrk="0" hangingPunct="1">
              <a:lnSpc>
                <a:spcPct val="100000"/>
              </a:lnSpc>
              <a:spcBef>
                <a:spcPts val="0"/>
              </a:spcBef>
              <a:spcAft>
                <a:spcPts val="0"/>
              </a:spcAft>
              <a:buClrTx/>
              <a:buSzTx/>
              <a:buFontTx/>
              <a:buNone/>
              <a:tabLst>
                <a:tab pos="111125" algn="l"/>
              </a:tabLst>
              <a:defRPr/>
            </a:pPr>
            <a:r>
              <a:rPr kumimoji="0" lang="en-US" sz="1400" b="0" i="1"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All older adults have access to housing and the services they need to maintain their independence at home and thrive in their community.</a:t>
            </a:r>
          </a:p>
        </p:txBody>
      </p:sp>
      <p:sp>
        <p:nvSpPr>
          <p:cNvPr id="31" name="TextBox 30">
            <a:extLst>
              <a:ext uri="{FF2B5EF4-FFF2-40B4-BE49-F238E27FC236}">
                <a16:creationId xmlns:a16="http://schemas.microsoft.com/office/drawing/2014/main" id="{51BC40BB-9E94-B955-4A2C-75E5783E5993}"/>
              </a:ext>
            </a:extLst>
          </p:cNvPr>
          <p:cNvSpPr txBox="1"/>
          <p:nvPr/>
        </p:nvSpPr>
        <p:spPr>
          <a:xfrm>
            <a:off x="4666349" y="2607597"/>
            <a:ext cx="3487786" cy="738664"/>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Affordable Housing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Accessible Quality Housing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Preventing and Addressing</a:t>
            </a:r>
          </a:p>
        </p:txBody>
      </p:sp>
      <p:sp>
        <p:nvSpPr>
          <p:cNvPr id="32" name="TextBox 31">
            <a:extLst>
              <a:ext uri="{FF2B5EF4-FFF2-40B4-BE49-F238E27FC236}">
                <a16:creationId xmlns:a16="http://schemas.microsoft.com/office/drawing/2014/main" id="{C6B62738-1376-5BE3-3062-6870DF3AFDD4}"/>
              </a:ext>
            </a:extLst>
          </p:cNvPr>
          <p:cNvSpPr txBox="1"/>
          <p:nvPr/>
        </p:nvSpPr>
        <p:spPr>
          <a:xfrm>
            <a:off x="8272054" y="2607597"/>
            <a:ext cx="3579952"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​Homelessness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Housing Stability through Coordinated Services</a:t>
            </a:r>
          </a:p>
        </p:txBody>
      </p:sp>
      <p:sp>
        <p:nvSpPr>
          <p:cNvPr id="14" name="Rectangle: Top Corners Rounded 13">
            <a:extLst>
              <a:ext uri="{FF2B5EF4-FFF2-40B4-BE49-F238E27FC236}">
                <a16:creationId xmlns:a16="http://schemas.microsoft.com/office/drawing/2014/main" id="{DEA0AFC5-7612-8F54-C3F1-2773B41275AB}"/>
              </a:ext>
              <a:ext uri="{C183D7F6-B498-43B3-948B-1728B52AA6E4}">
                <adec:decorative xmlns:adec="http://schemas.microsoft.com/office/drawing/2017/decorative" val="1"/>
              </a:ext>
            </a:extLst>
          </p:cNvPr>
          <p:cNvSpPr/>
          <p:nvPr/>
        </p:nvSpPr>
        <p:spPr>
          <a:xfrm rot="16200000">
            <a:off x="3385421" y="4145662"/>
            <a:ext cx="1594483" cy="349791"/>
          </a:xfrm>
          <a:prstGeom prst="round2Same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3</a:t>
            </a:r>
          </a:p>
        </p:txBody>
      </p:sp>
      <p:sp>
        <p:nvSpPr>
          <p:cNvPr id="36" name="TextBox 35">
            <a:extLst>
              <a:ext uri="{FF2B5EF4-FFF2-40B4-BE49-F238E27FC236}">
                <a16:creationId xmlns:a16="http://schemas.microsoft.com/office/drawing/2014/main" id="{46BF96D9-1DE5-EE47-ADD1-1CBBE0CE1C66}"/>
              </a:ext>
            </a:extLst>
          </p:cNvPr>
          <p:cNvSpPr txBox="1"/>
          <p:nvPr/>
        </p:nvSpPr>
        <p:spPr>
          <a:xfrm>
            <a:off x="4339050" y="3484175"/>
            <a:ext cx="7839892" cy="8207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Increased Access to Long-Term Services and Supports</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All older adults can easily access affordable, high-quality services and supports that promote their independence and goals.</a:t>
            </a:r>
          </a:p>
        </p:txBody>
      </p:sp>
      <p:sp>
        <p:nvSpPr>
          <p:cNvPr id="37" name="TextBox 36">
            <a:extLst>
              <a:ext uri="{FF2B5EF4-FFF2-40B4-BE49-F238E27FC236}">
                <a16:creationId xmlns:a16="http://schemas.microsoft.com/office/drawing/2014/main" id="{C004F3B7-3233-65E7-E57E-B41C5DBF1D63}"/>
              </a:ext>
            </a:extLst>
          </p:cNvPr>
          <p:cNvSpPr txBox="1"/>
          <p:nvPr/>
        </p:nvSpPr>
        <p:spPr>
          <a:xfrm>
            <a:off x="4653291" y="4311987"/>
            <a:ext cx="3487786" cy="738664"/>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Paid and Unpaid Caregiving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Whole Person Health Financing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Elder Justice</a:t>
            </a:r>
          </a:p>
        </p:txBody>
      </p:sp>
      <p:sp>
        <p:nvSpPr>
          <p:cNvPr id="38" name="TextBox 37">
            <a:extLst>
              <a:ext uri="{FF2B5EF4-FFF2-40B4-BE49-F238E27FC236}">
                <a16:creationId xmlns:a16="http://schemas.microsoft.com/office/drawing/2014/main" id="{EE7ADEC8-19A8-A04C-C962-609F55E72C11}"/>
              </a:ext>
            </a:extLst>
          </p:cNvPr>
          <p:cNvSpPr txBox="1"/>
          <p:nvPr/>
        </p:nvSpPr>
        <p:spPr>
          <a:xfrm>
            <a:off x="8258996" y="4311987"/>
            <a:ext cx="3579952"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Person-Centered Access System “No Wrong Door” and Other Statewide Access Systems</a:t>
            </a:r>
          </a:p>
        </p:txBody>
      </p:sp>
      <p:sp>
        <p:nvSpPr>
          <p:cNvPr id="16" name="Rectangle: Top Corners Rounded 15">
            <a:extLst>
              <a:ext uri="{FF2B5EF4-FFF2-40B4-BE49-F238E27FC236}">
                <a16:creationId xmlns:a16="http://schemas.microsoft.com/office/drawing/2014/main" id="{257ACB7D-77D7-ABA6-ACCD-C5561CEA1E40}"/>
              </a:ext>
              <a:ext uri="{C183D7F6-B498-43B3-948B-1728B52AA6E4}">
                <adec:decorative xmlns:adec="http://schemas.microsoft.com/office/drawing/2017/decorative" val="1"/>
              </a:ext>
            </a:extLst>
          </p:cNvPr>
          <p:cNvSpPr/>
          <p:nvPr/>
        </p:nvSpPr>
        <p:spPr>
          <a:xfrm rot="16200000">
            <a:off x="3381064" y="5816508"/>
            <a:ext cx="1594485" cy="341080"/>
          </a:xfrm>
          <a:prstGeom prst="round2Same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4</a:t>
            </a:r>
          </a:p>
        </p:txBody>
      </p:sp>
      <p:sp>
        <p:nvSpPr>
          <p:cNvPr id="39" name="TextBox 38">
            <a:extLst>
              <a:ext uri="{FF2B5EF4-FFF2-40B4-BE49-F238E27FC236}">
                <a16:creationId xmlns:a16="http://schemas.microsoft.com/office/drawing/2014/main" id="{09BB0A07-A22D-918A-BAB0-1B70AB5B75A5}"/>
              </a:ext>
            </a:extLst>
          </p:cNvPr>
          <p:cNvSpPr txBox="1"/>
          <p:nvPr/>
        </p:nvSpPr>
        <p:spPr>
          <a:xfrm>
            <a:off x="4423222" y="5211142"/>
            <a:ext cx="7839892" cy="8207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Aligned Health Care and Supportive Services</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All older adults maximize their health and reduce preventable disease and injury through comprehensive care that includes health and social services in the home or in the community</a:t>
            </a:r>
          </a:p>
        </p:txBody>
      </p:sp>
      <p:sp>
        <p:nvSpPr>
          <p:cNvPr id="40" name="TextBox 39">
            <a:extLst>
              <a:ext uri="{FF2B5EF4-FFF2-40B4-BE49-F238E27FC236}">
                <a16:creationId xmlns:a16="http://schemas.microsoft.com/office/drawing/2014/main" id="{6E836716-1123-925D-D5AB-C6B008F262DC}"/>
              </a:ext>
            </a:extLst>
          </p:cNvPr>
          <p:cNvSpPr txBox="1"/>
          <p:nvPr/>
        </p:nvSpPr>
        <p:spPr>
          <a:xfrm>
            <a:off x="4544785" y="5973994"/>
            <a:ext cx="3487786" cy="738664"/>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Benefits Access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Optimize Health, Well-Being, and Functioning</a:t>
            </a:r>
          </a:p>
        </p:txBody>
      </p:sp>
      <p:sp>
        <p:nvSpPr>
          <p:cNvPr id="41" name="TextBox 40">
            <a:extLst>
              <a:ext uri="{FF2B5EF4-FFF2-40B4-BE49-F238E27FC236}">
                <a16:creationId xmlns:a16="http://schemas.microsoft.com/office/drawing/2014/main" id="{9954A3FB-7492-3762-58C0-32C20C4D5E46}"/>
              </a:ext>
            </a:extLst>
          </p:cNvPr>
          <p:cNvSpPr txBox="1"/>
          <p:nvPr/>
        </p:nvSpPr>
        <p:spPr>
          <a:xfrm>
            <a:off x="8228509" y="6035549"/>
            <a:ext cx="357995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Align Health and Human Services</a:t>
            </a:r>
          </a:p>
        </p:txBody>
      </p:sp>
    </p:spTree>
    <p:extLst>
      <p:ext uri="{BB962C8B-B14F-4D97-AF65-F5344CB8AC3E}">
        <p14:creationId xmlns:p14="http://schemas.microsoft.com/office/powerpoint/2010/main" val="2705900406"/>
      </p:ext>
    </p:extLst>
  </p:cSld>
  <p:clrMapOvr>
    <a:masterClrMapping/>
  </p:clrMapOvr>
</p:sld>
</file>

<file path=ppt/theme/theme1.xml><?xml version="1.0" encoding="utf-8"?>
<a:theme xmlns:a="http://schemas.openxmlformats.org/drawingml/2006/main" name="2_Office Theme">
  <a:themeElements>
    <a:clrScheme name="Custom 11">
      <a:dk1>
        <a:srgbClr val="000000"/>
      </a:dk1>
      <a:lt1>
        <a:srgbClr val="FFFFFF"/>
      </a:lt1>
      <a:dk2>
        <a:srgbClr val="8439BD"/>
      </a:dk2>
      <a:lt2>
        <a:srgbClr val="EBEBEB"/>
      </a:lt2>
      <a:accent1>
        <a:srgbClr val="0EABB7"/>
      </a:accent1>
      <a:accent2>
        <a:srgbClr val="4868E5"/>
      </a:accent2>
      <a:accent3>
        <a:srgbClr val="20A472"/>
      </a:accent3>
      <a:accent4>
        <a:srgbClr val="B13DC8"/>
      </a:accent4>
      <a:accent5>
        <a:srgbClr val="172DA6"/>
      </a:accent5>
      <a:accent6>
        <a:srgbClr val="00B0F0"/>
      </a:accent6>
      <a:hlink>
        <a:srgbClr val="00B0F0"/>
      </a:hlink>
      <a:folHlink>
        <a:srgbClr val="B13DC8"/>
      </a:folHlink>
    </a:clrScheme>
    <a:fontScheme name="Custom 11">
      <a:majorFont>
        <a:latin typeface="Speak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rgbClr val="000000"/>
      </a:dk1>
      <a:lt1>
        <a:srgbClr val="FFFFFF"/>
      </a:lt1>
      <a:dk2>
        <a:srgbClr val="44546A"/>
      </a:dk2>
      <a:lt2>
        <a:srgbClr val="E7E6E6"/>
      </a:lt2>
      <a:accent1>
        <a:srgbClr val="075190"/>
      </a:accent1>
      <a:accent2>
        <a:srgbClr val="BE1E2D"/>
      </a:accent2>
      <a:accent3>
        <a:srgbClr val="F9A21A"/>
      </a:accent3>
      <a:accent4>
        <a:srgbClr val="7F7F7F"/>
      </a:accent4>
      <a:accent5>
        <a:srgbClr val="F2F2F2"/>
      </a:accent5>
      <a:accent6>
        <a:srgbClr val="FFFFFF"/>
      </a:accent6>
      <a:hlink>
        <a:srgbClr val="075190"/>
      </a:hlink>
      <a:folHlink>
        <a:srgbClr val="0070C0"/>
      </a:folHlink>
    </a:clrScheme>
    <a:fontScheme name="ACL PP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Custom 3">
      <a:dk1>
        <a:srgbClr val="000000"/>
      </a:dk1>
      <a:lt1>
        <a:srgbClr val="FFFFFF"/>
      </a:lt1>
      <a:dk2>
        <a:srgbClr val="44546A"/>
      </a:dk2>
      <a:lt2>
        <a:srgbClr val="E7E6E6"/>
      </a:lt2>
      <a:accent1>
        <a:srgbClr val="075190"/>
      </a:accent1>
      <a:accent2>
        <a:srgbClr val="BE1E2D"/>
      </a:accent2>
      <a:accent3>
        <a:srgbClr val="F9A21A"/>
      </a:accent3>
      <a:accent4>
        <a:srgbClr val="7F7F7F"/>
      </a:accent4>
      <a:accent5>
        <a:srgbClr val="F2F2F2"/>
      </a:accent5>
      <a:accent6>
        <a:srgbClr val="FFFFFF"/>
      </a:accent6>
      <a:hlink>
        <a:srgbClr val="075190"/>
      </a:hlink>
      <a:folHlink>
        <a:srgbClr val="0070C0"/>
      </a:folHlink>
    </a:clrScheme>
    <a:fontScheme name="ACL PP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ersion_x0020_Comments xmlns="f5f74f16-e2e2-418a-ba07-c3e6543fa106" xsi:nil="true"/>
    <TaxCatchAll xmlns="36fd78ed-2908-4733-b7c8-524695b83889" xsi:nil="true"/>
    <lcf76f155ced4ddcb4097134ff3c332f xmlns="f5f74f16-e2e2-418a-ba07-c3e6543fa10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32CC3E19AD7C458542BA8C72D92532" ma:contentTypeVersion="21" ma:contentTypeDescription="Create a new document." ma:contentTypeScope="" ma:versionID="de41963a672df8613323a25560d11204">
  <xsd:schema xmlns:xsd="http://www.w3.org/2001/XMLSchema" xmlns:xs="http://www.w3.org/2001/XMLSchema" xmlns:p="http://schemas.microsoft.com/office/2006/metadata/properties" xmlns:ns2="f5f74f16-e2e2-418a-ba07-c3e6543fa106" xmlns:ns3="36fd78ed-2908-4733-b7c8-524695b83889" targetNamespace="http://schemas.microsoft.com/office/2006/metadata/properties" ma:root="true" ma:fieldsID="2b840e4bfa44e31f4ff7cf5bfa000837" ns2:_="" ns3:_="">
    <xsd:import namespace="f5f74f16-e2e2-418a-ba07-c3e6543fa106"/>
    <xsd:import namespace="36fd78ed-2908-4733-b7c8-524695b8388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LengthInSeconds" minOccurs="0"/>
                <xsd:element ref="ns3:SharedWithUsers" minOccurs="0"/>
                <xsd:element ref="ns3:SharedWithDetails" minOccurs="0"/>
                <xsd:element ref="ns2:MediaServiceLocation" minOccurs="0"/>
                <xsd:element ref="ns2:Version_x0020_Comment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f74f16-e2e2-418a-ba07-c3e6543fa1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Version_x0020_Comments" ma:index="21" nillable="true" ma:displayName="Version Comments" ma:internalName="Version_x0020_Comments">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a2b47e1-e5bf-44d2-8360-5151bcc503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fd78ed-2908-4733-b7c8-524695b8388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5bba60a-10ee-473b-9c33-e56090fa9702}" ma:internalName="TaxCatchAll" ma:showField="CatchAllData" ma:web="36fd78ed-2908-4733-b7c8-524695b838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916CAE-4525-4209-8463-28BB7A42060F}">
  <ds:schemaRefs>
    <ds:schemaRef ds:uri="http://schemas.microsoft.com/office/2006/documentManagement/types"/>
    <ds:schemaRef ds:uri="http://purl.org/dc/terms/"/>
    <ds:schemaRef ds:uri="f5f74f16-e2e2-418a-ba07-c3e6543fa106"/>
    <ds:schemaRef ds:uri="http://schemas.openxmlformats.org/package/2006/metadata/core-properties"/>
    <ds:schemaRef ds:uri="http://www.w3.org/XML/1998/namespace"/>
    <ds:schemaRef ds:uri="http://schemas.microsoft.com/office/infopath/2007/PartnerControls"/>
    <ds:schemaRef ds:uri="36fd78ed-2908-4733-b7c8-524695b83889"/>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9724ABB6-B7F2-459D-BE6B-5D544039B6D3}">
  <ds:schemaRefs>
    <ds:schemaRef ds:uri="http://schemas.microsoft.com/sharepoint/v3/contenttype/forms"/>
  </ds:schemaRefs>
</ds:datastoreItem>
</file>

<file path=customXml/itemProps3.xml><?xml version="1.0" encoding="utf-8"?>
<ds:datastoreItem xmlns:ds="http://schemas.openxmlformats.org/officeDocument/2006/customXml" ds:itemID="{7E27FB79-DC0A-41F8-99FF-74553547279A}">
  <ds:schemaRefs>
    <ds:schemaRef ds:uri="36fd78ed-2908-4733-b7c8-524695b83889"/>
    <ds:schemaRef ds:uri="f5f74f16-e2e2-418a-ba07-c3e6543fa1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3294</TotalTime>
  <Words>3426</Words>
  <Application>Microsoft Office PowerPoint</Application>
  <PresentationFormat>Widescreen</PresentationFormat>
  <Paragraphs>309</Paragraphs>
  <Slides>32</Slides>
  <Notes>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32</vt:i4>
      </vt:variant>
    </vt:vector>
  </HeadingPairs>
  <TitlesOfParts>
    <vt:vector size="44" baseType="lpstr">
      <vt:lpstr>Arial</vt:lpstr>
      <vt:lpstr>Avenir Next LT Pro</vt:lpstr>
      <vt:lpstr>Avenir Next LT Pro Light</vt:lpstr>
      <vt:lpstr>Calibri</vt:lpstr>
      <vt:lpstr>Speak Pro</vt:lpstr>
      <vt:lpstr>Times New Roman</vt:lpstr>
      <vt:lpstr>Titillium Web</vt:lpstr>
      <vt:lpstr>Titillium Web SemiBold</vt:lpstr>
      <vt:lpstr>Wingdings</vt:lpstr>
      <vt:lpstr>2_Office Theme</vt:lpstr>
      <vt:lpstr>1_Office Theme</vt:lpstr>
      <vt:lpstr>3_Office Theme</vt:lpstr>
      <vt:lpstr>Aging in the United States: A Strategic Framework for a National Plan on Aging</vt:lpstr>
      <vt:lpstr>Agenda</vt:lpstr>
      <vt:lpstr>Housekeeping</vt:lpstr>
      <vt:lpstr>Today’s Presenters</vt:lpstr>
      <vt:lpstr>Overview: Interagency Coordinating Committee on Healthy Aging and Age Friendly Communities </vt:lpstr>
      <vt:lpstr>Overview: Interagency Coordinating Committee on Healthy Aging and Age-Friendly Communities </vt:lpstr>
      <vt:lpstr>Our Vision</vt:lpstr>
      <vt:lpstr>Cross-Cutting Values</vt:lpstr>
      <vt:lpstr>Strategic Framework for a National Plan on Aging</vt:lpstr>
      <vt:lpstr>REPORT</vt:lpstr>
      <vt:lpstr>Strategic Framework for a National Plan on Aging Introduction</vt:lpstr>
      <vt:lpstr>Building on Momentum</vt:lpstr>
      <vt:lpstr>Multisector Plans on Aging</vt:lpstr>
      <vt:lpstr>Domains that Address Key Aging Issues </vt:lpstr>
      <vt:lpstr>Age-Friendly Communities</vt:lpstr>
      <vt:lpstr>Age-Friendly Communities, Continued (Cont.) 1</vt:lpstr>
      <vt:lpstr>Age-Friendly Communities, Cont. 2</vt:lpstr>
      <vt:lpstr>Age-Friendly Communities, Cont. 3</vt:lpstr>
      <vt:lpstr>Coordinated Housing and Supportive Services</vt:lpstr>
      <vt:lpstr>Coordinated Housing and Supportive Services, Cont. 1</vt:lpstr>
      <vt:lpstr>Coordinated Housing and Supportive Services, Cont. 2</vt:lpstr>
      <vt:lpstr>Increased Access to Long-Term Services and Supports</vt:lpstr>
      <vt:lpstr>Increased Access to Long-Term Services and Supports, Cont. 1</vt:lpstr>
      <vt:lpstr>Increased Access to Long-Term Services and Supports, Cont. 2</vt:lpstr>
      <vt:lpstr>Aligned Health Care and Supportive Services</vt:lpstr>
      <vt:lpstr>Aligned Health Care and Supportive Services, Cont. 1</vt:lpstr>
      <vt:lpstr>Aligned Health Care and Supportive Services, Cont. 2</vt:lpstr>
      <vt:lpstr>Next Steps</vt:lpstr>
      <vt:lpstr>Engagement</vt:lpstr>
      <vt:lpstr>Engage With Our Work</vt:lpstr>
      <vt:lpstr>Be Part of the Pro-Aging Dialogue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Aging and Age Friendly Communities Interagency Coordinating Committee</dc:title>
  <dc:creator>Baker, Jennifer (ACL)</dc:creator>
  <cp:lastModifiedBy>Wohl, Allison (ACL)</cp:lastModifiedBy>
  <cp:revision>11</cp:revision>
  <dcterms:created xsi:type="dcterms:W3CDTF">2023-06-23T01:48:15Z</dcterms:created>
  <dcterms:modified xsi:type="dcterms:W3CDTF">2024-07-10T17:25:21Z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0x010100D532CC3E19AD7C458542BA8C72D92532</vt:lpwstr>
  </property>
  <property fmtid="{D5CDD505-2E9C-101B-9397-08002B2CF9AE}" pid="3" name="MediaServiceImageTags">
    <vt:lpwstr/>
  </property>
</Properties>
</file>