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69" r:id="rId5"/>
    <p:sldId id="324" r:id="rId6"/>
    <p:sldId id="320" r:id="rId7"/>
    <p:sldId id="349" r:id="rId8"/>
    <p:sldId id="276" r:id="rId9"/>
    <p:sldId id="355" r:id="rId10"/>
    <p:sldId id="357" r:id="rId11"/>
    <p:sldId id="256" r:id="rId12"/>
    <p:sldId id="359" r:id="rId13"/>
    <p:sldId id="356" r:id="rId14"/>
    <p:sldId id="358" r:id="rId15"/>
    <p:sldId id="337" r:id="rId16"/>
    <p:sldId id="338" r:id="rId17"/>
    <p:sldId id="340" r:id="rId18"/>
    <p:sldId id="332" r:id="rId19"/>
    <p:sldId id="360" r:id="rId20"/>
    <p:sldId id="311" r:id="rId21"/>
    <p:sldId id="346" r:id="rId22"/>
    <p:sldId id="325" r:id="rId23"/>
    <p:sldId id="31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ucker, Kathryn (ACL) (CTR)" initials="TK((" lastIdx="4" clrIdx="0">
    <p:extLst>
      <p:ext uri="{19B8F6BF-5375-455C-9EA6-DF929625EA0E}">
        <p15:presenceInfo xmlns:p15="http://schemas.microsoft.com/office/powerpoint/2012/main" userId="S::Kathryn.Tucker@acl.hhs.gov::65499dbc-ff25-4d71-b20c-8635998b7764" providerId="AD"/>
      </p:ext>
    </p:extLst>
  </p:cmAuthor>
  <p:cmAuthor id="2" name="Woodward, Liz (ACL) (CTR)" initials="WL((" lastIdx="5" clrIdx="1">
    <p:extLst>
      <p:ext uri="{19B8F6BF-5375-455C-9EA6-DF929625EA0E}">
        <p15:presenceInfo xmlns:p15="http://schemas.microsoft.com/office/powerpoint/2012/main" userId="S::Carol.Woodward@acl.hhs.gov::73b20ac9-3e78-4190-a4c0-30d221231460" providerId="AD"/>
      </p:ext>
    </p:extLst>
  </p:cmAuthor>
  <p:cmAuthor id="3" name="Lipperini, Keri (ACL)" initials="LK(" lastIdx="2" clrIdx="2">
    <p:extLst>
      <p:ext uri="{19B8F6BF-5375-455C-9EA6-DF929625EA0E}">
        <p15:presenceInfo xmlns:p15="http://schemas.microsoft.com/office/powerpoint/2012/main" userId="S::Keri.Lipperini@acl.hhs.gov::b3bc6f36-7ac6-4f6a-90a5-ae67c9f3ed4a" providerId="AD"/>
      </p:ext>
    </p:extLst>
  </p:cmAuthor>
  <p:cmAuthor id="4" name="Chrissy Packtor" initials="CP" lastIdx="6" clrIdx="3">
    <p:extLst>
      <p:ext uri="{19B8F6BF-5375-455C-9EA6-DF929625EA0E}">
        <p15:presenceInfo xmlns:p15="http://schemas.microsoft.com/office/powerpoint/2012/main" userId="S::cpacktor@betah.com::5a95c7f7-198c-4dd6-9447-79fe9fa364a9" providerId="AD"/>
      </p:ext>
    </p:extLst>
  </p:cmAuthor>
  <p:cmAuthor id="5" name="Sarah Kinder" initials="SK" lastIdx="9" clrIdx="4">
    <p:extLst>
      <p:ext uri="{19B8F6BF-5375-455C-9EA6-DF929625EA0E}">
        <p15:presenceInfo xmlns:p15="http://schemas.microsoft.com/office/powerpoint/2012/main" userId="S::skinder@betah.com::4389e2c4-5a72-49e2-b725-3a97db6709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8E9965-2A5A-41E3-A59E-698744101627}" v="304" dt="2023-01-13T17:54:17.761"/>
    <p1510:client id="{6414ECB2-FD5C-4115-BE43-F52C170025F0}" v="75" dt="2023-01-12T17:58:06.9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6" autoAdjust="0"/>
    <p:restoredTop sz="84254" autoAdjust="0"/>
  </p:normalViewPr>
  <p:slideViewPr>
    <p:cSldViewPr snapToGrid="0">
      <p:cViewPr varScale="1">
        <p:scale>
          <a:sx n="96" d="100"/>
          <a:sy n="96" d="100"/>
        </p:scale>
        <p:origin x="123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FBE5A5-35C7-4555-8A28-20CB040564C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DE072C-4ACE-4C62-A1A7-B1BE9125893B}">
      <dgm:prSet phldrT="[Text]" custT="1"/>
      <dgm:spPr/>
      <dgm:t>
        <a:bodyPr/>
        <a:lstStyle/>
        <a:p>
          <a:pPr algn="ctr"/>
          <a:r>
            <a:rPr lang="en-US" sz="2000" dirty="0"/>
            <a:t>Opening Comments</a:t>
          </a:r>
        </a:p>
      </dgm:t>
    </dgm:pt>
    <dgm:pt modelId="{969944F2-90EC-49F0-A7F1-7880092EFA70}" type="parTrans" cxnId="{B846CA3A-0881-4E47-8FBA-9079BCE7D7BA}">
      <dgm:prSet/>
      <dgm:spPr/>
      <dgm:t>
        <a:bodyPr/>
        <a:lstStyle/>
        <a:p>
          <a:endParaRPr lang="en-US" sz="2000"/>
        </a:p>
      </dgm:t>
    </dgm:pt>
    <dgm:pt modelId="{8D138039-B209-4BD0-BD5A-CA47B5B50EE0}" type="sibTrans" cxnId="{B846CA3A-0881-4E47-8FBA-9079BCE7D7BA}">
      <dgm:prSet/>
      <dgm:spPr/>
      <dgm:t>
        <a:bodyPr/>
        <a:lstStyle/>
        <a:p>
          <a:endParaRPr lang="en-US" sz="2000"/>
        </a:p>
      </dgm:t>
    </dgm:pt>
    <dgm:pt modelId="{272F7C6C-C2FE-4D50-917F-EE3BE721A141}">
      <dgm:prSet phldrT="[Text]" custT="1"/>
      <dgm:spPr/>
      <dgm:t>
        <a:bodyPr/>
        <a:lstStyle/>
        <a:p>
          <a:pPr algn="ctr"/>
          <a:r>
            <a:rPr lang="en-US" sz="2000" dirty="0"/>
            <a:t>2022: A Look Back</a:t>
          </a:r>
        </a:p>
      </dgm:t>
    </dgm:pt>
    <dgm:pt modelId="{8E8E6DC4-2754-4F36-89F8-8D738DBDC6EA}" type="parTrans" cxnId="{8A1FB748-E6B3-4F6D-AFD7-3E10825BE6B1}">
      <dgm:prSet/>
      <dgm:spPr/>
      <dgm:t>
        <a:bodyPr/>
        <a:lstStyle/>
        <a:p>
          <a:endParaRPr lang="en-US" sz="2000"/>
        </a:p>
      </dgm:t>
    </dgm:pt>
    <dgm:pt modelId="{DD3DC631-CC6E-4C6F-B505-475F8653055A}" type="sibTrans" cxnId="{8A1FB748-E6B3-4F6D-AFD7-3E10825BE6B1}">
      <dgm:prSet/>
      <dgm:spPr/>
      <dgm:t>
        <a:bodyPr/>
        <a:lstStyle/>
        <a:p>
          <a:endParaRPr lang="en-US" sz="2000"/>
        </a:p>
      </dgm:t>
    </dgm:pt>
    <dgm:pt modelId="{EE981EE3-4B5A-4E30-9B19-008D76E8F5E8}">
      <dgm:prSet phldrT="[Text]" custT="1"/>
      <dgm:spPr/>
      <dgm:t>
        <a:bodyPr/>
        <a:lstStyle/>
        <a:p>
          <a:pPr algn="ctr"/>
          <a:r>
            <a:rPr lang="en-US" sz="2000" dirty="0"/>
            <a:t>Nutrition &amp; Aging Resource Center</a:t>
          </a:r>
        </a:p>
      </dgm:t>
    </dgm:pt>
    <dgm:pt modelId="{8D8886A8-FCEF-4942-8E90-0E57CBE96CE3}" type="parTrans" cxnId="{2983B157-8610-4E55-B014-935C6D8306FE}">
      <dgm:prSet/>
      <dgm:spPr/>
      <dgm:t>
        <a:bodyPr/>
        <a:lstStyle/>
        <a:p>
          <a:endParaRPr lang="en-US" sz="2000"/>
        </a:p>
      </dgm:t>
    </dgm:pt>
    <dgm:pt modelId="{879D564D-748F-4E85-93C6-67E5154C3926}" type="sibTrans" cxnId="{2983B157-8610-4E55-B014-935C6D8306FE}">
      <dgm:prSet/>
      <dgm:spPr/>
      <dgm:t>
        <a:bodyPr/>
        <a:lstStyle/>
        <a:p>
          <a:endParaRPr lang="en-US" sz="2000"/>
        </a:p>
      </dgm:t>
    </dgm:pt>
    <dgm:pt modelId="{949C5DAB-E000-4CB8-8800-0660B770687F}">
      <dgm:prSet custT="1"/>
      <dgm:spPr/>
      <dgm:t>
        <a:bodyPr/>
        <a:lstStyle/>
        <a:p>
          <a:pPr algn="ctr"/>
          <a:r>
            <a:rPr lang="en-US" sz="2000" dirty="0"/>
            <a:t>2023: Looking Forward</a:t>
          </a:r>
        </a:p>
      </dgm:t>
    </dgm:pt>
    <dgm:pt modelId="{6F1D4BBB-49AC-420B-BE46-4F56A8AB7BCA}" type="parTrans" cxnId="{B2839AB3-9FA0-4AEC-A25F-FEF9FBAAA11B}">
      <dgm:prSet/>
      <dgm:spPr/>
      <dgm:t>
        <a:bodyPr/>
        <a:lstStyle/>
        <a:p>
          <a:endParaRPr lang="en-US" sz="2000"/>
        </a:p>
      </dgm:t>
    </dgm:pt>
    <dgm:pt modelId="{F15E4092-67B4-4629-B8DF-25308B5CB875}" type="sibTrans" cxnId="{B2839AB3-9FA0-4AEC-A25F-FEF9FBAAA11B}">
      <dgm:prSet/>
      <dgm:spPr/>
      <dgm:t>
        <a:bodyPr/>
        <a:lstStyle/>
        <a:p>
          <a:endParaRPr lang="en-US" sz="2000"/>
        </a:p>
      </dgm:t>
    </dgm:pt>
    <dgm:pt modelId="{A44489CA-8842-4D92-9FA1-42621F9E3AB4}">
      <dgm:prSet custT="1"/>
      <dgm:spPr/>
      <dgm:t>
        <a:bodyPr/>
        <a:lstStyle/>
        <a:p>
          <a:pPr algn="ctr"/>
          <a:r>
            <a:rPr lang="en-US" sz="2000" dirty="0"/>
            <a:t>Q&amp;A</a:t>
          </a:r>
        </a:p>
      </dgm:t>
    </dgm:pt>
    <dgm:pt modelId="{1B72332A-A9B5-4A73-AC03-DD098A0254E3}" type="parTrans" cxnId="{2F9DAB8E-F46E-44AB-AC80-70BEA8F8524A}">
      <dgm:prSet/>
      <dgm:spPr/>
      <dgm:t>
        <a:bodyPr/>
        <a:lstStyle/>
        <a:p>
          <a:endParaRPr lang="en-US" sz="2000"/>
        </a:p>
      </dgm:t>
    </dgm:pt>
    <dgm:pt modelId="{07E9FDB1-9EDE-4528-824C-8F92DCD5BE24}" type="sibTrans" cxnId="{2F9DAB8E-F46E-44AB-AC80-70BEA8F8524A}">
      <dgm:prSet/>
      <dgm:spPr/>
      <dgm:t>
        <a:bodyPr/>
        <a:lstStyle/>
        <a:p>
          <a:endParaRPr lang="en-US" sz="2000"/>
        </a:p>
      </dgm:t>
    </dgm:pt>
    <dgm:pt modelId="{8D116400-E302-484B-84BB-34593FC592EE}">
      <dgm:prSet custT="1"/>
      <dgm:spPr/>
      <dgm:t>
        <a:bodyPr/>
        <a:lstStyle/>
        <a:p>
          <a:pPr algn="ctr"/>
          <a:r>
            <a:rPr lang="en-US" sz="2000" dirty="0"/>
            <a:t>SNP Anniversary Celebration</a:t>
          </a:r>
        </a:p>
      </dgm:t>
    </dgm:pt>
    <dgm:pt modelId="{90008267-A8CC-4C8D-A2F0-5523DE39FA2E}" type="parTrans" cxnId="{D777ADC6-35B2-413F-B1BE-ADF962D7D59A}">
      <dgm:prSet/>
      <dgm:spPr/>
      <dgm:t>
        <a:bodyPr/>
        <a:lstStyle/>
        <a:p>
          <a:endParaRPr lang="en-US" sz="2000"/>
        </a:p>
      </dgm:t>
    </dgm:pt>
    <dgm:pt modelId="{D8D20196-6580-4A74-BE7E-A0DDEDB906DF}" type="sibTrans" cxnId="{D777ADC6-35B2-413F-B1BE-ADF962D7D59A}">
      <dgm:prSet/>
      <dgm:spPr/>
      <dgm:t>
        <a:bodyPr/>
        <a:lstStyle/>
        <a:p>
          <a:endParaRPr lang="en-US" sz="2000"/>
        </a:p>
      </dgm:t>
    </dgm:pt>
    <dgm:pt modelId="{EBCAC0F5-19C1-4FDB-99A1-DEC61D167126}" type="pres">
      <dgm:prSet presAssocID="{F8FBE5A5-35C7-4555-8A28-20CB040564CC}" presName="vert0" presStyleCnt="0">
        <dgm:presLayoutVars>
          <dgm:dir/>
          <dgm:animOne val="branch"/>
          <dgm:animLvl val="lvl"/>
        </dgm:presLayoutVars>
      </dgm:prSet>
      <dgm:spPr/>
    </dgm:pt>
    <dgm:pt modelId="{FA070ECA-BB1B-439C-A905-6F5F85CC4C1E}" type="pres">
      <dgm:prSet presAssocID="{D7DE072C-4ACE-4C62-A1A7-B1BE9125893B}" presName="thickLine" presStyleLbl="alignNode1" presStyleIdx="0" presStyleCnt="6"/>
      <dgm:spPr/>
    </dgm:pt>
    <dgm:pt modelId="{A43FEB04-D26C-49F0-87B8-7C8AD81B654B}" type="pres">
      <dgm:prSet presAssocID="{D7DE072C-4ACE-4C62-A1A7-B1BE9125893B}" presName="horz1" presStyleCnt="0"/>
      <dgm:spPr/>
    </dgm:pt>
    <dgm:pt modelId="{72C6D67A-F2DA-42F1-8494-3F88246307D6}" type="pres">
      <dgm:prSet presAssocID="{D7DE072C-4ACE-4C62-A1A7-B1BE9125893B}" presName="tx1" presStyleLbl="revTx" presStyleIdx="0" presStyleCnt="6"/>
      <dgm:spPr/>
    </dgm:pt>
    <dgm:pt modelId="{357C4D1E-D48E-483D-8847-415221EA1E0C}" type="pres">
      <dgm:prSet presAssocID="{D7DE072C-4ACE-4C62-A1A7-B1BE9125893B}" presName="vert1" presStyleCnt="0"/>
      <dgm:spPr/>
    </dgm:pt>
    <dgm:pt modelId="{CA7A54D5-240B-413E-8B4B-681E308B297F}" type="pres">
      <dgm:prSet presAssocID="{272F7C6C-C2FE-4D50-917F-EE3BE721A141}" presName="thickLine" presStyleLbl="alignNode1" presStyleIdx="1" presStyleCnt="6"/>
      <dgm:spPr/>
    </dgm:pt>
    <dgm:pt modelId="{0688B794-6A40-423F-B8AF-2F0BA5B27BDF}" type="pres">
      <dgm:prSet presAssocID="{272F7C6C-C2FE-4D50-917F-EE3BE721A141}" presName="horz1" presStyleCnt="0"/>
      <dgm:spPr/>
    </dgm:pt>
    <dgm:pt modelId="{4EC3D30A-17C7-44D1-92B5-A5232D57D673}" type="pres">
      <dgm:prSet presAssocID="{272F7C6C-C2FE-4D50-917F-EE3BE721A141}" presName="tx1" presStyleLbl="revTx" presStyleIdx="1" presStyleCnt="6"/>
      <dgm:spPr/>
    </dgm:pt>
    <dgm:pt modelId="{5A549282-F430-4B89-955F-1F7D154D97D7}" type="pres">
      <dgm:prSet presAssocID="{272F7C6C-C2FE-4D50-917F-EE3BE721A141}" presName="vert1" presStyleCnt="0"/>
      <dgm:spPr/>
    </dgm:pt>
    <dgm:pt modelId="{113B31AE-7C05-4A50-A67E-52D91CB06584}" type="pres">
      <dgm:prSet presAssocID="{EE981EE3-4B5A-4E30-9B19-008D76E8F5E8}" presName="thickLine" presStyleLbl="alignNode1" presStyleIdx="2" presStyleCnt="6"/>
      <dgm:spPr/>
    </dgm:pt>
    <dgm:pt modelId="{9C3AE487-6C23-472A-A025-197FC0616125}" type="pres">
      <dgm:prSet presAssocID="{EE981EE3-4B5A-4E30-9B19-008D76E8F5E8}" presName="horz1" presStyleCnt="0"/>
      <dgm:spPr/>
    </dgm:pt>
    <dgm:pt modelId="{8D5EDE24-C6B5-40A0-816E-B4FF5398D83F}" type="pres">
      <dgm:prSet presAssocID="{EE981EE3-4B5A-4E30-9B19-008D76E8F5E8}" presName="tx1" presStyleLbl="revTx" presStyleIdx="2" presStyleCnt="6"/>
      <dgm:spPr/>
    </dgm:pt>
    <dgm:pt modelId="{DBB8D7B8-47A4-4D5E-A3F1-3A0161922359}" type="pres">
      <dgm:prSet presAssocID="{EE981EE3-4B5A-4E30-9B19-008D76E8F5E8}" presName="vert1" presStyleCnt="0"/>
      <dgm:spPr/>
    </dgm:pt>
    <dgm:pt modelId="{8B0C8717-9647-477D-917B-F44AA4AB71FA}" type="pres">
      <dgm:prSet presAssocID="{949C5DAB-E000-4CB8-8800-0660B770687F}" presName="thickLine" presStyleLbl="alignNode1" presStyleIdx="3" presStyleCnt="6"/>
      <dgm:spPr/>
    </dgm:pt>
    <dgm:pt modelId="{418E03DF-94C8-4D8F-A068-0C257A471EB4}" type="pres">
      <dgm:prSet presAssocID="{949C5DAB-E000-4CB8-8800-0660B770687F}" presName="horz1" presStyleCnt="0"/>
      <dgm:spPr/>
    </dgm:pt>
    <dgm:pt modelId="{DB065B46-1EC4-447E-B757-7A8F81C27BB9}" type="pres">
      <dgm:prSet presAssocID="{949C5DAB-E000-4CB8-8800-0660B770687F}" presName="tx1" presStyleLbl="revTx" presStyleIdx="3" presStyleCnt="6"/>
      <dgm:spPr/>
    </dgm:pt>
    <dgm:pt modelId="{5FF23A4A-0CFE-4169-A613-2A3F884EE7B4}" type="pres">
      <dgm:prSet presAssocID="{949C5DAB-E000-4CB8-8800-0660B770687F}" presName="vert1" presStyleCnt="0"/>
      <dgm:spPr/>
    </dgm:pt>
    <dgm:pt modelId="{75D36860-A6C1-4EC7-B3A7-C768691C8739}" type="pres">
      <dgm:prSet presAssocID="{8D116400-E302-484B-84BB-34593FC592EE}" presName="thickLine" presStyleLbl="alignNode1" presStyleIdx="4" presStyleCnt="6"/>
      <dgm:spPr/>
    </dgm:pt>
    <dgm:pt modelId="{50C7DABC-ECF9-4713-A8FC-767F6C77E025}" type="pres">
      <dgm:prSet presAssocID="{8D116400-E302-484B-84BB-34593FC592EE}" presName="horz1" presStyleCnt="0"/>
      <dgm:spPr/>
    </dgm:pt>
    <dgm:pt modelId="{4CDE6D9A-70F3-4379-B73F-877691BF42FE}" type="pres">
      <dgm:prSet presAssocID="{8D116400-E302-484B-84BB-34593FC592EE}" presName="tx1" presStyleLbl="revTx" presStyleIdx="4" presStyleCnt="6"/>
      <dgm:spPr/>
    </dgm:pt>
    <dgm:pt modelId="{7F371C73-86B7-4DE9-B1EC-70C77B9DBFB2}" type="pres">
      <dgm:prSet presAssocID="{8D116400-E302-484B-84BB-34593FC592EE}" presName="vert1" presStyleCnt="0"/>
      <dgm:spPr/>
    </dgm:pt>
    <dgm:pt modelId="{01CCAE2F-259A-460B-86A5-F3C5C91BE316}" type="pres">
      <dgm:prSet presAssocID="{A44489CA-8842-4D92-9FA1-42621F9E3AB4}" presName="thickLine" presStyleLbl="alignNode1" presStyleIdx="5" presStyleCnt="6"/>
      <dgm:spPr/>
    </dgm:pt>
    <dgm:pt modelId="{828E7811-2C7E-4C73-99DB-79926125DC1A}" type="pres">
      <dgm:prSet presAssocID="{A44489CA-8842-4D92-9FA1-42621F9E3AB4}" presName="horz1" presStyleCnt="0"/>
      <dgm:spPr/>
    </dgm:pt>
    <dgm:pt modelId="{17F7D599-D451-4C8C-88A2-2BD14E0D6BD0}" type="pres">
      <dgm:prSet presAssocID="{A44489CA-8842-4D92-9FA1-42621F9E3AB4}" presName="tx1" presStyleLbl="revTx" presStyleIdx="5" presStyleCnt="6"/>
      <dgm:spPr/>
    </dgm:pt>
    <dgm:pt modelId="{FECF5AA1-11F1-45F1-89BC-E263BBBAD1A1}" type="pres">
      <dgm:prSet presAssocID="{A44489CA-8842-4D92-9FA1-42621F9E3AB4}" presName="vert1" presStyleCnt="0"/>
      <dgm:spPr/>
    </dgm:pt>
  </dgm:ptLst>
  <dgm:cxnLst>
    <dgm:cxn modelId="{53430A28-97F5-477D-8C50-360C95EBC54C}" type="presOf" srcId="{8D116400-E302-484B-84BB-34593FC592EE}" destId="{4CDE6D9A-70F3-4379-B73F-877691BF42FE}" srcOrd="0" destOrd="0" presId="urn:microsoft.com/office/officeart/2008/layout/LinedList"/>
    <dgm:cxn modelId="{74D9CE36-2D0A-4FA6-9592-5BF5A012D3BA}" type="presOf" srcId="{D7DE072C-4ACE-4C62-A1A7-B1BE9125893B}" destId="{72C6D67A-F2DA-42F1-8494-3F88246307D6}" srcOrd="0" destOrd="0" presId="urn:microsoft.com/office/officeart/2008/layout/LinedList"/>
    <dgm:cxn modelId="{B846CA3A-0881-4E47-8FBA-9079BCE7D7BA}" srcId="{F8FBE5A5-35C7-4555-8A28-20CB040564CC}" destId="{D7DE072C-4ACE-4C62-A1A7-B1BE9125893B}" srcOrd="0" destOrd="0" parTransId="{969944F2-90EC-49F0-A7F1-7880092EFA70}" sibTransId="{8D138039-B209-4BD0-BD5A-CA47B5B50EE0}"/>
    <dgm:cxn modelId="{8A1FB748-E6B3-4F6D-AFD7-3E10825BE6B1}" srcId="{F8FBE5A5-35C7-4555-8A28-20CB040564CC}" destId="{272F7C6C-C2FE-4D50-917F-EE3BE721A141}" srcOrd="1" destOrd="0" parTransId="{8E8E6DC4-2754-4F36-89F8-8D738DBDC6EA}" sibTransId="{DD3DC631-CC6E-4C6F-B505-475F8653055A}"/>
    <dgm:cxn modelId="{5F2B8350-126C-43D4-95A8-A2692FF7D516}" type="presOf" srcId="{A44489CA-8842-4D92-9FA1-42621F9E3AB4}" destId="{17F7D599-D451-4C8C-88A2-2BD14E0D6BD0}" srcOrd="0" destOrd="0" presId="urn:microsoft.com/office/officeart/2008/layout/LinedList"/>
    <dgm:cxn modelId="{2983B157-8610-4E55-B014-935C6D8306FE}" srcId="{F8FBE5A5-35C7-4555-8A28-20CB040564CC}" destId="{EE981EE3-4B5A-4E30-9B19-008D76E8F5E8}" srcOrd="2" destOrd="0" parTransId="{8D8886A8-FCEF-4942-8E90-0E57CBE96CE3}" sibTransId="{879D564D-748F-4E85-93C6-67E5154C3926}"/>
    <dgm:cxn modelId="{487FF057-AF76-47CD-9FA9-A6EEB98C5AB7}" type="presOf" srcId="{272F7C6C-C2FE-4D50-917F-EE3BE721A141}" destId="{4EC3D30A-17C7-44D1-92B5-A5232D57D673}" srcOrd="0" destOrd="0" presId="urn:microsoft.com/office/officeart/2008/layout/LinedList"/>
    <dgm:cxn modelId="{2F9DAB8E-F46E-44AB-AC80-70BEA8F8524A}" srcId="{F8FBE5A5-35C7-4555-8A28-20CB040564CC}" destId="{A44489CA-8842-4D92-9FA1-42621F9E3AB4}" srcOrd="5" destOrd="0" parTransId="{1B72332A-A9B5-4A73-AC03-DD098A0254E3}" sibTransId="{07E9FDB1-9EDE-4528-824C-8F92DCD5BE24}"/>
    <dgm:cxn modelId="{CDD498A0-7E68-405E-AFEC-453BEA682A5B}" type="presOf" srcId="{949C5DAB-E000-4CB8-8800-0660B770687F}" destId="{DB065B46-1EC4-447E-B757-7A8F81C27BB9}" srcOrd="0" destOrd="0" presId="urn:microsoft.com/office/officeart/2008/layout/LinedList"/>
    <dgm:cxn modelId="{B2839AB3-9FA0-4AEC-A25F-FEF9FBAAA11B}" srcId="{F8FBE5A5-35C7-4555-8A28-20CB040564CC}" destId="{949C5DAB-E000-4CB8-8800-0660B770687F}" srcOrd="3" destOrd="0" parTransId="{6F1D4BBB-49AC-420B-BE46-4F56A8AB7BCA}" sibTransId="{F15E4092-67B4-4629-B8DF-25308B5CB875}"/>
    <dgm:cxn modelId="{D777ADC6-35B2-413F-B1BE-ADF962D7D59A}" srcId="{F8FBE5A5-35C7-4555-8A28-20CB040564CC}" destId="{8D116400-E302-484B-84BB-34593FC592EE}" srcOrd="4" destOrd="0" parTransId="{90008267-A8CC-4C8D-A2F0-5523DE39FA2E}" sibTransId="{D8D20196-6580-4A74-BE7E-A0DDEDB906DF}"/>
    <dgm:cxn modelId="{2D5980E3-3BEB-4103-A02A-DC34CBC6C6E4}" type="presOf" srcId="{EE981EE3-4B5A-4E30-9B19-008D76E8F5E8}" destId="{8D5EDE24-C6B5-40A0-816E-B4FF5398D83F}" srcOrd="0" destOrd="0" presId="urn:microsoft.com/office/officeart/2008/layout/LinedList"/>
    <dgm:cxn modelId="{EEB9FEFF-CA56-4B7B-B2A8-4E5C981F595F}" type="presOf" srcId="{F8FBE5A5-35C7-4555-8A28-20CB040564CC}" destId="{EBCAC0F5-19C1-4FDB-99A1-DEC61D167126}" srcOrd="0" destOrd="0" presId="urn:microsoft.com/office/officeart/2008/layout/LinedList"/>
    <dgm:cxn modelId="{15650348-638C-47B2-8A3B-F9A4424007BE}" type="presParOf" srcId="{EBCAC0F5-19C1-4FDB-99A1-DEC61D167126}" destId="{FA070ECA-BB1B-439C-A905-6F5F85CC4C1E}" srcOrd="0" destOrd="0" presId="urn:microsoft.com/office/officeart/2008/layout/LinedList"/>
    <dgm:cxn modelId="{3A702A95-1B94-4BB6-B0DA-BC6512511515}" type="presParOf" srcId="{EBCAC0F5-19C1-4FDB-99A1-DEC61D167126}" destId="{A43FEB04-D26C-49F0-87B8-7C8AD81B654B}" srcOrd="1" destOrd="0" presId="urn:microsoft.com/office/officeart/2008/layout/LinedList"/>
    <dgm:cxn modelId="{65637162-258A-4FCC-AC25-1CAD377C5B00}" type="presParOf" srcId="{A43FEB04-D26C-49F0-87B8-7C8AD81B654B}" destId="{72C6D67A-F2DA-42F1-8494-3F88246307D6}" srcOrd="0" destOrd="0" presId="urn:microsoft.com/office/officeart/2008/layout/LinedList"/>
    <dgm:cxn modelId="{3A0C5674-4AEF-45D4-92D5-FB664BFA28D2}" type="presParOf" srcId="{A43FEB04-D26C-49F0-87B8-7C8AD81B654B}" destId="{357C4D1E-D48E-483D-8847-415221EA1E0C}" srcOrd="1" destOrd="0" presId="urn:microsoft.com/office/officeart/2008/layout/LinedList"/>
    <dgm:cxn modelId="{44FD3D11-5265-44CB-A123-34D34858AC44}" type="presParOf" srcId="{EBCAC0F5-19C1-4FDB-99A1-DEC61D167126}" destId="{CA7A54D5-240B-413E-8B4B-681E308B297F}" srcOrd="2" destOrd="0" presId="urn:microsoft.com/office/officeart/2008/layout/LinedList"/>
    <dgm:cxn modelId="{64028DE3-298D-48A9-B264-06BF06ACE82B}" type="presParOf" srcId="{EBCAC0F5-19C1-4FDB-99A1-DEC61D167126}" destId="{0688B794-6A40-423F-B8AF-2F0BA5B27BDF}" srcOrd="3" destOrd="0" presId="urn:microsoft.com/office/officeart/2008/layout/LinedList"/>
    <dgm:cxn modelId="{8F543117-59DF-428B-A5FA-3719E3C09582}" type="presParOf" srcId="{0688B794-6A40-423F-B8AF-2F0BA5B27BDF}" destId="{4EC3D30A-17C7-44D1-92B5-A5232D57D673}" srcOrd="0" destOrd="0" presId="urn:microsoft.com/office/officeart/2008/layout/LinedList"/>
    <dgm:cxn modelId="{FB0A0753-0EF4-4257-B5BD-700FBA09D05D}" type="presParOf" srcId="{0688B794-6A40-423F-B8AF-2F0BA5B27BDF}" destId="{5A549282-F430-4B89-955F-1F7D154D97D7}" srcOrd="1" destOrd="0" presId="urn:microsoft.com/office/officeart/2008/layout/LinedList"/>
    <dgm:cxn modelId="{66C7F44E-D0A4-41E5-BB03-2750544B9E3D}" type="presParOf" srcId="{EBCAC0F5-19C1-4FDB-99A1-DEC61D167126}" destId="{113B31AE-7C05-4A50-A67E-52D91CB06584}" srcOrd="4" destOrd="0" presId="urn:microsoft.com/office/officeart/2008/layout/LinedList"/>
    <dgm:cxn modelId="{996B04A7-597B-4DB2-AD25-96EC4DC649F6}" type="presParOf" srcId="{EBCAC0F5-19C1-4FDB-99A1-DEC61D167126}" destId="{9C3AE487-6C23-472A-A025-197FC0616125}" srcOrd="5" destOrd="0" presId="urn:microsoft.com/office/officeart/2008/layout/LinedList"/>
    <dgm:cxn modelId="{FC5ABABD-651A-4F2F-9FFE-49BE5CB3A35F}" type="presParOf" srcId="{9C3AE487-6C23-472A-A025-197FC0616125}" destId="{8D5EDE24-C6B5-40A0-816E-B4FF5398D83F}" srcOrd="0" destOrd="0" presId="urn:microsoft.com/office/officeart/2008/layout/LinedList"/>
    <dgm:cxn modelId="{5D1C8908-8DEE-4EF8-BC1E-88413268A2F3}" type="presParOf" srcId="{9C3AE487-6C23-472A-A025-197FC0616125}" destId="{DBB8D7B8-47A4-4D5E-A3F1-3A0161922359}" srcOrd="1" destOrd="0" presId="urn:microsoft.com/office/officeart/2008/layout/LinedList"/>
    <dgm:cxn modelId="{824FF252-A80F-49FD-B3B7-7DBDBC002E2C}" type="presParOf" srcId="{EBCAC0F5-19C1-4FDB-99A1-DEC61D167126}" destId="{8B0C8717-9647-477D-917B-F44AA4AB71FA}" srcOrd="6" destOrd="0" presId="urn:microsoft.com/office/officeart/2008/layout/LinedList"/>
    <dgm:cxn modelId="{25A7E050-5501-43E4-80AF-0B94FB3CF996}" type="presParOf" srcId="{EBCAC0F5-19C1-4FDB-99A1-DEC61D167126}" destId="{418E03DF-94C8-4D8F-A068-0C257A471EB4}" srcOrd="7" destOrd="0" presId="urn:microsoft.com/office/officeart/2008/layout/LinedList"/>
    <dgm:cxn modelId="{145E68ED-579E-4E40-AABD-B6831EBBD03B}" type="presParOf" srcId="{418E03DF-94C8-4D8F-A068-0C257A471EB4}" destId="{DB065B46-1EC4-447E-B757-7A8F81C27BB9}" srcOrd="0" destOrd="0" presId="urn:microsoft.com/office/officeart/2008/layout/LinedList"/>
    <dgm:cxn modelId="{CD5AFCE0-1382-4170-AF7E-482FE3E13E51}" type="presParOf" srcId="{418E03DF-94C8-4D8F-A068-0C257A471EB4}" destId="{5FF23A4A-0CFE-4169-A613-2A3F884EE7B4}" srcOrd="1" destOrd="0" presId="urn:microsoft.com/office/officeart/2008/layout/LinedList"/>
    <dgm:cxn modelId="{70AB5841-37C7-4FF1-85C3-AB42B0D11C12}" type="presParOf" srcId="{EBCAC0F5-19C1-4FDB-99A1-DEC61D167126}" destId="{75D36860-A6C1-4EC7-B3A7-C768691C8739}" srcOrd="8" destOrd="0" presId="urn:microsoft.com/office/officeart/2008/layout/LinedList"/>
    <dgm:cxn modelId="{954A188F-1205-4EC8-89D0-2659CD72024F}" type="presParOf" srcId="{EBCAC0F5-19C1-4FDB-99A1-DEC61D167126}" destId="{50C7DABC-ECF9-4713-A8FC-767F6C77E025}" srcOrd="9" destOrd="0" presId="urn:microsoft.com/office/officeart/2008/layout/LinedList"/>
    <dgm:cxn modelId="{F6DD17C2-22B0-47A7-AE71-CBDF6C554986}" type="presParOf" srcId="{50C7DABC-ECF9-4713-A8FC-767F6C77E025}" destId="{4CDE6D9A-70F3-4379-B73F-877691BF42FE}" srcOrd="0" destOrd="0" presId="urn:microsoft.com/office/officeart/2008/layout/LinedList"/>
    <dgm:cxn modelId="{EF03DB4C-07D8-45C3-91E7-B418DF56F937}" type="presParOf" srcId="{50C7DABC-ECF9-4713-A8FC-767F6C77E025}" destId="{7F371C73-86B7-4DE9-B1EC-70C77B9DBFB2}" srcOrd="1" destOrd="0" presId="urn:microsoft.com/office/officeart/2008/layout/LinedList"/>
    <dgm:cxn modelId="{83828997-2010-4767-B0E8-A64E102FD63B}" type="presParOf" srcId="{EBCAC0F5-19C1-4FDB-99A1-DEC61D167126}" destId="{01CCAE2F-259A-460B-86A5-F3C5C91BE316}" srcOrd="10" destOrd="0" presId="urn:microsoft.com/office/officeart/2008/layout/LinedList"/>
    <dgm:cxn modelId="{E486EB1D-BFA5-486C-9CA4-8A856353F625}" type="presParOf" srcId="{EBCAC0F5-19C1-4FDB-99A1-DEC61D167126}" destId="{828E7811-2C7E-4C73-99DB-79926125DC1A}" srcOrd="11" destOrd="0" presId="urn:microsoft.com/office/officeart/2008/layout/LinedList"/>
    <dgm:cxn modelId="{8BCF7C29-7CE8-42C7-95EC-AA99927486DF}" type="presParOf" srcId="{828E7811-2C7E-4C73-99DB-79926125DC1A}" destId="{17F7D599-D451-4C8C-88A2-2BD14E0D6BD0}" srcOrd="0" destOrd="0" presId="urn:microsoft.com/office/officeart/2008/layout/LinedList"/>
    <dgm:cxn modelId="{85EB6BFC-9B8B-40EF-8E36-A518A9FA0307}" type="presParOf" srcId="{828E7811-2C7E-4C73-99DB-79926125DC1A}" destId="{FECF5AA1-11F1-45F1-89BC-E263BBBAD1A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372677-463B-4FD1-87C7-55D182244F55}" type="doc">
      <dgm:prSet loTypeId="urn:microsoft.com/office/officeart/2017/3/layout/DropPinTimeline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CB93DE-39DD-4191-9520-41E6B8210605}">
      <dgm:prSet/>
      <dgm:spPr/>
      <dgm:t>
        <a:bodyPr/>
        <a:lstStyle/>
        <a:p>
          <a:pPr>
            <a:defRPr b="1"/>
          </a:pPr>
          <a:r>
            <a:rPr lang="en-US" dirty="0"/>
            <a:t>1965</a:t>
          </a:r>
        </a:p>
      </dgm:t>
    </dgm:pt>
    <dgm:pt modelId="{C7C14BD0-B567-4BCF-A342-B8532A735402}" type="parTrans" cxnId="{93794B69-66F4-491F-B525-7C430C6F9964}">
      <dgm:prSet/>
      <dgm:spPr/>
      <dgm:t>
        <a:bodyPr/>
        <a:lstStyle/>
        <a:p>
          <a:endParaRPr lang="en-US"/>
        </a:p>
      </dgm:t>
    </dgm:pt>
    <dgm:pt modelId="{FCFF5462-A8C4-4205-A267-245160255CB1}" type="sibTrans" cxnId="{93794B69-66F4-491F-B525-7C430C6F9964}">
      <dgm:prSet/>
      <dgm:spPr/>
      <dgm:t>
        <a:bodyPr/>
        <a:lstStyle/>
        <a:p>
          <a:endParaRPr lang="en-US"/>
        </a:p>
      </dgm:t>
    </dgm:pt>
    <dgm:pt modelId="{16951536-AD52-4C4E-911C-AD15F23BD862}">
      <dgm:prSet/>
      <dgm:spPr/>
      <dgm:t>
        <a:bodyPr/>
        <a:lstStyle/>
        <a:p>
          <a:r>
            <a:rPr lang="en-US" dirty="0"/>
            <a:t>OAA is first federal-level initiative aimed at providing comprehensive services for older adults</a:t>
          </a:r>
        </a:p>
      </dgm:t>
    </dgm:pt>
    <dgm:pt modelId="{7204BE1B-3F50-4303-AD5E-E073485B8DB3}" type="parTrans" cxnId="{9CC8DA1E-5BE1-4D04-B410-CE039CA94585}">
      <dgm:prSet/>
      <dgm:spPr/>
      <dgm:t>
        <a:bodyPr/>
        <a:lstStyle/>
        <a:p>
          <a:endParaRPr lang="en-US"/>
        </a:p>
      </dgm:t>
    </dgm:pt>
    <dgm:pt modelId="{59E0838E-111E-4390-A667-7B8B9FE0501E}" type="sibTrans" cxnId="{9CC8DA1E-5BE1-4D04-B410-CE039CA94585}">
      <dgm:prSet/>
      <dgm:spPr/>
      <dgm:t>
        <a:bodyPr/>
        <a:lstStyle/>
        <a:p>
          <a:endParaRPr lang="en-US"/>
        </a:p>
      </dgm:t>
    </dgm:pt>
    <dgm:pt modelId="{1BAAA443-AAE8-4685-B55F-F9229480D5D4}">
      <dgm:prSet/>
      <dgm:spPr/>
      <dgm:t>
        <a:bodyPr/>
        <a:lstStyle/>
        <a:p>
          <a:pPr>
            <a:defRPr b="1"/>
          </a:pPr>
          <a:r>
            <a:rPr lang="en-US" dirty="0"/>
            <a:t>1969</a:t>
          </a:r>
        </a:p>
      </dgm:t>
    </dgm:pt>
    <dgm:pt modelId="{E8A14E02-2DCF-4532-9867-BF61DE024363}" type="parTrans" cxnId="{97B4068D-CDC4-44D0-9CE4-373426F8F34F}">
      <dgm:prSet/>
      <dgm:spPr/>
      <dgm:t>
        <a:bodyPr/>
        <a:lstStyle/>
        <a:p>
          <a:endParaRPr lang="en-US"/>
        </a:p>
      </dgm:t>
    </dgm:pt>
    <dgm:pt modelId="{4F50C622-B867-4606-9F51-9D69D8EFEE05}" type="sibTrans" cxnId="{97B4068D-CDC4-44D0-9CE4-373426F8F34F}">
      <dgm:prSet/>
      <dgm:spPr/>
      <dgm:t>
        <a:bodyPr/>
        <a:lstStyle/>
        <a:p>
          <a:endParaRPr lang="en-US"/>
        </a:p>
      </dgm:t>
    </dgm:pt>
    <dgm:pt modelId="{BB40AD20-7BA3-4689-94B0-425E1719C566}">
      <dgm:prSet/>
      <dgm:spPr/>
      <dgm:t>
        <a:bodyPr/>
        <a:lstStyle/>
        <a:p>
          <a:r>
            <a:rPr lang="en-US" dirty="0"/>
            <a:t>White House Conference on Food, Nutrition, &amp; Health + OAA amendments allow model demonstration projects</a:t>
          </a:r>
        </a:p>
      </dgm:t>
    </dgm:pt>
    <dgm:pt modelId="{B90E4021-1828-4006-8FF7-65D5838B8ABA}" type="parTrans" cxnId="{E5459CE9-A103-4336-9AAF-1FEE14ABB45D}">
      <dgm:prSet/>
      <dgm:spPr/>
      <dgm:t>
        <a:bodyPr/>
        <a:lstStyle/>
        <a:p>
          <a:endParaRPr lang="en-US"/>
        </a:p>
      </dgm:t>
    </dgm:pt>
    <dgm:pt modelId="{9D363EE8-FF74-4CD5-9D6A-D2242507DE87}" type="sibTrans" cxnId="{E5459CE9-A103-4336-9AAF-1FEE14ABB45D}">
      <dgm:prSet/>
      <dgm:spPr/>
      <dgm:t>
        <a:bodyPr/>
        <a:lstStyle/>
        <a:p>
          <a:endParaRPr lang="en-US"/>
        </a:p>
      </dgm:t>
    </dgm:pt>
    <dgm:pt modelId="{DDF04DBE-AC76-4098-B445-8EAB874DDABD}">
      <dgm:prSet/>
      <dgm:spPr/>
      <dgm:t>
        <a:bodyPr/>
        <a:lstStyle/>
        <a:p>
          <a:pPr>
            <a:defRPr b="1"/>
          </a:pPr>
          <a:r>
            <a:rPr lang="en-US" dirty="0"/>
            <a:t>1972</a:t>
          </a:r>
        </a:p>
      </dgm:t>
    </dgm:pt>
    <dgm:pt modelId="{4EB58F89-4D1E-4586-85CB-7E2046E75E31}" type="parTrans" cxnId="{0EE024DF-7ADC-4C3E-8205-429A8A75EFA6}">
      <dgm:prSet/>
      <dgm:spPr/>
      <dgm:t>
        <a:bodyPr/>
        <a:lstStyle/>
        <a:p>
          <a:endParaRPr lang="en-US"/>
        </a:p>
      </dgm:t>
    </dgm:pt>
    <dgm:pt modelId="{55DFEA77-04DF-49B9-8FC6-F05FDFAF5162}" type="sibTrans" cxnId="{0EE024DF-7ADC-4C3E-8205-429A8A75EFA6}">
      <dgm:prSet/>
      <dgm:spPr/>
      <dgm:t>
        <a:bodyPr/>
        <a:lstStyle/>
        <a:p>
          <a:endParaRPr lang="en-US"/>
        </a:p>
      </dgm:t>
    </dgm:pt>
    <dgm:pt modelId="{3CC35230-2979-463C-89EA-8543D26DED3F}">
      <dgm:prSet/>
      <dgm:spPr/>
      <dgm:t>
        <a:bodyPr/>
        <a:lstStyle/>
        <a:p>
          <a:r>
            <a:rPr lang="en-US" dirty="0"/>
            <a:t>Congress amends the OAA with Title VII authorizing “Nutrition Program for the Elderly”</a:t>
          </a:r>
        </a:p>
      </dgm:t>
    </dgm:pt>
    <dgm:pt modelId="{4244248E-2701-4FBA-AA79-ECE4D3385C9F}" type="parTrans" cxnId="{78173A63-F946-4DD4-ACB0-B1AF651E729C}">
      <dgm:prSet/>
      <dgm:spPr/>
      <dgm:t>
        <a:bodyPr/>
        <a:lstStyle/>
        <a:p>
          <a:endParaRPr lang="en-US"/>
        </a:p>
      </dgm:t>
    </dgm:pt>
    <dgm:pt modelId="{7BD3D147-1107-44FF-A4F8-21CD896F6CF4}" type="sibTrans" cxnId="{78173A63-F946-4DD4-ACB0-B1AF651E729C}">
      <dgm:prSet/>
      <dgm:spPr/>
      <dgm:t>
        <a:bodyPr/>
        <a:lstStyle/>
        <a:p>
          <a:endParaRPr lang="en-US"/>
        </a:p>
      </dgm:t>
    </dgm:pt>
    <dgm:pt modelId="{3D9E6192-3493-404E-988E-4527DC017BC8}" type="pres">
      <dgm:prSet presAssocID="{92372677-463B-4FD1-87C7-55D182244F55}" presName="root" presStyleCnt="0">
        <dgm:presLayoutVars>
          <dgm:chMax/>
          <dgm:chPref/>
          <dgm:animLvl val="lvl"/>
        </dgm:presLayoutVars>
      </dgm:prSet>
      <dgm:spPr/>
    </dgm:pt>
    <dgm:pt modelId="{EC9C1C29-4672-4D67-8D9D-2CB500709E55}" type="pres">
      <dgm:prSet presAssocID="{92372677-463B-4FD1-87C7-55D182244F55}" presName="divider" presStyleLbl="fgAcc1" presStyleIdx="0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</dgm:pt>
    <dgm:pt modelId="{23F5DC74-8836-4EAB-A05A-F195D007E12A}" type="pres">
      <dgm:prSet presAssocID="{92372677-463B-4FD1-87C7-55D182244F55}" presName="nodes" presStyleCnt="0">
        <dgm:presLayoutVars>
          <dgm:chMax/>
          <dgm:chPref/>
          <dgm:animLvl val="lvl"/>
        </dgm:presLayoutVars>
      </dgm:prSet>
      <dgm:spPr/>
    </dgm:pt>
    <dgm:pt modelId="{511736E8-429A-4D2C-8AB9-1BD3AD348189}" type="pres">
      <dgm:prSet presAssocID="{2ACB93DE-39DD-4191-9520-41E6B8210605}" presName="composite" presStyleCnt="0"/>
      <dgm:spPr/>
    </dgm:pt>
    <dgm:pt modelId="{37BA06FF-E055-463E-99BB-8547637013DA}" type="pres">
      <dgm:prSet presAssocID="{2ACB93DE-39DD-4191-9520-41E6B8210605}" presName="ConnectorPoint" presStyleLbl="lnNode1" presStyleIdx="0" presStyleCnt="3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A4F6544B-F9A4-41C1-8C8B-285FA54E9598}" type="pres">
      <dgm:prSet presAssocID="{2ACB93DE-39DD-4191-9520-41E6B8210605}" presName="DropPinPlaceHolder" presStyleCnt="0"/>
      <dgm:spPr/>
    </dgm:pt>
    <dgm:pt modelId="{4DF1D186-20B0-4B44-AC53-4ABA390782AF}" type="pres">
      <dgm:prSet presAssocID="{2ACB93DE-39DD-4191-9520-41E6B8210605}" presName="DropPin" presStyleLbl="alignNode1" presStyleIdx="0" presStyleCnt="3"/>
      <dgm:spPr/>
    </dgm:pt>
    <dgm:pt modelId="{C3088EFB-A092-44F9-9CBD-5519B7ADF286}" type="pres">
      <dgm:prSet presAssocID="{2ACB93DE-39DD-4191-9520-41E6B8210605}" presName="Ellipse" presStyleLbl="fgAcc1" presStyleIdx="1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8A0AD4C3-BB80-4B82-974F-009E3B0A57D8}" type="pres">
      <dgm:prSet presAssocID="{2ACB93DE-39DD-4191-9520-41E6B8210605}" presName="L2TextContainer" presStyleLbl="revTx" presStyleIdx="0" presStyleCnt="6">
        <dgm:presLayoutVars>
          <dgm:bulletEnabled val="1"/>
        </dgm:presLayoutVars>
      </dgm:prSet>
      <dgm:spPr/>
    </dgm:pt>
    <dgm:pt modelId="{0F4A381A-FA74-4B9B-B549-FA35DFD0DEBC}" type="pres">
      <dgm:prSet presAssocID="{2ACB93DE-39DD-4191-9520-41E6B8210605}" presName="L1TextContainer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FA236A2A-9C78-4B25-838B-CFEA9979BF41}" type="pres">
      <dgm:prSet presAssocID="{2ACB93DE-39DD-4191-9520-41E6B8210605}" presName="ConnectLine" presStyleLbl="sibTrans1D1" presStyleIdx="0" presStyleCnt="3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D21058F5-26CD-4C15-9A14-1922E73746EF}" type="pres">
      <dgm:prSet presAssocID="{2ACB93DE-39DD-4191-9520-41E6B8210605}" presName="EmptyPlaceHolder" presStyleCnt="0"/>
      <dgm:spPr/>
    </dgm:pt>
    <dgm:pt modelId="{1A6F4AA0-14C7-418A-B6CD-11DDACB73709}" type="pres">
      <dgm:prSet presAssocID="{FCFF5462-A8C4-4205-A267-245160255CB1}" presName="spaceBetweenRectangles" presStyleCnt="0"/>
      <dgm:spPr/>
    </dgm:pt>
    <dgm:pt modelId="{AB701C9F-C216-4B95-B964-B01ECF4FCDBF}" type="pres">
      <dgm:prSet presAssocID="{1BAAA443-AAE8-4685-B55F-F9229480D5D4}" presName="composite" presStyleCnt="0"/>
      <dgm:spPr/>
    </dgm:pt>
    <dgm:pt modelId="{E31B6476-28EE-4439-861F-29457E2B557F}" type="pres">
      <dgm:prSet presAssocID="{1BAAA443-AAE8-4685-B55F-F9229480D5D4}" presName="ConnectorPoint" presStyleLbl="lnNode1" presStyleIdx="1" presStyleCnt="3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FD426765-15F3-4339-BD00-C7BFE0505351}" type="pres">
      <dgm:prSet presAssocID="{1BAAA443-AAE8-4685-B55F-F9229480D5D4}" presName="DropPinPlaceHolder" presStyleCnt="0"/>
      <dgm:spPr/>
    </dgm:pt>
    <dgm:pt modelId="{F2DDFDF6-DF0E-44D4-B656-C84F3E33EB93}" type="pres">
      <dgm:prSet presAssocID="{1BAAA443-AAE8-4685-B55F-F9229480D5D4}" presName="DropPin" presStyleLbl="alignNode1" presStyleIdx="1" presStyleCnt="3"/>
      <dgm:spPr/>
    </dgm:pt>
    <dgm:pt modelId="{994C7608-E478-4304-BBE5-F0015E34CA84}" type="pres">
      <dgm:prSet presAssocID="{1BAAA443-AAE8-4685-B55F-F9229480D5D4}" presName="Ellipse" presStyleLbl="fgAcc1" presStyleIdx="2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3DBA5CF9-80BB-4D25-82AA-79C1A32C4567}" type="pres">
      <dgm:prSet presAssocID="{1BAAA443-AAE8-4685-B55F-F9229480D5D4}" presName="L2TextContainer" presStyleLbl="revTx" presStyleIdx="2" presStyleCnt="6">
        <dgm:presLayoutVars>
          <dgm:bulletEnabled val="1"/>
        </dgm:presLayoutVars>
      </dgm:prSet>
      <dgm:spPr/>
    </dgm:pt>
    <dgm:pt modelId="{BA1AB8E2-9A2E-4C85-9C10-8F21E0D713FC}" type="pres">
      <dgm:prSet presAssocID="{1BAAA443-AAE8-4685-B55F-F9229480D5D4}" presName="L1TextContainer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CC48438C-7C8B-4184-8B77-D760EC0F7645}" type="pres">
      <dgm:prSet presAssocID="{1BAAA443-AAE8-4685-B55F-F9229480D5D4}" presName="ConnectLine" presStyleLbl="sibTrans1D1" presStyleIdx="1" presStyleCnt="3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373CAAB6-FD67-4755-B9B7-35BF2701F1FF}" type="pres">
      <dgm:prSet presAssocID="{1BAAA443-AAE8-4685-B55F-F9229480D5D4}" presName="EmptyPlaceHolder" presStyleCnt="0"/>
      <dgm:spPr/>
    </dgm:pt>
    <dgm:pt modelId="{4FE1DC07-4816-4A50-9EE5-784260EA3CCA}" type="pres">
      <dgm:prSet presAssocID="{4F50C622-B867-4606-9F51-9D69D8EFEE05}" presName="spaceBetweenRectangles" presStyleCnt="0"/>
      <dgm:spPr/>
    </dgm:pt>
    <dgm:pt modelId="{5CFF56DD-D60A-471C-9990-9794C3F92C63}" type="pres">
      <dgm:prSet presAssocID="{DDF04DBE-AC76-4098-B445-8EAB874DDABD}" presName="composite" presStyleCnt="0"/>
      <dgm:spPr/>
    </dgm:pt>
    <dgm:pt modelId="{4A5BC4EB-3BA0-4699-958F-CC77B3A760EF}" type="pres">
      <dgm:prSet presAssocID="{DDF04DBE-AC76-4098-B445-8EAB874DDABD}" presName="ConnectorPoint" presStyleLbl="lnNode1" presStyleIdx="2" presStyleCnt="3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6459293F-4735-4944-8AF0-130162C6511D}" type="pres">
      <dgm:prSet presAssocID="{DDF04DBE-AC76-4098-B445-8EAB874DDABD}" presName="DropPinPlaceHolder" presStyleCnt="0"/>
      <dgm:spPr/>
    </dgm:pt>
    <dgm:pt modelId="{FCE10BC6-9451-4AB7-9439-364D6E7C850B}" type="pres">
      <dgm:prSet presAssocID="{DDF04DBE-AC76-4098-B445-8EAB874DDABD}" presName="DropPin" presStyleLbl="alignNode1" presStyleIdx="2" presStyleCnt="3"/>
      <dgm:spPr/>
    </dgm:pt>
    <dgm:pt modelId="{3899CFB2-8EDA-4B43-896C-4ED15876B7E9}" type="pres">
      <dgm:prSet presAssocID="{DDF04DBE-AC76-4098-B445-8EAB874DDABD}" presName="Ellipse" presStyleLbl="fgAcc1" presStyleIdx="3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8D8E9D5E-DC46-4FE5-9A7A-3B7573D27B45}" type="pres">
      <dgm:prSet presAssocID="{DDF04DBE-AC76-4098-B445-8EAB874DDABD}" presName="L2TextContainer" presStyleLbl="revTx" presStyleIdx="4" presStyleCnt="6">
        <dgm:presLayoutVars>
          <dgm:bulletEnabled val="1"/>
        </dgm:presLayoutVars>
      </dgm:prSet>
      <dgm:spPr/>
    </dgm:pt>
    <dgm:pt modelId="{C86ADFE6-4F50-45B0-AA03-690E3808844F}" type="pres">
      <dgm:prSet presAssocID="{DDF04DBE-AC76-4098-B445-8EAB874DDABD}" presName="L1TextContainer" presStyleLbl="revTx" presStyleIdx="5" presStyleCnt="6">
        <dgm:presLayoutVars>
          <dgm:chMax val="1"/>
          <dgm:chPref val="1"/>
          <dgm:bulletEnabled val="1"/>
        </dgm:presLayoutVars>
      </dgm:prSet>
      <dgm:spPr/>
    </dgm:pt>
    <dgm:pt modelId="{00E370B9-3314-4441-B7C1-8512F71934FF}" type="pres">
      <dgm:prSet presAssocID="{DDF04DBE-AC76-4098-B445-8EAB874DDABD}" presName="ConnectLine" presStyleLbl="sibTrans1D1" presStyleIdx="2" presStyleCnt="3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EE05D812-159A-4C48-B641-226A7AF71683}" type="pres">
      <dgm:prSet presAssocID="{DDF04DBE-AC76-4098-B445-8EAB874DDABD}" presName="EmptyPlaceHolder" presStyleCnt="0"/>
      <dgm:spPr/>
    </dgm:pt>
  </dgm:ptLst>
  <dgm:cxnLst>
    <dgm:cxn modelId="{9CC8DA1E-5BE1-4D04-B410-CE039CA94585}" srcId="{2ACB93DE-39DD-4191-9520-41E6B8210605}" destId="{16951536-AD52-4C4E-911C-AD15F23BD862}" srcOrd="0" destOrd="0" parTransId="{7204BE1B-3F50-4303-AD5E-E073485B8DB3}" sibTransId="{59E0838E-111E-4390-A667-7B8B9FE0501E}"/>
    <dgm:cxn modelId="{097FBC5C-4869-41C4-9B78-1A00E3321ADA}" type="presOf" srcId="{3CC35230-2979-463C-89EA-8543D26DED3F}" destId="{8D8E9D5E-DC46-4FE5-9A7A-3B7573D27B45}" srcOrd="0" destOrd="0" presId="urn:microsoft.com/office/officeart/2017/3/layout/DropPinTimeline"/>
    <dgm:cxn modelId="{245D7E41-7D7B-4079-98B6-3A6D80574534}" type="presOf" srcId="{92372677-463B-4FD1-87C7-55D182244F55}" destId="{3D9E6192-3493-404E-988E-4527DC017BC8}" srcOrd="0" destOrd="0" presId="urn:microsoft.com/office/officeart/2017/3/layout/DropPinTimeline"/>
    <dgm:cxn modelId="{78173A63-F946-4DD4-ACB0-B1AF651E729C}" srcId="{DDF04DBE-AC76-4098-B445-8EAB874DDABD}" destId="{3CC35230-2979-463C-89EA-8543D26DED3F}" srcOrd="0" destOrd="0" parTransId="{4244248E-2701-4FBA-AA79-ECE4D3385C9F}" sibTransId="{7BD3D147-1107-44FF-A4F8-21CD896F6CF4}"/>
    <dgm:cxn modelId="{A0575043-1A13-4942-8BDC-09DA93C2635A}" type="presOf" srcId="{BB40AD20-7BA3-4689-94B0-425E1719C566}" destId="{3DBA5CF9-80BB-4D25-82AA-79C1A32C4567}" srcOrd="0" destOrd="0" presId="urn:microsoft.com/office/officeart/2017/3/layout/DropPinTimeline"/>
    <dgm:cxn modelId="{93794B69-66F4-491F-B525-7C430C6F9964}" srcId="{92372677-463B-4FD1-87C7-55D182244F55}" destId="{2ACB93DE-39DD-4191-9520-41E6B8210605}" srcOrd="0" destOrd="0" parTransId="{C7C14BD0-B567-4BCF-A342-B8532A735402}" sibTransId="{FCFF5462-A8C4-4205-A267-245160255CB1}"/>
    <dgm:cxn modelId="{D5278F4D-56B0-45E6-A5AE-4BA973FD6935}" type="presOf" srcId="{2ACB93DE-39DD-4191-9520-41E6B8210605}" destId="{0F4A381A-FA74-4B9B-B549-FA35DFD0DEBC}" srcOrd="0" destOrd="0" presId="urn:microsoft.com/office/officeart/2017/3/layout/DropPinTimeline"/>
    <dgm:cxn modelId="{97B4068D-CDC4-44D0-9CE4-373426F8F34F}" srcId="{92372677-463B-4FD1-87C7-55D182244F55}" destId="{1BAAA443-AAE8-4685-B55F-F9229480D5D4}" srcOrd="1" destOrd="0" parTransId="{E8A14E02-2DCF-4532-9867-BF61DE024363}" sibTransId="{4F50C622-B867-4606-9F51-9D69D8EFEE05}"/>
    <dgm:cxn modelId="{D6786FD7-D6CC-4D23-AAD1-0E1EFDB02099}" type="presOf" srcId="{16951536-AD52-4C4E-911C-AD15F23BD862}" destId="{8A0AD4C3-BB80-4B82-974F-009E3B0A57D8}" srcOrd="0" destOrd="0" presId="urn:microsoft.com/office/officeart/2017/3/layout/DropPinTimeline"/>
    <dgm:cxn modelId="{0EE024DF-7ADC-4C3E-8205-429A8A75EFA6}" srcId="{92372677-463B-4FD1-87C7-55D182244F55}" destId="{DDF04DBE-AC76-4098-B445-8EAB874DDABD}" srcOrd="2" destOrd="0" parTransId="{4EB58F89-4D1E-4586-85CB-7E2046E75E31}" sibTransId="{55DFEA77-04DF-49B9-8FC6-F05FDFAF5162}"/>
    <dgm:cxn modelId="{E5459CE9-A103-4336-9AAF-1FEE14ABB45D}" srcId="{1BAAA443-AAE8-4685-B55F-F9229480D5D4}" destId="{BB40AD20-7BA3-4689-94B0-425E1719C566}" srcOrd="0" destOrd="0" parTransId="{B90E4021-1828-4006-8FF7-65D5838B8ABA}" sibTransId="{9D363EE8-FF74-4CD5-9D6A-D2242507DE87}"/>
    <dgm:cxn modelId="{051DB5F8-8224-427C-8635-0167CDA84F1A}" type="presOf" srcId="{DDF04DBE-AC76-4098-B445-8EAB874DDABD}" destId="{C86ADFE6-4F50-45B0-AA03-690E3808844F}" srcOrd="0" destOrd="0" presId="urn:microsoft.com/office/officeart/2017/3/layout/DropPinTimeline"/>
    <dgm:cxn modelId="{410FA1FF-EE89-4102-ACEA-57E177BF3784}" type="presOf" srcId="{1BAAA443-AAE8-4685-B55F-F9229480D5D4}" destId="{BA1AB8E2-9A2E-4C85-9C10-8F21E0D713FC}" srcOrd="0" destOrd="0" presId="urn:microsoft.com/office/officeart/2017/3/layout/DropPinTimeline"/>
    <dgm:cxn modelId="{81A696E3-BC22-4E6D-87D1-D24B1A04950F}" type="presParOf" srcId="{3D9E6192-3493-404E-988E-4527DC017BC8}" destId="{EC9C1C29-4672-4D67-8D9D-2CB500709E55}" srcOrd="0" destOrd="0" presId="urn:microsoft.com/office/officeart/2017/3/layout/DropPinTimeline"/>
    <dgm:cxn modelId="{88F72B0C-6D43-4129-86BE-83DF365ADC28}" type="presParOf" srcId="{3D9E6192-3493-404E-988E-4527DC017BC8}" destId="{23F5DC74-8836-4EAB-A05A-F195D007E12A}" srcOrd="1" destOrd="0" presId="urn:microsoft.com/office/officeart/2017/3/layout/DropPinTimeline"/>
    <dgm:cxn modelId="{B8A34B98-B4EB-448E-A576-3F117A79FFC8}" type="presParOf" srcId="{23F5DC74-8836-4EAB-A05A-F195D007E12A}" destId="{511736E8-429A-4D2C-8AB9-1BD3AD348189}" srcOrd="0" destOrd="0" presId="urn:microsoft.com/office/officeart/2017/3/layout/DropPinTimeline"/>
    <dgm:cxn modelId="{282AC2AA-A875-42BC-86E0-F8C4DAD0721C}" type="presParOf" srcId="{511736E8-429A-4D2C-8AB9-1BD3AD348189}" destId="{37BA06FF-E055-463E-99BB-8547637013DA}" srcOrd="0" destOrd="0" presId="urn:microsoft.com/office/officeart/2017/3/layout/DropPinTimeline"/>
    <dgm:cxn modelId="{D719F219-E5B3-4730-BD10-CB8BCD4D855C}" type="presParOf" srcId="{511736E8-429A-4D2C-8AB9-1BD3AD348189}" destId="{A4F6544B-F9A4-41C1-8C8B-285FA54E9598}" srcOrd="1" destOrd="0" presId="urn:microsoft.com/office/officeart/2017/3/layout/DropPinTimeline"/>
    <dgm:cxn modelId="{11B42633-2B12-4BA9-AAED-6F506B4EBD5C}" type="presParOf" srcId="{A4F6544B-F9A4-41C1-8C8B-285FA54E9598}" destId="{4DF1D186-20B0-4B44-AC53-4ABA390782AF}" srcOrd="0" destOrd="0" presId="urn:microsoft.com/office/officeart/2017/3/layout/DropPinTimeline"/>
    <dgm:cxn modelId="{B9DDD119-81B0-433A-BD16-B709751E3D35}" type="presParOf" srcId="{A4F6544B-F9A4-41C1-8C8B-285FA54E9598}" destId="{C3088EFB-A092-44F9-9CBD-5519B7ADF286}" srcOrd="1" destOrd="0" presId="urn:microsoft.com/office/officeart/2017/3/layout/DropPinTimeline"/>
    <dgm:cxn modelId="{357B95A4-0A49-4B25-B1E4-21BBFD1E5B24}" type="presParOf" srcId="{511736E8-429A-4D2C-8AB9-1BD3AD348189}" destId="{8A0AD4C3-BB80-4B82-974F-009E3B0A57D8}" srcOrd="2" destOrd="0" presId="urn:microsoft.com/office/officeart/2017/3/layout/DropPinTimeline"/>
    <dgm:cxn modelId="{C06F2D11-1338-4EA2-A08D-A11A9800ED6E}" type="presParOf" srcId="{511736E8-429A-4D2C-8AB9-1BD3AD348189}" destId="{0F4A381A-FA74-4B9B-B549-FA35DFD0DEBC}" srcOrd="3" destOrd="0" presId="urn:microsoft.com/office/officeart/2017/3/layout/DropPinTimeline"/>
    <dgm:cxn modelId="{2F1C4B13-BFD1-4AED-A7FB-E25798F0DBEB}" type="presParOf" srcId="{511736E8-429A-4D2C-8AB9-1BD3AD348189}" destId="{FA236A2A-9C78-4B25-838B-CFEA9979BF41}" srcOrd="4" destOrd="0" presId="urn:microsoft.com/office/officeart/2017/3/layout/DropPinTimeline"/>
    <dgm:cxn modelId="{B2480752-0D59-450F-9326-1DAC6EF01A43}" type="presParOf" srcId="{511736E8-429A-4D2C-8AB9-1BD3AD348189}" destId="{D21058F5-26CD-4C15-9A14-1922E73746EF}" srcOrd="5" destOrd="0" presId="urn:microsoft.com/office/officeart/2017/3/layout/DropPinTimeline"/>
    <dgm:cxn modelId="{4EC429F9-BD41-44AA-A1E1-417C11016DD8}" type="presParOf" srcId="{23F5DC74-8836-4EAB-A05A-F195D007E12A}" destId="{1A6F4AA0-14C7-418A-B6CD-11DDACB73709}" srcOrd="1" destOrd="0" presId="urn:microsoft.com/office/officeart/2017/3/layout/DropPinTimeline"/>
    <dgm:cxn modelId="{61C494A2-4B8B-43EB-A0CE-2EB3EFFB6852}" type="presParOf" srcId="{23F5DC74-8836-4EAB-A05A-F195D007E12A}" destId="{AB701C9F-C216-4B95-B964-B01ECF4FCDBF}" srcOrd="2" destOrd="0" presId="urn:microsoft.com/office/officeart/2017/3/layout/DropPinTimeline"/>
    <dgm:cxn modelId="{F338A011-1FDE-477F-9CB6-C36E9CC7FF4B}" type="presParOf" srcId="{AB701C9F-C216-4B95-B964-B01ECF4FCDBF}" destId="{E31B6476-28EE-4439-861F-29457E2B557F}" srcOrd="0" destOrd="0" presId="urn:microsoft.com/office/officeart/2017/3/layout/DropPinTimeline"/>
    <dgm:cxn modelId="{3F464EF7-F938-4D49-8EAA-5622554FB977}" type="presParOf" srcId="{AB701C9F-C216-4B95-B964-B01ECF4FCDBF}" destId="{FD426765-15F3-4339-BD00-C7BFE0505351}" srcOrd="1" destOrd="0" presId="urn:microsoft.com/office/officeart/2017/3/layout/DropPinTimeline"/>
    <dgm:cxn modelId="{7F6474E7-0DD7-41B3-B191-94EEF1C7DA69}" type="presParOf" srcId="{FD426765-15F3-4339-BD00-C7BFE0505351}" destId="{F2DDFDF6-DF0E-44D4-B656-C84F3E33EB93}" srcOrd="0" destOrd="0" presId="urn:microsoft.com/office/officeart/2017/3/layout/DropPinTimeline"/>
    <dgm:cxn modelId="{AC5EA5F6-2265-447B-9073-308D634C9A47}" type="presParOf" srcId="{FD426765-15F3-4339-BD00-C7BFE0505351}" destId="{994C7608-E478-4304-BBE5-F0015E34CA84}" srcOrd="1" destOrd="0" presId="urn:microsoft.com/office/officeart/2017/3/layout/DropPinTimeline"/>
    <dgm:cxn modelId="{5BA74F78-A345-419F-816F-E70C1666C778}" type="presParOf" srcId="{AB701C9F-C216-4B95-B964-B01ECF4FCDBF}" destId="{3DBA5CF9-80BB-4D25-82AA-79C1A32C4567}" srcOrd="2" destOrd="0" presId="urn:microsoft.com/office/officeart/2017/3/layout/DropPinTimeline"/>
    <dgm:cxn modelId="{2CE7C526-A80A-4CCA-9DE9-5B9B16A2E627}" type="presParOf" srcId="{AB701C9F-C216-4B95-B964-B01ECF4FCDBF}" destId="{BA1AB8E2-9A2E-4C85-9C10-8F21E0D713FC}" srcOrd="3" destOrd="0" presId="urn:microsoft.com/office/officeart/2017/3/layout/DropPinTimeline"/>
    <dgm:cxn modelId="{DFDE766F-2208-4E4A-BE44-664F9481EF15}" type="presParOf" srcId="{AB701C9F-C216-4B95-B964-B01ECF4FCDBF}" destId="{CC48438C-7C8B-4184-8B77-D760EC0F7645}" srcOrd="4" destOrd="0" presId="urn:microsoft.com/office/officeart/2017/3/layout/DropPinTimeline"/>
    <dgm:cxn modelId="{5381F7FB-5161-4083-BFF8-436AEDD3CD0A}" type="presParOf" srcId="{AB701C9F-C216-4B95-B964-B01ECF4FCDBF}" destId="{373CAAB6-FD67-4755-B9B7-35BF2701F1FF}" srcOrd="5" destOrd="0" presId="urn:microsoft.com/office/officeart/2017/3/layout/DropPinTimeline"/>
    <dgm:cxn modelId="{2E32E1C8-B9BA-48F3-B892-5772686DF31D}" type="presParOf" srcId="{23F5DC74-8836-4EAB-A05A-F195D007E12A}" destId="{4FE1DC07-4816-4A50-9EE5-784260EA3CCA}" srcOrd="3" destOrd="0" presId="urn:microsoft.com/office/officeart/2017/3/layout/DropPinTimeline"/>
    <dgm:cxn modelId="{7B5790EE-7BFA-4628-BD3A-748999FF1BFC}" type="presParOf" srcId="{23F5DC74-8836-4EAB-A05A-F195D007E12A}" destId="{5CFF56DD-D60A-471C-9990-9794C3F92C63}" srcOrd="4" destOrd="0" presId="urn:microsoft.com/office/officeart/2017/3/layout/DropPinTimeline"/>
    <dgm:cxn modelId="{2269F119-72F5-4E50-9E8A-B51D8F331291}" type="presParOf" srcId="{5CFF56DD-D60A-471C-9990-9794C3F92C63}" destId="{4A5BC4EB-3BA0-4699-958F-CC77B3A760EF}" srcOrd="0" destOrd="0" presId="urn:microsoft.com/office/officeart/2017/3/layout/DropPinTimeline"/>
    <dgm:cxn modelId="{6E7D79C8-868A-4FCC-A88E-693DBEFB4CB2}" type="presParOf" srcId="{5CFF56DD-D60A-471C-9990-9794C3F92C63}" destId="{6459293F-4735-4944-8AF0-130162C6511D}" srcOrd="1" destOrd="0" presId="urn:microsoft.com/office/officeart/2017/3/layout/DropPinTimeline"/>
    <dgm:cxn modelId="{EFE5E0C7-0463-443B-8C4D-A08334CF4110}" type="presParOf" srcId="{6459293F-4735-4944-8AF0-130162C6511D}" destId="{FCE10BC6-9451-4AB7-9439-364D6E7C850B}" srcOrd="0" destOrd="0" presId="urn:microsoft.com/office/officeart/2017/3/layout/DropPinTimeline"/>
    <dgm:cxn modelId="{8704C131-AA91-4BC5-955D-BF64521EBA09}" type="presParOf" srcId="{6459293F-4735-4944-8AF0-130162C6511D}" destId="{3899CFB2-8EDA-4B43-896C-4ED15876B7E9}" srcOrd="1" destOrd="0" presId="urn:microsoft.com/office/officeart/2017/3/layout/DropPinTimeline"/>
    <dgm:cxn modelId="{C4178022-9284-402E-993A-7E3FB442BBE6}" type="presParOf" srcId="{5CFF56DD-D60A-471C-9990-9794C3F92C63}" destId="{8D8E9D5E-DC46-4FE5-9A7A-3B7573D27B45}" srcOrd="2" destOrd="0" presId="urn:microsoft.com/office/officeart/2017/3/layout/DropPinTimeline"/>
    <dgm:cxn modelId="{BFC3972C-EC47-4EF3-9908-0490361104FA}" type="presParOf" srcId="{5CFF56DD-D60A-471C-9990-9794C3F92C63}" destId="{C86ADFE6-4F50-45B0-AA03-690E3808844F}" srcOrd="3" destOrd="0" presId="urn:microsoft.com/office/officeart/2017/3/layout/DropPinTimeline"/>
    <dgm:cxn modelId="{52F3CD4D-B963-408D-AB8E-3E52CF6C5DE7}" type="presParOf" srcId="{5CFF56DD-D60A-471C-9990-9794C3F92C63}" destId="{00E370B9-3314-4441-B7C1-8512F71934FF}" srcOrd="4" destOrd="0" presId="urn:microsoft.com/office/officeart/2017/3/layout/DropPinTimeline"/>
    <dgm:cxn modelId="{DE4096D1-5234-441B-A740-2CA84EBA5CBE}" type="presParOf" srcId="{5CFF56DD-D60A-471C-9990-9794C3F92C63}" destId="{EE05D812-159A-4C48-B641-226A7AF71683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C77D33-3D9A-4D18-85C4-78F8523A43FD}" type="doc">
      <dgm:prSet loTypeId="urn:microsoft.com/office/officeart/2005/8/layout/lProcess1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98EDEA33-1DCB-4261-AA15-B6B969765BB8}">
      <dgm:prSet phldrT="[Text]"/>
      <dgm:spPr>
        <a:solidFill>
          <a:srgbClr val="0A4F90"/>
        </a:solidFill>
      </dgm:spPr>
      <dgm:t>
        <a:bodyPr/>
        <a:lstStyle/>
        <a:p>
          <a:pPr algn="ctr"/>
          <a:r>
            <a:rPr lang="en-US" dirty="0">
              <a:solidFill>
                <a:schemeClr val="bg1"/>
              </a:solidFill>
            </a:rPr>
            <a:t>    Celebrate	</a:t>
          </a:r>
        </a:p>
      </dgm:t>
    </dgm:pt>
    <dgm:pt modelId="{BA6139AB-0D56-4A1F-9A85-E6E1514D4716}" type="parTrans" cxnId="{50233A46-BE44-41D2-9285-FBF1113E1758}">
      <dgm:prSet/>
      <dgm:spPr/>
      <dgm:t>
        <a:bodyPr/>
        <a:lstStyle/>
        <a:p>
          <a:endParaRPr lang="en-US"/>
        </a:p>
      </dgm:t>
    </dgm:pt>
    <dgm:pt modelId="{B3EE6666-FF4D-4FC5-B41F-4E2058F9D2EE}" type="sibTrans" cxnId="{50233A46-BE44-41D2-9285-FBF1113E1758}">
      <dgm:prSet/>
      <dgm:spPr/>
      <dgm:t>
        <a:bodyPr/>
        <a:lstStyle/>
        <a:p>
          <a:endParaRPr lang="en-US"/>
        </a:p>
      </dgm:t>
    </dgm:pt>
    <dgm:pt modelId="{857EE2B1-3BEB-4F35-B23B-75D81CAE4E14}">
      <dgm:prSet phldrT="[Text]"/>
      <dgm:spPr/>
      <dgm:t>
        <a:bodyPr/>
        <a:lstStyle/>
        <a:p>
          <a:r>
            <a:rPr lang="en-US" dirty="0"/>
            <a:t>50</a:t>
          </a:r>
          <a:r>
            <a:rPr lang="en-US" baseline="30000" dirty="0"/>
            <a:t>th</a:t>
          </a:r>
          <a:r>
            <a:rPr lang="en-US" dirty="0"/>
            <a:t> SNP Celebration</a:t>
          </a:r>
        </a:p>
      </dgm:t>
    </dgm:pt>
    <dgm:pt modelId="{46A76444-4BE3-4057-8A9C-3580D42CED39}" type="parTrans" cxnId="{2CE0314E-208C-4F33-90A2-C79E2D1317C0}">
      <dgm:prSet/>
      <dgm:spPr/>
      <dgm:t>
        <a:bodyPr/>
        <a:lstStyle/>
        <a:p>
          <a:endParaRPr lang="en-US"/>
        </a:p>
      </dgm:t>
    </dgm:pt>
    <dgm:pt modelId="{D2BE40A9-5251-47B6-A718-B4FE2BB8B8B1}" type="sibTrans" cxnId="{2CE0314E-208C-4F33-90A2-C79E2D1317C0}">
      <dgm:prSet/>
      <dgm:spPr/>
      <dgm:t>
        <a:bodyPr/>
        <a:lstStyle/>
        <a:p>
          <a:endParaRPr lang="en-US"/>
        </a:p>
      </dgm:t>
    </dgm:pt>
    <dgm:pt modelId="{1FE65C87-2750-4ACB-8ADC-36F158614853}">
      <dgm:prSet phldrT="[Text]"/>
      <dgm:spPr/>
      <dgm:t>
        <a:bodyPr/>
        <a:lstStyle/>
        <a:p>
          <a:r>
            <a:rPr lang="en-US" dirty="0"/>
            <a:t>Social media presence</a:t>
          </a:r>
        </a:p>
      </dgm:t>
    </dgm:pt>
    <dgm:pt modelId="{D4F720C0-10CD-473A-9630-CAA4AA1B21C8}" type="parTrans" cxnId="{D862B3A6-CD19-47DE-B3D4-3D628D5564ED}">
      <dgm:prSet/>
      <dgm:spPr/>
      <dgm:t>
        <a:bodyPr/>
        <a:lstStyle/>
        <a:p>
          <a:endParaRPr lang="en-US"/>
        </a:p>
      </dgm:t>
    </dgm:pt>
    <dgm:pt modelId="{0DFA8CBD-E3BF-4163-951B-4D4619FAC47E}" type="sibTrans" cxnId="{D862B3A6-CD19-47DE-B3D4-3D628D5564ED}">
      <dgm:prSet/>
      <dgm:spPr/>
      <dgm:t>
        <a:bodyPr/>
        <a:lstStyle/>
        <a:p>
          <a:endParaRPr lang="en-US"/>
        </a:p>
      </dgm:t>
    </dgm:pt>
    <dgm:pt modelId="{8D4F7C1F-B510-4507-A1B0-1DF1291AF02B}">
      <dgm:prSet phldrT="[Text]"/>
      <dgm:spPr/>
      <dgm:t>
        <a:bodyPr/>
        <a:lstStyle/>
        <a:p>
          <a:r>
            <a:rPr lang="en-US" dirty="0"/>
            <a:t>Network resources created/updated</a:t>
          </a:r>
        </a:p>
      </dgm:t>
    </dgm:pt>
    <dgm:pt modelId="{1F137E9D-AD3D-4227-BC2C-7649910CE03E}" type="parTrans" cxnId="{90057C28-9DDF-4A92-8B65-C6CFB41E004E}">
      <dgm:prSet/>
      <dgm:spPr/>
      <dgm:t>
        <a:bodyPr/>
        <a:lstStyle/>
        <a:p>
          <a:endParaRPr lang="en-US"/>
        </a:p>
      </dgm:t>
    </dgm:pt>
    <dgm:pt modelId="{89C2E527-9AFF-443B-8A08-E84309F5BDD8}" type="sibTrans" cxnId="{90057C28-9DDF-4A92-8B65-C6CFB41E004E}">
      <dgm:prSet/>
      <dgm:spPr/>
      <dgm:t>
        <a:bodyPr/>
        <a:lstStyle/>
        <a:p>
          <a:endParaRPr lang="en-US"/>
        </a:p>
      </dgm:t>
    </dgm:pt>
    <dgm:pt modelId="{C2634290-37E5-4BE4-B190-A787BE5BE378}">
      <dgm:prSet phldrT="[Text]"/>
      <dgm:spPr/>
      <dgm:t>
        <a:bodyPr/>
        <a:lstStyle/>
        <a:p>
          <a:r>
            <a:rPr lang="en-US" dirty="0"/>
            <a:t>Social Security Administration engagement</a:t>
          </a:r>
        </a:p>
      </dgm:t>
    </dgm:pt>
    <dgm:pt modelId="{96FBAA68-7282-49E1-9C99-DF5AE68B8377}" type="parTrans" cxnId="{0D3B0A16-9268-47D0-B6AA-77D1BEAF7DBC}">
      <dgm:prSet/>
      <dgm:spPr/>
      <dgm:t>
        <a:bodyPr/>
        <a:lstStyle/>
        <a:p>
          <a:endParaRPr lang="en-US"/>
        </a:p>
      </dgm:t>
    </dgm:pt>
    <dgm:pt modelId="{F86C9EFB-56D1-43E8-A87B-95A628E5B8D4}" type="sibTrans" cxnId="{0D3B0A16-9268-47D0-B6AA-77D1BEAF7DBC}">
      <dgm:prSet/>
      <dgm:spPr/>
      <dgm:t>
        <a:bodyPr/>
        <a:lstStyle/>
        <a:p>
          <a:endParaRPr lang="en-US"/>
        </a:p>
      </dgm:t>
    </dgm:pt>
    <dgm:pt modelId="{931464D5-FCE4-4D7E-8DB7-7A4ED3F2F639}">
      <dgm:prSet phldrT="[Text]"/>
      <dgm:spPr/>
      <dgm:t>
        <a:bodyPr/>
        <a:lstStyle/>
        <a:p>
          <a:r>
            <a:rPr lang="en-US" dirty="0"/>
            <a:t>Nutrition research agenda</a:t>
          </a:r>
        </a:p>
      </dgm:t>
    </dgm:pt>
    <dgm:pt modelId="{BA7FBD10-C87F-4850-A1BB-9FCE674D8E41}" type="parTrans" cxnId="{CEA555C7-4FCA-4FB3-B1C3-8C5C47F645C8}">
      <dgm:prSet/>
      <dgm:spPr/>
      <dgm:t>
        <a:bodyPr/>
        <a:lstStyle/>
        <a:p>
          <a:endParaRPr lang="en-US"/>
        </a:p>
      </dgm:t>
    </dgm:pt>
    <dgm:pt modelId="{F0A5F836-8C8F-4494-9997-9C49D8B4268A}" type="sibTrans" cxnId="{CEA555C7-4FCA-4FB3-B1C3-8C5C47F645C8}">
      <dgm:prSet/>
      <dgm:spPr/>
      <dgm:t>
        <a:bodyPr/>
        <a:lstStyle/>
        <a:p>
          <a:endParaRPr lang="en-US"/>
        </a:p>
      </dgm:t>
    </dgm:pt>
    <dgm:pt modelId="{D2BE7D82-38E2-42EB-AB93-FA628C5A1DE1}">
      <dgm:prSet phldrT="[Text]"/>
      <dgm:spPr>
        <a:solidFill>
          <a:srgbClr val="0A4F90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Innovate</a:t>
          </a:r>
        </a:p>
      </dgm:t>
    </dgm:pt>
    <dgm:pt modelId="{37229F5D-FADF-47D3-B7C7-8257808D9D62}" type="parTrans" cxnId="{AC37621D-4607-4D8F-9284-F678B23A08B7}">
      <dgm:prSet/>
      <dgm:spPr/>
      <dgm:t>
        <a:bodyPr/>
        <a:lstStyle/>
        <a:p>
          <a:endParaRPr lang="en-US"/>
        </a:p>
      </dgm:t>
    </dgm:pt>
    <dgm:pt modelId="{1DD8017D-D13E-4EF0-A795-08C025E73162}" type="sibTrans" cxnId="{AC37621D-4607-4D8F-9284-F678B23A08B7}">
      <dgm:prSet/>
      <dgm:spPr/>
      <dgm:t>
        <a:bodyPr/>
        <a:lstStyle/>
        <a:p>
          <a:endParaRPr lang="en-US"/>
        </a:p>
      </dgm:t>
    </dgm:pt>
    <dgm:pt modelId="{9F7EB3A7-43D2-43FC-B219-66AF94045ABA}">
      <dgm:prSet phldrT="[Text]"/>
      <dgm:spPr/>
      <dgm:t>
        <a:bodyPr/>
        <a:lstStyle/>
        <a:p>
          <a:r>
            <a:rPr lang="en-US" dirty="0"/>
            <a:t>Restaurant partnership engagements</a:t>
          </a:r>
        </a:p>
      </dgm:t>
    </dgm:pt>
    <dgm:pt modelId="{5A7E0589-2D25-4D1C-84A6-347103420FE6}" type="parTrans" cxnId="{8DDB250D-00AC-471B-AC10-3BDB59943FD0}">
      <dgm:prSet/>
      <dgm:spPr/>
      <dgm:t>
        <a:bodyPr/>
        <a:lstStyle/>
        <a:p>
          <a:endParaRPr lang="en-US"/>
        </a:p>
      </dgm:t>
    </dgm:pt>
    <dgm:pt modelId="{25DAD163-BEE9-4FAC-BD4A-CD1C39EBE431}" type="sibTrans" cxnId="{8DDB250D-00AC-471B-AC10-3BDB59943FD0}">
      <dgm:prSet/>
      <dgm:spPr/>
      <dgm:t>
        <a:bodyPr/>
        <a:lstStyle/>
        <a:p>
          <a:endParaRPr lang="en-US"/>
        </a:p>
      </dgm:t>
    </dgm:pt>
    <dgm:pt modelId="{8B1FAC65-AB8D-4B30-B44E-944F883BED9D}">
      <dgm:prSet phldrT="[Text]"/>
      <dgm:spPr/>
      <dgm:t>
        <a:bodyPr/>
        <a:lstStyle/>
        <a:p>
          <a:r>
            <a:rPr lang="en-US" dirty="0"/>
            <a:t> Webinar series</a:t>
          </a:r>
        </a:p>
      </dgm:t>
    </dgm:pt>
    <dgm:pt modelId="{5493D72E-4CAE-4F67-BE7D-38FCA6FEFA1D}" type="parTrans" cxnId="{C06AFE74-829B-405A-A50C-B4B6D0CBD80F}">
      <dgm:prSet/>
      <dgm:spPr/>
      <dgm:t>
        <a:bodyPr/>
        <a:lstStyle/>
        <a:p>
          <a:endParaRPr lang="en-US"/>
        </a:p>
      </dgm:t>
    </dgm:pt>
    <dgm:pt modelId="{F484EF83-B9E2-4811-83C1-8745391BF309}" type="sibTrans" cxnId="{C06AFE74-829B-405A-A50C-B4B6D0CBD80F}">
      <dgm:prSet/>
      <dgm:spPr/>
      <dgm:t>
        <a:bodyPr/>
        <a:lstStyle/>
        <a:p>
          <a:endParaRPr lang="en-US"/>
        </a:p>
      </dgm:t>
    </dgm:pt>
    <dgm:pt modelId="{FA2168DB-5E20-410B-9489-50C6D978C250}">
      <dgm:prSet phldrT="[Text]"/>
      <dgm:spPr/>
      <dgm:t>
        <a:bodyPr/>
        <a:lstStyle/>
        <a:p>
          <a:r>
            <a:rPr lang="en-US" dirty="0"/>
            <a:t>Innovation grants and grantee engagements</a:t>
          </a:r>
        </a:p>
      </dgm:t>
    </dgm:pt>
    <dgm:pt modelId="{672E398F-A4FD-46DA-983C-95177550F64A}" type="parTrans" cxnId="{6CD5883B-4FB5-43D2-A036-9DE430D7F5B6}">
      <dgm:prSet/>
      <dgm:spPr/>
      <dgm:t>
        <a:bodyPr/>
        <a:lstStyle/>
        <a:p>
          <a:endParaRPr lang="en-US"/>
        </a:p>
      </dgm:t>
    </dgm:pt>
    <dgm:pt modelId="{F24E124F-2F08-4A38-A841-ECBA6ACCF910}" type="sibTrans" cxnId="{6CD5883B-4FB5-43D2-A036-9DE430D7F5B6}">
      <dgm:prSet/>
      <dgm:spPr/>
      <dgm:t>
        <a:bodyPr/>
        <a:lstStyle/>
        <a:p>
          <a:endParaRPr lang="en-US"/>
        </a:p>
      </dgm:t>
    </dgm:pt>
    <dgm:pt modelId="{68FF80B3-FA00-4A2B-8AE7-C4A12FCA1E6C}">
      <dgm:prSet phldrT="[Text]"/>
      <dgm:spPr/>
      <dgm:t>
        <a:bodyPr/>
        <a:lstStyle/>
        <a:p>
          <a:r>
            <a:rPr lang="en-US" dirty="0"/>
            <a:t>Senate Special Committee on Aging recognizes SNP</a:t>
          </a:r>
        </a:p>
      </dgm:t>
    </dgm:pt>
    <dgm:pt modelId="{B91EFE47-D5E0-4F16-B2B0-812544984FAF}" type="parTrans" cxnId="{AB9BCE05-C833-4EDC-9152-FB7C75555045}">
      <dgm:prSet/>
      <dgm:spPr/>
      <dgm:t>
        <a:bodyPr/>
        <a:lstStyle/>
        <a:p>
          <a:endParaRPr lang="en-US"/>
        </a:p>
      </dgm:t>
    </dgm:pt>
    <dgm:pt modelId="{6702A3CF-C206-4370-ACE4-5476A14A8CC9}" type="sibTrans" cxnId="{AB9BCE05-C833-4EDC-9152-FB7C75555045}">
      <dgm:prSet/>
      <dgm:spPr/>
      <dgm:t>
        <a:bodyPr/>
        <a:lstStyle/>
        <a:p>
          <a:endParaRPr lang="en-US"/>
        </a:p>
      </dgm:t>
    </dgm:pt>
    <dgm:pt modelId="{2F4B8897-972F-47B6-BD76-7F0A85F98D05}">
      <dgm:prSet phldrT="[Text]"/>
      <dgm:spPr>
        <a:solidFill>
          <a:srgbClr val="0A4F90"/>
        </a:solidFill>
      </dgm:spPr>
      <dgm:t>
        <a:bodyPr/>
        <a:lstStyle/>
        <a:p>
          <a:pPr algn="ctr"/>
          <a:r>
            <a:rPr lang="en-US" dirty="0">
              <a:solidFill>
                <a:schemeClr val="bg1"/>
              </a:solidFill>
            </a:rPr>
            <a:t>      Educate	</a:t>
          </a:r>
        </a:p>
      </dgm:t>
    </dgm:pt>
    <dgm:pt modelId="{6B981E1F-2FB4-446C-A63B-BDFF45A2AEF9}" type="sibTrans" cxnId="{B65B49A7-417D-4AC4-A329-DB03FDCFF62F}">
      <dgm:prSet/>
      <dgm:spPr/>
      <dgm:t>
        <a:bodyPr/>
        <a:lstStyle/>
        <a:p>
          <a:endParaRPr lang="en-US"/>
        </a:p>
      </dgm:t>
    </dgm:pt>
    <dgm:pt modelId="{18458BBC-6B27-437F-BB38-429A7C44CC0B}" type="parTrans" cxnId="{B65B49A7-417D-4AC4-A329-DB03FDCFF62F}">
      <dgm:prSet/>
      <dgm:spPr/>
      <dgm:t>
        <a:bodyPr/>
        <a:lstStyle/>
        <a:p>
          <a:endParaRPr lang="en-US"/>
        </a:p>
      </dgm:t>
    </dgm:pt>
    <dgm:pt modelId="{0702607B-9AD9-40BD-9DAB-9142471F5B5B}" type="pres">
      <dgm:prSet presAssocID="{EBC77D33-3D9A-4D18-85C4-78F8523A43FD}" presName="Name0" presStyleCnt="0">
        <dgm:presLayoutVars>
          <dgm:dir/>
          <dgm:animLvl val="lvl"/>
          <dgm:resizeHandles val="exact"/>
        </dgm:presLayoutVars>
      </dgm:prSet>
      <dgm:spPr/>
    </dgm:pt>
    <dgm:pt modelId="{5770A0A6-F0B7-4192-98D1-B7BF29F52DDF}" type="pres">
      <dgm:prSet presAssocID="{98EDEA33-1DCB-4261-AA15-B6B969765BB8}" presName="vertFlow" presStyleCnt="0"/>
      <dgm:spPr/>
    </dgm:pt>
    <dgm:pt modelId="{A8C36891-DD6D-4610-BB68-00A453B1C1EE}" type="pres">
      <dgm:prSet presAssocID="{98EDEA33-1DCB-4261-AA15-B6B969765BB8}" presName="header" presStyleLbl="node1" presStyleIdx="0" presStyleCnt="3"/>
      <dgm:spPr/>
    </dgm:pt>
    <dgm:pt modelId="{B37CCFC2-4205-4B75-B221-ADE6DF7E797D}" type="pres">
      <dgm:prSet presAssocID="{46A76444-4BE3-4057-8A9C-3580D42CED39}" presName="parTrans" presStyleLbl="sibTrans2D1" presStyleIdx="0" presStyleCnt="9"/>
      <dgm:spPr/>
    </dgm:pt>
    <dgm:pt modelId="{CF203C35-82FD-4B0F-9493-60BFB7E20F8D}" type="pres">
      <dgm:prSet presAssocID="{857EE2B1-3BEB-4F35-B23B-75D81CAE4E14}" presName="child" presStyleLbl="alignAccFollowNode1" presStyleIdx="0" presStyleCnt="9">
        <dgm:presLayoutVars>
          <dgm:chMax val="0"/>
          <dgm:bulletEnabled val="1"/>
        </dgm:presLayoutVars>
      </dgm:prSet>
      <dgm:spPr/>
    </dgm:pt>
    <dgm:pt modelId="{112D5E21-EC1C-4CF4-BA7D-BA683C296C2B}" type="pres">
      <dgm:prSet presAssocID="{D2BE40A9-5251-47B6-A718-B4FE2BB8B8B1}" presName="sibTrans" presStyleLbl="sibTrans2D1" presStyleIdx="1" presStyleCnt="9"/>
      <dgm:spPr/>
    </dgm:pt>
    <dgm:pt modelId="{3B77E404-1A70-4F4F-9039-BAAD9240BFEE}" type="pres">
      <dgm:prSet presAssocID="{1FE65C87-2750-4ACB-8ADC-36F158614853}" presName="child" presStyleLbl="alignAccFollowNode1" presStyleIdx="1" presStyleCnt="9">
        <dgm:presLayoutVars>
          <dgm:chMax val="0"/>
          <dgm:bulletEnabled val="1"/>
        </dgm:presLayoutVars>
      </dgm:prSet>
      <dgm:spPr/>
    </dgm:pt>
    <dgm:pt modelId="{811F34D5-968B-450F-AA47-3EE69B0BD61B}" type="pres">
      <dgm:prSet presAssocID="{0DFA8CBD-E3BF-4163-951B-4D4619FAC47E}" presName="sibTrans" presStyleLbl="sibTrans2D1" presStyleIdx="2" presStyleCnt="9"/>
      <dgm:spPr/>
    </dgm:pt>
    <dgm:pt modelId="{B4F080C1-E756-4BA5-BDA2-821D99157B72}" type="pres">
      <dgm:prSet presAssocID="{68FF80B3-FA00-4A2B-8AE7-C4A12FCA1E6C}" presName="child" presStyleLbl="alignAccFollowNode1" presStyleIdx="2" presStyleCnt="9">
        <dgm:presLayoutVars>
          <dgm:chMax val="0"/>
          <dgm:bulletEnabled val="1"/>
        </dgm:presLayoutVars>
      </dgm:prSet>
      <dgm:spPr/>
    </dgm:pt>
    <dgm:pt modelId="{B860FE27-974F-4DE8-B7C0-9952DE9F3674}" type="pres">
      <dgm:prSet presAssocID="{98EDEA33-1DCB-4261-AA15-B6B969765BB8}" presName="hSp" presStyleCnt="0"/>
      <dgm:spPr/>
    </dgm:pt>
    <dgm:pt modelId="{1502BD7C-502C-426A-99E7-3289235E6588}" type="pres">
      <dgm:prSet presAssocID="{2F4B8897-972F-47B6-BD76-7F0A85F98D05}" presName="vertFlow" presStyleCnt="0"/>
      <dgm:spPr/>
    </dgm:pt>
    <dgm:pt modelId="{FB411560-5FA1-4753-A405-EDF0EAB08824}" type="pres">
      <dgm:prSet presAssocID="{2F4B8897-972F-47B6-BD76-7F0A85F98D05}" presName="header" presStyleLbl="node1" presStyleIdx="1" presStyleCnt="3" custLinFactX="18120" custLinFactNeighborX="100000" custLinFactNeighborY="0"/>
      <dgm:spPr/>
    </dgm:pt>
    <dgm:pt modelId="{9E900A4D-9E68-4BD7-994C-DCF4E96312AB}" type="pres">
      <dgm:prSet presAssocID="{96FBAA68-7282-49E1-9C99-DF5AE68B8377}" presName="parTrans" presStyleLbl="sibTrans2D1" presStyleIdx="3" presStyleCnt="9"/>
      <dgm:spPr/>
    </dgm:pt>
    <dgm:pt modelId="{AB58F6FD-BB57-4318-BD08-F883BEED3943}" type="pres">
      <dgm:prSet presAssocID="{C2634290-37E5-4BE4-B190-A787BE5BE378}" presName="child" presStyleLbl="alignAccFollowNode1" presStyleIdx="3" presStyleCnt="9" custLinFactX="18054" custLinFactNeighborX="100000" custLinFactNeighborY="0">
        <dgm:presLayoutVars>
          <dgm:chMax val="0"/>
          <dgm:bulletEnabled val="1"/>
        </dgm:presLayoutVars>
      </dgm:prSet>
      <dgm:spPr/>
    </dgm:pt>
    <dgm:pt modelId="{74317FF0-9473-488B-A5C0-59283D3D0C76}" type="pres">
      <dgm:prSet presAssocID="{F86C9EFB-56D1-43E8-A87B-95A628E5B8D4}" presName="sibTrans" presStyleLbl="sibTrans2D1" presStyleIdx="4" presStyleCnt="9"/>
      <dgm:spPr/>
    </dgm:pt>
    <dgm:pt modelId="{9D10C417-28DC-4F36-8827-3D398D6DC468}" type="pres">
      <dgm:prSet presAssocID="{8B1FAC65-AB8D-4B30-B44E-944F883BED9D}" presName="child" presStyleLbl="alignAccFollowNode1" presStyleIdx="4" presStyleCnt="9" custLinFactX="18082" custLinFactNeighborX="100000" custLinFactNeighborY="0">
        <dgm:presLayoutVars>
          <dgm:chMax val="0"/>
          <dgm:bulletEnabled val="1"/>
        </dgm:presLayoutVars>
      </dgm:prSet>
      <dgm:spPr/>
    </dgm:pt>
    <dgm:pt modelId="{62E63292-77C8-4286-ABDA-0CEB5D95F997}" type="pres">
      <dgm:prSet presAssocID="{F484EF83-B9E2-4811-83C1-8745391BF309}" presName="sibTrans" presStyleLbl="sibTrans2D1" presStyleIdx="5" presStyleCnt="9"/>
      <dgm:spPr/>
    </dgm:pt>
    <dgm:pt modelId="{2D87ABE2-4664-408E-8177-48337191E6B7}" type="pres">
      <dgm:prSet presAssocID="{8D4F7C1F-B510-4507-A1B0-1DF1291AF02B}" presName="child" presStyleLbl="alignAccFollowNode1" presStyleIdx="5" presStyleCnt="9" custLinFactX="17047" custLinFactNeighborX="100000" custLinFactNeighborY="-1">
        <dgm:presLayoutVars>
          <dgm:chMax val="0"/>
          <dgm:bulletEnabled val="1"/>
        </dgm:presLayoutVars>
      </dgm:prSet>
      <dgm:spPr/>
    </dgm:pt>
    <dgm:pt modelId="{0DF67750-EEC9-4369-8899-256824470425}" type="pres">
      <dgm:prSet presAssocID="{2F4B8897-972F-47B6-BD76-7F0A85F98D05}" presName="hSp" presStyleCnt="0"/>
      <dgm:spPr/>
    </dgm:pt>
    <dgm:pt modelId="{01CBEB6A-EAC9-47F8-AFE0-3A535F8307D9}" type="pres">
      <dgm:prSet presAssocID="{D2BE7D82-38E2-42EB-AB93-FA628C5A1DE1}" presName="vertFlow" presStyleCnt="0"/>
      <dgm:spPr/>
    </dgm:pt>
    <dgm:pt modelId="{4EB74267-AF89-43AE-8E6C-2403160D3241}" type="pres">
      <dgm:prSet presAssocID="{D2BE7D82-38E2-42EB-AB93-FA628C5A1DE1}" presName="header" presStyleLbl="node1" presStyleIdx="2" presStyleCnt="3" custLinFactX="-13825" custLinFactNeighborX="-100000"/>
      <dgm:spPr/>
    </dgm:pt>
    <dgm:pt modelId="{D2C1B3D7-F7AF-4003-92D1-9BEDF3942C72}" type="pres">
      <dgm:prSet presAssocID="{5A7E0589-2D25-4D1C-84A6-347103420FE6}" presName="parTrans" presStyleLbl="sibTrans2D1" presStyleIdx="6" presStyleCnt="9"/>
      <dgm:spPr/>
    </dgm:pt>
    <dgm:pt modelId="{735FB5C9-2E3A-48E9-B46B-D0DEBBF2552A}" type="pres">
      <dgm:prSet presAssocID="{9F7EB3A7-43D2-43FC-B219-66AF94045ABA}" presName="child" presStyleLbl="alignAccFollowNode1" presStyleIdx="6" presStyleCnt="9" custLinFactX="-13289" custLinFactNeighborX="-100000" custLinFactNeighborY="-6136">
        <dgm:presLayoutVars>
          <dgm:chMax val="0"/>
          <dgm:bulletEnabled val="1"/>
        </dgm:presLayoutVars>
      </dgm:prSet>
      <dgm:spPr/>
    </dgm:pt>
    <dgm:pt modelId="{8965173F-D175-4CAA-AEC7-8F3D3934B981}" type="pres">
      <dgm:prSet presAssocID="{25DAD163-BEE9-4FAC-BD4A-CD1C39EBE431}" presName="sibTrans" presStyleLbl="sibTrans2D1" presStyleIdx="7" presStyleCnt="9"/>
      <dgm:spPr/>
    </dgm:pt>
    <dgm:pt modelId="{EA797873-97B6-478A-97D3-693DEEA146E1}" type="pres">
      <dgm:prSet presAssocID="{931464D5-FCE4-4D7E-8DB7-7A4ED3F2F639}" presName="child" presStyleLbl="alignAccFollowNode1" presStyleIdx="7" presStyleCnt="9" custLinFactX="-12751" custLinFactNeighborX="-100000" custLinFactNeighborY="0">
        <dgm:presLayoutVars>
          <dgm:chMax val="0"/>
          <dgm:bulletEnabled val="1"/>
        </dgm:presLayoutVars>
      </dgm:prSet>
      <dgm:spPr/>
    </dgm:pt>
    <dgm:pt modelId="{B4B2130C-64BF-48EE-AF58-FB6191A3DF2F}" type="pres">
      <dgm:prSet presAssocID="{F0A5F836-8C8F-4494-9997-9C49D8B4268A}" presName="sibTrans" presStyleLbl="sibTrans2D1" presStyleIdx="8" presStyleCnt="9"/>
      <dgm:spPr/>
    </dgm:pt>
    <dgm:pt modelId="{EC879153-0371-4D81-8047-C0BDFBF6E831}" type="pres">
      <dgm:prSet presAssocID="{FA2168DB-5E20-410B-9489-50C6D978C250}" presName="child" presStyleLbl="alignAccFollowNode1" presStyleIdx="8" presStyleCnt="9" custLinFactX="-13306" custLinFactNeighborX="-100000" custLinFactNeighborY="-2398">
        <dgm:presLayoutVars>
          <dgm:chMax val="0"/>
          <dgm:bulletEnabled val="1"/>
        </dgm:presLayoutVars>
      </dgm:prSet>
      <dgm:spPr/>
    </dgm:pt>
  </dgm:ptLst>
  <dgm:cxnLst>
    <dgm:cxn modelId="{AB9BCE05-C833-4EDC-9152-FB7C75555045}" srcId="{98EDEA33-1DCB-4261-AA15-B6B969765BB8}" destId="{68FF80B3-FA00-4A2B-8AE7-C4A12FCA1E6C}" srcOrd="2" destOrd="0" parTransId="{B91EFE47-D5E0-4F16-B2B0-812544984FAF}" sibTransId="{6702A3CF-C206-4370-ACE4-5476A14A8CC9}"/>
    <dgm:cxn modelId="{8DDB250D-00AC-471B-AC10-3BDB59943FD0}" srcId="{D2BE7D82-38E2-42EB-AB93-FA628C5A1DE1}" destId="{9F7EB3A7-43D2-43FC-B219-66AF94045ABA}" srcOrd="0" destOrd="0" parTransId="{5A7E0589-2D25-4D1C-84A6-347103420FE6}" sibTransId="{25DAD163-BEE9-4FAC-BD4A-CD1C39EBE431}"/>
    <dgm:cxn modelId="{0D3B0A16-9268-47D0-B6AA-77D1BEAF7DBC}" srcId="{2F4B8897-972F-47B6-BD76-7F0A85F98D05}" destId="{C2634290-37E5-4BE4-B190-A787BE5BE378}" srcOrd="0" destOrd="0" parTransId="{96FBAA68-7282-49E1-9C99-DF5AE68B8377}" sibTransId="{F86C9EFB-56D1-43E8-A87B-95A628E5B8D4}"/>
    <dgm:cxn modelId="{4037941B-3998-4A30-9DF0-1142FB3D90B7}" type="presOf" srcId="{D2BE7D82-38E2-42EB-AB93-FA628C5A1DE1}" destId="{4EB74267-AF89-43AE-8E6C-2403160D3241}" srcOrd="0" destOrd="0" presId="urn:microsoft.com/office/officeart/2005/8/layout/lProcess1"/>
    <dgm:cxn modelId="{AC37621D-4607-4D8F-9284-F678B23A08B7}" srcId="{EBC77D33-3D9A-4D18-85C4-78F8523A43FD}" destId="{D2BE7D82-38E2-42EB-AB93-FA628C5A1DE1}" srcOrd="2" destOrd="0" parTransId="{37229F5D-FADF-47D3-B7C7-8257808D9D62}" sibTransId="{1DD8017D-D13E-4EF0-A795-08C025E73162}"/>
    <dgm:cxn modelId="{90057C28-9DDF-4A92-8B65-C6CFB41E004E}" srcId="{2F4B8897-972F-47B6-BD76-7F0A85F98D05}" destId="{8D4F7C1F-B510-4507-A1B0-1DF1291AF02B}" srcOrd="2" destOrd="0" parTransId="{1F137E9D-AD3D-4227-BC2C-7649910CE03E}" sibTransId="{89C2E527-9AFF-443B-8A08-E84309F5BDD8}"/>
    <dgm:cxn modelId="{FFC05B2F-877A-4489-B3CF-4AAB747514B1}" type="presOf" srcId="{857EE2B1-3BEB-4F35-B23B-75D81CAE4E14}" destId="{CF203C35-82FD-4B0F-9493-60BFB7E20F8D}" srcOrd="0" destOrd="0" presId="urn:microsoft.com/office/officeart/2005/8/layout/lProcess1"/>
    <dgm:cxn modelId="{6CD5883B-4FB5-43D2-A036-9DE430D7F5B6}" srcId="{D2BE7D82-38E2-42EB-AB93-FA628C5A1DE1}" destId="{FA2168DB-5E20-410B-9489-50C6D978C250}" srcOrd="2" destOrd="0" parTransId="{672E398F-A4FD-46DA-983C-95177550F64A}" sibTransId="{F24E124F-2F08-4A38-A841-ECBA6ACCF910}"/>
    <dgm:cxn modelId="{0B4D223E-447C-4729-B942-2ABD12F686AA}" type="presOf" srcId="{8D4F7C1F-B510-4507-A1B0-1DF1291AF02B}" destId="{2D87ABE2-4664-408E-8177-48337191E6B7}" srcOrd="0" destOrd="0" presId="urn:microsoft.com/office/officeart/2005/8/layout/lProcess1"/>
    <dgm:cxn modelId="{507BB060-5D92-4C54-9C40-4B0D418237D7}" type="presOf" srcId="{D2BE40A9-5251-47B6-A718-B4FE2BB8B8B1}" destId="{112D5E21-EC1C-4CF4-BA7D-BA683C296C2B}" srcOrd="0" destOrd="0" presId="urn:microsoft.com/office/officeart/2005/8/layout/lProcess1"/>
    <dgm:cxn modelId="{D5211B61-D725-4AE9-B654-896A0136523E}" type="presOf" srcId="{98EDEA33-1DCB-4261-AA15-B6B969765BB8}" destId="{A8C36891-DD6D-4610-BB68-00A453B1C1EE}" srcOrd="0" destOrd="0" presId="urn:microsoft.com/office/officeart/2005/8/layout/lProcess1"/>
    <dgm:cxn modelId="{821A2C65-7F5A-48EA-A74A-CFE93FEBBCED}" type="presOf" srcId="{931464D5-FCE4-4D7E-8DB7-7A4ED3F2F639}" destId="{EA797873-97B6-478A-97D3-693DEEA146E1}" srcOrd="0" destOrd="0" presId="urn:microsoft.com/office/officeart/2005/8/layout/lProcess1"/>
    <dgm:cxn modelId="{50233A46-BE44-41D2-9285-FBF1113E1758}" srcId="{EBC77D33-3D9A-4D18-85C4-78F8523A43FD}" destId="{98EDEA33-1DCB-4261-AA15-B6B969765BB8}" srcOrd="0" destOrd="0" parTransId="{BA6139AB-0D56-4A1F-9A85-E6E1514D4716}" sibTransId="{B3EE6666-FF4D-4FC5-B41F-4E2058F9D2EE}"/>
    <dgm:cxn modelId="{2CE0314E-208C-4F33-90A2-C79E2D1317C0}" srcId="{98EDEA33-1DCB-4261-AA15-B6B969765BB8}" destId="{857EE2B1-3BEB-4F35-B23B-75D81CAE4E14}" srcOrd="0" destOrd="0" parTransId="{46A76444-4BE3-4057-8A9C-3580D42CED39}" sibTransId="{D2BE40A9-5251-47B6-A718-B4FE2BB8B8B1}"/>
    <dgm:cxn modelId="{6017BA4E-CE7D-49F1-BFC5-8C4EB6D6B65F}" type="presOf" srcId="{96FBAA68-7282-49E1-9C99-DF5AE68B8377}" destId="{9E900A4D-9E68-4BD7-994C-DCF4E96312AB}" srcOrd="0" destOrd="0" presId="urn:microsoft.com/office/officeart/2005/8/layout/lProcess1"/>
    <dgm:cxn modelId="{A2B8C66E-E8A3-4BAF-BBFC-6A262744FC13}" type="presOf" srcId="{F484EF83-B9E2-4811-83C1-8745391BF309}" destId="{62E63292-77C8-4286-ABDA-0CEB5D95F997}" srcOrd="0" destOrd="0" presId="urn:microsoft.com/office/officeart/2005/8/layout/lProcess1"/>
    <dgm:cxn modelId="{765A8670-4618-47B6-B08E-D119B586A490}" type="presOf" srcId="{EBC77D33-3D9A-4D18-85C4-78F8523A43FD}" destId="{0702607B-9AD9-40BD-9DAB-9142471F5B5B}" srcOrd="0" destOrd="0" presId="urn:microsoft.com/office/officeart/2005/8/layout/lProcess1"/>
    <dgm:cxn modelId="{A4A58D71-A319-4807-B0B0-C2141537F77E}" type="presOf" srcId="{8B1FAC65-AB8D-4B30-B44E-944F883BED9D}" destId="{9D10C417-28DC-4F36-8827-3D398D6DC468}" srcOrd="0" destOrd="0" presId="urn:microsoft.com/office/officeart/2005/8/layout/lProcess1"/>
    <dgm:cxn modelId="{C06AFE74-829B-405A-A50C-B4B6D0CBD80F}" srcId="{2F4B8897-972F-47B6-BD76-7F0A85F98D05}" destId="{8B1FAC65-AB8D-4B30-B44E-944F883BED9D}" srcOrd="1" destOrd="0" parTransId="{5493D72E-4CAE-4F67-BE7D-38FCA6FEFA1D}" sibTransId="{F484EF83-B9E2-4811-83C1-8745391BF309}"/>
    <dgm:cxn modelId="{938C2875-C41C-4831-9488-8C746B5215D7}" type="presOf" srcId="{FA2168DB-5E20-410B-9489-50C6D978C250}" destId="{EC879153-0371-4D81-8047-C0BDFBF6E831}" srcOrd="0" destOrd="0" presId="urn:microsoft.com/office/officeart/2005/8/layout/lProcess1"/>
    <dgm:cxn modelId="{8CCAE08D-642F-4EB5-8848-A0C7EC866D70}" type="presOf" srcId="{68FF80B3-FA00-4A2B-8AE7-C4A12FCA1E6C}" destId="{B4F080C1-E756-4BA5-BDA2-821D99157B72}" srcOrd="0" destOrd="0" presId="urn:microsoft.com/office/officeart/2005/8/layout/lProcess1"/>
    <dgm:cxn modelId="{91B6579A-8D49-44FD-A852-CA1D2F403645}" type="presOf" srcId="{9F7EB3A7-43D2-43FC-B219-66AF94045ABA}" destId="{735FB5C9-2E3A-48E9-B46B-D0DEBBF2552A}" srcOrd="0" destOrd="0" presId="urn:microsoft.com/office/officeart/2005/8/layout/lProcess1"/>
    <dgm:cxn modelId="{166B0BA0-CC6B-41AA-8B8D-84B9325756FD}" type="presOf" srcId="{F0A5F836-8C8F-4494-9997-9C49D8B4268A}" destId="{B4B2130C-64BF-48EE-AF58-FB6191A3DF2F}" srcOrd="0" destOrd="0" presId="urn:microsoft.com/office/officeart/2005/8/layout/lProcess1"/>
    <dgm:cxn modelId="{D862B3A6-CD19-47DE-B3D4-3D628D5564ED}" srcId="{98EDEA33-1DCB-4261-AA15-B6B969765BB8}" destId="{1FE65C87-2750-4ACB-8ADC-36F158614853}" srcOrd="1" destOrd="0" parTransId="{D4F720C0-10CD-473A-9630-CAA4AA1B21C8}" sibTransId="{0DFA8CBD-E3BF-4163-951B-4D4619FAC47E}"/>
    <dgm:cxn modelId="{9B8BFBA6-55E6-417E-AD23-E6A74E1C63E3}" type="presOf" srcId="{F86C9EFB-56D1-43E8-A87B-95A628E5B8D4}" destId="{74317FF0-9473-488B-A5C0-59283D3D0C76}" srcOrd="0" destOrd="0" presId="urn:microsoft.com/office/officeart/2005/8/layout/lProcess1"/>
    <dgm:cxn modelId="{B65B49A7-417D-4AC4-A329-DB03FDCFF62F}" srcId="{EBC77D33-3D9A-4D18-85C4-78F8523A43FD}" destId="{2F4B8897-972F-47B6-BD76-7F0A85F98D05}" srcOrd="1" destOrd="0" parTransId="{18458BBC-6B27-437F-BB38-429A7C44CC0B}" sibTransId="{6B981E1F-2FB4-446C-A63B-BDFF45A2AEF9}"/>
    <dgm:cxn modelId="{BBF426AF-7E2A-46A1-B221-C84144B7D2B0}" type="presOf" srcId="{46A76444-4BE3-4057-8A9C-3580D42CED39}" destId="{B37CCFC2-4205-4B75-B221-ADE6DF7E797D}" srcOrd="0" destOrd="0" presId="urn:microsoft.com/office/officeart/2005/8/layout/lProcess1"/>
    <dgm:cxn modelId="{41BAF4AF-4913-4064-8C9E-6816730C3BCC}" type="presOf" srcId="{1FE65C87-2750-4ACB-8ADC-36F158614853}" destId="{3B77E404-1A70-4F4F-9039-BAAD9240BFEE}" srcOrd="0" destOrd="0" presId="urn:microsoft.com/office/officeart/2005/8/layout/lProcess1"/>
    <dgm:cxn modelId="{A5A218C3-CC93-4199-BA41-C4FBF457F2AC}" type="presOf" srcId="{5A7E0589-2D25-4D1C-84A6-347103420FE6}" destId="{D2C1B3D7-F7AF-4003-92D1-9BEDF3942C72}" srcOrd="0" destOrd="0" presId="urn:microsoft.com/office/officeart/2005/8/layout/lProcess1"/>
    <dgm:cxn modelId="{CEA555C7-4FCA-4FB3-B1C3-8C5C47F645C8}" srcId="{D2BE7D82-38E2-42EB-AB93-FA628C5A1DE1}" destId="{931464D5-FCE4-4D7E-8DB7-7A4ED3F2F639}" srcOrd="1" destOrd="0" parTransId="{BA7FBD10-C87F-4850-A1BB-9FCE674D8E41}" sibTransId="{F0A5F836-8C8F-4494-9997-9C49D8B4268A}"/>
    <dgm:cxn modelId="{1C23A7CC-378C-4AC6-B4FD-4EB234BF8C4F}" type="presOf" srcId="{25DAD163-BEE9-4FAC-BD4A-CD1C39EBE431}" destId="{8965173F-D175-4CAA-AEC7-8F3D3934B981}" srcOrd="0" destOrd="0" presId="urn:microsoft.com/office/officeart/2005/8/layout/lProcess1"/>
    <dgm:cxn modelId="{229258ED-021B-4022-A779-D5E014EA14F1}" type="presOf" srcId="{2F4B8897-972F-47B6-BD76-7F0A85F98D05}" destId="{FB411560-5FA1-4753-A405-EDF0EAB08824}" srcOrd="0" destOrd="0" presId="urn:microsoft.com/office/officeart/2005/8/layout/lProcess1"/>
    <dgm:cxn modelId="{656164F2-FE75-47AA-8C98-9EE393405F74}" type="presOf" srcId="{0DFA8CBD-E3BF-4163-951B-4D4619FAC47E}" destId="{811F34D5-968B-450F-AA47-3EE69B0BD61B}" srcOrd="0" destOrd="0" presId="urn:microsoft.com/office/officeart/2005/8/layout/lProcess1"/>
    <dgm:cxn modelId="{A3E910FB-858B-4EDD-BBA9-B34744E8E0B9}" type="presOf" srcId="{C2634290-37E5-4BE4-B190-A787BE5BE378}" destId="{AB58F6FD-BB57-4318-BD08-F883BEED3943}" srcOrd="0" destOrd="0" presId="urn:microsoft.com/office/officeart/2005/8/layout/lProcess1"/>
    <dgm:cxn modelId="{D6F0C401-AAF6-43EA-BAA8-EFC3052F15F4}" type="presParOf" srcId="{0702607B-9AD9-40BD-9DAB-9142471F5B5B}" destId="{5770A0A6-F0B7-4192-98D1-B7BF29F52DDF}" srcOrd="0" destOrd="0" presId="urn:microsoft.com/office/officeart/2005/8/layout/lProcess1"/>
    <dgm:cxn modelId="{9A3F609D-2481-4AF6-9C6D-B0EA767F2AC8}" type="presParOf" srcId="{5770A0A6-F0B7-4192-98D1-B7BF29F52DDF}" destId="{A8C36891-DD6D-4610-BB68-00A453B1C1EE}" srcOrd="0" destOrd="0" presId="urn:microsoft.com/office/officeart/2005/8/layout/lProcess1"/>
    <dgm:cxn modelId="{964362A1-6680-40D6-8872-A80976924C47}" type="presParOf" srcId="{5770A0A6-F0B7-4192-98D1-B7BF29F52DDF}" destId="{B37CCFC2-4205-4B75-B221-ADE6DF7E797D}" srcOrd="1" destOrd="0" presId="urn:microsoft.com/office/officeart/2005/8/layout/lProcess1"/>
    <dgm:cxn modelId="{E88D1AF0-6394-4777-B7D0-E59211301880}" type="presParOf" srcId="{5770A0A6-F0B7-4192-98D1-B7BF29F52DDF}" destId="{CF203C35-82FD-4B0F-9493-60BFB7E20F8D}" srcOrd="2" destOrd="0" presId="urn:microsoft.com/office/officeart/2005/8/layout/lProcess1"/>
    <dgm:cxn modelId="{C710BEE1-687B-41DA-8276-6BACC7796D94}" type="presParOf" srcId="{5770A0A6-F0B7-4192-98D1-B7BF29F52DDF}" destId="{112D5E21-EC1C-4CF4-BA7D-BA683C296C2B}" srcOrd="3" destOrd="0" presId="urn:microsoft.com/office/officeart/2005/8/layout/lProcess1"/>
    <dgm:cxn modelId="{E905CC7B-6735-46FA-B2A4-A58328C18400}" type="presParOf" srcId="{5770A0A6-F0B7-4192-98D1-B7BF29F52DDF}" destId="{3B77E404-1A70-4F4F-9039-BAAD9240BFEE}" srcOrd="4" destOrd="0" presId="urn:microsoft.com/office/officeart/2005/8/layout/lProcess1"/>
    <dgm:cxn modelId="{54F8C16B-E831-4B59-90A1-0F6BA5AF6CD3}" type="presParOf" srcId="{5770A0A6-F0B7-4192-98D1-B7BF29F52DDF}" destId="{811F34D5-968B-450F-AA47-3EE69B0BD61B}" srcOrd="5" destOrd="0" presId="urn:microsoft.com/office/officeart/2005/8/layout/lProcess1"/>
    <dgm:cxn modelId="{833FB010-10F7-4AF6-9C92-FFFAD71CFD84}" type="presParOf" srcId="{5770A0A6-F0B7-4192-98D1-B7BF29F52DDF}" destId="{B4F080C1-E756-4BA5-BDA2-821D99157B72}" srcOrd="6" destOrd="0" presId="urn:microsoft.com/office/officeart/2005/8/layout/lProcess1"/>
    <dgm:cxn modelId="{F5B1F901-11B9-419B-8A25-8AA1BB7622FC}" type="presParOf" srcId="{0702607B-9AD9-40BD-9DAB-9142471F5B5B}" destId="{B860FE27-974F-4DE8-B7C0-9952DE9F3674}" srcOrd="1" destOrd="0" presId="urn:microsoft.com/office/officeart/2005/8/layout/lProcess1"/>
    <dgm:cxn modelId="{05368CE4-A36D-46B3-9E66-7087A2BC2B96}" type="presParOf" srcId="{0702607B-9AD9-40BD-9DAB-9142471F5B5B}" destId="{1502BD7C-502C-426A-99E7-3289235E6588}" srcOrd="2" destOrd="0" presId="urn:microsoft.com/office/officeart/2005/8/layout/lProcess1"/>
    <dgm:cxn modelId="{5C57B656-D965-47EA-B7FF-B71145F8D87B}" type="presParOf" srcId="{1502BD7C-502C-426A-99E7-3289235E6588}" destId="{FB411560-5FA1-4753-A405-EDF0EAB08824}" srcOrd="0" destOrd="0" presId="urn:microsoft.com/office/officeart/2005/8/layout/lProcess1"/>
    <dgm:cxn modelId="{2CD524B3-0047-4423-8B1A-B5F5018D0EB8}" type="presParOf" srcId="{1502BD7C-502C-426A-99E7-3289235E6588}" destId="{9E900A4D-9E68-4BD7-994C-DCF4E96312AB}" srcOrd="1" destOrd="0" presId="urn:microsoft.com/office/officeart/2005/8/layout/lProcess1"/>
    <dgm:cxn modelId="{E24465AF-AB11-41CF-AE6C-EE6CA6A78B83}" type="presParOf" srcId="{1502BD7C-502C-426A-99E7-3289235E6588}" destId="{AB58F6FD-BB57-4318-BD08-F883BEED3943}" srcOrd="2" destOrd="0" presId="urn:microsoft.com/office/officeart/2005/8/layout/lProcess1"/>
    <dgm:cxn modelId="{AF9C6A53-6770-4023-AC29-B12E2887DF4C}" type="presParOf" srcId="{1502BD7C-502C-426A-99E7-3289235E6588}" destId="{74317FF0-9473-488B-A5C0-59283D3D0C76}" srcOrd="3" destOrd="0" presId="urn:microsoft.com/office/officeart/2005/8/layout/lProcess1"/>
    <dgm:cxn modelId="{DEF55EDD-8BB3-4FBF-AC68-8630570CA2FF}" type="presParOf" srcId="{1502BD7C-502C-426A-99E7-3289235E6588}" destId="{9D10C417-28DC-4F36-8827-3D398D6DC468}" srcOrd="4" destOrd="0" presId="urn:microsoft.com/office/officeart/2005/8/layout/lProcess1"/>
    <dgm:cxn modelId="{0A854C38-FC70-4CB3-BE15-8B5DBE90A93A}" type="presParOf" srcId="{1502BD7C-502C-426A-99E7-3289235E6588}" destId="{62E63292-77C8-4286-ABDA-0CEB5D95F997}" srcOrd="5" destOrd="0" presId="urn:microsoft.com/office/officeart/2005/8/layout/lProcess1"/>
    <dgm:cxn modelId="{7533719E-2817-4A28-8F8C-3EB204B5788B}" type="presParOf" srcId="{1502BD7C-502C-426A-99E7-3289235E6588}" destId="{2D87ABE2-4664-408E-8177-48337191E6B7}" srcOrd="6" destOrd="0" presId="urn:microsoft.com/office/officeart/2005/8/layout/lProcess1"/>
    <dgm:cxn modelId="{C6F549E6-E691-4D59-A51C-7A2DFBFF045F}" type="presParOf" srcId="{0702607B-9AD9-40BD-9DAB-9142471F5B5B}" destId="{0DF67750-EEC9-4369-8899-256824470425}" srcOrd="3" destOrd="0" presId="urn:microsoft.com/office/officeart/2005/8/layout/lProcess1"/>
    <dgm:cxn modelId="{C67D4D9F-87AD-4830-8264-619DA4CD8BB6}" type="presParOf" srcId="{0702607B-9AD9-40BD-9DAB-9142471F5B5B}" destId="{01CBEB6A-EAC9-47F8-AFE0-3A535F8307D9}" srcOrd="4" destOrd="0" presId="urn:microsoft.com/office/officeart/2005/8/layout/lProcess1"/>
    <dgm:cxn modelId="{9D00FC6F-0BED-4FB5-8F99-609C7600F1B2}" type="presParOf" srcId="{01CBEB6A-EAC9-47F8-AFE0-3A535F8307D9}" destId="{4EB74267-AF89-43AE-8E6C-2403160D3241}" srcOrd="0" destOrd="0" presId="urn:microsoft.com/office/officeart/2005/8/layout/lProcess1"/>
    <dgm:cxn modelId="{885888F1-A8E7-4F43-B5C6-02527B8BC961}" type="presParOf" srcId="{01CBEB6A-EAC9-47F8-AFE0-3A535F8307D9}" destId="{D2C1B3D7-F7AF-4003-92D1-9BEDF3942C72}" srcOrd="1" destOrd="0" presId="urn:microsoft.com/office/officeart/2005/8/layout/lProcess1"/>
    <dgm:cxn modelId="{130951E6-377C-4B47-B3F2-416C7E20527D}" type="presParOf" srcId="{01CBEB6A-EAC9-47F8-AFE0-3A535F8307D9}" destId="{735FB5C9-2E3A-48E9-B46B-D0DEBBF2552A}" srcOrd="2" destOrd="0" presId="urn:microsoft.com/office/officeart/2005/8/layout/lProcess1"/>
    <dgm:cxn modelId="{1D2B2572-C625-4FC7-9FDC-DCFF8BA5D865}" type="presParOf" srcId="{01CBEB6A-EAC9-47F8-AFE0-3A535F8307D9}" destId="{8965173F-D175-4CAA-AEC7-8F3D3934B981}" srcOrd="3" destOrd="0" presId="urn:microsoft.com/office/officeart/2005/8/layout/lProcess1"/>
    <dgm:cxn modelId="{F52ACF9C-4C76-4CD9-9F55-C389BAB8ADE3}" type="presParOf" srcId="{01CBEB6A-EAC9-47F8-AFE0-3A535F8307D9}" destId="{EA797873-97B6-478A-97D3-693DEEA146E1}" srcOrd="4" destOrd="0" presId="urn:microsoft.com/office/officeart/2005/8/layout/lProcess1"/>
    <dgm:cxn modelId="{D06E8771-65AD-48EA-95C7-054829D7F4D4}" type="presParOf" srcId="{01CBEB6A-EAC9-47F8-AFE0-3A535F8307D9}" destId="{B4B2130C-64BF-48EE-AF58-FB6191A3DF2F}" srcOrd="5" destOrd="0" presId="urn:microsoft.com/office/officeart/2005/8/layout/lProcess1"/>
    <dgm:cxn modelId="{CCC9DAEA-8ECC-433B-9846-D4B2B6707C41}" type="presParOf" srcId="{01CBEB6A-EAC9-47F8-AFE0-3A535F8307D9}" destId="{EC879153-0371-4D81-8047-C0BDFBF6E831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2399B9-5E62-45E8-9BDD-1E811C77155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F6F7488-8544-44DA-8F85-EBF4D8EF3CF5}">
      <dgm:prSet phldrT="[Text]"/>
      <dgm:spPr/>
      <dgm:t>
        <a:bodyPr/>
        <a:lstStyle/>
        <a:p>
          <a:r>
            <a:rPr lang="en-US" dirty="0"/>
            <a:t>Celebrate</a:t>
          </a:r>
        </a:p>
      </dgm:t>
    </dgm:pt>
    <dgm:pt modelId="{A80456E4-D159-4840-A9B9-FAD9677E3DFE}" type="parTrans" cxnId="{A1AAB5F0-6FB3-4EFA-B63E-B85AA78D8480}">
      <dgm:prSet/>
      <dgm:spPr/>
      <dgm:t>
        <a:bodyPr/>
        <a:lstStyle/>
        <a:p>
          <a:endParaRPr lang="en-US"/>
        </a:p>
      </dgm:t>
    </dgm:pt>
    <dgm:pt modelId="{BC7C6B33-9155-4928-BC10-2418504066C2}" type="sibTrans" cxnId="{A1AAB5F0-6FB3-4EFA-B63E-B85AA78D8480}">
      <dgm:prSet/>
      <dgm:spPr/>
      <dgm:t>
        <a:bodyPr/>
        <a:lstStyle/>
        <a:p>
          <a:endParaRPr lang="en-US"/>
        </a:p>
      </dgm:t>
    </dgm:pt>
    <dgm:pt modelId="{B68F7AC2-DE38-4FE0-84A0-A8F1EEF1EF3F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dirty="0"/>
            <a:t>Year 1 communication report</a:t>
          </a:r>
        </a:p>
      </dgm:t>
    </dgm:pt>
    <dgm:pt modelId="{BC93D2C3-938F-4471-9447-38DCB958575A}" type="parTrans" cxnId="{DE5D66A6-9787-4F0E-A327-BED3F4356358}">
      <dgm:prSet/>
      <dgm:spPr/>
      <dgm:t>
        <a:bodyPr/>
        <a:lstStyle/>
        <a:p>
          <a:endParaRPr lang="en-US"/>
        </a:p>
      </dgm:t>
    </dgm:pt>
    <dgm:pt modelId="{4A962011-8B04-4D68-B820-06546E018A9A}" type="sibTrans" cxnId="{DE5D66A6-9787-4F0E-A327-BED3F4356358}">
      <dgm:prSet/>
      <dgm:spPr/>
      <dgm:t>
        <a:bodyPr/>
        <a:lstStyle/>
        <a:p>
          <a:endParaRPr lang="en-US"/>
        </a:p>
      </dgm:t>
    </dgm:pt>
    <dgm:pt modelId="{CAC42FC6-888C-4E41-A490-CD4A9B5446AB}">
      <dgm:prSet phldrT="[Text]"/>
      <dgm:spPr/>
      <dgm:t>
        <a:bodyPr/>
        <a:lstStyle/>
        <a:p>
          <a:r>
            <a:rPr lang="en-US" dirty="0"/>
            <a:t>Innovate</a:t>
          </a:r>
        </a:p>
      </dgm:t>
    </dgm:pt>
    <dgm:pt modelId="{1E10AFB7-387F-4346-8AC3-9AE783E52E24}" type="parTrans" cxnId="{BF077959-EEA9-48F7-B33C-54323ECE53AA}">
      <dgm:prSet/>
      <dgm:spPr/>
      <dgm:t>
        <a:bodyPr/>
        <a:lstStyle/>
        <a:p>
          <a:endParaRPr lang="en-US"/>
        </a:p>
      </dgm:t>
    </dgm:pt>
    <dgm:pt modelId="{7063A6BF-6710-41FB-8132-D736E3C2EFC9}" type="sibTrans" cxnId="{BF077959-EEA9-48F7-B33C-54323ECE53AA}">
      <dgm:prSet/>
      <dgm:spPr/>
      <dgm:t>
        <a:bodyPr/>
        <a:lstStyle/>
        <a:p>
          <a:endParaRPr lang="en-US"/>
        </a:p>
      </dgm:t>
    </dgm:pt>
    <dgm:pt modelId="{BDAC1A4D-8EC1-41BC-948F-0548DBA56508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dirty="0"/>
            <a:t>INNU grantee capstone reports</a:t>
          </a:r>
        </a:p>
      </dgm:t>
    </dgm:pt>
    <dgm:pt modelId="{1D9C3E00-C47D-4D6E-A472-3CF1CE5C5316}" type="parTrans" cxnId="{93D37472-4B12-4CDF-8561-8C8A99801F5F}">
      <dgm:prSet/>
      <dgm:spPr/>
      <dgm:t>
        <a:bodyPr/>
        <a:lstStyle/>
        <a:p>
          <a:endParaRPr lang="en-US"/>
        </a:p>
      </dgm:t>
    </dgm:pt>
    <dgm:pt modelId="{5D653AF6-82C0-45B6-B0AF-7C190683F51F}" type="sibTrans" cxnId="{93D37472-4B12-4CDF-8561-8C8A99801F5F}">
      <dgm:prSet/>
      <dgm:spPr/>
      <dgm:t>
        <a:bodyPr/>
        <a:lstStyle/>
        <a:p>
          <a:endParaRPr lang="en-US"/>
        </a:p>
      </dgm:t>
    </dgm:pt>
    <dgm:pt modelId="{A7D19AB0-3A52-44A4-93AA-789F29DB33F1}">
      <dgm:prSet phldrT="[Text]"/>
      <dgm:spPr/>
      <dgm:t>
        <a:bodyPr/>
        <a:lstStyle/>
        <a:p>
          <a:r>
            <a:rPr lang="en-US" dirty="0"/>
            <a:t>Educate</a:t>
          </a:r>
        </a:p>
      </dgm:t>
      <dgm:extLst>
        <a:ext uri="{E40237B7-FDA0-4F09-8148-C483321AD2D9}">
          <dgm14:cNvPr xmlns:dgm14="http://schemas.microsoft.com/office/drawing/2010/diagram" id="0" name="" descr="See slide notes for full description of slide. "/>
        </a:ext>
      </dgm:extLst>
    </dgm:pt>
    <dgm:pt modelId="{057E5DB5-E4D0-419F-9EAB-B6458EBF15D8}" type="parTrans" cxnId="{F358F107-6335-4BE6-949E-3376304AD1B0}">
      <dgm:prSet/>
      <dgm:spPr/>
      <dgm:t>
        <a:bodyPr/>
        <a:lstStyle/>
        <a:p>
          <a:endParaRPr lang="en-US"/>
        </a:p>
      </dgm:t>
    </dgm:pt>
    <dgm:pt modelId="{886A2FC6-3732-4FDC-BD1B-BDFBC21DBA11}" type="sibTrans" cxnId="{F358F107-6335-4BE6-949E-3376304AD1B0}">
      <dgm:prSet/>
      <dgm:spPr/>
      <dgm:t>
        <a:bodyPr/>
        <a:lstStyle/>
        <a:p>
          <a:endParaRPr lang="en-US"/>
        </a:p>
      </dgm:t>
    </dgm:pt>
    <dgm:pt modelId="{E505B34C-8C84-44D2-8010-9020A6CC1D51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dirty="0"/>
            <a:t>Ageism webinar series</a:t>
          </a:r>
        </a:p>
      </dgm:t>
    </dgm:pt>
    <dgm:pt modelId="{88B53D84-BE53-4971-B8C8-718DC0792F55}" type="parTrans" cxnId="{F6EC5B46-B35A-4BE1-B8D5-06873EC04CBB}">
      <dgm:prSet/>
      <dgm:spPr/>
      <dgm:t>
        <a:bodyPr/>
        <a:lstStyle/>
        <a:p>
          <a:endParaRPr lang="en-US"/>
        </a:p>
      </dgm:t>
    </dgm:pt>
    <dgm:pt modelId="{8FC9547D-0839-4A1C-8579-6FCA038E5EC9}" type="sibTrans" cxnId="{F6EC5B46-B35A-4BE1-B8D5-06873EC04CBB}">
      <dgm:prSet/>
      <dgm:spPr/>
      <dgm:t>
        <a:bodyPr/>
        <a:lstStyle/>
        <a:p>
          <a:endParaRPr lang="en-US"/>
        </a:p>
      </dgm:t>
    </dgm:pt>
    <dgm:pt modelId="{80DC1418-14FB-4ABD-9676-B9858BDA5454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dirty="0"/>
            <a:t>Inaugural INNU grantee conference</a:t>
          </a:r>
        </a:p>
      </dgm:t>
    </dgm:pt>
    <dgm:pt modelId="{FEEE60ED-8C1A-4069-B040-7D3331B0D8A2}" type="parTrans" cxnId="{54470183-FD9E-4712-BE54-DC0CA6E55AC9}">
      <dgm:prSet/>
      <dgm:spPr/>
      <dgm:t>
        <a:bodyPr/>
        <a:lstStyle/>
        <a:p>
          <a:endParaRPr lang="en-US"/>
        </a:p>
      </dgm:t>
    </dgm:pt>
    <dgm:pt modelId="{6B527E9F-3119-4F80-91AF-1580C633D76A}" type="sibTrans" cxnId="{54470183-FD9E-4712-BE54-DC0CA6E55AC9}">
      <dgm:prSet/>
      <dgm:spPr/>
      <dgm:t>
        <a:bodyPr/>
        <a:lstStyle/>
        <a:p>
          <a:endParaRPr lang="en-US"/>
        </a:p>
      </dgm:t>
    </dgm:pt>
    <dgm:pt modelId="{8BE3B3C0-8723-48C4-8528-1842906B5F30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/>
            <a:t>Needs assessment</a:t>
          </a:r>
          <a:endParaRPr lang="en-US" dirty="0"/>
        </a:p>
      </dgm:t>
    </dgm:pt>
    <dgm:pt modelId="{BFC59592-7565-47E4-9B2F-1ED112881598}" type="parTrans" cxnId="{69767499-1C8A-41FF-A3C0-9F9DE85DF8D7}">
      <dgm:prSet/>
      <dgm:spPr/>
      <dgm:t>
        <a:bodyPr/>
        <a:lstStyle/>
        <a:p>
          <a:endParaRPr lang="en-US"/>
        </a:p>
      </dgm:t>
    </dgm:pt>
    <dgm:pt modelId="{4C9FBF3E-4B36-4F05-AF9C-28837FC27C07}" type="sibTrans" cxnId="{69767499-1C8A-41FF-A3C0-9F9DE85DF8D7}">
      <dgm:prSet/>
      <dgm:spPr/>
      <dgm:t>
        <a:bodyPr/>
        <a:lstStyle/>
        <a:p>
          <a:endParaRPr lang="en-US"/>
        </a:p>
      </dgm:t>
    </dgm:pt>
    <dgm:pt modelId="{52D892AC-0708-475B-84DE-D5BEA1F1F6BF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dirty="0"/>
            <a:t>Updated TA resources</a:t>
          </a:r>
        </a:p>
      </dgm:t>
    </dgm:pt>
    <dgm:pt modelId="{A0FE79EF-96E0-4F9B-9B17-9CEE9787C68F}" type="parTrans" cxnId="{851A1B5E-525E-4B59-B0FE-C5FF774A295D}">
      <dgm:prSet/>
      <dgm:spPr/>
      <dgm:t>
        <a:bodyPr/>
        <a:lstStyle/>
        <a:p>
          <a:endParaRPr lang="en-US"/>
        </a:p>
      </dgm:t>
    </dgm:pt>
    <dgm:pt modelId="{502C6BD4-A784-42B9-B409-DD1758C0C5EE}" type="sibTrans" cxnId="{851A1B5E-525E-4B59-B0FE-C5FF774A295D}">
      <dgm:prSet/>
      <dgm:spPr/>
      <dgm:t>
        <a:bodyPr/>
        <a:lstStyle/>
        <a:p>
          <a:endParaRPr lang="en-US"/>
        </a:p>
      </dgm:t>
    </dgm:pt>
    <dgm:pt modelId="{07FD4B16-2ADB-4073-92D6-05B8E8E350F5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dirty="0"/>
            <a:t>Website update</a:t>
          </a:r>
        </a:p>
      </dgm:t>
    </dgm:pt>
    <dgm:pt modelId="{57457868-CFD5-486A-B4A0-9A0D8C7E6E20}" type="parTrans" cxnId="{16592357-98B0-4B2C-890E-4A4A18103388}">
      <dgm:prSet/>
      <dgm:spPr/>
      <dgm:t>
        <a:bodyPr/>
        <a:lstStyle/>
        <a:p>
          <a:endParaRPr lang="en-US"/>
        </a:p>
      </dgm:t>
    </dgm:pt>
    <dgm:pt modelId="{1F12E1BB-1F2A-477F-A617-6D09561564EF}" type="sibTrans" cxnId="{16592357-98B0-4B2C-890E-4A4A18103388}">
      <dgm:prSet/>
      <dgm:spPr/>
      <dgm:t>
        <a:bodyPr/>
        <a:lstStyle/>
        <a:p>
          <a:endParaRPr lang="en-US"/>
        </a:p>
      </dgm:t>
    </dgm:pt>
    <dgm:pt modelId="{D0D540CD-F4BB-4D3E-A60F-49B60934BDAF}" type="pres">
      <dgm:prSet presAssocID="{252399B9-5E62-45E8-9BDD-1E811C77155F}" presName="Name0" presStyleCnt="0">
        <dgm:presLayoutVars>
          <dgm:dir/>
          <dgm:animLvl val="lvl"/>
          <dgm:resizeHandles val="exact"/>
        </dgm:presLayoutVars>
      </dgm:prSet>
      <dgm:spPr/>
    </dgm:pt>
    <dgm:pt modelId="{67F9AC19-C121-413F-BE03-3BAB8317789D}" type="pres">
      <dgm:prSet presAssocID="{7F6F7488-8544-44DA-8F85-EBF4D8EF3CF5}" presName="composite" presStyleCnt="0"/>
      <dgm:spPr/>
    </dgm:pt>
    <dgm:pt modelId="{60214D08-3A2F-4F70-AC95-338AB4159A19}" type="pres">
      <dgm:prSet presAssocID="{7F6F7488-8544-44DA-8F85-EBF4D8EF3CF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9DDA46C-677E-431B-9F3B-7518E3426B3B}" type="pres">
      <dgm:prSet presAssocID="{7F6F7488-8544-44DA-8F85-EBF4D8EF3CF5}" presName="desTx" presStyleLbl="alignAccFollowNode1" presStyleIdx="0" presStyleCnt="3">
        <dgm:presLayoutVars>
          <dgm:bulletEnabled val="1"/>
        </dgm:presLayoutVars>
      </dgm:prSet>
      <dgm:spPr/>
    </dgm:pt>
    <dgm:pt modelId="{F50F29D1-7FE7-4DFF-B68B-655B0A8C703A}" type="pres">
      <dgm:prSet presAssocID="{BC7C6B33-9155-4928-BC10-2418504066C2}" presName="space" presStyleCnt="0"/>
      <dgm:spPr/>
    </dgm:pt>
    <dgm:pt modelId="{3394C122-2633-4366-92BF-56FD363169D2}" type="pres">
      <dgm:prSet presAssocID="{CAC42FC6-888C-4E41-A490-CD4A9B5446AB}" presName="composite" presStyleCnt="0"/>
      <dgm:spPr/>
    </dgm:pt>
    <dgm:pt modelId="{3905742F-EC1F-4A20-B2F6-6FC1F788D301}" type="pres">
      <dgm:prSet presAssocID="{CAC42FC6-888C-4E41-A490-CD4A9B5446A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75B484E-1868-40CD-A95C-9E5FC606F55A}" type="pres">
      <dgm:prSet presAssocID="{CAC42FC6-888C-4E41-A490-CD4A9B5446AB}" presName="desTx" presStyleLbl="alignAccFollowNode1" presStyleIdx="1" presStyleCnt="3">
        <dgm:presLayoutVars>
          <dgm:bulletEnabled val="1"/>
        </dgm:presLayoutVars>
      </dgm:prSet>
      <dgm:spPr/>
    </dgm:pt>
    <dgm:pt modelId="{72692966-908C-4174-A80F-4A6F2D950D47}" type="pres">
      <dgm:prSet presAssocID="{7063A6BF-6710-41FB-8132-D736E3C2EFC9}" presName="space" presStyleCnt="0"/>
      <dgm:spPr/>
    </dgm:pt>
    <dgm:pt modelId="{B91C0050-92EA-4993-A04D-C028A141D228}" type="pres">
      <dgm:prSet presAssocID="{A7D19AB0-3A52-44A4-93AA-789F29DB33F1}" presName="composite" presStyleCnt="0"/>
      <dgm:spPr/>
    </dgm:pt>
    <dgm:pt modelId="{3CD22A95-733D-4E7D-99CA-8C7499AB3293}" type="pres">
      <dgm:prSet presAssocID="{A7D19AB0-3A52-44A4-93AA-789F29DB33F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594647A-C94F-49DB-8171-017AF5B43A34}" type="pres">
      <dgm:prSet presAssocID="{A7D19AB0-3A52-44A4-93AA-789F29DB33F1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F358F107-6335-4BE6-949E-3376304AD1B0}" srcId="{252399B9-5E62-45E8-9BDD-1E811C77155F}" destId="{A7D19AB0-3A52-44A4-93AA-789F29DB33F1}" srcOrd="2" destOrd="0" parTransId="{057E5DB5-E4D0-419F-9EAB-B6458EBF15D8}" sibTransId="{886A2FC6-3732-4FDC-BD1B-BDFBC21DBA11}"/>
    <dgm:cxn modelId="{D61DF819-F705-41FD-A514-725286E8299A}" type="presOf" srcId="{CAC42FC6-888C-4E41-A490-CD4A9B5446AB}" destId="{3905742F-EC1F-4A20-B2F6-6FC1F788D301}" srcOrd="0" destOrd="0" presId="urn:microsoft.com/office/officeart/2005/8/layout/hList1"/>
    <dgm:cxn modelId="{1BF75536-D174-4D66-B1E4-4F923D96FFEA}" type="presOf" srcId="{E505B34C-8C84-44D2-8010-9020A6CC1D51}" destId="{7594647A-C94F-49DB-8171-017AF5B43A34}" srcOrd="0" destOrd="0" presId="urn:microsoft.com/office/officeart/2005/8/layout/hList1"/>
    <dgm:cxn modelId="{851A1B5E-525E-4B59-B0FE-C5FF774A295D}" srcId="{A7D19AB0-3A52-44A4-93AA-789F29DB33F1}" destId="{52D892AC-0708-475B-84DE-D5BEA1F1F6BF}" srcOrd="2" destOrd="0" parTransId="{A0FE79EF-96E0-4F9B-9B17-9CEE9787C68F}" sibTransId="{502C6BD4-A784-42B9-B409-DD1758C0C5EE}"/>
    <dgm:cxn modelId="{61C1A762-96B9-4D1A-B8BB-B1A61DA86F27}" type="presOf" srcId="{7F6F7488-8544-44DA-8F85-EBF4D8EF3CF5}" destId="{60214D08-3A2F-4F70-AC95-338AB4159A19}" srcOrd="0" destOrd="0" presId="urn:microsoft.com/office/officeart/2005/8/layout/hList1"/>
    <dgm:cxn modelId="{F6EC5B46-B35A-4BE1-B8D5-06873EC04CBB}" srcId="{A7D19AB0-3A52-44A4-93AA-789F29DB33F1}" destId="{E505B34C-8C84-44D2-8010-9020A6CC1D51}" srcOrd="0" destOrd="0" parTransId="{88B53D84-BE53-4971-B8C8-718DC0792F55}" sibTransId="{8FC9547D-0839-4A1C-8579-6FCA038E5EC9}"/>
    <dgm:cxn modelId="{B2F46771-4D4C-4BE5-8105-BA47380E1752}" type="presOf" srcId="{BDAC1A4D-8EC1-41BC-948F-0548DBA56508}" destId="{E75B484E-1868-40CD-A95C-9E5FC606F55A}" srcOrd="0" destOrd="0" presId="urn:microsoft.com/office/officeart/2005/8/layout/hList1"/>
    <dgm:cxn modelId="{93D37472-4B12-4CDF-8561-8C8A99801F5F}" srcId="{CAC42FC6-888C-4E41-A490-CD4A9B5446AB}" destId="{BDAC1A4D-8EC1-41BC-948F-0548DBA56508}" srcOrd="0" destOrd="0" parTransId="{1D9C3E00-C47D-4D6E-A472-3CF1CE5C5316}" sibTransId="{5D653AF6-82C0-45B6-B0AF-7C190683F51F}"/>
    <dgm:cxn modelId="{D3439755-2A9C-4B0C-BA64-C18BE81E658D}" type="presOf" srcId="{80DC1418-14FB-4ABD-9676-B9858BDA5454}" destId="{59DDA46C-677E-431B-9F3B-7518E3426B3B}" srcOrd="0" destOrd="1" presId="urn:microsoft.com/office/officeart/2005/8/layout/hList1"/>
    <dgm:cxn modelId="{16592357-98B0-4B2C-890E-4A4A18103388}" srcId="{CAC42FC6-888C-4E41-A490-CD4A9B5446AB}" destId="{07FD4B16-2ADB-4073-92D6-05B8E8E350F5}" srcOrd="1" destOrd="0" parTransId="{57457868-CFD5-486A-B4A0-9A0D8C7E6E20}" sibTransId="{1F12E1BB-1F2A-477F-A617-6D09561564EF}"/>
    <dgm:cxn modelId="{BF077959-EEA9-48F7-B33C-54323ECE53AA}" srcId="{252399B9-5E62-45E8-9BDD-1E811C77155F}" destId="{CAC42FC6-888C-4E41-A490-CD4A9B5446AB}" srcOrd="1" destOrd="0" parTransId="{1E10AFB7-387F-4346-8AC3-9AE783E52E24}" sibTransId="{7063A6BF-6710-41FB-8132-D736E3C2EFC9}"/>
    <dgm:cxn modelId="{F268225A-D1E1-4E38-93B4-38EF13688257}" type="presOf" srcId="{A7D19AB0-3A52-44A4-93AA-789F29DB33F1}" destId="{3CD22A95-733D-4E7D-99CA-8C7499AB3293}" srcOrd="0" destOrd="0" presId="urn:microsoft.com/office/officeart/2005/8/layout/hList1"/>
    <dgm:cxn modelId="{54470183-FD9E-4712-BE54-DC0CA6E55AC9}" srcId="{7F6F7488-8544-44DA-8F85-EBF4D8EF3CF5}" destId="{80DC1418-14FB-4ABD-9676-B9858BDA5454}" srcOrd="1" destOrd="0" parTransId="{FEEE60ED-8C1A-4069-B040-7D3331B0D8A2}" sibTransId="{6B527E9F-3119-4F80-91AF-1580C633D76A}"/>
    <dgm:cxn modelId="{69767499-1C8A-41FF-A3C0-9F9DE85DF8D7}" srcId="{A7D19AB0-3A52-44A4-93AA-789F29DB33F1}" destId="{8BE3B3C0-8723-48C4-8528-1842906B5F30}" srcOrd="1" destOrd="0" parTransId="{BFC59592-7565-47E4-9B2F-1ED112881598}" sibTransId="{4C9FBF3E-4B36-4F05-AF9C-28837FC27C07}"/>
    <dgm:cxn modelId="{DE5D66A6-9787-4F0E-A327-BED3F4356358}" srcId="{7F6F7488-8544-44DA-8F85-EBF4D8EF3CF5}" destId="{B68F7AC2-DE38-4FE0-84A0-A8F1EEF1EF3F}" srcOrd="0" destOrd="0" parTransId="{BC93D2C3-938F-4471-9447-38DCB958575A}" sibTransId="{4A962011-8B04-4D68-B820-06546E018A9A}"/>
    <dgm:cxn modelId="{300655AA-F392-47E3-A411-BE23AC0BE2E1}" type="presOf" srcId="{B68F7AC2-DE38-4FE0-84A0-A8F1EEF1EF3F}" destId="{59DDA46C-677E-431B-9F3B-7518E3426B3B}" srcOrd="0" destOrd="0" presId="urn:microsoft.com/office/officeart/2005/8/layout/hList1"/>
    <dgm:cxn modelId="{A2D359B3-AB28-4AB7-B716-4394EDEF6780}" type="presOf" srcId="{252399B9-5E62-45E8-9BDD-1E811C77155F}" destId="{D0D540CD-F4BB-4D3E-A60F-49B60934BDAF}" srcOrd="0" destOrd="0" presId="urn:microsoft.com/office/officeart/2005/8/layout/hList1"/>
    <dgm:cxn modelId="{5127B3D0-F44B-4D74-9B38-77CAEFA34B84}" type="presOf" srcId="{07FD4B16-2ADB-4073-92D6-05B8E8E350F5}" destId="{E75B484E-1868-40CD-A95C-9E5FC606F55A}" srcOrd="0" destOrd="1" presId="urn:microsoft.com/office/officeart/2005/8/layout/hList1"/>
    <dgm:cxn modelId="{A1AAB5F0-6FB3-4EFA-B63E-B85AA78D8480}" srcId="{252399B9-5E62-45E8-9BDD-1E811C77155F}" destId="{7F6F7488-8544-44DA-8F85-EBF4D8EF3CF5}" srcOrd="0" destOrd="0" parTransId="{A80456E4-D159-4840-A9B9-FAD9677E3DFE}" sibTransId="{BC7C6B33-9155-4928-BC10-2418504066C2}"/>
    <dgm:cxn modelId="{B86521F1-4F9A-4757-A22F-F36AC2550790}" type="presOf" srcId="{8BE3B3C0-8723-48C4-8528-1842906B5F30}" destId="{7594647A-C94F-49DB-8171-017AF5B43A34}" srcOrd="0" destOrd="1" presId="urn:microsoft.com/office/officeart/2005/8/layout/hList1"/>
    <dgm:cxn modelId="{862384F5-A656-4BB4-A548-4E9E69C2E388}" type="presOf" srcId="{52D892AC-0708-475B-84DE-D5BEA1F1F6BF}" destId="{7594647A-C94F-49DB-8171-017AF5B43A34}" srcOrd="0" destOrd="2" presId="urn:microsoft.com/office/officeart/2005/8/layout/hList1"/>
    <dgm:cxn modelId="{E4A3BC6B-60E1-4EBF-B5AB-B6364C14D717}" type="presParOf" srcId="{D0D540CD-F4BB-4D3E-A60F-49B60934BDAF}" destId="{67F9AC19-C121-413F-BE03-3BAB8317789D}" srcOrd="0" destOrd="0" presId="urn:microsoft.com/office/officeart/2005/8/layout/hList1"/>
    <dgm:cxn modelId="{2CD2139E-2B26-4B22-A739-B2B959A55F31}" type="presParOf" srcId="{67F9AC19-C121-413F-BE03-3BAB8317789D}" destId="{60214D08-3A2F-4F70-AC95-338AB4159A19}" srcOrd="0" destOrd="0" presId="urn:microsoft.com/office/officeart/2005/8/layout/hList1"/>
    <dgm:cxn modelId="{DC8A5CF1-A13F-4DB6-B5F6-FECC1CC71317}" type="presParOf" srcId="{67F9AC19-C121-413F-BE03-3BAB8317789D}" destId="{59DDA46C-677E-431B-9F3B-7518E3426B3B}" srcOrd="1" destOrd="0" presId="urn:microsoft.com/office/officeart/2005/8/layout/hList1"/>
    <dgm:cxn modelId="{AE001BFB-CEEE-4CFD-8337-0DA1F8D7BD90}" type="presParOf" srcId="{D0D540CD-F4BB-4D3E-A60F-49B60934BDAF}" destId="{F50F29D1-7FE7-4DFF-B68B-655B0A8C703A}" srcOrd="1" destOrd="0" presId="urn:microsoft.com/office/officeart/2005/8/layout/hList1"/>
    <dgm:cxn modelId="{2D3E2366-E71C-4CE9-99FF-99716490E8D0}" type="presParOf" srcId="{D0D540CD-F4BB-4D3E-A60F-49B60934BDAF}" destId="{3394C122-2633-4366-92BF-56FD363169D2}" srcOrd="2" destOrd="0" presId="urn:microsoft.com/office/officeart/2005/8/layout/hList1"/>
    <dgm:cxn modelId="{3892FDBE-51B8-4C1A-9988-0EE6032D4B66}" type="presParOf" srcId="{3394C122-2633-4366-92BF-56FD363169D2}" destId="{3905742F-EC1F-4A20-B2F6-6FC1F788D301}" srcOrd="0" destOrd="0" presId="urn:microsoft.com/office/officeart/2005/8/layout/hList1"/>
    <dgm:cxn modelId="{A4E8615D-F7B2-450F-9759-F452567FCC74}" type="presParOf" srcId="{3394C122-2633-4366-92BF-56FD363169D2}" destId="{E75B484E-1868-40CD-A95C-9E5FC606F55A}" srcOrd="1" destOrd="0" presId="urn:microsoft.com/office/officeart/2005/8/layout/hList1"/>
    <dgm:cxn modelId="{73BEEA34-D611-45C5-A616-9594A6997960}" type="presParOf" srcId="{D0D540CD-F4BB-4D3E-A60F-49B60934BDAF}" destId="{72692966-908C-4174-A80F-4A6F2D950D47}" srcOrd="3" destOrd="0" presId="urn:microsoft.com/office/officeart/2005/8/layout/hList1"/>
    <dgm:cxn modelId="{3A76C8CB-E9C9-4952-8770-DD82791D0617}" type="presParOf" srcId="{D0D540CD-F4BB-4D3E-A60F-49B60934BDAF}" destId="{B91C0050-92EA-4993-A04D-C028A141D228}" srcOrd="4" destOrd="0" presId="urn:microsoft.com/office/officeart/2005/8/layout/hList1"/>
    <dgm:cxn modelId="{4633BB2E-117A-4DEA-BCAD-AAC4FC0ED0FE}" type="presParOf" srcId="{B91C0050-92EA-4993-A04D-C028A141D228}" destId="{3CD22A95-733D-4E7D-99CA-8C7499AB3293}" srcOrd="0" destOrd="0" presId="urn:microsoft.com/office/officeart/2005/8/layout/hList1"/>
    <dgm:cxn modelId="{E604DBB4-C624-471F-ACF5-CD741CB05AC3}" type="presParOf" srcId="{B91C0050-92EA-4993-A04D-C028A141D228}" destId="{7594647A-C94F-49DB-8171-017AF5B43A3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8D2FC54-CDA0-4814-B1D3-0A620B7A8842}" type="doc">
      <dgm:prSet loTypeId="urn:microsoft.com/office/officeart/2005/8/layout/default" loCatId="list" qsTypeId="urn:microsoft.com/office/officeart/2005/8/quickstyle/simple3" qsCatId="simple" csTypeId="urn:microsoft.com/office/officeart/2005/8/colors/accent5_2" csCatId="accent5" phldr="1"/>
      <dgm:spPr/>
    </dgm:pt>
    <dgm:pt modelId="{0B44638E-193B-48EE-8DDD-DE8136FE46A4}">
      <dgm:prSet phldrT="[Text]"/>
      <dgm:spPr/>
      <dgm:t>
        <a:bodyPr/>
        <a:lstStyle/>
        <a:p>
          <a:r>
            <a:rPr lang="en-US" dirty="0"/>
            <a:t>Recipes for Success</a:t>
          </a:r>
        </a:p>
      </dgm:t>
    </dgm:pt>
    <dgm:pt modelId="{EF3172F0-299D-4E2A-B09D-47C2FA700CD9}" type="parTrans" cxnId="{7FF7D33B-EDDF-48B6-8E47-A9B8E0E8E8CE}">
      <dgm:prSet/>
      <dgm:spPr/>
      <dgm:t>
        <a:bodyPr/>
        <a:lstStyle/>
        <a:p>
          <a:endParaRPr lang="en-US"/>
        </a:p>
      </dgm:t>
    </dgm:pt>
    <dgm:pt modelId="{14B1904F-D3C2-4B5A-A062-5F39525C54DD}" type="sibTrans" cxnId="{7FF7D33B-EDDF-48B6-8E47-A9B8E0E8E8CE}">
      <dgm:prSet/>
      <dgm:spPr/>
      <dgm:t>
        <a:bodyPr/>
        <a:lstStyle/>
        <a:p>
          <a:endParaRPr lang="en-US"/>
        </a:p>
      </dgm:t>
    </dgm:pt>
    <dgm:pt modelId="{26085166-987A-4864-B960-F94EE8E6FC6E}">
      <dgm:prSet phldrT="[Text]"/>
      <dgm:spPr/>
      <dgm:t>
        <a:bodyPr/>
        <a:lstStyle/>
        <a:p>
          <a:r>
            <a:rPr lang="en-US" b="0" dirty="0"/>
            <a:t>Resource Center website work</a:t>
          </a:r>
        </a:p>
      </dgm:t>
    </dgm:pt>
    <dgm:pt modelId="{E878D2A3-E142-4B35-9290-B7566ED172CB}" type="parTrans" cxnId="{E1447311-ECD2-432A-A70F-F72BE6C14784}">
      <dgm:prSet/>
      <dgm:spPr/>
      <dgm:t>
        <a:bodyPr/>
        <a:lstStyle/>
        <a:p>
          <a:endParaRPr lang="en-US"/>
        </a:p>
      </dgm:t>
    </dgm:pt>
    <dgm:pt modelId="{509BEFDE-BAED-4A89-A686-D047B79864C1}" type="sibTrans" cxnId="{E1447311-ECD2-432A-A70F-F72BE6C14784}">
      <dgm:prSet/>
      <dgm:spPr/>
      <dgm:t>
        <a:bodyPr/>
        <a:lstStyle/>
        <a:p>
          <a:endParaRPr lang="en-US"/>
        </a:p>
      </dgm:t>
    </dgm:pt>
    <dgm:pt modelId="{88F62107-75CE-485E-9064-7256ABF07738}">
      <dgm:prSet phldrT="[Text]"/>
      <dgm:spPr/>
      <dgm:t>
        <a:bodyPr/>
        <a:lstStyle/>
        <a:p>
          <a:r>
            <a:rPr lang="en-US" dirty="0"/>
            <a:t>SNP Solutions Forum</a:t>
          </a:r>
        </a:p>
      </dgm:t>
    </dgm:pt>
    <dgm:pt modelId="{5A0C9AEB-EB6B-4B29-9C08-A08F55E0732C}" type="parTrans" cxnId="{30A96A33-B478-4513-BD8B-8D35786BDEE2}">
      <dgm:prSet/>
      <dgm:spPr/>
      <dgm:t>
        <a:bodyPr/>
        <a:lstStyle/>
        <a:p>
          <a:endParaRPr lang="en-US"/>
        </a:p>
      </dgm:t>
    </dgm:pt>
    <dgm:pt modelId="{F4E4700B-8AC1-4FB5-971A-78C03A9AB426}" type="sibTrans" cxnId="{30A96A33-B478-4513-BD8B-8D35786BDEE2}">
      <dgm:prSet/>
      <dgm:spPr/>
      <dgm:t>
        <a:bodyPr/>
        <a:lstStyle/>
        <a:p>
          <a:endParaRPr lang="en-US"/>
        </a:p>
      </dgm:t>
    </dgm:pt>
    <dgm:pt modelId="{01411C71-A53C-4CD9-AA5D-8D250EC469BF}">
      <dgm:prSet/>
      <dgm:spPr/>
      <dgm:t>
        <a:bodyPr/>
        <a:lstStyle/>
        <a:p>
          <a:r>
            <a:rPr lang="en-US" dirty="0"/>
            <a:t>Research Agenda</a:t>
          </a:r>
        </a:p>
      </dgm:t>
    </dgm:pt>
    <dgm:pt modelId="{8213DB84-94B0-428A-AD0B-859057B52D17}" type="parTrans" cxnId="{682A3A01-9445-4B5F-A2A4-244DCA128909}">
      <dgm:prSet/>
      <dgm:spPr/>
      <dgm:t>
        <a:bodyPr/>
        <a:lstStyle/>
        <a:p>
          <a:endParaRPr lang="en-US"/>
        </a:p>
      </dgm:t>
    </dgm:pt>
    <dgm:pt modelId="{D1F6832C-30AC-417E-8465-8E9D932B820D}" type="sibTrans" cxnId="{682A3A01-9445-4B5F-A2A4-244DCA128909}">
      <dgm:prSet/>
      <dgm:spPr/>
      <dgm:t>
        <a:bodyPr/>
        <a:lstStyle/>
        <a:p>
          <a:endParaRPr lang="en-US"/>
        </a:p>
      </dgm:t>
    </dgm:pt>
    <dgm:pt modelId="{F3AA69F3-CAA3-4D88-911D-7A2B159F86C1}">
      <dgm:prSet/>
      <dgm:spPr/>
      <dgm:t>
        <a:bodyPr/>
        <a:lstStyle/>
        <a:p>
          <a:r>
            <a:rPr lang="en-US" dirty="0"/>
            <a:t>SNP Celebration</a:t>
          </a:r>
        </a:p>
      </dgm:t>
    </dgm:pt>
    <dgm:pt modelId="{6026CEE4-A0CA-4AE9-8457-3903FF7044C3}" type="parTrans" cxnId="{3B988CB8-61EE-498D-BD3E-FF455556C49F}">
      <dgm:prSet/>
      <dgm:spPr/>
      <dgm:t>
        <a:bodyPr/>
        <a:lstStyle/>
        <a:p>
          <a:endParaRPr lang="en-US"/>
        </a:p>
      </dgm:t>
    </dgm:pt>
    <dgm:pt modelId="{B0A4C251-AA59-45A9-B78A-783ECFA9901C}" type="sibTrans" cxnId="{3B988CB8-61EE-498D-BD3E-FF455556C49F}">
      <dgm:prSet/>
      <dgm:spPr/>
      <dgm:t>
        <a:bodyPr/>
        <a:lstStyle/>
        <a:p>
          <a:endParaRPr lang="en-US"/>
        </a:p>
      </dgm:t>
    </dgm:pt>
    <dgm:pt modelId="{292E6E97-D342-41BA-92DC-E15E6EA688FC}">
      <dgm:prSet/>
      <dgm:spPr/>
      <dgm:t>
        <a:bodyPr/>
        <a:lstStyle/>
        <a:p>
          <a:r>
            <a:rPr lang="en-US" dirty="0"/>
            <a:t>Power Up Congregate webinar</a:t>
          </a:r>
        </a:p>
      </dgm:t>
    </dgm:pt>
    <dgm:pt modelId="{0E393E7A-522B-4E7A-BE34-BFD5A78567C5}" type="parTrans" cxnId="{8A81D3A2-9CC1-489C-906A-847146E9F89E}">
      <dgm:prSet/>
      <dgm:spPr/>
      <dgm:t>
        <a:bodyPr/>
        <a:lstStyle/>
        <a:p>
          <a:endParaRPr lang="en-US"/>
        </a:p>
      </dgm:t>
    </dgm:pt>
    <dgm:pt modelId="{11D03203-3CAE-4A9C-8855-E8E77AECEA71}" type="sibTrans" cxnId="{8A81D3A2-9CC1-489C-906A-847146E9F89E}">
      <dgm:prSet/>
      <dgm:spPr/>
      <dgm:t>
        <a:bodyPr/>
        <a:lstStyle/>
        <a:p>
          <a:endParaRPr lang="en-US"/>
        </a:p>
      </dgm:t>
    </dgm:pt>
    <dgm:pt modelId="{F92A5AEF-C08C-400C-BB92-EC08C76050FF}" type="pres">
      <dgm:prSet presAssocID="{98D2FC54-CDA0-4814-B1D3-0A620B7A8842}" presName="diagram" presStyleCnt="0">
        <dgm:presLayoutVars>
          <dgm:dir/>
          <dgm:resizeHandles val="exact"/>
        </dgm:presLayoutVars>
      </dgm:prSet>
      <dgm:spPr/>
    </dgm:pt>
    <dgm:pt modelId="{9847DD34-181E-4A9A-B83F-72E980091A43}" type="pres">
      <dgm:prSet presAssocID="{26085166-987A-4864-B960-F94EE8E6FC6E}" presName="node" presStyleLbl="node1" presStyleIdx="0" presStyleCnt="6">
        <dgm:presLayoutVars>
          <dgm:bulletEnabled val="1"/>
        </dgm:presLayoutVars>
      </dgm:prSet>
      <dgm:spPr/>
    </dgm:pt>
    <dgm:pt modelId="{AD56E726-ADDC-4A63-B41E-65BF718E1AB2}" type="pres">
      <dgm:prSet presAssocID="{509BEFDE-BAED-4A89-A686-D047B79864C1}" presName="sibTrans" presStyleCnt="0"/>
      <dgm:spPr/>
    </dgm:pt>
    <dgm:pt modelId="{705592F9-3BD0-4D7D-AE79-F63B8BA5B3F6}" type="pres">
      <dgm:prSet presAssocID="{292E6E97-D342-41BA-92DC-E15E6EA688FC}" presName="node" presStyleLbl="node1" presStyleIdx="1" presStyleCnt="6">
        <dgm:presLayoutVars>
          <dgm:bulletEnabled val="1"/>
        </dgm:presLayoutVars>
      </dgm:prSet>
      <dgm:spPr/>
    </dgm:pt>
    <dgm:pt modelId="{BD8CBF1A-3B21-4A8C-984A-233ABCDDB856}" type="pres">
      <dgm:prSet presAssocID="{11D03203-3CAE-4A9C-8855-E8E77AECEA71}" presName="sibTrans" presStyleCnt="0"/>
      <dgm:spPr/>
    </dgm:pt>
    <dgm:pt modelId="{DCC21560-33E0-4B21-822A-F3172933763F}" type="pres">
      <dgm:prSet presAssocID="{0B44638E-193B-48EE-8DDD-DE8136FE46A4}" presName="node" presStyleLbl="node1" presStyleIdx="2" presStyleCnt="6">
        <dgm:presLayoutVars>
          <dgm:bulletEnabled val="1"/>
        </dgm:presLayoutVars>
      </dgm:prSet>
      <dgm:spPr/>
    </dgm:pt>
    <dgm:pt modelId="{13A744D2-45BB-4487-BF72-1CF8597A331A}" type="pres">
      <dgm:prSet presAssocID="{14B1904F-D3C2-4B5A-A062-5F39525C54DD}" presName="sibTrans" presStyleCnt="0"/>
      <dgm:spPr/>
    </dgm:pt>
    <dgm:pt modelId="{6080C475-79D5-4C83-89D9-C11DEF1430A5}" type="pres">
      <dgm:prSet presAssocID="{88F62107-75CE-485E-9064-7256ABF07738}" presName="node" presStyleLbl="node1" presStyleIdx="3" presStyleCnt="6">
        <dgm:presLayoutVars>
          <dgm:bulletEnabled val="1"/>
        </dgm:presLayoutVars>
      </dgm:prSet>
      <dgm:spPr/>
    </dgm:pt>
    <dgm:pt modelId="{E92C413D-ADB0-4FC8-9B19-2DC69237DEF5}" type="pres">
      <dgm:prSet presAssocID="{F4E4700B-8AC1-4FB5-971A-78C03A9AB426}" presName="sibTrans" presStyleCnt="0"/>
      <dgm:spPr/>
    </dgm:pt>
    <dgm:pt modelId="{C151B232-CD49-42AE-90C1-9EA94627A511}" type="pres">
      <dgm:prSet presAssocID="{01411C71-A53C-4CD9-AA5D-8D250EC469BF}" presName="node" presStyleLbl="node1" presStyleIdx="4" presStyleCnt="6">
        <dgm:presLayoutVars>
          <dgm:bulletEnabled val="1"/>
        </dgm:presLayoutVars>
      </dgm:prSet>
      <dgm:spPr/>
    </dgm:pt>
    <dgm:pt modelId="{A87F7A82-DA95-4C13-BEB9-D40FA986EC26}" type="pres">
      <dgm:prSet presAssocID="{D1F6832C-30AC-417E-8465-8E9D932B820D}" presName="sibTrans" presStyleCnt="0"/>
      <dgm:spPr/>
    </dgm:pt>
    <dgm:pt modelId="{62FF23FB-68FD-4CA8-B537-D2BB9ABD9C38}" type="pres">
      <dgm:prSet presAssocID="{F3AA69F3-CAA3-4D88-911D-7A2B159F86C1}" presName="node" presStyleLbl="node1" presStyleIdx="5" presStyleCnt="6">
        <dgm:presLayoutVars>
          <dgm:bulletEnabled val="1"/>
        </dgm:presLayoutVars>
      </dgm:prSet>
      <dgm:spPr/>
    </dgm:pt>
  </dgm:ptLst>
  <dgm:cxnLst>
    <dgm:cxn modelId="{682A3A01-9445-4B5F-A2A4-244DCA128909}" srcId="{98D2FC54-CDA0-4814-B1D3-0A620B7A8842}" destId="{01411C71-A53C-4CD9-AA5D-8D250EC469BF}" srcOrd="4" destOrd="0" parTransId="{8213DB84-94B0-428A-AD0B-859057B52D17}" sibTransId="{D1F6832C-30AC-417E-8465-8E9D932B820D}"/>
    <dgm:cxn modelId="{8230F20A-BB30-4246-98F7-EA72A6295424}" type="presOf" srcId="{F3AA69F3-CAA3-4D88-911D-7A2B159F86C1}" destId="{62FF23FB-68FD-4CA8-B537-D2BB9ABD9C38}" srcOrd="0" destOrd="0" presId="urn:microsoft.com/office/officeart/2005/8/layout/default"/>
    <dgm:cxn modelId="{E1447311-ECD2-432A-A70F-F72BE6C14784}" srcId="{98D2FC54-CDA0-4814-B1D3-0A620B7A8842}" destId="{26085166-987A-4864-B960-F94EE8E6FC6E}" srcOrd="0" destOrd="0" parTransId="{E878D2A3-E142-4B35-9290-B7566ED172CB}" sibTransId="{509BEFDE-BAED-4A89-A686-D047B79864C1}"/>
    <dgm:cxn modelId="{30A96A33-B478-4513-BD8B-8D35786BDEE2}" srcId="{98D2FC54-CDA0-4814-B1D3-0A620B7A8842}" destId="{88F62107-75CE-485E-9064-7256ABF07738}" srcOrd="3" destOrd="0" parTransId="{5A0C9AEB-EB6B-4B29-9C08-A08F55E0732C}" sibTransId="{F4E4700B-8AC1-4FB5-971A-78C03A9AB426}"/>
    <dgm:cxn modelId="{E187AD35-E756-47C8-B4CE-8D617A03A655}" type="presOf" srcId="{0B44638E-193B-48EE-8DDD-DE8136FE46A4}" destId="{DCC21560-33E0-4B21-822A-F3172933763F}" srcOrd="0" destOrd="0" presId="urn:microsoft.com/office/officeart/2005/8/layout/default"/>
    <dgm:cxn modelId="{7FF7D33B-EDDF-48B6-8E47-A9B8E0E8E8CE}" srcId="{98D2FC54-CDA0-4814-B1D3-0A620B7A8842}" destId="{0B44638E-193B-48EE-8DDD-DE8136FE46A4}" srcOrd="2" destOrd="0" parTransId="{EF3172F0-299D-4E2A-B09D-47C2FA700CD9}" sibTransId="{14B1904F-D3C2-4B5A-A062-5F39525C54DD}"/>
    <dgm:cxn modelId="{2A606E43-6E9C-4B51-9327-34CCF2C5EDAF}" type="presOf" srcId="{98D2FC54-CDA0-4814-B1D3-0A620B7A8842}" destId="{F92A5AEF-C08C-400C-BB92-EC08C76050FF}" srcOrd="0" destOrd="0" presId="urn:microsoft.com/office/officeart/2005/8/layout/default"/>
    <dgm:cxn modelId="{68A22D67-1BCB-4491-BFBB-D1B037EA95A2}" type="presOf" srcId="{88F62107-75CE-485E-9064-7256ABF07738}" destId="{6080C475-79D5-4C83-89D9-C11DEF1430A5}" srcOrd="0" destOrd="0" presId="urn:microsoft.com/office/officeart/2005/8/layout/default"/>
    <dgm:cxn modelId="{13B06A47-C724-4896-9B55-7BF619917A00}" type="presOf" srcId="{292E6E97-D342-41BA-92DC-E15E6EA688FC}" destId="{705592F9-3BD0-4D7D-AE79-F63B8BA5B3F6}" srcOrd="0" destOrd="0" presId="urn:microsoft.com/office/officeart/2005/8/layout/default"/>
    <dgm:cxn modelId="{057641A2-8084-430D-AED7-43CECD6B2D0E}" type="presOf" srcId="{26085166-987A-4864-B960-F94EE8E6FC6E}" destId="{9847DD34-181E-4A9A-B83F-72E980091A43}" srcOrd="0" destOrd="0" presId="urn:microsoft.com/office/officeart/2005/8/layout/default"/>
    <dgm:cxn modelId="{8A81D3A2-9CC1-489C-906A-847146E9F89E}" srcId="{98D2FC54-CDA0-4814-B1D3-0A620B7A8842}" destId="{292E6E97-D342-41BA-92DC-E15E6EA688FC}" srcOrd="1" destOrd="0" parTransId="{0E393E7A-522B-4E7A-BE34-BFD5A78567C5}" sibTransId="{11D03203-3CAE-4A9C-8855-E8E77AECEA71}"/>
    <dgm:cxn modelId="{3B988CB8-61EE-498D-BD3E-FF455556C49F}" srcId="{98D2FC54-CDA0-4814-B1D3-0A620B7A8842}" destId="{F3AA69F3-CAA3-4D88-911D-7A2B159F86C1}" srcOrd="5" destOrd="0" parTransId="{6026CEE4-A0CA-4AE9-8457-3903FF7044C3}" sibTransId="{B0A4C251-AA59-45A9-B78A-783ECFA9901C}"/>
    <dgm:cxn modelId="{96E6FFE6-31F8-43D2-A45E-871324ED5971}" type="presOf" srcId="{01411C71-A53C-4CD9-AA5D-8D250EC469BF}" destId="{C151B232-CD49-42AE-90C1-9EA94627A511}" srcOrd="0" destOrd="0" presId="urn:microsoft.com/office/officeart/2005/8/layout/default"/>
    <dgm:cxn modelId="{EB02D96D-66B9-4F7B-B2B0-F2BAA7959D04}" type="presParOf" srcId="{F92A5AEF-C08C-400C-BB92-EC08C76050FF}" destId="{9847DD34-181E-4A9A-B83F-72E980091A43}" srcOrd="0" destOrd="0" presId="urn:microsoft.com/office/officeart/2005/8/layout/default"/>
    <dgm:cxn modelId="{ED4E3B86-FC44-4A71-9164-B5D3CF1A0529}" type="presParOf" srcId="{F92A5AEF-C08C-400C-BB92-EC08C76050FF}" destId="{AD56E726-ADDC-4A63-B41E-65BF718E1AB2}" srcOrd="1" destOrd="0" presId="urn:microsoft.com/office/officeart/2005/8/layout/default"/>
    <dgm:cxn modelId="{CF5EB16F-DF4F-4214-9E8B-FEB2E03164FB}" type="presParOf" srcId="{F92A5AEF-C08C-400C-BB92-EC08C76050FF}" destId="{705592F9-3BD0-4D7D-AE79-F63B8BA5B3F6}" srcOrd="2" destOrd="0" presId="urn:microsoft.com/office/officeart/2005/8/layout/default"/>
    <dgm:cxn modelId="{C680FA76-4341-4DDF-9699-EA0BDEF851FD}" type="presParOf" srcId="{F92A5AEF-C08C-400C-BB92-EC08C76050FF}" destId="{BD8CBF1A-3B21-4A8C-984A-233ABCDDB856}" srcOrd="3" destOrd="0" presId="urn:microsoft.com/office/officeart/2005/8/layout/default"/>
    <dgm:cxn modelId="{F476D37F-BA2B-451C-9590-843434752526}" type="presParOf" srcId="{F92A5AEF-C08C-400C-BB92-EC08C76050FF}" destId="{DCC21560-33E0-4B21-822A-F3172933763F}" srcOrd="4" destOrd="0" presId="urn:microsoft.com/office/officeart/2005/8/layout/default"/>
    <dgm:cxn modelId="{B83715E7-B5CF-4705-87B6-49BD15B5E7BF}" type="presParOf" srcId="{F92A5AEF-C08C-400C-BB92-EC08C76050FF}" destId="{13A744D2-45BB-4487-BF72-1CF8597A331A}" srcOrd="5" destOrd="0" presId="urn:microsoft.com/office/officeart/2005/8/layout/default"/>
    <dgm:cxn modelId="{928F2F73-A7FC-4B74-8B6D-BFE50AC0EF46}" type="presParOf" srcId="{F92A5AEF-C08C-400C-BB92-EC08C76050FF}" destId="{6080C475-79D5-4C83-89D9-C11DEF1430A5}" srcOrd="6" destOrd="0" presId="urn:microsoft.com/office/officeart/2005/8/layout/default"/>
    <dgm:cxn modelId="{A261EE6E-D031-4E08-BD0B-1A95D1856A93}" type="presParOf" srcId="{F92A5AEF-C08C-400C-BB92-EC08C76050FF}" destId="{E92C413D-ADB0-4FC8-9B19-2DC69237DEF5}" srcOrd="7" destOrd="0" presId="urn:microsoft.com/office/officeart/2005/8/layout/default"/>
    <dgm:cxn modelId="{A5ED7BD8-1445-49EA-BB9C-2EFB56E68BD2}" type="presParOf" srcId="{F92A5AEF-C08C-400C-BB92-EC08C76050FF}" destId="{C151B232-CD49-42AE-90C1-9EA94627A511}" srcOrd="8" destOrd="0" presId="urn:microsoft.com/office/officeart/2005/8/layout/default"/>
    <dgm:cxn modelId="{19FBF4F3-A032-4DCD-B227-08C080446FE4}" type="presParOf" srcId="{F92A5AEF-C08C-400C-BB92-EC08C76050FF}" destId="{A87F7A82-DA95-4C13-BEB9-D40FA986EC26}" srcOrd="9" destOrd="0" presId="urn:microsoft.com/office/officeart/2005/8/layout/default"/>
    <dgm:cxn modelId="{19A2CC23-2F8E-4A93-AD65-CEA18E70E3C4}" type="presParOf" srcId="{F92A5AEF-C08C-400C-BB92-EC08C76050FF}" destId="{62FF23FB-68FD-4CA8-B537-D2BB9ABD9C3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551722-7DA4-4EBC-815C-6BCE859DAA04}" type="doc">
      <dgm:prSet loTypeId="urn:microsoft.com/office/officeart/2018/2/layout/IconLabelList" loCatId="icon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34E1C1B-5444-4A5C-BE12-7C5263858DDB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Bookmark acl.gov/</a:t>
          </a:r>
          <a:r>
            <a:rPr lang="en-US" dirty="0" err="1"/>
            <a:t>snp</a:t>
          </a:r>
          <a:r>
            <a:rPr lang="en-US" dirty="0"/>
            <a:t>/celebrate</a:t>
          </a:r>
        </a:p>
      </dgm:t>
    </dgm:pt>
    <dgm:pt modelId="{C62CC254-F332-46F5-81DC-DCC751FCDCEB}" type="parTrans" cxnId="{D23E5717-574A-4632-96C5-DBBCAFD33BD9}">
      <dgm:prSet/>
      <dgm:spPr/>
      <dgm:t>
        <a:bodyPr/>
        <a:lstStyle/>
        <a:p>
          <a:endParaRPr lang="en-US"/>
        </a:p>
      </dgm:t>
    </dgm:pt>
    <dgm:pt modelId="{21382AFE-5363-47D3-BE16-6DF6A8504EF8}" type="sibTrans" cxnId="{D23E5717-574A-4632-96C5-DBBCAFD33BD9}">
      <dgm:prSet/>
      <dgm:spPr/>
      <dgm:t>
        <a:bodyPr/>
        <a:lstStyle/>
        <a:p>
          <a:endParaRPr lang="en-US"/>
        </a:p>
      </dgm:t>
    </dgm:pt>
    <dgm:pt modelId="{F251598C-A4D2-437A-BD6B-45CDC8867062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Register for our March 22 event</a:t>
          </a:r>
        </a:p>
      </dgm:t>
    </dgm:pt>
    <dgm:pt modelId="{8A5214DA-FE37-4805-AD22-658B877A28FF}" type="parTrans" cxnId="{63E28FB5-7147-4C80-9C53-275AE4D50549}">
      <dgm:prSet/>
      <dgm:spPr/>
      <dgm:t>
        <a:bodyPr/>
        <a:lstStyle/>
        <a:p>
          <a:endParaRPr lang="en-US"/>
        </a:p>
      </dgm:t>
    </dgm:pt>
    <dgm:pt modelId="{7A00167E-AEAC-4293-B759-B4FA84566303}" type="sibTrans" cxnId="{63E28FB5-7147-4C80-9C53-275AE4D50549}">
      <dgm:prSet/>
      <dgm:spPr/>
      <dgm:t>
        <a:bodyPr/>
        <a:lstStyle/>
        <a:p>
          <a:endParaRPr lang="en-US"/>
        </a:p>
      </dgm:t>
    </dgm:pt>
    <dgm:pt modelId="{99AD5FE8-602D-4C6A-8285-DAC3E77336E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Celebrate in your community</a:t>
          </a:r>
        </a:p>
      </dgm:t>
    </dgm:pt>
    <dgm:pt modelId="{68591361-E352-488E-B110-F40D02CB495F}" type="parTrans" cxnId="{CFD33E11-D9C1-4D21-88D6-43F4F9AABC93}">
      <dgm:prSet/>
      <dgm:spPr/>
      <dgm:t>
        <a:bodyPr/>
        <a:lstStyle/>
        <a:p>
          <a:endParaRPr lang="en-US"/>
        </a:p>
      </dgm:t>
    </dgm:pt>
    <dgm:pt modelId="{C74CB118-B7D4-4088-BDA2-F3438AF98916}" type="sibTrans" cxnId="{CFD33E11-D9C1-4D21-88D6-43F4F9AABC93}">
      <dgm:prSet/>
      <dgm:spPr/>
      <dgm:t>
        <a:bodyPr/>
        <a:lstStyle/>
        <a:p>
          <a:endParaRPr lang="en-US"/>
        </a:p>
      </dgm:t>
    </dgm:pt>
    <dgm:pt modelId="{00DA1917-ACAA-428D-97C2-96756967FB6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Use our tag #SeniorNutritionProgram</a:t>
          </a:r>
        </a:p>
      </dgm:t>
    </dgm:pt>
    <dgm:pt modelId="{6FD6D11D-C38B-4C5D-9C2D-B366503BBCC9}" type="sibTrans" cxnId="{BC0596BD-1400-4A7B-87C2-033FFDDBD50B}">
      <dgm:prSet/>
      <dgm:spPr/>
      <dgm:t>
        <a:bodyPr/>
        <a:lstStyle/>
        <a:p>
          <a:endParaRPr lang="en-US"/>
        </a:p>
      </dgm:t>
    </dgm:pt>
    <dgm:pt modelId="{A97DCDE3-50AF-4B7C-9E80-786D29C5C675}" type="parTrans" cxnId="{BC0596BD-1400-4A7B-87C2-033FFDDBD50B}">
      <dgm:prSet/>
      <dgm:spPr/>
      <dgm:t>
        <a:bodyPr/>
        <a:lstStyle/>
        <a:p>
          <a:endParaRPr lang="en-US"/>
        </a:p>
      </dgm:t>
    </dgm:pt>
    <dgm:pt modelId="{5FE5F527-203A-453B-B79D-BF9ED38FCA7D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Follow @ACLgov and @AgingNutrition</a:t>
          </a:r>
        </a:p>
      </dgm:t>
    </dgm:pt>
    <dgm:pt modelId="{5046EA5F-52E8-4402-BFCB-430667B8A988}" type="parTrans" cxnId="{3307ED2A-E0D8-4BCA-A5BF-E827B55E1B1A}">
      <dgm:prSet/>
      <dgm:spPr/>
      <dgm:t>
        <a:bodyPr/>
        <a:lstStyle/>
        <a:p>
          <a:endParaRPr lang="en-US"/>
        </a:p>
      </dgm:t>
    </dgm:pt>
    <dgm:pt modelId="{36283B0E-E5B5-47A4-BD79-EE9A8D439AA2}" type="sibTrans" cxnId="{3307ED2A-E0D8-4BCA-A5BF-E827B55E1B1A}">
      <dgm:prSet/>
      <dgm:spPr/>
      <dgm:t>
        <a:bodyPr/>
        <a:lstStyle/>
        <a:p>
          <a:endParaRPr lang="en-US"/>
        </a:p>
      </dgm:t>
    </dgm:pt>
    <dgm:pt modelId="{B342DF88-4375-44BA-9AD3-44A05D9E4E5D}" type="pres">
      <dgm:prSet presAssocID="{D7551722-7DA4-4EBC-815C-6BCE859DAA04}" presName="root" presStyleCnt="0">
        <dgm:presLayoutVars>
          <dgm:dir/>
          <dgm:resizeHandles val="exact"/>
        </dgm:presLayoutVars>
      </dgm:prSet>
      <dgm:spPr/>
    </dgm:pt>
    <dgm:pt modelId="{981B814A-5286-453B-B44C-9EC5E3521478}" type="pres">
      <dgm:prSet presAssocID="{434E1C1B-5444-4A5C-BE12-7C5263858DDB}" presName="compNode" presStyleCnt="0"/>
      <dgm:spPr/>
    </dgm:pt>
    <dgm:pt modelId="{4A9B7872-338D-4E53-AD3E-0CAF19CCCB75}" type="pres">
      <dgm:prSet presAssocID="{434E1C1B-5444-4A5C-BE12-7C5263858DD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mark"/>
        </a:ext>
      </dgm:extLst>
    </dgm:pt>
    <dgm:pt modelId="{E3A34526-3547-4FC4-82D3-7A38B62A10D4}" type="pres">
      <dgm:prSet presAssocID="{434E1C1B-5444-4A5C-BE12-7C5263858DDB}" presName="spaceRect" presStyleCnt="0"/>
      <dgm:spPr/>
    </dgm:pt>
    <dgm:pt modelId="{4631D6EF-EC43-4DAB-8DCA-69B5683EEF6A}" type="pres">
      <dgm:prSet presAssocID="{434E1C1B-5444-4A5C-BE12-7C5263858DDB}" presName="textRect" presStyleLbl="revTx" presStyleIdx="0" presStyleCnt="5">
        <dgm:presLayoutVars>
          <dgm:chMax val="1"/>
          <dgm:chPref val="1"/>
        </dgm:presLayoutVars>
      </dgm:prSet>
      <dgm:spPr/>
    </dgm:pt>
    <dgm:pt modelId="{898F4CD8-1B4B-4360-9701-FC56637BF61D}" type="pres">
      <dgm:prSet presAssocID="{21382AFE-5363-47D3-BE16-6DF6A8504EF8}" presName="sibTrans" presStyleCnt="0"/>
      <dgm:spPr/>
    </dgm:pt>
    <dgm:pt modelId="{12B56C7D-CCDA-4663-890C-3DF873672A6B}" type="pres">
      <dgm:prSet presAssocID="{F251598C-A4D2-437A-BD6B-45CDC8867062}" presName="compNode" presStyleCnt="0"/>
      <dgm:spPr/>
    </dgm:pt>
    <dgm:pt modelId="{58B8F54E-0058-42F2-AB26-ADEC71DF36C5}" type="pres">
      <dgm:prSet presAssocID="{F251598C-A4D2-437A-BD6B-45CDC886706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reworks"/>
        </a:ext>
      </dgm:extLst>
    </dgm:pt>
    <dgm:pt modelId="{BC23A105-4466-466B-9282-0C205DDA7107}" type="pres">
      <dgm:prSet presAssocID="{F251598C-A4D2-437A-BD6B-45CDC8867062}" presName="spaceRect" presStyleCnt="0"/>
      <dgm:spPr/>
    </dgm:pt>
    <dgm:pt modelId="{B12BDAB6-AAEE-4E93-A2EE-443F0C863FB8}" type="pres">
      <dgm:prSet presAssocID="{F251598C-A4D2-437A-BD6B-45CDC8867062}" presName="textRect" presStyleLbl="revTx" presStyleIdx="1" presStyleCnt="5" custScaleX="75167">
        <dgm:presLayoutVars>
          <dgm:chMax val="1"/>
          <dgm:chPref val="1"/>
        </dgm:presLayoutVars>
      </dgm:prSet>
      <dgm:spPr/>
    </dgm:pt>
    <dgm:pt modelId="{F2A540EA-BD71-4166-BCCE-FF4057F25AA7}" type="pres">
      <dgm:prSet presAssocID="{7A00167E-AEAC-4293-B759-B4FA84566303}" presName="sibTrans" presStyleCnt="0"/>
      <dgm:spPr/>
    </dgm:pt>
    <dgm:pt modelId="{585B37F4-9DCA-488F-89C3-4695F8D03274}" type="pres">
      <dgm:prSet presAssocID="{99AD5FE8-602D-4C6A-8285-DAC3E77336EF}" presName="compNode" presStyleCnt="0"/>
      <dgm:spPr/>
    </dgm:pt>
    <dgm:pt modelId="{81719CFA-4C46-44F2-9069-4868B6339DB2}" type="pres">
      <dgm:prSet presAssocID="{99AD5FE8-602D-4C6A-8285-DAC3E77336E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lloons"/>
        </a:ext>
      </dgm:extLst>
    </dgm:pt>
    <dgm:pt modelId="{7D31AF09-2298-48B7-B4AA-4062019882D7}" type="pres">
      <dgm:prSet presAssocID="{99AD5FE8-602D-4C6A-8285-DAC3E77336EF}" presName="spaceRect" presStyleCnt="0"/>
      <dgm:spPr/>
    </dgm:pt>
    <dgm:pt modelId="{8CE1FF0A-BC34-492A-8CE5-0400FDBA3D95}" type="pres">
      <dgm:prSet presAssocID="{99AD5FE8-602D-4C6A-8285-DAC3E77336EF}" presName="textRect" presStyleLbl="revTx" presStyleIdx="2" presStyleCnt="5">
        <dgm:presLayoutVars>
          <dgm:chMax val="1"/>
          <dgm:chPref val="1"/>
        </dgm:presLayoutVars>
      </dgm:prSet>
      <dgm:spPr/>
    </dgm:pt>
    <dgm:pt modelId="{D0846621-C18E-4CA7-8F97-183F52530B0C}" type="pres">
      <dgm:prSet presAssocID="{C74CB118-B7D4-4088-BDA2-F3438AF98916}" presName="sibTrans" presStyleCnt="0"/>
      <dgm:spPr/>
    </dgm:pt>
    <dgm:pt modelId="{7D4593C7-B33A-4548-A572-957A662FC719}" type="pres">
      <dgm:prSet presAssocID="{00DA1917-ACAA-428D-97C2-96756967FB6F}" presName="compNode" presStyleCnt="0"/>
      <dgm:spPr/>
    </dgm:pt>
    <dgm:pt modelId="{A2ECC66C-8D90-4F96-91C4-A185D5B55C88}" type="pres">
      <dgm:prSet presAssocID="{00DA1917-ACAA-428D-97C2-96756967FB6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93ABE148-09F5-4787-A97B-ADAC326EB37B}" type="pres">
      <dgm:prSet presAssocID="{00DA1917-ACAA-428D-97C2-96756967FB6F}" presName="spaceRect" presStyleCnt="0"/>
      <dgm:spPr/>
    </dgm:pt>
    <dgm:pt modelId="{93F992C4-09E5-461A-8B7F-55DC0C3D468F}" type="pres">
      <dgm:prSet presAssocID="{00DA1917-ACAA-428D-97C2-96756967FB6F}" presName="textRect" presStyleLbl="revTx" presStyleIdx="3" presStyleCnt="5">
        <dgm:presLayoutVars>
          <dgm:chMax val="1"/>
          <dgm:chPref val="1"/>
        </dgm:presLayoutVars>
      </dgm:prSet>
      <dgm:spPr/>
    </dgm:pt>
    <dgm:pt modelId="{6C4AA310-4161-4FBA-A3B4-07CF55125271}" type="pres">
      <dgm:prSet presAssocID="{6FD6D11D-C38B-4C5D-9C2D-B366503BBCC9}" presName="sibTrans" presStyleCnt="0"/>
      <dgm:spPr/>
    </dgm:pt>
    <dgm:pt modelId="{C04EF832-A262-4BCB-BCBD-AC7FE62BD135}" type="pres">
      <dgm:prSet presAssocID="{5FE5F527-203A-453B-B79D-BF9ED38FCA7D}" presName="compNode" presStyleCnt="0"/>
      <dgm:spPr/>
    </dgm:pt>
    <dgm:pt modelId="{E0AE7B8E-34F6-4F42-8AAE-0D4F1309186B}" type="pres">
      <dgm:prSet presAssocID="{5FE5F527-203A-453B-B79D-BF9ED38FCA7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fluencer with solid fill"/>
        </a:ext>
      </dgm:extLst>
    </dgm:pt>
    <dgm:pt modelId="{FAE51F43-60E9-4BFC-BD1D-77B01A02B081}" type="pres">
      <dgm:prSet presAssocID="{5FE5F527-203A-453B-B79D-BF9ED38FCA7D}" presName="spaceRect" presStyleCnt="0"/>
      <dgm:spPr/>
    </dgm:pt>
    <dgm:pt modelId="{37441C3B-EBE8-4EAC-A5CC-D4E66032DB27}" type="pres">
      <dgm:prSet presAssocID="{5FE5F527-203A-453B-B79D-BF9ED38FCA7D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7588FA04-3943-4EEB-9121-8CEE9F1A15F7}" type="presOf" srcId="{5FE5F527-203A-453B-B79D-BF9ED38FCA7D}" destId="{37441C3B-EBE8-4EAC-A5CC-D4E66032DB27}" srcOrd="0" destOrd="0" presId="urn:microsoft.com/office/officeart/2018/2/layout/IconLabelList"/>
    <dgm:cxn modelId="{CFD33E11-D9C1-4D21-88D6-43F4F9AABC93}" srcId="{D7551722-7DA4-4EBC-815C-6BCE859DAA04}" destId="{99AD5FE8-602D-4C6A-8285-DAC3E77336EF}" srcOrd="2" destOrd="0" parTransId="{68591361-E352-488E-B110-F40D02CB495F}" sibTransId="{C74CB118-B7D4-4088-BDA2-F3438AF98916}"/>
    <dgm:cxn modelId="{D23E5717-574A-4632-96C5-DBBCAFD33BD9}" srcId="{D7551722-7DA4-4EBC-815C-6BCE859DAA04}" destId="{434E1C1B-5444-4A5C-BE12-7C5263858DDB}" srcOrd="0" destOrd="0" parTransId="{C62CC254-F332-46F5-81DC-DCC751FCDCEB}" sibTransId="{21382AFE-5363-47D3-BE16-6DF6A8504EF8}"/>
    <dgm:cxn modelId="{2442BE19-5D5E-4D1C-A1E2-DD8D0ABFCFFF}" type="presOf" srcId="{00DA1917-ACAA-428D-97C2-96756967FB6F}" destId="{93F992C4-09E5-461A-8B7F-55DC0C3D468F}" srcOrd="0" destOrd="0" presId="urn:microsoft.com/office/officeart/2018/2/layout/IconLabelList"/>
    <dgm:cxn modelId="{3307ED2A-E0D8-4BCA-A5BF-E827B55E1B1A}" srcId="{D7551722-7DA4-4EBC-815C-6BCE859DAA04}" destId="{5FE5F527-203A-453B-B79D-BF9ED38FCA7D}" srcOrd="4" destOrd="0" parTransId="{5046EA5F-52E8-4402-BFCB-430667B8A988}" sibTransId="{36283B0E-E5B5-47A4-BD79-EE9A8D439AA2}"/>
    <dgm:cxn modelId="{7EA11F41-45D2-47FF-B220-6D294B163C49}" type="presOf" srcId="{99AD5FE8-602D-4C6A-8285-DAC3E77336EF}" destId="{8CE1FF0A-BC34-492A-8CE5-0400FDBA3D95}" srcOrd="0" destOrd="0" presId="urn:microsoft.com/office/officeart/2018/2/layout/IconLabelList"/>
    <dgm:cxn modelId="{4B023997-C7D6-4CBC-AF3B-7E2039D38FEC}" type="presOf" srcId="{D7551722-7DA4-4EBC-815C-6BCE859DAA04}" destId="{B342DF88-4375-44BA-9AD3-44A05D9E4E5D}" srcOrd="0" destOrd="0" presId="urn:microsoft.com/office/officeart/2018/2/layout/IconLabelList"/>
    <dgm:cxn modelId="{63E28FB5-7147-4C80-9C53-275AE4D50549}" srcId="{D7551722-7DA4-4EBC-815C-6BCE859DAA04}" destId="{F251598C-A4D2-437A-BD6B-45CDC8867062}" srcOrd="1" destOrd="0" parTransId="{8A5214DA-FE37-4805-AD22-658B877A28FF}" sibTransId="{7A00167E-AEAC-4293-B759-B4FA84566303}"/>
    <dgm:cxn modelId="{BC0596BD-1400-4A7B-87C2-033FFDDBD50B}" srcId="{D7551722-7DA4-4EBC-815C-6BCE859DAA04}" destId="{00DA1917-ACAA-428D-97C2-96756967FB6F}" srcOrd="3" destOrd="0" parTransId="{A97DCDE3-50AF-4B7C-9E80-786D29C5C675}" sibTransId="{6FD6D11D-C38B-4C5D-9C2D-B366503BBCC9}"/>
    <dgm:cxn modelId="{E995FADB-17ED-45F6-8A98-21382F3E5336}" type="presOf" srcId="{F251598C-A4D2-437A-BD6B-45CDC8867062}" destId="{B12BDAB6-AAEE-4E93-A2EE-443F0C863FB8}" srcOrd="0" destOrd="0" presId="urn:microsoft.com/office/officeart/2018/2/layout/IconLabelList"/>
    <dgm:cxn modelId="{3A8867F7-8253-409A-BE1D-75BD8D1E9D38}" type="presOf" srcId="{434E1C1B-5444-4A5C-BE12-7C5263858DDB}" destId="{4631D6EF-EC43-4DAB-8DCA-69B5683EEF6A}" srcOrd="0" destOrd="0" presId="urn:microsoft.com/office/officeart/2018/2/layout/IconLabelList"/>
    <dgm:cxn modelId="{E498E69D-9C06-4BD1-BFAA-588D2FF2D31C}" type="presParOf" srcId="{B342DF88-4375-44BA-9AD3-44A05D9E4E5D}" destId="{981B814A-5286-453B-B44C-9EC5E3521478}" srcOrd="0" destOrd="0" presId="urn:microsoft.com/office/officeart/2018/2/layout/IconLabelList"/>
    <dgm:cxn modelId="{9FA9EF64-F2C2-44B7-8208-E1C0CC9639FE}" type="presParOf" srcId="{981B814A-5286-453B-B44C-9EC5E3521478}" destId="{4A9B7872-338D-4E53-AD3E-0CAF19CCCB75}" srcOrd="0" destOrd="0" presId="urn:microsoft.com/office/officeart/2018/2/layout/IconLabelList"/>
    <dgm:cxn modelId="{60A81587-F57E-4B2B-9CA9-2C8650393B89}" type="presParOf" srcId="{981B814A-5286-453B-B44C-9EC5E3521478}" destId="{E3A34526-3547-4FC4-82D3-7A38B62A10D4}" srcOrd="1" destOrd="0" presId="urn:microsoft.com/office/officeart/2018/2/layout/IconLabelList"/>
    <dgm:cxn modelId="{C3142BE2-5CEA-425D-AAB4-F769BEB34AC9}" type="presParOf" srcId="{981B814A-5286-453B-B44C-9EC5E3521478}" destId="{4631D6EF-EC43-4DAB-8DCA-69B5683EEF6A}" srcOrd="2" destOrd="0" presId="urn:microsoft.com/office/officeart/2018/2/layout/IconLabelList"/>
    <dgm:cxn modelId="{A46179FF-F17A-451B-AC2F-A74B76D87AFE}" type="presParOf" srcId="{B342DF88-4375-44BA-9AD3-44A05D9E4E5D}" destId="{898F4CD8-1B4B-4360-9701-FC56637BF61D}" srcOrd="1" destOrd="0" presId="urn:microsoft.com/office/officeart/2018/2/layout/IconLabelList"/>
    <dgm:cxn modelId="{75C0E10F-C35B-4D85-B679-E6239D09D258}" type="presParOf" srcId="{B342DF88-4375-44BA-9AD3-44A05D9E4E5D}" destId="{12B56C7D-CCDA-4663-890C-3DF873672A6B}" srcOrd="2" destOrd="0" presId="urn:microsoft.com/office/officeart/2018/2/layout/IconLabelList"/>
    <dgm:cxn modelId="{14DDB649-9A77-408E-A5E2-DFB18E4EB18E}" type="presParOf" srcId="{12B56C7D-CCDA-4663-890C-3DF873672A6B}" destId="{58B8F54E-0058-42F2-AB26-ADEC71DF36C5}" srcOrd="0" destOrd="0" presId="urn:microsoft.com/office/officeart/2018/2/layout/IconLabelList"/>
    <dgm:cxn modelId="{A985247A-1780-42E8-ABA1-0516B779588E}" type="presParOf" srcId="{12B56C7D-CCDA-4663-890C-3DF873672A6B}" destId="{BC23A105-4466-466B-9282-0C205DDA7107}" srcOrd="1" destOrd="0" presId="urn:microsoft.com/office/officeart/2018/2/layout/IconLabelList"/>
    <dgm:cxn modelId="{B39C3B1E-A3E6-4D41-9C79-FBBED3514321}" type="presParOf" srcId="{12B56C7D-CCDA-4663-890C-3DF873672A6B}" destId="{B12BDAB6-AAEE-4E93-A2EE-443F0C863FB8}" srcOrd="2" destOrd="0" presId="urn:microsoft.com/office/officeart/2018/2/layout/IconLabelList"/>
    <dgm:cxn modelId="{B8000CCD-231E-4209-860E-2268D9EF90BD}" type="presParOf" srcId="{B342DF88-4375-44BA-9AD3-44A05D9E4E5D}" destId="{F2A540EA-BD71-4166-BCCE-FF4057F25AA7}" srcOrd="3" destOrd="0" presId="urn:microsoft.com/office/officeart/2018/2/layout/IconLabelList"/>
    <dgm:cxn modelId="{BAF3A761-E105-4ABD-98AD-CBB22A5E2DBD}" type="presParOf" srcId="{B342DF88-4375-44BA-9AD3-44A05D9E4E5D}" destId="{585B37F4-9DCA-488F-89C3-4695F8D03274}" srcOrd="4" destOrd="0" presId="urn:microsoft.com/office/officeart/2018/2/layout/IconLabelList"/>
    <dgm:cxn modelId="{475BB209-3EEA-4D85-A289-72EB6EEB439E}" type="presParOf" srcId="{585B37F4-9DCA-488F-89C3-4695F8D03274}" destId="{81719CFA-4C46-44F2-9069-4868B6339DB2}" srcOrd="0" destOrd="0" presId="urn:microsoft.com/office/officeart/2018/2/layout/IconLabelList"/>
    <dgm:cxn modelId="{FDB54A49-CF61-4B29-93B2-E181F11D3619}" type="presParOf" srcId="{585B37F4-9DCA-488F-89C3-4695F8D03274}" destId="{7D31AF09-2298-48B7-B4AA-4062019882D7}" srcOrd="1" destOrd="0" presId="urn:microsoft.com/office/officeart/2018/2/layout/IconLabelList"/>
    <dgm:cxn modelId="{098420B7-86D3-49A2-B160-6CD01DC74C46}" type="presParOf" srcId="{585B37F4-9DCA-488F-89C3-4695F8D03274}" destId="{8CE1FF0A-BC34-492A-8CE5-0400FDBA3D95}" srcOrd="2" destOrd="0" presId="urn:microsoft.com/office/officeart/2018/2/layout/IconLabelList"/>
    <dgm:cxn modelId="{111E94FD-1157-4645-BC0C-C6192F8A45E0}" type="presParOf" srcId="{B342DF88-4375-44BA-9AD3-44A05D9E4E5D}" destId="{D0846621-C18E-4CA7-8F97-183F52530B0C}" srcOrd="5" destOrd="0" presId="urn:microsoft.com/office/officeart/2018/2/layout/IconLabelList"/>
    <dgm:cxn modelId="{DA58F603-5E58-478E-BF78-45462F2D5D1D}" type="presParOf" srcId="{B342DF88-4375-44BA-9AD3-44A05D9E4E5D}" destId="{7D4593C7-B33A-4548-A572-957A662FC719}" srcOrd="6" destOrd="0" presId="urn:microsoft.com/office/officeart/2018/2/layout/IconLabelList"/>
    <dgm:cxn modelId="{125C9EDF-A9AA-4281-8816-5B3878C9FD98}" type="presParOf" srcId="{7D4593C7-B33A-4548-A572-957A662FC719}" destId="{A2ECC66C-8D90-4F96-91C4-A185D5B55C88}" srcOrd="0" destOrd="0" presId="urn:microsoft.com/office/officeart/2018/2/layout/IconLabelList"/>
    <dgm:cxn modelId="{20185ADF-075D-4940-ABB0-637392F213F2}" type="presParOf" srcId="{7D4593C7-B33A-4548-A572-957A662FC719}" destId="{93ABE148-09F5-4787-A97B-ADAC326EB37B}" srcOrd="1" destOrd="0" presId="urn:microsoft.com/office/officeart/2018/2/layout/IconLabelList"/>
    <dgm:cxn modelId="{FED511F1-9497-4BB1-BF8A-827172440077}" type="presParOf" srcId="{7D4593C7-B33A-4548-A572-957A662FC719}" destId="{93F992C4-09E5-461A-8B7F-55DC0C3D468F}" srcOrd="2" destOrd="0" presId="urn:microsoft.com/office/officeart/2018/2/layout/IconLabelList"/>
    <dgm:cxn modelId="{E484C0D8-A10F-4F13-8467-6EECA01F3253}" type="presParOf" srcId="{B342DF88-4375-44BA-9AD3-44A05D9E4E5D}" destId="{6C4AA310-4161-4FBA-A3B4-07CF55125271}" srcOrd="7" destOrd="0" presId="urn:microsoft.com/office/officeart/2018/2/layout/IconLabelList"/>
    <dgm:cxn modelId="{18ECCE58-2AF8-4C7C-A715-F6284F2B210E}" type="presParOf" srcId="{B342DF88-4375-44BA-9AD3-44A05D9E4E5D}" destId="{C04EF832-A262-4BCB-BCBD-AC7FE62BD135}" srcOrd="8" destOrd="0" presId="urn:microsoft.com/office/officeart/2018/2/layout/IconLabelList"/>
    <dgm:cxn modelId="{E3D786B3-5582-4522-973A-C7162C58930C}" type="presParOf" srcId="{C04EF832-A262-4BCB-BCBD-AC7FE62BD135}" destId="{E0AE7B8E-34F6-4F42-8AAE-0D4F1309186B}" srcOrd="0" destOrd="0" presId="urn:microsoft.com/office/officeart/2018/2/layout/IconLabelList"/>
    <dgm:cxn modelId="{B9EF1CBA-4D82-493E-BCCE-8D5F7DB25676}" type="presParOf" srcId="{C04EF832-A262-4BCB-BCBD-AC7FE62BD135}" destId="{FAE51F43-60E9-4BFC-BD1D-77B01A02B081}" srcOrd="1" destOrd="0" presId="urn:microsoft.com/office/officeart/2018/2/layout/IconLabelList"/>
    <dgm:cxn modelId="{61433D66-ACCD-4E2A-A174-E81FD75B3671}" type="presParOf" srcId="{C04EF832-A262-4BCB-BCBD-AC7FE62BD135}" destId="{37441C3B-EBE8-4EAC-A5CC-D4E66032DB2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070ECA-BB1B-439C-A905-6F5F85CC4C1E}">
      <dsp:nvSpPr>
        <dsp:cNvPr id="0" name=""/>
        <dsp:cNvSpPr/>
      </dsp:nvSpPr>
      <dsp:spPr>
        <a:xfrm>
          <a:off x="0" y="1971"/>
          <a:ext cx="76722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C6D67A-F2DA-42F1-8494-3F88246307D6}">
      <dsp:nvSpPr>
        <dsp:cNvPr id="0" name=""/>
        <dsp:cNvSpPr/>
      </dsp:nvSpPr>
      <dsp:spPr>
        <a:xfrm>
          <a:off x="0" y="1971"/>
          <a:ext cx="7672265" cy="672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Opening Comments</a:t>
          </a:r>
        </a:p>
      </dsp:txBody>
      <dsp:txXfrm>
        <a:off x="0" y="1971"/>
        <a:ext cx="7672265" cy="672442"/>
      </dsp:txXfrm>
    </dsp:sp>
    <dsp:sp modelId="{CA7A54D5-240B-413E-8B4B-681E308B297F}">
      <dsp:nvSpPr>
        <dsp:cNvPr id="0" name=""/>
        <dsp:cNvSpPr/>
      </dsp:nvSpPr>
      <dsp:spPr>
        <a:xfrm>
          <a:off x="0" y="674414"/>
          <a:ext cx="76722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C3D30A-17C7-44D1-92B5-A5232D57D673}">
      <dsp:nvSpPr>
        <dsp:cNvPr id="0" name=""/>
        <dsp:cNvSpPr/>
      </dsp:nvSpPr>
      <dsp:spPr>
        <a:xfrm>
          <a:off x="0" y="674414"/>
          <a:ext cx="7672265" cy="672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2022: A Look Back</a:t>
          </a:r>
        </a:p>
      </dsp:txBody>
      <dsp:txXfrm>
        <a:off x="0" y="674414"/>
        <a:ext cx="7672265" cy="672442"/>
      </dsp:txXfrm>
    </dsp:sp>
    <dsp:sp modelId="{113B31AE-7C05-4A50-A67E-52D91CB06584}">
      <dsp:nvSpPr>
        <dsp:cNvPr id="0" name=""/>
        <dsp:cNvSpPr/>
      </dsp:nvSpPr>
      <dsp:spPr>
        <a:xfrm>
          <a:off x="0" y="1346857"/>
          <a:ext cx="76722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5EDE24-C6B5-40A0-816E-B4FF5398D83F}">
      <dsp:nvSpPr>
        <dsp:cNvPr id="0" name=""/>
        <dsp:cNvSpPr/>
      </dsp:nvSpPr>
      <dsp:spPr>
        <a:xfrm>
          <a:off x="0" y="1346857"/>
          <a:ext cx="7672265" cy="672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Nutrition &amp; Aging Resource Center</a:t>
          </a:r>
        </a:p>
      </dsp:txBody>
      <dsp:txXfrm>
        <a:off x="0" y="1346857"/>
        <a:ext cx="7672265" cy="672442"/>
      </dsp:txXfrm>
    </dsp:sp>
    <dsp:sp modelId="{8B0C8717-9647-477D-917B-F44AA4AB71FA}">
      <dsp:nvSpPr>
        <dsp:cNvPr id="0" name=""/>
        <dsp:cNvSpPr/>
      </dsp:nvSpPr>
      <dsp:spPr>
        <a:xfrm>
          <a:off x="0" y="2019300"/>
          <a:ext cx="76722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065B46-1EC4-447E-B757-7A8F81C27BB9}">
      <dsp:nvSpPr>
        <dsp:cNvPr id="0" name=""/>
        <dsp:cNvSpPr/>
      </dsp:nvSpPr>
      <dsp:spPr>
        <a:xfrm>
          <a:off x="0" y="2019300"/>
          <a:ext cx="7672265" cy="672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2023: Looking Forward</a:t>
          </a:r>
        </a:p>
      </dsp:txBody>
      <dsp:txXfrm>
        <a:off x="0" y="2019300"/>
        <a:ext cx="7672265" cy="672442"/>
      </dsp:txXfrm>
    </dsp:sp>
    <dsp:sp modelId="{75D36860-A6C1-4EC7-B3A7-C768691C8739}">
      <dsp:nvSpPr>
        <dsp:cNvPr id="0" name=""/>
        <dsp:cNvSpPr/>
      </dsp:nvSpPr>
      <dsp:spPr>
        <a:xfrm>
          <a:off x="0" y="2691742"/>
          <a:ext cx="76722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DE6D9A-70F3-4379-B73F-877691BF42FE}">
      <dsp:nvSpPr>
        <dsp:cNvPr id="0" name=""/>
        <dsp:cNvSpPr/>
      </dsp:nvSpPr>
      <dsp:spPr>
        <a:xfrm>
          <a:off x="0" y="2691742"/>
          <a:ext cx="7672265" cy="672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SNP Anniversary Celebration</a:t>
          </a:r>
        </a:p>
      </dsp:txBody>
      <dsp:txXfrm>
        <a:off x="0" y="2691742"/>
        <a:ext cx="7672265" cy="672442"/>
      </dsp:txXfrm>
    </dsp:sp>
    <dsp:sp modelId="{01CCAE2F-259A-460B-86A5-F3C5C91BE316}">
      <dsp:nvSpPr>
        <dsp:cNvPr id="0" name=""/>
        <dsp:cNvSpPr/>
      </dsp:nvSpPr>
      <dsp:spPr>
        <a:xfrm>
          <a:off x="0" y="3364185"/>
          <a:ext cx="76722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F7D599-D451-4C8C-88A2-2BD14E0D6BD0}">
      <dsp:nvSpPr>
        <dsp:cNvPr id="0" name=""/>
        <dsp:cNvSpPr/>
      </dsp:nvSpPr>
      <dsp:spPr>
        <a:xfrm>
          <a:off x="0" y="3364185"/>
          <a:ext cx="7672265" cy="672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Q&amp;A</a:t>
          </a:r>
        </a:p>
      </dsp:txBody>
      <dsp:txXfrm>
        <a:off x="0" y="3364185"/>
        <a:ext cx="7672265" cy="6724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9C1C29-4672-4D67-8D9D-2CB500709E55}">
      <dsp:nvSpPr>
        <dsp:cNvPr id="0" name=""/>
        <dsp:cNvSpPr/>
      </dsp:nvSpPr>
      <dsp:spPr>
        <a:xfrm>
          <a:off x="0" y="1943100"/>
          <a:ext cx="822960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F1D186-20B0-4B44-AC53-4ABA390782AF}">
      <dsp:nvSpPr>
        <dsp:cNvPr id="0" name=""/>
        <dsp:cNvSpPr/>
      </dsp:nvSpPr>
      <dsp:spPr>
        <a:xfrm rot="8100000">
          <a:off x="62398" y="447808"/>
          <a:ext cx="285787" cy="285787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3088EFB-A092-44F9-9CBD-5519B7ADF286}">
      <dsp:nvSpPr>
        <dsp:cNvPr id="0" name=""/>
        <dsp:cNvSpPr/>
      </dsp:nvSpPr>
      <dsp:spPr>
        <a:xfrm>
          <a:off x="94147" y="479557"/>
          <a:ext cx="222290" cy="22229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0AD4C3-BB80-4B82-974F-009E3B0A57D8}">
      <dsp:nvSpPr>
        <dsp:cNvPr id="0" name=""/>
        <dsp:cNvSpPr/>
      </dsp:nvSpPr>
      <dsp:spPr>
        <a:xfrm>
          <a:off x="407374" y="792784"/>
          <a:ext cx="3420178" cy="1150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OAA is first federal-level initiative aimed at providing comprehensive services for older adults</a:t>
          </a:r>
        </a:p>
      </dsp:txBody>
      <dsp:txXfrm>
        <a:off x="407374" y="792784"/>
        <a:ext cx="3420178" cy="1150315"/>
      </dsp:txXfrm>
    </dsp:sp>
    <dsp:sp modelId="{0F4A381A-FA74-4B9B-B549-FA35DFD0DEBC}">
      <dsp:nvSpPr>
        <dsp:cNvPr id="0" name=""/>
        <dsp:cNvSpPr/>
      </dsp:nvSpPr>
      <dsp:spPr>
        <a:xfrm>
          <a:off x="407374" y="388619"/>
          <a:ext cx="3420178" cy="404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1965</a:t>
          </a:r>
        </a:p>
      </dsp:txBody>
      <dsp:txXfrm>
        <a:off x="407374" y="388619"/>
        <a:ext cx="3420178" cy="404164"/>
      </dsp:txXfrm>
    </dsp:sp>
    <dsp:sp modelId="{FA236A2A-9C78-4B25-838B-CFEA9979BF41}">
      <dsp:nvSpPr>
        <dsp:cNvPr id="0" name=""/>
        <dsp:cNvSpPr/>
      </dsp:nvSpPr>
      <dsp:spPr>
        <a:xfrm>
          <a:off x="205292" y="792784"/>
          <a:ext cx="0" cy="1150315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BA06FF-E055-463E-99BB-8547637013DA}">
      <dsp:nvSpPr>
        <dsp:cNvPr id="0" name=""/>
        <dsp:cNvSpPr/>
      </dsp:nvSpPr>
      <dsp:spPr>
        <a:xfrm>
          <a:off x="168028" y="1906725"/>
          <a:ext cx="72749" cy="727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2DDFDF6-DF0E-44D4-B656-C84F3E33EB93}">
      <dsp:nvSpPr>
        <dsp:cNvPr id="0" name=""/>
        <dsp:cNvSpPr/>
      </dsp:nvSpPr>
      <dsp:spPr>
        <a:xfrm rot="18900000">
          <a:off x="2113640" y="3152603"/>
          <a:ext cx="285787" cy="285787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94C7608-E478-4304-BBE5-F0015E34CA84}">
      <dsp:nvSpPr>
        <dsp:cNvPr id="0" name=""/>
        <dsp:cNvSpPr/>
      </dsp:nvSpPr>
      <dsp:spPr>
        <a:xfrm>
          <a:off x="2145388" y="3184352"/>
          <a:ext cx="222290" cy="22229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BA5CF9-80BB-4D25-82AA-79C1A32C4567}">
      <dsp:nvSpPr>
        <dsp:cNvPr id="0" name=""/>
        <dsp:cNvSpPr/>
      </dsp:nvSpPr>
      <dsp:spPr>
        <a:xfrm>
          <a:off x="2458616" y="1943100"/>
          <a:ext cx="3420178" cy="1150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White House Conference on Food, Nutrition, &amp; Health + OAA amendments allow model demonstration projects</a:t>
          </a:r>
        </a:p>
      </dsp:txBody>
      <dsp:txXfrm>
        <a:off x="2458616" y="1943100"/>
        <a:ext cx="3420178" cy="1150315"/>
      </dsp:txXfrm>
    </dsp:sp>
    <dsp:sp modelId="{BA1AB8E2-9A2E-4C85-9C10-8F21E0D713FC}">
      <dsp:nvSpPr>
        <dsp:cNvPr id="0" name=""/>
        <dsp:cNvSpPr/>
      </dsp:nvSpPr>
      <dsp:spPr>
        <a:xfrm>
          <a:off x="2458616" y="3093415"/>
          <a:ext cx="3420178" cy="404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1969</a:t>
          </a:r>
        </a:p>
      </dsp:txBody>
      <dsp:txXfrm>
        <a:off x="2458616" y="3093415"/>
        <a:ext cx="3420178" cy="404164"/>
      </dsp:txXfrm>
    </dsp:sp>
    <dsp:sp modelId="{CC48438C-7C8B-4184-8B77-D760EC0F7645}">
      <dsp:nvSpPr>
        <dsp:cNvPr id="0" name=""/>
        <dsp:cNvSpPr/>
      </dsp:nvSpPr>
      <dsp:spPr>
        <a:xfrm>
          <a:off x="2256534" y="1943100"/>
          <a:ext cx="0" cy="1150315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B6476-28EE-4439-861F-29457E2B557F}">
      <dsp:nvSpPr>
        <dsp:cNvPr id="0" name=""/>
        <dsp:cNvSpPr/>
      </dsp:nvSpPr>
      <dsp:spPr>
        <a:xfrm>
          <a:off x="2219269" y="1906725"/>
          <a:ext cx="72749" cy="727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CE10BC6-9451-4AB7-9439-364D6E7C850B}">
      <dsp:nvSpPr>
        <dsp:cNvPr id="0" name=""/>
        <dsp:cNvSpPr/>
      </dsp:nvSpPr>
      <dsp:spPr>
        <a:xfrm rot="8100000">
          <a:off x="4164881" y="447808"/>
          <a:ext cx="285787" cy="285787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899CFB2-8EDA-4B43-896C-4ED15876B7E9}">
      <dsp:nvSpPr>
        <dsp:cNvPr id="0" name=""/>
        <dsp:cNvSpPr/>
      </dsp:nvSpPr>
      <dsp:spPr>
        <a:xfrm>
          <a:off x="4196630" y="479557"/>
          <a:ext cx="222290" cy="22229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8E9D5E-DC46-4FE5-9A7A-3B7573D27B45}">
      <dsp:nvSpPr>
        <dsp:cNvPr id="0" name=""/>
        <dsp:cNvSpPr/>
      </dsp:nvSpPr>
      <dsp:spPr>
        <a:xfrm>
          <a:off x="4509858" y="792784"/>
          <a:ext cx="3420178" cy="1150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Congress amends the OAA with Title VII authorizing “Nutrition Program for the Elderly”</a:t>
          </a:r>
        </a:p>
      </dsp:txBody>
      <dsp:txXfrm>
        <a:off x="4509858" y="792784"/>
        <a:ext cx="3420178" cy="1150315"/>
      </dsp:txXfrm>
    </dsp:sp>
    <dsp:sp modelId="{C86ADFE6-4F50-45B0-AA03-690E3808844F}">
      <dsp:nvSpPr>
        <dsp:cNvPr id="0" name=""/>
        <dsp:cNvSpPr/>
      </dsp:nvSpPr>
      <dsp:spPr>
        <a:xfrm>
          <a:off x="4509858" y="388619"/>
          <a:ext cx="3420178" cy="404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1972</a:t>
          </a:r>
        </a:p>
      </dsp:txBody>
      <dsp:txXfrm>
        <a:off x="4509858" y="388619"/>
        <a:ext cx="3420178" cy="404164"/>
      </dsp:txXfrm>
    </dsp:sp>
    <dsp:sp modelId="{00E370B9-3314-4441-B7C1-8512F71934FF}">
      <dsp:nvSpPr>
        <dsp:cNvPr id="0" name=""/>
        <dsp:cNvSpPr/>
      </dsp:nvSpPr>
      <dsp:spPr>
        <a:xfrm>
          <a:off x="4307775" y="792784"/>
          <a:ext cx="0" cy="1150315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5BC4EB-3BA0-4699-958F-CC77B3A760EF}">
      <dsp:nvSpPr>
        <dsp:cNvPr id="0" name=""/>
        <dsp:cNvSpPr/>
      </dsp:nvSpPr>
      <dsp:spPr>
        <a:xfrm>
          <a:off x="4270511" y="1906725"/>
          <a:ext cx="72749" cy="727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C36891-DD6D-4610-BB68-00A453B1C1EE}">
      <dsp:nvSpPr>
        <dsp:cNvPr id="0" name=""/>
        <dsp:cNvSpPr/>
      </dsp:nvSpPr>
      <dsp:spPr>
        <a:xfrm>
          <a:off x="4168" y="67914"/>
          <a:ext cx="3237230" cy="809307"/>
        </a:xfrm>
        <a:prstGeom prst="roundRect">
          <a:avLst>
            <a:gd name="adj" fmla="val 10000"/>
          </a:avLst>
        </a:prstGeom>
        <a:solidFill>
          <a:srgbClr val="0A4F90"/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chemeClr val="bg1"/>
              </a:solidFill>
            </a:rPr>
            <a:t>    Celebrate	</a:t>
          </a:r>
        </a:p>
      </dsp:txBody>
      <dsp:txXfrm>
        <a:off x="27872" y="91618"/>
        <a:ext cx="3189822" cy="761899"/>
      </dsp:txXfrm>
    </dsp:sp>
    <dsp:sp modelId="{B37CCFC2-4205-4B75-B221-ADE6DF7E797D}">
      <dsp:nvSpPr>
        <dsp:cNvPr id="0" name=""/>
        <dsp:cNvSpPr/>
      </dsp:nvSpPr>
      <dsp:spPr>
        <a:xfrm rot="5400000">
          <a:off x="1551969" y="948036"/>
          <a:ext cx="141628" cy="141628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203C35-82FD-4B0F-9493-60BFB7E20F8D}">
      <dsp:nvSpPr>
        <dsp:cNvPr id="0" name=""/>
        <dsp:cNvSpPr/>
      </dsp:nvSpPr>
      <dsp:spPr>
        <a:xfrm>
          <a:off x="4168" y="1160480"/>
          <a:ext cx="3237230" cy="809307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50</a:t>
          </a:r>
          <a:r>
            <a:rPr lang="en-US" sz="2000" kern="1200" baseline="30000" dirty="0"/>
            <a:t>th</a:t>
          </a:r>
          <a:r>
            <a:rPr lang="en-US" sz="2000" kern="1200" dirty="0"/>
            <a:t> SNP Celebration</a:t>
          </a:r>
        </a:p>
      </dsp:txBody>
      <dsp:txXfrm>
        <a:off x="27872" y="1184184"/>
        <a:ext cx="3189822" cy="761899"/>
      </dsp:txXfrm>
    </dsp:sp>
    <dsp:sp modelId="{112D5E21-EC1C-4CF4-BA7D-BA683C296C2B}">
      <dsp:nvSpPr>
        <dsp:cNvPr id="0" name=""/>
        <dsp:cNvSpPr/>
      </dsp:nvSpPr>
      <dsp:spPr>
        <a:xfrm rot="5400000">
          <a:off x="1551969" y="2040602"/>
          <a:ext cx="141628" cy="141628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77E404-1A70-4F4F-9039-BAAD9240BFEE}">
      <dsp:nvSpPr>
        <dsp:cNvPr id="0" name=""/>
        <dsp:cNvSpPr/>
      </dsp:nvSpPr>
      <dsp:spPr>
        <a:xfrm>
          <a:off x="4168" y="2253045"/>
          <a:ext cx="3237230" cy="809307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Social media presence</a:t>
          </a:r>
        </a:p>
      </dsp:txBody>
      <dsp:txXfrm>
        <a:off x="27872" y="2276749"/>
        <a:ext cx="3189822" cy="761899"/>
      </dsp:txXfrm>
    </dsp:sp>
    <dsp:sp modelId="{811F34D5-968B-450F-AA47-3EE69B0BD61B}">
      <dsp:nvSpPr>
        <dsp:cNvPr id="0" name=""/>
        <dsp:cNvSpPr/>
      </dsp:nvSpPr>
      <dsp:spPr>
        <a:xfrm rot="5400000">
          <a:off x="1551969" y="3133167"/>
          <a:ext cx="141628" cy="141628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F080C1-E756-4BA5-BDA2-821D99157B72}">
      <dsp:nvSpPr>
        <dsp:cNvPr id="0" name=""/>
        <dsp:cNvSpPr/>
      </dsp:nvSpPr>
      <dsp:spPr>
        <a:xfrm>
          <a:off x="4168" y="3345610"/>
          <a:ext cx="3237230" cy="809307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Senate Special Committee on Aging recognizes SNP</a:t>
          </a:r>
        </a:p>
      </dsp:txBody>
      <dsp:txXfrm>
        <a:off x="27872" y="3369314"/>
        <a:ext cx="3189822" cy="761899"/>
      </dsp:txXfrm>
    </dsp:sp>
    <dsp:sp modelId="{FB411560-5FA1-4753-A405-EDF0EAB08824}">
      <dsp:nvSpPr>
        <dsp:cNvPr id="0" name=""/>
        <dsp:cNvSpPr/>
      </dsp:nvSpPr>
      <dsp:spPr>
        <a:xfrm>
          <a:off x="7389222" y="67914"/>
          <a:ext cx="3237230" cy="809307"/>
        </a:xfrm>
        <a:prstGeom prst="roundRect">
          <a:avLst>
            <a:gd name="adj" fmla="val 10000"/>
          </a:avLst>
        </a:prstGeom>
        <a:solidFill>
          <a:srgbClr val="0A4F90"/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chemeClr val="bg1"/>
              </a:solidFill>
            </a:rPr>
            <a:t>      Educate	</a:t>
          </a:r>
        </a:p>
      </dsp:txBody>
      <dsp:txXfrm>
        <a:off x="7412926" y="91618"/>
        <a:ext cx="3189822" cy="761899"/>
      </dsp:txXfrm>
    </dsp:sp>
    <dsp:sp modelId="{9E900A4D-9E68-4BD7-994C-DCF4E96312AB}">
      <dsp:nvSpPr>
        <dsp:cNvPr id="0" name=""/>
        <dsp:cNvSpPr/>
      </dsp:nvSpPr>
      <dsp:spPr>
        <a:xfrm rot="5400000">
          <a:off x="8937023" y="948036"/>
          <a:ext cx="141628" cy="141628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58F6FD-BB57-4318-BD08-F883BEED3943}">
      <dsp:nvSpPr>
        <dsp:cNvPr id="0" name=""/>
        <dsp:cNvSpPr/>
      </dsp:nvSpPr>
      <dsp:spPr>
        <a:xfrm>
          <a:off x="7389222" y="1160480"/>
          <a:ext cx="3237230" cy="809307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Social Security Administration engagement</a:t>
          </a:r>
        </a:p>
      </dsp:txBody>
      <dsp:txXfrm>
        <a:off x="7412926" y="1184184"/>
        <a:ext cx="3189822" cy="761899"/>
      </dsp:txXfrm>
    </dsp:sp>
    <dsp:sp modelId="{74317FF0-9473-488B-A5C0-59283D3D0C76}">
      <dsp:nvSpPr>
        <dsp:cNvPr id="0" name=""/>
        <dsp:cNvSpPr/>
      </dsp:nvSpPr>
      <dsp:spPr>
        <a:xfrm rot="5400000">
          <a:off x="8937023" y="2040602"/>
          <a:ext cx="141628" cy="141628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0C417-28DC-4F36-8827-3D398D6DC468}">
      <dsp:nvSpPr>
        <dsp:cNvPr id="0" name=""/>
        <dsp:cNvSpPr/>
      </dsp:nvSpPr>
      <dsp:spPr>
        <a:xfrm>
          <a:off x="7389222" y="2253045"/>
          <a:ext cx="3237230" cy="809307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Webinar series</a:t>
          </a:r>
        </a:p>
      </dsp:txBody>
      <dsp:txXfrm>
        <a:off x="7412926" y="2276749"/>
        <a:ext cx="3189822" cy="761899"/>
      </dsp:txXfrm>
    </dsp:sp>
    <dsp:sp modelId="{62E63292-77C8-4286-ABDA-0CEB5D95F997}">
      <dsp:nvSpPr>
        <dsp:cNvPr id="0" name=""/>
        <dsp:cNvSpPr/>
      </dsp:nvSpPr>
      <dsp:spPr>
        <a:xfrm rot="5400000">
          <a:off x="8937024" y="3133165"/>
          <a:ext cx="141625" cy="141628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87ABE2-4664-408E-8177-48337191E6B7}">
      <dsp:nvSpPr>
        <dsp:cNvPr id="0" name=""/>
        <dsp:cNvSpPr/>
      </dsp:nvSpPr>
      <dsp:spPr>
        <a:xfrm>
          <a:off x="7389222" y="3345607"/>
          <a:ext cx="3237230" cy="809307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Network resources created/updated</a:t>
          </a:r>
        </a:p>
      </dsp:txBody>
      <dsp:txXfrm>
        <a:off x="7412926" y="3369311"/>
        <a:ext cx="3189822" cy="761899"/>
      </dsp:txXfrm>
    </dsp:sp>
    <dsp:sp modelId="{4EB74267-AF89-43AE-8E6C-2403160D3241}">
      <dsp:nvSpPr>
        <dsp:cNvPr id="0" name=""/>
        <dsp:cNvSpPr/>
      </dsp:nvSpPr>
      <dsp:spPr>
        <a:xfrm>
          <a:off x="3700276" y="67914"/>
          <a:ext cx="3237230" cy="809307"/>
        </a:xfrm>
        <a:prstGeom prst="roundRect">
          <a:avLst>
            <a:gd name="adj" fmla="val 10000"/>
          </a:avLst>
        </a:prstGeom>
        <a:solidFill>
          <a:srgbClr val="0A4F90"/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chemeClr val="bg1"/>
              </a:solidFill>
            </a:rPr>
            <a:t>Innovate</a:t>
          </a:r>
        </a:p>
      </dsp:txBody>
      <dsp:txXfrm>
        <a:off x="3723980" y="91618"/>
        <a:ext cx="3189822" cy="761899"/>
      </dsp:txXfrm>
    </dsp:sp>
    <dsp:sp modelId="{D2C1B3D7-F7AF-4003-92D1-9BEDF3942C72}">
      <dsp:nvSpPr>
        <dsp:cNvPr id="0" name=""/>
        <dsp:cNvSpPr/>
      </dsp:nvSpPr>
      <dsp:spPr>
        <a:xfrm rot="5344526">
          <a:off x="5261089" y="939346"/>
          <a:ext cx="132955" cy="141628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5FB5C9-2E3A-48E9-B46B-D0DEBBF2552A}">
      <dsp:nvSpPr>
        <dsp:cNvPr id="0" name=""/>
        <dsp:cNvSpPr/>
      </dsp:nvSpPr>
      <dsp:spPr>
        <a:xfrm>
          <a:off x="3717628" y="1143099"/>
          <a:ext cx="3237230" cy="809307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Restaurant partnership engagements</a:t>
          </a:r>
        </a:p>
      </dsp:txBody>
      <dsp:txXfrm>
        <a:off x="3741332" y="1166803"/>
        <a:ext cx="3189822" cy="761899"/>
      </dsp:txXfrm>
    </dsp:sp>
    <dsp:sp modelId="{8965173F-D175-4CAA-AEC7-8F3D3934B981}">
      <dsp:nvSpPr>
        <dsp:cNvPr id="0" name=""/>
        <dsp:cNvSpPr/>
      </dsp:nvSpPr>
      <dsp:spPr>
        <a:xfrm rot="5346062">
          <a:off x="5265428" y="2031911"/>
          <a:ext cx="159046" cy="141628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797873-97B6-478A-97D3-693DEEA146E1}">
      <dsp:nvSpPr>
        <dsp:cNvPr id="0" name=""/>
        <dsp:cNvSpPr/>
      </dsp:nvSpPr>
      <dsp:spPr>
        <a:xfrm>
          <a:off x="3735044" y="2253045"/>
          <a:ext cx="3237230" cy="809307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Nutrition research agenda</a:t>
          </a:r>
        </a:p>
      </dsp:txBody>
      <dsp:txXfrm>
        <a:off x="3758748" y="2276749"/>
        <a:ext cx="3189822" cy="761899"/>
      </dsp:txXfrm>
    </dsp:sp>
    <dsp:sp modelId="{B4B2130C-64BF-48EE-AF58-FB6191A3DF2F}">
      <dsp:nvSpPr>
        <dsp:cNvPr id="0" name=""/>
        <dsp:cNvSpPr/>
      </dsp:nvSpPr>
      <dsp:spPr>
        <a:xfrm rot="5456880">
          <a:off x="5277239" y="3129771"/>
          <a:ext cx="134874" cy="141628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79153-0371-4D81-8047-C0BDFBF6E831}">
      <dsp:nvSpPr>
        <dsp:cNvPr id="0" name=""/>
        <dsp:cNvSpPr/>
      </dsp:nvSpPr>
      <dsp:spPr>
        <a:xfrm>
          <a:off x="3717077" y="3338818"/>
          <a:ext cx="3237230" cy="809307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Innovation grants and grantee engagements</a:t>
          </a:r>
        </a:p>
      </dsp:txBody>
      <dsp:txXfrm>
        <a:off x="3740781" y="3362522"/>
        <a:ext cx="3189822" cy="7618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14D08-3A2F-4F70-AC95-338AB4159A19}">
      <dsp:nvSpPr>
        <dsp:cNvPr id="0" name=""/>
        <dsp:cNvSpPr/>
      </dsp:nvSpPr>
      <dsp:spPr>
        <a:xfrm>
          <a:off x="2823" y="125853"/>
          <a:ext cx="2753362" cy="576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Celebrate</a:t>
          </a:r>
        </a:p>
      </dsp:txBody>
      <dsp:txXfrm>
        <a:off x="2823" y="125853"/>
        <a:ext cx="2753362" cy="576000"/>
      </dsp:txXfrm>
    </dsp:sp>
    <dsp:sp modelId="{59DDA46C-677E-431B-9F3B-7518E3426B3B}">
      <dsp:nvSpPr>
        <dsp:cNvPr id="0" name=""/>
        <dsp:cNvSpPr/>
      </dsp:nvSpPr>
      <dsp:spPr>
        <a:xfrm>
          <a:off x="2823" y="701853"/>
          <a:ext cx="2753362" cy="1698468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Year 1 communication report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Inaugural INNU grantee conference</a:t>
          </a:r>
        </a:p>
      </dsp:txBody>
      <dsp:txXfrm>
        <a:off x="2823" y="701853"/>
        <a:ext cx="2753362" cy="1698468"/>
      </dsp:txXfrm>
    </dsp:sp>
    <dsp:sp modelId="{3905742F-EC1F-4A20-B2F6-6FC1F788D301}">
      <dsp:nvSpPr>
        <dsp:cNvPr id="0" name=""/>
        <dsp:cNvSpPr/>
      </dsp:nvSpPr>
      <dsp:spPr>
        <a:xfrm>
          <a:off x="3141656" y="125853"/>
          <a:ext cx="2753362" cy="576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Innovate</a:t>
          </a:r>
        </a:p>
      </dsp:txBody>
      <dsp:txXfrm>
        <a:off x="3141656" y="125853"/>
        <a:ext cx="2753362" cy="576000"/>
      </dsp:txXfrm>
    </dsp:sp>
    <dsp:sp modelId="{E75B484E-1868-40CD-A95C-9E5FC606F55A}">
      <dsp:nvSpPr>
        <dsp:cNvPr id="0" name=""/>
        <dsp:cNvSpPr/>
      </dsp:nvSpPr>
      <dsp:spPr>
        <a:xfrm>
          <a:off x="3141656" y="701853"/>
          <a:ext cx="2753362" cy="1698468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INNU grantee capstone reports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Website update</a:t>
          </a:r>
        </a:p>
      </dsp:txBody>
      <dsp:txXfrm>
        <a:off x="3141656" y="701853"/>
        <a:ext cx="2753362" cy="1698468"/>
      </dsp:txXfrm>
    </dsp:sp>
    <dsp:sp modelId="{3CD22A95-733D-4E7D-99CA-8C7499AB3293}">
      <dsp:nvSpPr>
        <dsp:cNvPr id="0" name=""/>
        <dsp:cNvSpPr/>
      </dsp:nvSpPr>
      <dsp:spPr>
        <a:xfrm>
          <a:off x="6280489" y="125853"/>
          <a:ext cx="2753362" cy="576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Educate</a:t>
          </a:r>
        </a:p>
      </dsp:txBody>
      <dsp:txXfrm>
        <a:off x="6280489" y="125853"/>
        <a:ext cx="2753362" cy="576000"/>
      </dsp:txXfrm>
    </dsp:sp>
    <dsp:sp modelId="{7594647A-C94F-49DB-8171-017AF5B43A34}">
      <dsp:nvSpPr>
        <dsp:cNvPr id="0" name=""/>
        <dsp:cNvSpPr/>
      </dsp:nvSpPr>
      <dsp:spPr>
        <a:xfrm>
          <a:off x="6280489" y="701853"/>
          <a:ext cx="2753362" cy="1698468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Ageism webinar series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Needs assessment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Updated TA resources</a:t>
          </a:r>
        </a:p>
      </dsp:txBody>
      <dsp:txXfrm>
        <a:off x="6280489" y="701853"/>
        <a:ext cx="2753362" cy="16984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7DD34-181E-4A9A-B83F-72E980091A43}">
      <dsp:nvSpPr>
        <dsp:cNvPr id="0" name=""/>
        <dsp:cNvSpPr/>
      </dsp:nvSpPr>
      <dsp:spPr>
        <a:xfrm>
          <a:off x="349073" y="394"/>
          <a:ext cx="2126884" cy="127613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 dirty="0"/>
            <a:t>Resource Center website work</a:t>
          </a:r>
        </a:p>
      </dsp:txBody>
      <dsp:txXfrm>
        <a:off x="349073" y="394"/>
        <a:ext cx="2126884" cy="1276130"/>
      </dsp:txXfrm>
    </dsp:sp>
    <dsp:sp modelId="{705592F9-3BD0-4D7D-AE79-F63B8BA5B3F6}">
      <dsp:nvSpPr>
        <dsp:cNvPr id="0" name=""/>
        <dsp:cNvSpPr/>
      </dsp:nvSpPr>
      <dsp:spPr>
        <a:xfrm>
          <a:off x="2688646" y="394"/>
          <a:ext cx="2126884" cy="127613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Power Up Congregate webinar</a:t>
          </a:r>
        </a:p>
      </dsp:txBody>
      <dsp:txXfrm>
        <a:off x="2688646" y="394"/>
        <a:ext cx="2126884" cy="1276130"/>
      </dsp:txXfrm>
    </dsp:sp>
    <dsp:sp modelId="{DCC21560-33E0-4B21-822A-F3172933763F}">
      <dsp:nvSpPr>
        <dsp:cNvPr id="0" name=""/>
        <dsp:cNvSpPr/>
      </dsp:nvSpPr>
      <dsp:spPr>
        <a:xfrm>
          <a:off x="5028220" y="394"/>
          <a:ext cx="2126884" cy="127613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Recipes for Success</a:t>
          </a:r>
        </a:p>
      </dsp:txBody>
      <dsp:txXfrm>
        <a:off x="5028220" y="394"/>
        <a:ext cx="2126884" cy="1276130"/>
      </dsp:txXfrm>
    </dsp:sp>
    <dsp:sp modelId="{6080C475-79D5-4C83-89D9-C11DEF1430A5}">
      <dsp:nvSpPr>
        <dsp:cNvPr id="0" name=""/>
        <dsp:cNvSpPr/>
      </dsp:nvSpPr>
      <dsp:spPr>
        <a:xfrm>
          <a:off x="7367793" y="394"/>
          <a:ext cx="2126884" cy="127613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SNP Solutions Forum</a:t>
          </a:r>
        </a:p>
      </dsp:txBody>
      <dsp:txXfrm>
        <a:off x="7367793" y="394"/>
        <a:ext cx="2126884" cy="1276130"/>
      </dsp:txXfrm>
    </dsp:sp>
    <dsp:sp modelId="{C151B232-CD49-42AE-90C1-9EA94627A511}">
      <dsp:nvSpPr>
        <dsp:cNvPr id="0" name=""/>
        <dsp:cNvSpPr/>
      </dsp:nvSpPr>
      <dsp:spPr>
        <a:xfrm>
          <a:off x="2688646" y="1489213"/>
          <a:ext cx="2126884" cy="127613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Research Agenda</a:t>
          </a:r>
        </a:p>
      </dsp:txBody>
      <dsp:txXfrm>
        <a:off x="2688646" y="1489213"/>
        <a:ext cx="2126884" cy="1276130"/>
      </dsp:txXfrm>
    </dsp:sp>
    <dsp:sp modelId="{62FF23FB-68FD-4CA8-B537-D2BB9ABD9C38}">
      <dsp:nvSpPr>
        <dsp:cNvPr id="0" name=""/>
        <dsp:cNvSpPr/>
      </dsp:nvSpPr>
      <dsp:spPr>
        <a:xfrm>
          <a:off x="5028220" y="1489213"/>
          <a:ext cx="2126884" cy="127613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SNP Celebration</a:t>
          </a:r>
        </a:p>
      </dsp:txBody>
      <dsp:txXfrm>
        <a:off x="5028220" y="1489213"/>
        <a:ext cx="2126884" cy="12761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B7872-338D-4E53-AD3E-0CAF19CCCB75}">
      <dsp:nvSpPr>
        <dsp:cNvPr id="0" name=""/>
        <dsp:cNvSpPr/>
      </dsp:nvSpPr>
      <dsp:spPr>
        <a:xfrm>
          <a:off x="471505" y="1163654"/>
          <a:ext cx="764121" cy="7641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31D6EF-EC43-4DAB-8DCA-69B5683EEF6A}">
      <dsp:nvSpPr>
        <dsp:cNvPr id="0" name=""/>
        <dsp:cNvSpPr/>
      </dsp:nvSpPr>
      <dsp:spPr>
        <a:xfrm>
          <a:off x="4542" y="2182506"/>
          <a:ext cx="1698046" cy="679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Bookmark acl.gov/</a:t>
          </a:r>
          <a:r>
            <a:rPr lang="en-US" sz="1200" kern="1200" dirty="0" err="1"/>
            <a:t>snp</a:t>
          </a:r>
          <a:r>
            <a:rPr lang="en-US" sz="1200" kern="1200" dirty="0"/>
            <a:t>/celebrate</a:t>
          </a:r>
        </a:p>
      </dsp:txBody>
      <dsp:txXfrm>
        <a:off x="4542" y="2182506"/>
        <a:ext cx="1698046" cy="679218"/>
      </dsp:txXfrm>
    </dsp:sp>
    <dsp:sp modelId="{58B8F54E-0058-42F2-AB26-ADEC71DF36C5}">
      <dsp:nvSpPr>
        <dsp:cNvPr id="0" name=""/>
        <dsp:cNvSpPr/>
      </dsp:nvSpPr>
      <dsp:spPr>
        <a:xfrm>
          <a:off x="2466710" y="1163654"/>
          <a:ext cx="764121" cy="7641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2BDAB6-AAEE-4E93-A2EE-443F0C863FB8}">
      <dsp:nvSpPr>
        <dsp:cNvPr id="0" name=""/>
        <dsp:cNvSpPr/>
      </dsp:nvSpPr>
      <dsp:spPr>
        <a:xfrm>
          <a:off x="2210585" y="2182506"/>
          <a:ext cx="1276370" cy="679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Register for our March 22 event</a:t>
          </a:r>
        </a:p>
      </dsp:txBody>
      <dsp:txXfrm>
        <a:off x="2210585" y="2182506"/>
        <a:ext cx="1276370" cy="679218"/>
      </dsp:txXfrm>
    </dsp:sp>
    <dsp:sp modelId="{81719CFA-4C46-44F2-9069-4868B6339DB2}">
      <dsp:nvSpPr>
        <dsp:cNvPr id="0" name=""/>
        <dsp:cNvSpPr/>
      </dsp:nvSpPr>
      <dsp:spPr>
        <a:xfrm>
          <a:off x="4461915" y="1163654"/>
          <a:ext cx="764121" cy="7641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E1FF0A-BC34-492A-8CE5-0400FDBA3D95}">
      <dsp:nvSpPr>
        <dsp:cNvPr id="0" name=""/>
        <dsp:cNvSpPr/>
      </dsp:nvSpPr>
      <dsp:spPr>
        <a:xfrm>
          <a:off x="3994953" y="2182506"/>
          <a:ext cx="1698046" cy="679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Celebrate in your community</a:t>
          </a:r>
        </a:p>
      </dsp:txBody>
      <dsp:txXfrm>
        <a:off x="3994953" y="2182506"/>
        <a:ext cx="1698046" cy="679218"/>
      </dsp:txXfrm>
    </dsp:sp>
    <dsp:sp modelId="{A2ECC66C-8D90-4F96-91C4-A185D5B55C88}">
      <dsp:nvSpPr>
        <dsp:cNvPr id="0" name=""/>
        <dsp:cNvSpPr/>
      </dsp:nvSpPr>
      <dsp:spPr>
        <a:xfrm>
          <a:off x="6457121" y="1163654"/>
          <a:ext cx="764121" cy="76412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F992C4-09E5-461A-8B7F-55DC0C3D468F}">
      <dsp:nvSpPr>
        <dsp:cNvPr id="0" name=""/>
        <dsp:cNvSpPr/>
      </dsp:nvSpPr>
      <dsp:spPr>
        <a:xfrm>
          <a:off x="5990158" y="2182506"/>
          <a:ext cx="1698046" cy="679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Use our tag #SeniorNutritionProgram</a:t>
          </a:r>
        </a:p>
      </dsp:txBody>
      <dsp:txXfrm>
        <a:off x="5990158" y="2182506"/>
        <a:ext cx="1698046" cy="679218"/>
      </dsp:txXfrm>
    </dsp:sp>
    <dsp:sp modelId="{E0AE7B8E-34F6-4F42-8AAE-0D4F1309186B}">
      <dsp:nvSpPr>
        <dsp:cNvPr id="0" name=""/>
        <dsp:cNvSpPr/>
      </dsp:nvSpPr>
      <dsp:spPr>
        <a:xfrm>
          <a:off x="8452326" y="1163654"/>
          <a:ext cx="764121" cy="76412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441C3B-EBE8-4EAC-A5CC-D4E66032DB27}">
      <dsp:nvSpPr>
        <dsp:cNvPr id="0" name=""/>
        <dsp:cNvSpPr/>
      </dsp:nvSpPr>
      <dsp:spPr>
        <a:xfrm>
          <a:off x="7985363" y="2182506"/>
          <a:ext cx="1698046" cy="679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Follow @ACLgov and @AgingNutrition</a:t>
          </a:r>
        </a:p>
      </dsp:txBody>
      <dsp:txXfrm>
        <a:off x="7985363" y="2182506"/>
        <a:ext cx="1698046" cy="679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D4532-06E6-41D1-9B01-A9BBCBF84EA4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4DB3F-86A9-4140-B705-098B66A032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9BBB8-96FF-41D5-9A60-2959036AE265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78678-88A4-4BE9-BB45-C5BDA72D90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78678-88A4-4BE9-BB45-C5BDA72D90F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270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78678-88A4-4BE9-BB45-C5BDA72D90F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076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78678-88A4-4BE9-BB45-C5BDA72D90F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012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78678-88A4-4BE9-BB45-C5BDA72D90F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577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78678-88A4-4BE9-BB45-C5BDA72D90F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148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78678-88A4-4BE9-BB45-C5BDA72D90F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78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78678-88A4-4BE9-BB45-C5BDA72D90F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994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2022: A Look Back:</a:t>
            </a:r>
          </a:p>
          <a:p>
            <a:endParaRPr lang="en-US" dirty="0"/>
          </a:p>
          <a:p>
            <a:r>
              <a:rPr lang="en-US" dirty="0"/>
              <a:t>Celebrate: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50</a:t>
            </a:r>
            <a:r>
              <a:rPr lang="en-US" baseline="30000" dirty="0"/>
              <a:t>th</a:t>
            </a:r>
            <a:r>
              <a:rPr lang="en-US" dirty="0"/>
              <a:t> SNP Celebration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Social media presence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Senate Special Committee on Aging recognizes SNP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Innovate: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Restaurant partnership engagements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Nutrition research agenda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Innovation grants and grantee engagements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Educate: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Social Security Administration engagement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Webinar series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Network resources created/updated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78678-88A4-4BE9-BB45-C5BDA72D90F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40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Resource Center Looks Back:</a:t>
            </a:r>
          </a:p>
          <a:p>
            <a:endParaRPr lang="en-US" dirty="0"/>
          </a:p>
          <a:p>
            <a:r>
              <a:rPr lang="en-US" dirty="0"/>
              <a:t>Celebrate: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Year 1 communication report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Inaugural INNU grantee conference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Innovate: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INNU grantee capstone reports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Website update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Educate: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Ageism webinar series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Need assessment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Updated TA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78678-88A4-4BE9-BB45-C5BDA72D90F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53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Erin to add comments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D5A0E-0149-43F9-BB5C-3DF7EE9F170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891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78678-88A4-4BE9-BB45-C5BDA72D90F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505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78678-88A4-4BE9-BB45-C5BDA72D90F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47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78678-88A4-4BE9-BB45-C5BDA72D90F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239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88"/>
          <a:stretch/>
        </p:blipFill>
        <p:spPr>
          <a:xfrm>
            <a:off x="0" y="1"/>
            <a:ext cx="12192000" cy="5257800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101600" y="152400"/>
            <a:ext cx="10261600" cy="685800"/>
          </a:xfrm>
        </p:spPr>
        <p:txBody>
          <a:bodyPr>
            <a:normAutofit/>
          </a:bodyPr>
          <a:lstStyle>
            <a:lvl1pPr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Presentation/Conference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1600" y="762000"/>
            <a:ext cx="7823200" cy="533400"/>
          </a:xfrm>
        </p:spPr>
        <p:txBody>
          <a:bodyPr>
            <a:normAutofit/>
          </a:bodyPr>
          <a:lstStyle>
            <a:lvl1pPr marL="0" indent="0" algn="l">
              <a:buNone/>
              <a:defRPr sz="2800" i="1" baseline="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Optional subtitle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4165600" y="2743200"/>
            <a:ext cx="8026400" cy="533400"/>
          </a:xfrm>
        </p:spPr>
        <p:txBody>
          <a:bodyPr/>
          <a:lstStyle>
            <a:lvl1pPr>
              <a:buNone/>
              <a:defRPr b="1">
                <a:solidFill>
                  <a:srgbClr val="0A4F90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Specific Title/Session Name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4165600" y="3352800"/>
            <a:ext cx="8026400" cy="533400"/>
          </a:xfrm>
        </p:spPr>
        <p:txBody>
          <a:bodyPr>
            <a:normAutofit/>
          </a:bodyPr>
          <a:lstStyle>
            <a:lvl1pPr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Speaker name, credentials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4165600" y="3886200"/>
            <a:ext cx="8026400" cy="533400"/>
          </a:xfrm>
        </p:spPr>
        <p:txBody>
          <a:bodyPr>
            <a:normAutofit/>
          </a:bodyPr>
          <a:lstStyle>
            <a:lvl1pPr>
              <a:buNone/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Location or speaker organization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165600" y="4648200"/>
            <a:ext cx="5283200" cy="457200"/>
          </a:xfrm>
        </p:spPr>
        <p:txBody>
          <a:bodyPr>
            <a:noAutofit/>
          </a:bodyPr>
          <a:lstStyle>
            <a:lvl1pPr>
              <a:buNone/>
              <a:defRPr sz="2000" i="0"/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101600" y="6172200"/>
            <a:ext cx="7924800" cy="304800"/>
          </a:xfrm>
        </p:spPr>
        <p:txBody>
          <a:bodyPr>
            <a:noAutofit/>
          </a:bodyPr>
          <a:lstStyle>
            <a:lvl1pPr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600"/>
              <a:t>Optional tagline, disclaimer, contributors, etc.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1C245E-AFFF-406F-9573-2C5C7E1471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5818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711200" y="1981200"/>
            <a:ext cx="109728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Presentation/Conference 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711200" y="2743200"/>
            <a:ext cx="10972800" cy="609600"/>
          </a:xfrm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Subtitle or session name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711200" y="3352800"/>
            <a:ext cx="10972800" cy="609600"/>
          </a:xfrm>
        </p:spPr>
        <p:txBody>
          <a:bodyPr/>
          <a:lstStyle>
            <a:lvl1pPr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Speaker name, credentials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711200" y="3962400"/>
            <a:ext cx="10972800" cy="609600"/>
          </a:xfrm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Location or speaker organization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930400" y="4800600"/>
            <a:ext cx="8534400" cy="457200"/>
          </a:xfrm>
        </p:spPr>
        <p:txBody>
          <a:bodyPr>
            <a:noAutofit/>
          </a:bodyPr>
          <a:lstStyle>
            <a:lvl1pPr algn="ctr">
              <a:buNone/>
              <a:defRPr sz="2000" i="0"/>
            </a:lvl1pPr>
          </a:lstStyle>
          <a:p>
            <a:pPr lvl="0"/>
            <a:r>
              <a:rPr lang="en-US"/>
              <a:t>Date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967395-972D-4D45-A72D-BCAB9768EB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10"/>
          <a:stretch/>
        </p:blipFill>
        <p:spPr>
          <a:xfrm>
            <a:off x="0" y="5410200"/>
            <a:ext cx="12192000" cy="144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Add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3886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5pPr marL="2057400" indent="-228600">
              <a:buFont typeface="Wingdings" panose="05000000000000000000" pitchFamily="2" charset="2"/>
              <a:buChar char="Ø"/>
              <a:defRPr/>
            </a:lvl5pPr>
          </a:lstStyle>
          <a:p>
            <a:pPr lvl="0"/>
            <a:r>
              <a:rPr lang="en-US"/>
              <a:t>Add slide content</a:t>
            </a:r>
          </a:p>
          <a:p>
            <a:pPr lvl="1"/>
            <a:r>
              <a:rPr lang="en-US"/>
              <a:t>Add second level</a:t>
            </a:r>
          </a:p>
          <a:p>
            <a:pPr lvl="2"/>
            <a:r>
              <a:rPr lang="en-US"/>
              <a:t>Add third level</a:t>
            </a:r>
          </a:p>
          <a:p>
            <a:pPr lvl="3"/>
            <a:r>
              <a:rPr lang="en-US"/>
              <a:t>Add fourth level</a:t>
            </a:r>
          </a:p>
          <a:p>
            <a:pPr lvl="4"/>
            <a:r>
              <a:rPr lang="en-US"/>
              <a:t>Add 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8999-D008-419E-9628-EE1C64F81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9023670-3EF3-4700-B3B4-23872450B8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31"/>
          <a:stretch/>
        </p:blipFill>
        <p:spPr>
          <a:xfrm>
            <a:off x="0" y="5334000"/>
            <a:ext cx="12192000" cy="1524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28939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subtext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29126"/>
            <a:ext cx="10363200" cy="1057275"/>
          </a:xfrm>
        </p:spPr>
        <p:txBody>
          <a:bodyPr anchor="t">
            <a:noAutofit/>
          </a:bodyPr>
          <a:lstStyle>
            <a:lvl1pPr algn="l">
              <a:defRPr sz="3200" b="0" cap="all"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8999-D008-419E-9628-EE1C64F81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lumns (no subhea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CCD8635-0F26-43B0-9588-EBE6E3DED5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31"/>
          <a:stretch/>
        </p:blipFill>
        <p:spPr>
          <a:xfrm>
            <a:off x="0" y="5334000"/>
            <a:ext cx="12192000" cy="15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Add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038600"/>
          </a:xfrm>
        </p:spPr>
        <p:txBody>
          <a:bodyPr/>
          <a:lstStyle>
            <a:lvl1pPr marL="228600" indent="-22860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2057400" indent="-228600">
              <a:buFont typeface="Wingdings" panose="05000000000000000000" pitchFamily="2" charset="2"/>
              <a:buChar char="Ø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Add column 1 content</a:t>
            </a:r>
          </a:p>
          <a:p>
            <a:pPr lvl="1"/>
            <a:r>
              <a:rPr lang="en-US"/>
              <a:t>Add second level</a:t>
            </a:r>
          </a:p>
          <a:p>
            <a:pPr lvl="2"/>
            <a:r>
              <a:rPr lang="en-US"/>
              <a:t>Add third level</a:t>
            </a:r>
          </a:p>
          <a:p>
            <a:pPr lvl="3"/>
            <a:r>
              <a:rPr lang="en-US"/>
              <a:t>Add fourth level</a:t>
            </a:r>
          </a:p>
          <a:p>
            <a:pPr lvl="4"/>
            <a:r>
              <a:rPr lang="en-US"/>
              <a:t>Add 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600201"/>
            <a:ext cx="5384800" cy="4038600"/>
          </a:xfrm>
        </p:spPr>
        <p:txBody>
          <a:bodyPr/>
          <a:lstStyle>
            <a:lvl1pPr marL="228600" indent="-22860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2057400" indent="-228600">
              <a:buFont typeface="Wingdings" panose="05000000000000000000" pitchFamily="2" charset="2"/>
              <a:buChar char="Ø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Add column 2 content</a:t>
            </a:r>
          </a:p>
          <a:p>
            <a:pPr lvl="1"/>
            <a:r>
              <a:rPr lang="en-US"/>
              <a:t>Add second level</a:t>
            </a:r>
          </a:p>
          <a:p>
            <a:pPr lvl="2"/>
            <a:r>
              <a:rPr lang="en-US"/>
              <a:t>Add third level</a:t>
            </a:r>
          </a:p>
          <a:p>
            <a:pPr lvl="3"/>
            <a:r>
              <a:rPr lang="en-US"/>
              <a:t>Add fourth level</a:t>
            </a:r>
          </a:p>
          <a:p>
            <a:pPr lvl="4"/>
            <a:r>
              <a:rPr lang="en-US"/>
              <a:t>Add 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8999-D008-419E-9628-EE1C64F81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lumns (w/ subhea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E9C1B7-8390-4282-8E18-4439B1DCEB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31"/>
          <a:stretch/>
        </p:blipFill>
        <p:spPr>
          <a:xfrm>
            <a:off x="0" y="5334000"/>
            <a:ext cx="12192000" cy="15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Add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Column 1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6"/>
            <a:ext cx="5386917" cy="3540125"/>
          </a:xfrm>
        </p:spPr>
        <p:txBody>
          <a:bodyPr/>
          <a:lstStyle>
            <a:lvl1pPr marL="228600" indent="-22860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2057400" indent="-228600">
              <a:buFont typeface="Wingdings" panose="05000000000000000000" pitchFamily="2" charset="2"/>
              <a:buChar char="Ø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Add column 1 content</a:t>
            </a:r>
          </a:p>
          <a:p>
            <a:pPr lvl="1"/>
            <a:r>
              <a:rPr lang="en-US"/>
              <a:t>Add second level</a:t>
            </a:r>
          </a:p>
          <a:p>
            <a:pPr lvl="2"/>
            <a:r>
              <a:rPr lang="en-US"/>
              <a:t>Add third level</a:t>
            </a:r>
          </a:p>
          <a:p>
            <a:pPr lvl="3"/>
            <a:r>
              <a:rPr lang="en-US"/>
              <a:t>Add fourth level</a:t>
            </a:r>
          </a:p>
          <a:p>
            <a:pPr lvl="4"/>
            <a:r>
              <a:rPr lang="en-US"/>
              <a:t>Add 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Column 2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68" y="2174876"/>
            <a:ext cx="5389033" cy="3540125"/>
          </a:xfrm>
        </p:spPr>
        <p:txBody>
          <a:bodyPr/>
          <a:lstStyle>
            <a:lvl1pPr marL="228600" indent="-22860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2057400" indent="-228600">
              <a:buFont typeface="Wingdings" panose="05000000000000000000" pitchFamily="2" charset="2"/>
              <a:buChar char="Ø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Add column 2 content</a:t>
            </a:r>
          </a:p>
          <a:p>
            <a:pPr lvl="1"/>
            <a:r>
              <a:rPr lang="en-US"/>
              <a:t>Add second level</a:t>
            </a:r>
          </a:p>
          <a:p>
            <a:pPr lvl="2"/>
            <a:r>
              <a:rPr lang="en-US"/>
              <a:t>Add third level</a:t>
            </a:r>
          </a:p>
          <a:p>
            <a:pPr lvl="3"/>
            <a:r>
              <a:rPr lang="en-US"/>
              <a:t>Add fourth level</a:t>
            </a:r>
          </a:p>
          <a:p>
            <a:pPr lvl="4"/>
            <a:r>
              <a:rPr lang="en-US"/>
              <a:t>Add 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8999-D008-419E-9628-EE1C64F81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98CE108-2AF3-48C1-B3EC-2163A9C324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31"/>
          <a:stretch/>
        </p:blipFill>
        <p:spPr>
          <a:xfrm>
            <a:off x="0" y="5334000"/>
            <a:ext cx="12192000" cy="15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Add slide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8999-D008-419E-9628-EE1C64F81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3E8618A-F67A-4ADA-9D37-61F6445697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31"/>
          <a:stretch/>
        </p:blipFill>
        <p:spPr>
          <a:xfrm>
            <a:off x="0" y="5334000"/>
            <a:ext cx="12192000" cy="15240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389717" y="612775"/>
            <a:ext cx="7315200" cy="3657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Insert a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343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4953000"/>
            <a:ext cx="7315200" cy="5334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Add subtext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8999-D008-419E-9628-EE1C64F81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31618"/>
            <a:ext cx="12191999" cy="706581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981200"/>
            <a:ext cx="10972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closing slide title</a:t>
            </a:r>
          </a:p>
        </p:txBody>
      </p:sp>
      <p:pic>
        <p:nvPicPr>
          <p:cNvPr id="3" name="Picture 2" descr="Administration for Community Living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044" y="5760433"/>
            <a:ext cx="2341841" cy="961042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</p:spPr>
        <p:txBody>
          <a:bodyPr/>
          <a:lstStyle/>
          <a:p>
            <a:fld id="{7AA28999-D008-419E-9628-EE1C64F81F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40D2DF-0F19-43F0-B9BB-01E7C665E3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84400" y="3610958"/>
            <a:ext cx="78232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800" i="0" baseline="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Add contact information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7AA28999-D008-419E-9628-EE1C64F81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7" r:id="rId8"/>
    <p:sldLayoutId id="2147483655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Tx/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A4F90"/>
        </a:buClr>
        <a:buSzPct val="10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Kathryn.tucker@acl.hhs.gov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E6FC5-2979-4A7E-B48C-8735875A3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88630"/>
            <a:ext cx="10972800" cy="762000"/>
          </a:xfrm>
        </p:spPr>
        <p:txBody>
          <a:bodyPr/>
          <a:lstStyle/>
          <a:p>
            <a:r>
              <a:rPr lang="en-US" dirty="0"/>
              <a:t>Celebrating the Senior Nutrition Program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F654DB-D8C7-4009-B82D-FF7F0B4A5C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" y="3491681"/>
            <a:ext cx="10972800" cy="609600"/>
          </a:xfrm>
        </p:spPr>
        <p:txBody>
          <a:bodyPr/>
          <a:lstStyle/>
          <a:p>
            <a:r>
              <a:rPr lang="en-US" dirty="0"/>
              <a:t>Looking Back and Counting Down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AA1817-971B-4335-B523-45E9CF4289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28800" y="4183384"/>
            <a:ext cx="8534400" cy="815456"/>
          </a:xfrm>
        </p:spPr>
        <p:txBody>
          <a:bodyPr/>
          <a:lstStyle/>
          <a:p>
            <a:pPr marL="0" indent="0"/>
            <a:r>
              <a:rPr lang="en-US" dirty="0"/>
              <a:t>Hosted by the Office of Nutrition and Health Promotion Programs</a:t>
            </a:r>
          </a:p>
          <a:p>
            <a:pPr marL="0" indent="0"/>
            <a:r>
              <a:rPr lang="en-US" dirty="0"/>
              <a:t>January 25, 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D36A1C-8DD3-4CE9-9006-0B7709D42764}"/>
              </a:ext>
            </a:extLst>
          </p:cNvPr>
          <p:cNvSpPr txBox="1"/>
          <p:nvPr/>
        </p:nvSpPr>
        <p:spPr>
          <a:xfrm>
            <a:off x="317680" y="6004063"/>
            <a:ext cx="67313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select the 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CC Live Transcription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button in the toolbar at the bottom of the screen to enable closed captioning.  </a:t>
            </a:r>
            <a:endParaRPr lang="en-US" dirty="0"/>
          </a:p>
        </p:txBody>
      </p:sp>
      <p:pic>
        <p:nvPicPr>
          <p:cNvPr id="10" name="Picture 9" descr="Administration for Community Living (ACL) logo">
            <a:extLst>
              <a:ext uri="{FF2B5EF4-FFF2-40B4-BE49-F238E27FC236}">
                <a16:creationId xmlns:a16="http://schemas.microsoft.com/office/drawing/2014/main" id="{23ABCB5A-699F-26B1-040F-7594C591EA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337" y="302139"/>
            <a:ext cx="2029102" cy="83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47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D3D92-FBBB-4B7B-982A-ADB522620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 Engagements and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DF64-5625-444D-AE5A-F58ECDAF2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6121758" cy="3886200"/>
          </a:xfrm>
        </p:spPr>
        <p:txBody>
          <a:bodyPr>
            <a:normAutofit/>
          </a:bodyPr>
          <a:lstStyle/>
          <a:p>
            <a:r>
              <a:rPr lang="en-US" dirty="0"/>
              <a:t>Federal engagement </a:t>
            </a:r>
          </a:p>
          <a:p>
            <a:pPr lvl="1"/>
            <a:r>
              <a:rPr lang="en-US" dirty="0"/>
              <a:t>Food and Drug Administration</a:t>
            </a:r>
          </a:p>
          <a:p>
            <a:pPr lvl="1"/>
            <a:r>
              <a:rPr lang="en-US" dirty="0"/>
              <a:t>Social Security Administration</a:t>
            </a:r>
          </a:p>
          <a:p>
            <a:pPr lvl="1"/>
            <a:r>
              <a:rPr lang="en-US" dirty="0"/>
              <a:t>Dietary Guidelines for Americans</a:t>
            </a:r>
          </a:p>
          <a:p>
            <a:r>
              <a:rPr lang="en-US" dirty="0"/>
              <a:t>Internal partner engagement</a:t>
            </a:r>
          </a:p>
          <a:p>
            <a:r>
              <a:rPr lang="en-US" dirty="0"/>
              <a:t>Community Preventive Services Task Force</a:t>
            </a:r>
          </a:p>
        </p:txBody>
      </p:sp>
      <p:pic>
        <p:nvPicPr>
          <p:cNvPr id="6" name="Picture 5" descr="Community Preventive Services Task Force graphic that says, &quot;Meal services improve food nutrition and security among older adults living independently.&quot;">
            <a:extLst>
              <a:ext uri="{FF2B5EF4-FFF2-40B4-BE49-F238E27FC236}">
                <a16:creationId xmlns:a16="http://schemas.microsoft.com/office/drawing/2014/main" id="{FD8A6EB2-E3BE-DE27-AA86-BD61096E0E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245" y="1862997"/>
            <a:ext cx="3132006" cy="31320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D0FC6B-E95D-4EBA-8004-91074E15E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8999-D008-419E-9628-EE1C64F81F4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29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CE5B-C860-4799-9A7D-2EBDE0AC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9231"/>
            <a:ext cx="10972800" cy="1143000"/>
          </a:xfrm>
        </p:spPr>
        <p:txBody>
          <a:bodyPr/>
          <a:lstStyle/>
          <a:p>
            <a:r>
              <a:rPr lang="en-US" dirty="0"/>
              <a:t>Looking Forward</a:t>
            </a:r>
          </a:p>
        </p:txBody>
      </p:sp>
      <p:graphicFrame>
        <p:nvGraphicFramePr>
          <p:cNvPr id="5" name="Content Placeholder 4" descr="Resource Center website work, Power Up Congregate webinar, Recipes for Success, SNP Solutions Forum, Research Agenda, and SNP Celebration. ">
            <a:extLst>
              <a:ext uri="{FF2B5EF4-FFF2-40B4-BE49-F238E27FC236}">
                <a16:creationId xmlns:a16="http://schemas.microsoft.com/office/drawing/2014/main" id="{756C356E-9B4A-4AB6-8F03-F70A12F343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7292493"/>
              </p:ext>
            </p:extLst>
          </p:nvPr>
        </p:nvGraphicFramePr>
        <p:xfrm>
          <a:off x="1174124" y="1750453"/>
          <a:ext cx="9843752" cy="2765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E192C-61F9-4A05-BA7E-E9EA8BD85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8999-D008-419E-9628-EE1C64F81F4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43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60E70-3593-43C6-8521-A09B55812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54" y="489295"/>
            <a:ext cx="10942027" cy="1143000"/>
          </a:xfrm>
        </p:spPr>
        <p:txBody>
          <a:bodyPr>
            <a:normAutofit fontScale="90000"/>
          </a:bodyPr>
          <a:lstStyle/>
          <a:p>
            <a:br>
              <a:rPr lang="en-US" sz="4900" dirty="0"/>
            </a:br>
            <a:r>
              <a:rPr lang="en-US" sz="4900" dirty="0"/>
              <a:t>Senior Nutrition Program Anniversary </a:t>
            </a:r>
            <a:br>
              <a:rPr lang="en-US" dirty="0"/>
            </a:br>
            <a:endParaRPr lang="en-US" dirty="0"/>
          </a:p>
        </p:txBody>
      </p:sp>
      <p:sp>
        <p:nvSpPr>
          <p:cNvPr id="5" name="Scroll: Horizontal 4" descr="Let's celebrate! March 2023. ">
            <a:extLst>
              <a:ext uri="{FF2B5EF4-FFF2-40B4-BE49-F238E27FC236}">
                <a16:creationId xmlns:a16="http://schemas.microsoft.com/office/drawing/2014/main" id="{5EB5E222-8A96-E689-F4B2-C49E95801646}"/>
              </a:ext>
            </a:extLst>
          </p:cNvPr>
          <p:cNvSpPr/>
          <p:nvPr/>
        </p:nvSpPr>
        <p:spPr>
          <a:xfrm>
            <a:off x="2414056" y="2065351"/>
            <a:ext cx="7362422" cy="2429375"/>
          </a:xfrm>
          <a:prstGeom prst="horizontalScroll">
            <a:avLst>
              <a:gd name="adj" fmla="val 7376"/>
            </a:avLst>
          </a:prstGeom>
          <a:solidFill>
            <a:srgbClr val="0A4F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Let’s celebrate!</a:t>
            </a:r>
          </a:p>
          <a:p>
            <a:pPr algn="ctr"/>
            <a:r>
              <a:rPr lang="en-US" sz="4000" b="1" dirty="0"/>
              <a:t>March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C2C0B-390E-4539-8D8F-A3BE3A4F0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8999-D008-419E-9628-EE1C64F81F4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223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48ED4-7D04-4054-91E9-D221F7C6E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1649"/>
            <a:ext cx="109728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23497-7FA4-4E29-8A87-CA35FE672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6527" y="1485900"/>
            <a:ext cx="10083312" cy="388620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What food was introduced in 1972?</a:t>
            </a:r>
            <a:br>
              <a:rPr lang="en-US" sz="4000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a. Hostess Pudding Pie</a:t>
            </a:r>
          </a:p>
          <a:p>
            <a:pPr marL="0" indent="0">
              <a:buNone/>
            </a:pPr>
            <a:r>
              <a:rPr lang="en-US" dirty="0"/>
              <a:t>b. McDonald’s Egg McMuffin</a:t>
            </a:r>
          </a:p>
          <a:p>
            <a:pPr marL="0" indent="0">
              <a:buNone/>
            </a:pPr>
            <a:r>
              <a:rPr lang="en-US" dirty="0"/>
              <a:t>c. Chips Ahoy</a:t>
            </a:r>
          </a:p>
          <a:p>
            <a:pPr marL="0" indent="0">
              <a:buNone/>
            </a:pPr>
            <a:r>
              <a:rPr lang="en-US" dirty="0"/>
              <a:t>d. Big Mac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BFB93-44E0-40A5-AE81-CDD108A28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8999-D008-419E-9628-EE1C64F81F4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85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1D7A4-936D-4324-97EE-F5E7F2D87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2023 Theme and Logos</a:t>
            </a:r>
          </a:p>
        </p:txBody>
      </p:sp>
      <p:pic>
        <p:nvPicPr>
          <p:cNvPr id="3" name="Picture 2" descr="Celebrate the Senior Nutrition Program, 2023, Cooking Up Community logo">
            <a:extLst>
              <a:ext uri="{FF2B5EF4-FFF2-40B4-BE49-F238E27FC236}">
                <a16:creationId xmlns:a16="http://schemas.microsoft.com/office/drawing/2014/main" id="{716F7E83-C046-47C7-A979-502877C4E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074" y="2081204"/>
            <a:ext cx="4645112" cy="2867353"/>
          </a:xfrm>
          <a:prstGeom prst="rect">
            <a:avLst/>
          </a:prstGeom>
        </p:spPr>
      </p:pic>
      <p:pic>
        <p:nvPicPr>
          <p:cNvPr id="6" name="Picture 5" descr="Celebrate the Senior Nutrition Program logo">
            <a:extLst>
              <a:ext uri="{FF2B5EF4-FFF2-40B4-BE49-F238E27FC236}">
                <a16:creationId xmlns:a16="http://schemas.microsoft.com/office/drawing/2014/main" id="{51622014-4249-2C53-F5EF-5371F69611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017" y="1825806"/>
            <a:ext cx="3209544" cy="184099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BE5F-0DDD-4E73-BDBC-DEB504708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8999-D008-419E-9628-EE1C64F81F4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70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7B018-523E-4466-9A9B-FCA2CE5EB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SNP Celebration Materials</a:t>
            </a:r>
          </a:p>
        </p:txBody>
      </p:sp>
      <p:pic>
        <p:nvPicPr>
          <p:cNvPr id="1026" name="90BBA664-EFBC-4434-9043-2CBCE37A2DBF" descr="Celebrate the Senior Nutrition Program, 2023, Cooking Up Community logo. ACL logo. acl.gov/snp/celebrate.">
            <a:extLst>
              <a:ext uri="{FF2B5EF4-FFF2-40B4-BE49-F238E27FC236}">
                <a16:creationId xmlns:a16="http://schemas.microsoft.com/office/drawing/2014/main" id="{72D1E5FE-83F3-A982-75FB-698A17146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8727" y="1600201"/>
            <a:ext cx="3580962" cy="358096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A38780B-258D-4E30-AFFB-9F50183A19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038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Logos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Event information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Buttons/banners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Quotes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Coming soon: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Social media tools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Sample article/news release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Idea and tip sheets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2F6A55-E988-4241-93B9-4F3A52E49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A28999-D008-419E-9628-EE1C64F81F4C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323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7B018-523E-4466-9A9B-FCA2CE5EB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525" y="1196921"/>
            <a:ext cx="3434255" cy="1143000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dirty="0"/>
              <a:t>Celebration Page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4AF3547-3644-332F-33B4-D1C105094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01020" y="2022340"/>
            <a:ext cx="1554480" cy="230777"/>
          </a:xfrm>
          <a:prstGeom prst="rightArrow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creenshot of the Celebrate the Senior Nutrition Program, 2023, Cooking Up Community webpage. Shows sections such as Theme and Materials. ">
            <a:extLst>
              <a:ext uri="{FF2B5EF4-FFF2-40B4-BE49-F238E27FC236}">
                <a16:creationId xmlns:a16="http://schemas.microsoft.com/office/drawing/2014/main" id="{00AAFA78-2522-5EAB-1053-51D036F01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255" y="487472"/>
            <a:ext cx="8202109" cy="46520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96CD548-0DBC-B463-1B94-95ECB66A56C6}"/>
              </a:ext>
            </a:extLst>
          </p:cNvPr>
          <p:cNvSpPr txBox="1"/>
          <p:nvPr/>
        </p:nvSpPr>
        <p:spPr>
          <a:xfrm>
            <a:off x="6828801" y="4877950"/>
            <a:ext cx="4852329" cy="523220"/>
          </a:xfrm>
          <a:prstGeom prst="rect">
            <a:avLst/>
          </a:prstGeom>
          <a:solidFill>
            <a:srgbClr val="0A4F9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acl.gov/</a:t>
            </a:r>
            <a:r>
              <a:rPr lang="en-US" sz="2800" b="1" dirty="0" err="1">
                <a:solidFill>
                  <a:schemeClr val="bg1"/>
                </a:solidFill>
              </a:rPr>
              <a:t>snp</a:t>
            </a:r>
            <a:r>
              <a:rPr lang="en-US" sz="2800" b="1" dirty="0">
                <a:solidFill>
                  <a:schemeClr val="bg1"/>
                </a:solidFill>
              </a:rPr>
              <a:t>/celebrate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2F6A55-E988-4241-93B9-4F3A52E49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A28999-D008-419E-9628-EE1C64F81F4C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968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A87F2-D3D3-4FD6-834A-EAC67EB92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893" y="662303"/>
            <a:ext cx="8606852" cy="792162"/>
          </a:xfrm>
        </p:spPr>
        <p:txBody>
          <a:bodyPr>
            <a:normAutofit/>
          </a:bodyPr>
          <a:lstStyle/>
          <a:p>
            <a:r>
              <a:rPr lang="en-US" dirty="0"/>
              <a:t>March Celebration Event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4ABF250-A105-8B38-DEED-959838DB1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8966" y="1472713"/>
            <a:ext cx="3543299" cy="354329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C6A883-5023-7273-D486-8B2A91EBF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144" y="2520715"/>
            <a:ext cx="5029201" cy="14472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Wednesday, March 22</a:t>
            </a:r>
          </a:p>
          <a:p>
            <a:pPr marL="0" indent="0">
              <a:buNone/>
            </a:pPr>
            <a:r>
              <a:rPr lang="en-US" sz="3600" b="1" dirty="0"/>
              <a:t>2:00-3:00 PM 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74E73-A55A-443C-9E68-092B4E08D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8999-D008-419E-9628-EE1C64F81F4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068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9D8BD-0315-43AD-897A-B77A45EB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14753"/>
            <a:ext cx="8229600" cy="1143000"/>
          </a:xfrm>
        </p:spPr>
        <p:txBody>
          <a:bodyPr/>
          <a:lstStyle/>
          <a:p>
            <a:r>
              <a:rPr lang="en-US" dirty="0"/>
              <a:t>What are you planning?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C06DF-2779-44F3-AAC0-01D164D93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290" y="1559174"/>
            <a:ext cx="10970952" cy="4457247"/>
          </a:xfrm>
        </p:spPr>
        <p:txBody>
          <a:bodyPr>
            <a:normAutofit/>
          </a:bodyPr>
          <a:lstStyle/>
          <a:p>
            <a:pPr marL="1028700" lvl="1" indent="-514350">
              <a:buFont typeface="+mj-lt"/>
              <a:buAutoNum type="alphaLcParenR"/>
            </a:pPr>
            <a:r>
              <a:rPr lang="en-US" sz="3200" dirty="0"/>
              <a:t>Cake and ice cream</a:t>
            </a:r>
          </a:p>
          <a:p>
            <a:pPr marL="1028700" lvl="1" indent="-514350">
              <a:buFont typeface="+mj-lt"/>
              <a:buAutoNum type="alphaLcParenR"/>
            </a:pPr>
            <a:r>
              <a:rPr lang="en-US" sz="3200" dirty="0"/>
              <a:t>Guest speaker</a:t>
            </a:r>
          </a:p>
          <a:p>
            <a:pPr marL="1028700" lvl="1" indent="-514350">
              <a:buFont typeface="+mj-lt"/>
              <a:buAutoNum type="alphaLcParenR"/>
            </a:pPr>
            <a:r>
              <a:rPr lang="en-US" sz="3200" dirty="0"/>
              <a:t>Virtual party</a:t>
            </a:r>
          </a:p>
          <a:p>
            <a:pPr marL="1028700" lvl="1" indent="-514350">
              <a:buFont typeface="+mj-lt"/>
              <a:buAutoNum type="alphaLcParenR"/>
            </a:pPr>
            <a:r>
              <a:rPr lang="en-US" sz="3200" dirty="0"/>
              <a:t>Social media</a:t>
            </a:r>
          </a:p>
          <a:p>
            <a:pPr marL="1028700" lvl="1" indent="-514350">
              <a:buFont typeface="+mj-lt"/>
              <a:buAutoNum type="alphaLcParenR"/>
            </a:pPr>
            <a:r>
              <a:rPr lang="en-US" sz="3200" dirty="0"/>
              <a:t>Proclamation</a:t>
            </a:r>
          </a:p>
          <a:p>
            <a:pPr marL="1028700" lvl="1" indent="-514350">
              <a:buFont typeface="+mj-lt"/>
              <a:buAutoNum type="alphaLcParenR"/>
            </a:pPr>
            <a:r>
              <a:rPr lang="en-US" sz="3200" dirty="0"/>
              <a:t>Something else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5D0F14-3E48-41CD-AA50-355B7EF32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8999-D008-419E-9628-EE1C64F81F4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261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BC2E0-7252-4ADB-A00F-96E2B53E2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199" y="746040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Next Steps</a:t>
            </a:r>
          </a:p>
        </p:txBody>
      </p:sp>
      <p:graphicFrame>
        <p:nvGraphicFramePr>
          <p:cNvPr id="5" name="Diagram 4" descr="Bookmark acl.gov/snp/celebrate, Register for our March 22 event, Celebrate in your community, Use our tag #SeniorNutritionProgram, Follow @ACLgov and @AgingNutrition.">
            <a:extLst>
              <a:ext uri="{FF2B5EF4-FFF2-40B4-BE49-F238E27FC236}">
                <a16:creationId xmlns:a16="http://schemas.microsoft.com/office/drawing/2014/main" id="{307E5F02-18F4-5D11-D718-E7EAE01FF9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5204631"/>
              </p:ext>
            </p:extLst>
          </p:nvPr>
        </p:nvGraphicFramePr>
        <p:xfrm>
          <a:off x="1252023" y="1797269"/>
          <a:ext cx="9687953" cy="4025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A92F9-26F7-47E9-9631-009F0159F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29200" y="6356351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A28999-D008-419E-9628-EE1C64F81F4C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832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5FBAD-79C3-4638-8943-5F6E18133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5" name="Diagram 4" descr="Opening Comments.&#10;2022: A Look Back.&#10;Nutrition &amp; Aging Resource Center.&#10;2023: Looking Forward.&#10;SNP Anniversary Celebration.&#10;Q&amp;A.">
            <a:extLst>
              <a:ext uri="{FF2B5EF4-FFF2-40B4-BE49-F238E27FC236}">
                <a16:creationId xmlns:a16="http://schemas.microsoft.com/office/drawing/2014/main" id="{F1C8F04B-BCF8-D614-C37F-36EC010C14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6871346"/>
              </p:ext>
            </p:extLst>
          </p:nvPr>
        </p:nvGraphicFramePr>
        <p:xfrm>
          <a:off x="2259867" y="1494694"/>
          <a:ext cx="7672265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1CDD7-F071-49D2-BF04-654929A7F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A28999-D008-419E-9628-EE1C64F81F4C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34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A87F2-D3D3-4FD6-834A-EAC67EB92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743497"/>
            <a:ext cx="8229600" cy="1143000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102A4C-4D7C-FF26-0A9F-532ECAFDE0DC}"/>
              </a:ext>
            </a:extLst>
          </p:cNvPr>
          <p:cNvSpPr txBox="1"/>
          <p:nvPr/>
        </p:nvSpPr>
        <p:spPr>
          <a:xfrm>
            <a:off x="1299779" y="2644408"/>
            <a:ext cx="3373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Have a question now?</a:t>
            </a:r>
          </a:p>
          <a:p>
            <a:r>
              <a:rPr lang="en-US" sz="2000" dirty="0"/>
              <a:t>Type it in the Q&amp;A section.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D5F0D4-FB6E-2433-5396-4DC39B9A9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3399380" y="2180347"/>
            <a:ext cx="5393239" cy="28664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9E1EAAA-4C5C-2FF0-98E6-2BE1692BE73A}"/>
              </a:ext>
            </a:extLst>
          </p:cNvPr>
          <p:cNvSpPr txBox="1"/>
          <p:nvPr/>
        </p:nvSpPr>
        <p:spPr>
          <a:xfrm>
            <a:off x="7194331" y="4110206"/>
            <a:ext cx="4204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Think of something later?</a:t>
            </a:r>
          </a:p>
          <a:p>
            <a:r>
              <a:rPr lang="en-US" sz="2000" dirty="0"/>
              <a:t>Email </a:t>
            </a:r>
            <a:r>
              <a:rPr lang="en-US" sz="2000" dirty="0">
                <a:hlinkClick r:id="rId3"/>
              </a:rPr>
              <a:t>Kathryn.Tucker@acl.hhs.gov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74E73-A55A-443C-9E68-092B4E08D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8999-D008-419E-9628-EE1C64F81F4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302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50096-658D-4ACF-931F-F49BF2D4E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537" y="429736"/>
            <a:ext cx="8229600" cy="600297"/>
          </a:xfrm>
        </p:spPr>
        <p:txBody>
          <a:bodyPr>
            <a:noAutofit/>
          </a:bodyPr>
          <a:lstStyle/>
          <a:p>
            <a:r>
              <a:rPr lang="en-US" dirty="0"/>
              <a:t>Today’s Speakers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E3E468-D3A6-43A1-840C-2321787AA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"/>
          <a:stretch/>
        </p:blipFill>
        <p:spPr>
          <a:xfrm>
            <a:off x="1809164" y="1484771"/>
            <a:ext cx="1917262" cy="2651760"/>
          </a:xfrm>
          <a:prstGeom prst="rect">
            <a:avLst/>
          </a:prstGeom>
          <a:ln w="1270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B2ABEDD-59A1-49F6-A2C1-798C63BEEC48}"/>
              </a:ext>
            </a:extLst>
          </p:cNvPr>
          <p:cNvSpPr txBox="1"/>
          <p:nvPr/>
        </p:nvSpPr>
        <p:spPr>
          <a:xfrm>
            <a:off x="1806249" y="4240250"/>
            <a:ext cx="192309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Keri Lipperini, MPA</a:t>
            </a:r>
          </a:p>
          <a:p>
            <a:pPr algn="ctr"/>
            <a:r>
              <a:rPr lang="en-US" sz="1600" dirty="0"/>
              <a:t>Director</a:t>
            </a:r>
          </a:p>
          <a:p>
            <a:pPr algn="ctr"/>
            <a:r>
              <a:rPr lang="en-US" sz="1600" dirty="0"/>
              <a:t>ONHPP, ACL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284DF8-5C4E-4AAE-B5F1-3BD45B7A3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810" r="9683"/>
          <a:stretch/>
        </p:blipFill>
        <p:spPr>
          <a:xfrm>
            <a:off x="5136707" y="1459617"/>
            <a:ext cx="1917262" cy="26517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F1913C-F352-4CEB-960B-030C832D66B8}"/>
              </a:ext>
            </a:extLst>
          </p:cNvPr>
          <p:cNvSpPr txBox="1"/>
          <p:nvPr/>
        </p:nvSpPr>
        <p:spPr>
          <a:xfrm>
            <a:off x="4445217" y="4234764"/>
            <a:ext cx="3300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Erin Hoisington, RDN, LD</a:t>
            </a:r>
          </a:p>
          <a:p>
            <a:pPr algn="ctr"/>
            <a:r>
              <a:rPr lang="en-US" sz="1600" dirty="0"/>
              <a:t>Content Director</a:t>
            </a:r>
          </a:p>
          <a:p>
            <a:pPr algn="ctr"/>
            <a:r>
              <a:rPr lang="en-US" sz="1600" dirty="0"/>
              <a:t>Nutrition &amp; Aging Resource Center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847F9B-4FEC-4E30-B176-93CD8DF3C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7" r="4357"/>
          <a:stretch/>
        </p:blipFill>
        <p:spPr>
          <a:xfrm>
            <a:off x="8464254" y="1459617"/>
            <a:ext cx="1902733" cy="26517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6BFE14-9537-40E3-A266-449587EC33D0}"/>
              </a:ext>
            </a:extLst>
          </p:cNvPr>
          <p:cNvSpPr txBox="1"/>
          <p:nvPr/>
        </p:nvSpPr>
        <p:spPr>
          <a:xfrm>
            <a:off x="7952902" y="4240250"/>
            <a:ext cx="292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Kathryn Tucker, MS, RDN, LD</a:t>
            </a:r>
          </a:p>
          <a:p>
            <a:pPr algn="ctr"/>
            <a:r>
              <a:rPr lang="en-US" sz="1600" dirty="0"/>
              <a:t>Senior Nutrition Consultant</a:t>
            </a:r>
          </a:p>
          <a:p>
            <a:pPr algn="ctr"/>
            <a:r>
              <a:rPr lang="en-US" sz="1600" dirty="0"/>
              <a:t>ONHPP, ACL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911123-01F8-48D1-9E8A-3732F615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8999-D008-419E-9628-EE1C64F81F4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040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4FA06-E14B-4530-B238-1F946C20C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0447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History and a Look Back at 2022</a:t>
            </a:r>
          </a:p>
        </p:txBody>
      </p:sp>
      <p:pic>
        <p:nvPicPr>
          <p:cNvPr id="5" name="Picture 4" descr="50 Years. Senior Nutrition Program. Celebrate, Innovate, Educate.">
            <a:extLst>
              <a:ext uri="{FF2B5EF4-FFF2-40B4-BE49-F238E27FC236}">
                <a16:creationId xmlns:a16="http://schemas.microsoft.com/office/drawing/2014/main" id="{1A6CE5C4-750C-903C-40B0-3B43BF6D89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071" y="1847116"/>
            <a:ext cx="3667858" cy="274205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2BCBD0-2A9D-4EE3-ADEB-7AC38BB5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A28999-D008-419E-9628-EE1C64F81F4C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88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60497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The Older Americans Act (OAA)</a:t>
            </a:r>
          </a:p>
        </p:txBody>
      </p:sp>
      <p:graphicFrame>
        <p:nvGraphicFramePr>
          <p:cNvPr id="6" name="Content Placeholder 2" descr="1965: The OAA was the first federal-level initiative aimed at providing comprehensive services for older adults.&#10;1969: White House Conference on Food, Nutrition, and Health and the OAA amendments allowed model demonstration projects.&#10;1972: Congress amends the OAA with Title VII authorizing &quot;Nutrition Program for the Elderly&quot;. ">
            <a:extLst>
              <a:ext uri="{FF2B5EF4-FFF2-40B4-BE49-F238E27FC236}">
                <a16:creationId xmlns:a16="http://schemas.microsoft.com/office/drawing/2014/main" id="{1EEFAFAF-0A7E-BA5D-6B4B-1A296CB563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980773"/>
              </p:ext>
            </p:extLst>
          </p:nvPr>
        </p:nvGraphicFramePr>
        <p:xfrm>
          <a:off x="1981200" y="1600201"/>
          <a:ext cx="8229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29200" y="6356351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A28999-D008-419E-9628-EE1C64F81F4C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390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8B69D-552D-4EB4-B3DE-A3A9CD30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6848"/>
            <a:ext cx="10972800" cy="798163"/>
          </a:xfrm>
        </p:spPr>
        <p:txBody>
          <a:bodyPr/>
          <a:lstStyle/>
          <a:p>
            <a:r>
              <a:rPr lang="en-US" dirty="0"/>
              <a:t>2022: A Look Back</a:t>
            </a:r>
          </a:p>
        </p:txBody>
      </p:sp>
      <p:graphicFrame>
        <p:nvGraphicFramePr>
          <p:cNvPr id="5" name="Content Placeholder 4" descr="See slide notes for full description of slide. ">
            <a:extLst>
              <a:ext uri="{FF2B5EF4-FFF2-40B4-BE49-F238E27FC236}">
                <a16:creationId xmlns:a16="http://schemas.microsoft.com/office/drawing/2014/main" id="{439A4450-DFFA-4A0C-B11D-086B0E8330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6969061"/>
              </p:ext>
            </p:extLst>
          </p:nvPr>
        </p:nvGraphicFramePr>
        <p:xfrm>
          <a:off x="782773" y="1150289"/>
          <a:ext cx="10626453" cy="4222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B6EC82-5982-4841-8E02-3C38C6695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8999-D008-419E-9628-EE1C64F81F4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32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7B62F-D03F-47EE-B5C4-B763BCBDA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99134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The Resource Center Looks Back</a:t>
            </a:r>
          </a:p>
        </p:txBody>
      </p:sp>
      <p:graphicFrame>
        <p:nvGraphicFramePr>
          <p:cNvPr id="5" name="Content Placeholder 4" descr="See slide notes for full description of slide. ">
            <a:extLst>
              <a:ext uri="{FF2B5EF4-FFF2-40B4-BE49-F238E27FC236}">
                <a16:creationId xmlns:a16="http://schemas.microsoft.com/office/drawing/2014/main" id="{63D6AFC8-7080-4EBE-BFE0-2BAA795A0A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4881022"/>
              </p:ext>
            </p:extLst>
          </p:nvPr>
        </p:nvGraphicFramePr>
        <p:xfrm>
          <a:off x="1506829" y="1771075"/>
          <a:ext cx="9036676" cy="252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ABE313-59A8-449B-8B9A-ED151AFCB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8999-D008-419E-9628-EE1C64F81F4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28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254A959-7B4C-4AFE-B57A-92C8F6027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96" y="1699833"/>
            <a:ext cx="4530436" cy="2138187"/>
          </a:xfrm>
        </p:spPr>
        <p:txBody>
          <a:bodyPr>
            <a:normAutofit/>
          </a:bodyPr>
          <a:lstStyle/>
          <a:p>
            <a:r>
              <a:rPr lang="en-US" dirty="0"/>
              <a:t>Webpage Redesign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FBBD65-4809-4C4E-9BE5-EB8E5F227C92}"/>
              </a:ext>
            </a:extLst>
          </p:cNvPr>
          <p:cNvSpPr txBox="1"/>
          <p:nvPr/>
        </p:nvSpPr>
        <p:spPr>
          <a:xfrm>
            <a:off x="0" y="1438223"/>
            <a:ext cx="48523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acl.gov/senior-nutrition</a:t>
            </a:r>
          </a:p>
        </p:txBody>
      </p:sp>
      <p:pic>
        <p:nvPicPr>
          <p:cNvPr id="4" name="Picture 3" descr="Screenshot of the Nutrition and Aging Resource Center webpage. Shows different sections such as Browse Resources, Data &amp; Evaluation, Innovative Models, and Instructional Campus.">
            <a:extLst>
              <a:ext uri="{FF2B5EF4-FFF2-40B4-BE49-F238E27FC236}">
                <a16:creationId xmlns:a16="http://schemas.microsoft.com/office/drawing/2014/main" id="{D4A66BB8-5A9B-DBAA-70EF-A5A4C64B8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651" y="219778"/>
            <a:ext cx="6799377" cy="51708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733C2F-8841-4C02-A481-6DD75869E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7AA28999-D008-419E-9628-EE1C64F81F4C}" type="slidenum">
              <a:rPr lang="en-US" sz="1050">
                <a:solidFill>
                  <a:prstClr val="white">
                    <a:lumMod val="85000"/>
                  </a:prstClr>
                </a:solidFill>
                <a:latin typeface="Arial" panose="020B0604020202020204"/>
              </a:rPr>
              <a:pPr defTabSz="685800">
                <a:defRPr/>
              </a:pPr>
              <a:t>8</a:t>
            </a:fld>
            <a:endParaRPr lang="en-US" sz="1050" dirty="0">
              <a:solidFill>
                <a:prstClr val="white">
                  <a:lumMod val="85000"/>
                </a:prst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16995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F45C2-6583-47B7-9A03-83377BD2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34" y="949553"/>
            <a:ext cx="4298731" cy="2321418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Browsing the New Resources Section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DC1FE94E-FE2C-86CE-009E-BB9621F19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42000" y="2747554"/>
            <a:ext cx="1877749" cy="230777"/>
          </a:xfrm>
          <a:prstGeom prst="rightArrow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creenshot of the Browse Nutrition &amp; Aging Resources webpage. Shows different sections such as Business Management, Health &amp; Well-being, Nutrition Counseling, and more.">
            <a:extLst>
              <a:ext uri="{FF2B5EF4-FFF2-40B4-BE49-F238E27FC236}">
                <a16:creationId xmlns:a16="http://schemas.microsoft.com/office/drawing/2014/main" id="{4208FC3F-A3D0-9BF4-F696-AF462CD47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647" y="274638"/>
            <a:ext cx="5336739" cy="507709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E9BFE3-44D8-4847-9526-5E8E8D39C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73600" y="6392927"/>
            <a:ext cx="2844800" cy="365125"/>
          </a:xfrm>
        </p:spPr>
        <p:txBody>
          <a:bodyPr/>
          <a:lstStyle/>
          <a:p>
            <a:fld id="{7AA28999-D008-419E-9628-EE1C64F81F4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98220"/>
      </p:ext>
    </p:extLst>
  </p:cSld>
  <p:clrMapOvr>
    <a:masterClrMapping/>
  </p:clrMapOvr>
</p:sld>
</file>

<file path=ppt/theme/theme1.xml><?xml version="1.0" encoding="utf-8"?>
<a:theme xmlns:a="http://schemas.openxmlformats.org/drawingml/2006/main" name="ACLPresentationTemplate_2014">
  <a:themeElements>
    <a:clrScheme name="ACL">
      <a:dk1>
        <a:sysClr val="windowText" lastClr="000000"/>
      </a:dk1>
      <a:lt1>
        <a:sysClr val="window" lastClr="FFFFFF"/>
      </a:lt1>
      <a:dk2>
        <a:srgbClr val="0A4F90"/>
      </a:dk2>
      <a:lt2>
        <a:srgbClr val="FAA21C"/>
      </a:lt2>
      <a:accent1>
        <a:srgbClr val="BF1E2E"/>
      </a:accent1>
      <a:accent2>
        <a:srgbClr val="E3F1FD"/>
      </a:accent2>
      <a:accent3>
        <a:srgbClr val="FAA21C"/>
      </a:accent3>
      <a:accent4>
        <a:srgbClr val="0A4F90"/>
      </a:accent4>
      <a:accent5>
        <a:srgbClr val="C0C0C0"/>
      </a:accent5>
      <a:accent6>
        <a:srgbClr val="777777"/>
      </a:accent6>
      <a:hlink>
        <a:srgbClr val="0033CC"/>
      </a:hlink>
      <a:folHlink>
        <a:srgbClr val="5F006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1237F8D0945B439A5431E789F0EEE3" ma:contentTypeVersion="16" ma:contentTypeDescription="Create a new document." ma:contentTypeScope="" ma:versionID="388e81adbdb4dfde69927b801fb41644">
  <xsd:schema xmlns:xsd="http://www.w3.org/2001/XMLSchema" xmlns:xs="http://www.w3.org/2001/XMLSchema" xmlns:p="http://schemas.microsoft.com/office/2006/metadata/properties" xmlns:ns2="ea20a885-74d7-48f3-8484-9606ca1e6fc6" xmlns:ns3="5a4b1bcb-7f27-4b5a-8fd6-c9b520912dc4" targetNamespace="http://schemas.microsoft.com/office/2006/metadata/properties" ma:root="true" ma:fieldsID="cc47ca084cc4e69c67bda6acc610e02c" ns2:_="" ns3:_="">
    <xsd:import namespace="ea20a885-74d7-48f3-8484-9606ca1e6fc6"/>
    <xsd:import namespace="5a4b1bcb-7f27-4b5a-8fd6-c9b520912d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20a885-74d7-48f3-8484-9606ca1e6f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c22be46-4812-4b26-9bc5-fd804f41ea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4b1bcb-7f27-4b5a-8fd6-c9b520912dc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04b95f1-abb3-4dc9-bcde-6a2033fd2dff}" ma:internalName="TaxCatchAll" ma:showField="CatchAllData" ma:web="5a4b1bcb-7f27-4b5a-8fd6-c9b520912d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a4b1bcb-7f27-4b5a-8fd6-c9b520912dc4" xsi:nil="true"/>
    <lcf76f155ced4ddcb4097134ff3c332f xmlns="ea20a885-74d7-48f3-8484-9606ca1e6fc6">
      <Terms xmlns="http://schemas.microsoft.com/office/infopath/2007/PartnerControls"/>
    </lcf76f155ced4ddcb4097134ff3c332f>
    <SharedWithUsers xmlns="5a4b1bcb-7f27-4b5a-8fd6-c9b520912dc4">
      <UserInfo>
        <DisplayName>Christine Hubbard</DisplayName>
        <AccountId>9</AccountId>
        <AccountType/>
      </UserInfo>
      <UserInfo>
        <DisplayName>Sarah Kinder</DisplayName>
        <AccountId>14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D98401-43F9-44F8-90AD-528B6E3630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20a885-74d7-48f3-8484-9606ca1e6fc6"/>
    <ds:schemaRef ds:uri="5a4b1bcb-7f27-4b5a-8fd6-c9b520912d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48E164-491E-48D5-AE52-332D04910B93}">
  <ds:schemaRefs>
    <ds:schemaRef ds:uri="http://schemas.microsoft.com/office/2006/documentManagement/types"/>
    <ds:schemaRef ds:uri="http://www.w3.org/XML/1998/namespace"/>
    <ds:schemaRef ds:uri="ea20a885-74d7-48f3-8484-9606ca1e6fc6"/>
    <ds:schemaRef ds:uri="http://schemas.microsoft.com/office/infopath/2007/PartnerControls"/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5a4b1bcb-7f27-4b5a-8fd6-c9b520912dc4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64732CB-655E-40CE-BD67-E2D856D1A0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ACLPresentationTemplate_2014</Template>
  <TotalTime>6533</TotalTime>
  <Words>584</Words>
  <Application>Microsoft Office PowerPoint</Application>
  <PresentationFormat>Widescreen</PresentationFormat>
  <Paragraphs>176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Courier New</vt:lpstr>
      <vt:lpstr>Wingdings</vt:lpstr>
      <vt:lpstr>ACLPresentationTemplate_2014</vt:lpstr>
      <vt:lpstr>Celebrating the Senior Nutrition Program</vt:lpstr>
      <vt:lpstr>Agenda</vt:lpstr>
      <vt:lpstr>Today’s Speakers</vt:lpstr>
      <vt:lpstr>History and a Look Back at 2022</vt:lpstr>
      <vt:lpstr>The Older Americans Act (OAA)</vt:lpstr>
      <vt:lpstr>2022: A Look Back</vt:lpstr>
      <vt:lpstr>The Resource Center Looks Back</vt:lpstr>
      <vt:lpstr>Webpage Redesign</vt:lpstr>
      <vt:lpstr>Browsing the New Resources Section</vt:lpstr>
      <vt:lpstr>Partner Engagements and Highlights</vt:lpstr>
      <vt:lpstr>Looking Forward</vt:lpstr>
      <vt:lpstr> Senior Nutrition Program Anniversary  </vt:lpstr>
      <vt:lpstr>Trivia</vt:lpstr>
      <vt:lpstr>2023 Theme and Logos</vt:lpstr>
      <vt:lpstr>SNP Celebration Materials</vt:lpstr>
      <vt:lpstr>Celebration Page</vt:lpstr>
      <vt:lpstr>March Celebration Event</vt:lpstr>
      <vt:lpstr>What are you planning?</vt:lpstr>
      <vt:lpstr>Next Steps</vt:lpstr>
      <vt:lpstr>Questions</vt:lpstr>
    </vt:vector>
  </TitlesOfParts>
  <Company>HHS/ACL/OEA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Celebrating the Senior Nutrition Program</dc:title>
  <dc:creator>ACL</dc:creator>
  <cp:keywords>ACL, OEA, Template</cp:keywords>
  <cp:lastModifiedBy>Chris Dizon (CTR)</cp:lastModifiedBy>
  <cp:revision>80</cp:revision>
  <dcterms:created xsi:type="dcterms:W3CDTF">2017-03-22T19:20:04Z</dcterms:created>
  <dcterms:modified xsi:type="dcterms:W3CDTF">2023-01-30T15:18:59Z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0x010100281237F8D0945B439A5431E789F0EEE3</vt:lpwstr>
  </property>
  <property fmtid="{D5CDD505-2E9C-101B-9397-08002B2CF9AE}" pid="3" name="MediaServiceImageTags">
    <vt:lpwstr/>
  </property>
</Properties>
</file>