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5"/>
  </p:notesMasterIdLst>
  <p:handoutMasterIdLst>
    <p:handoutMasterId r:id="rId16"/>
  </p:handoutMasterIdLst>
  <p:sldIdLst>
    <p:sldId id="275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D12370-14A8-456C-85B0-97F7A6E88604}" v="279" dt="2023-04-05T22:13:28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3" autoAdjust="0"/>
    <p:restoredTop sz="86434" autoAdjust="0"/>
  </p:normalViewPr>
  <p:slideViewPr>
    <p:cSldViewPr snapToGrid="0">
      <p:cViewPr varScale="1">
        <p:scale>
          <a:sx n="50" d="100"/>
          <a:sy n="50" d="100"/>
        </p:scale>
        <p:origin x="32" y="7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Kinder" userId="4389e2c4-5a72-49e2-b725-3a97db670911" providerId="ADAL" clId="{78D12370-14A8-456C-85B0-97F7A6E88604}"/>
    <pc:docChg chg="addSld delSld modSld">
      <pc:chgData name="Sarah Kinder" userId="4389e2c4-5a72-49e2-b725-3a97db670911" providerId="ADAL" clId="{78D12370-14A8-456C-85B0-97F7A6E88604}" dt="2023-04-05T22:13:28.070" v="287"/>
      <pc:docMkLst>
        <pc:docMk/>
      </pc:docMkLst>
      <pc:sldChg chg="addSp modSp mod">
        <pc:chgData name="Sarah Kinder" userId="4389e2c4-5a72-49e2-b725-3a97db670911" providerId="ADAL" clId="{78D12370-14A8-456C-85B0-97F7A6E88604}" dt="2023-04-05T22:12:58.627" v="281" actId="13244"/>
        <pc:sldMkLst>
          <pc:docMk/>
          <pc:sldMk cId="1629878078" sldId="275"/>
        </pc:sldMkLst>
        <pc:spChg chg="add mod">
          <ac:chgData name="Sarah Kinder" userId="4389e2c4-5a72-49e2-b725-3a97db670911" providerId="ADAL" clId="{78D12370-14A8-456C-85B0-97F7A6E88604}" dt="2023-04-05T22:12:58.627" v="281" actId="13244"/>
          <ac:spMkLst>
            <pc:docMk/>
            <pc:sldMk cId="1629878078" sldId="275"/>
            <ac:spMk id="2" creationId="{28C7A765-B910-F4A3-599A-1D2127ED7C53}"/>
          </ac:spMkLst>
        </pc:spChg>
        <pc:spChg chg="mod">
          <ac:chgData name="Sarah Kinder" userId="4389e2c4-5a72-49e2-b725-3a97db670911" providerId="ADAL" clId="{78D12370-14A8-456C-85B0-97F7A6E88604}" dt="2023-04-05T19:46:50.611" v="257" actId="13244"/>
          <ac:spMkLst>
            <pc:docMk/>
            <pc:sldMk cId="1629878078" sldId="275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6:57.429" v="258" actId="13244"/>
          <ac:picMkLst>
            <pc:docMk/>
            <pc:sldMk cId="1629878078" sldId="275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3:17.818" v="284"/>
        <pc:sldMkLst>
          <pc:docMk/>
          <pc:sldMk cId="2466273767" sldId="287"/>
        </pc:sldMkLst>
        <pc:spChg chg="add mod">
          <ac:chgData name="Sarah Kinder" userId="4389e2c4-5a72-49e2-b725-3a97db670911" providerId="ADAL" clId="{78D12370-14A8-456C-85B0-97F7A6E88604}" dt="2023-04-05T22:13:17.818" v="284"/>
          <ac:spMkLst>
            <pc:docMk/>
            <pc:sldMk cId="2466273767" sldId="287"/>
            <ac:spMk id="2" creationId="{5975CA53-DBAD-E141-B865-56C310DEF633}"/>
          </ac:spMkLst>
        </pc:spChg>
        <pc:spChg chg="mod">
          <ac:chgData name="Sarah Kinder" userId="4389e2c4-5a72-49e2-b725-3a97db670911" providerId="ADAL" clId="{78D12370-14A8-456C-85B0-97F7A6E88604}" dt="2023-04-05T22:09:26.283" v="260" actId="13244"/>
          <ac:spMkLst>
            <pc:docMk/>
            <pc:sldMk cId="2466273767" sldId="287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5:12.581" v="246" actId="962"/>
          <ac:picMkLst>
            <pc:docMk/>
            <pc:sldMk cId="2466273767" sldId="287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3:28.070" v="287"/>
        <pc:sldMkLst>
          <pc:docMk/>
          <pc:sldMk cId="1830237331" sldId="288"/>
        </pc:sldMkLst>
        <pc:spChg chg="add mod">
          <ac:chgData name="Sarah Kinder" userId="4389e2c4-5a72-49e2-b725-3a97db670911" providerId="ADAL" clId="{78D12370-14A8-456C-85B0-97F7A6E88604}" dt="2023-04-05T22:13:28.070" v="287"/>
          <ac:spMkLst>
            <pc:docMk/>
            <pc:sldMk cId="1830237331" sldId="288"/>
            <ac:spMk id="2" creationId="{EF42EAA7-6686-B643-5622-5374F7BCC6F2}"/>
          </ac:spMkLst>
        </pc:spChg>
        <pc:spChg chg="mod">
          <ac:chgData name="Sarah Kinder" userId="4389e2c4-5a72-49e2-b725-3a97db670911" providerId="ADAL" clId="{78D12370-14A8-456C-85B0-97F7A6E88604}" dt="2023-04-05T22:09:43.711" v="262" actId="13244"/>
          <ac:spMkLst>
            <pc:docMk/>
            <pc:sldMk cId="1830237331" sldId="288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5:21.567" v="247" actId="962"/>
          <ac:picMkLst>
            <pc:docMk/>
            <pc:sldMk cId="1830237331" sldId="288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0:01.185" v="265" actId="962"/>
        <pc:sldMkLst>
          <pc:docMk/>
          <pc:sldMk cId="4099328175" sldId="289"/>
        </pc:sldMkLst>
        <pc:spChg chg="add mod">
          <ac:chgData name="Sarah Kinder" userId="4389e2c4-5a72-49e2-b725-3a97db670911" providerId="ADAL" clId="{78D12370-14A8-456C-85B0-97F7A6E88604}" dt="2023-04-05T22:10:01.185" v="265" actId="962"/>
          <ac:spMkLst>
            <pc:docMk/>
            <pc:sldMk cId="4099328175" sldId="289"/>
            <ac:spMk id="2" creationId="{B6DBB133-3D53-24B0-0070-B9D4A6828722}"/>
          </ac:spMkLst>
        </pc:spChg>
        <pc:spChg chg="mod">
          <ac:chgData name="Sarah Kinder" userId="4389e2c4-5a72-49e2-b725-3a97db670911" providerId="ADAL" clId="{78D12370-14A8-456C-85B0-97F7A6E88604}" dt="2023-04-05T22:09:55.036" v="264" actId="13244"/>
          <ac:spMkLst>
            <pc:docMk/>
            <pc:sldMk cId="4099328175" sldId="289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5:32.531" v="248" actId="962"/>
          <ac:picMkLst>
            <pc:docMk/>
            <pc:sldMk cId="4099328175" sldId="289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0:26.871" v="267" actId="962"/>
        <pc:sldMkLst>
          <pc:docMk/>
          <pc:sldMk cId="3176064030" sldId="290"/>
        </pc:sldMkLst>
        <pc:spChg chg="add mod">
          <ac:chgData name="Sarah Kinder" userId="4389e2c4-5a72-49e2-b725-3a97db670911" providerId="ADAL" clId="{78D12370-14A8-456C-85B0-97F7A6E88604}" dt="2023-04-05T22:10:26.871" v="267" actId="962"/>
          <ac:spMkLst>
            <pc:docMk/>
            <pc:sldMk cId="3176064030" sldId="290"/>
            <ac:spMk id="2" creationId="{06117682-C6A8-E6FE-22C1-4CB0EE6CAAB7}"/>
          </ac:spMkLst>
        </pc:spChg>
        <pc:spChg chg="mod">
          <ac:chgData name="Sarah Kinder" userId="4389e2c4-5a72-49e2-b725-3a97db670911" providerId="ADAL" clId="{78D12370-14A8-456C-85B0-97F7A6E88604}" dt="2023-04-05T22:10:21.150" v="266" actId="13244"/>
          <ac:spMkLst>
            <pc:docMk/>
            <pc:sldMk cId="3176064030" sldId="290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5:59.273" v="251" actId="962"/>
          <ac:picMkLst>
            <pc:docMk/>
            <pc:sldMk cId="3176064030" sldId="290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0:46.477" v="269" actId="962"/>
        <pc:sldMkLst>
          <pc:docMk/>
          <pc:sldMk cId="3937298615" sldId="291"/>
        </pc:sldMkLst>
        <pc:spChg chg="add mod">
          <ac:chgData name="Sarah Kinder" userId="4389e2c4-5a72-49e2-b725-3a97db670911" providerId="ADAL" clId="{78D12370-14A8-456C-85B0-97F7A6E88604}" dt="2023-04-05T22:10:46.477" v="269" actId="962"/>
          <ac:spMkLst>
            <pc:docMk/>
            <pc:sldMk cId="3937298615" sldId="291"/>
            <ac:spMk id="2" creationId="{2284D6D9-B3ED-7496-D9AF-8DDF1A112B40}"/>
          </ac:spMkLst>
        </pc:spChg>
        <pc:spChg chg="mod">
          <ac:chgData name="Sarah Kinder" userId="4389e2c4-5a72-49e2-b725-3a97db670911" providerId="ADAL" clId="{78D12370-14A8-456C-85B0-97F7A6E88604}" dt="2023-04-05T22:10:42.796" v="268" actId="13244"/>
          <ac:spMkLst>
            <pc:docMk/>
            <pc:sldMk cId="3937298615" sldId="291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6:04.076" v="252" actId="962"/>
          <ac:picMkLst>
            <pc:docMk/>
            <pc:sldMk cId="3937298615" sldId="291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0:59.045" v="271" actId="962"/>
        <pc:sldMkLst>
          <pc:docMk/>
          <pc:sldMk cId="3577453428" sldId="292"/>
        </pc:sldMkLst>
        <pc:spChg chg="add mod">
          <ac:chgData name="Sarah Kinder" userId="4389e2c4-5a72-49e2-b725-3a97db670911" providerId="ADAL" clId="{78D12370-14A8-456C-85B0-97F7A6E88604}" dt="2023-04-05T22:10:59.045" v="271" actId="962"/>
          <ac:spMkLst>
            <pc:docMk/>
            <pc:sldMk cId="3577453428" sldId="292"/>
            <ac:spMk id="2" creationId="{DD5E5BED-1013-5443-1904-2085401876F5}"/>
          </ac:spMkLst>
        </pc:spChg>
        <pc:spChg chg="mod">
          <ac:chgData name="Sarah Kinder" userId="4389e2c4-5a72-49e2-b725-3a97db670911" providerId="ADAL" clId="{78D12370-14A8-456C-85B0-97F7A6E88604}" dt="2023-04-05T22:10:57.337" v="270" actId="13244"/>
          <ac:spMkLst>
            <pc:docMk/>
            <pc:sldMk cId="3577453428" sldId="292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6:13.864" v="253" actId="962"/>
          <ac:picMkLst>
            <pc:docMk/>
            <pc:sldMk cId="3577453428" sldId="292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1:17.166" v="273" actId="962"/>
        <pc:sldMkLst>
          <pc:docMk/>
          <pc:sldMk cId="1032390639" sldId="293"/>
        </pc:sldMkLst>
        <pc:spChg chg="add mod">
          <ac:chgData name="Sarah Kinder" userId="4389e2c4-5a72-49e2-b725-3a97db670911" providerId="ADAL" clId="{78D12370-14A8-456C-85B0-97F7A6E88604}" dt="2023-04-05T22:11:17.166" v="273" actId="962"/>
          <ac:spMkLst>
            <pc:docMk/>
            <pc:sldMk cId="1032390639" sldId="293"/>
            <ac:spMk id="2" creationId="{B75F3315-77F5-26B8-0B5E-2FF990140B26}"/>
          </ac:spMkLst>
        </pc:spChg>
        <pc:spChg chg="mod">
          <ac:chgData name="Sarah Kinder" userId="4389e2c4-5a72-49e2-b725-3a97db670911" providerId="ADAL" clId="{78D12370-14A8-456C-85B0-97F7A6E88604}" dt="2023-04-05T22:11:12.857" v="272" actId="13244"/>
          <ac:spMkLst>
            <pc:docMk/>
            <pc:sldMk cId="1032390639" sldId="293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6:20.565" v="254" actId="962"/>
          <ac:picMkLst>
            <pc:docMk/>
            <pc:sldMk cId="1032390639" sldId="293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1:26.799" v="275" actId="962"/>
        <pc:sldMkLst>
          <pc:docMk/>
          <pc:sldMk cId="2803562748" sldId="294"/>
        </pc:sldMkLst>
        <pc:spChg chg="add mod">
          <ac:chgData name="Sarah Kinder" userId="4389e2c4-5a72-49e2-b725-3a97db670911" providerId="ADAL" clId="{78D12370-14A8-456C-85B0-97F7A6E88604}" dt="2023-04-05T22:11:26.799" v="275" actId="962"/>
          <ac:spMkLst>
            <pc:docMk/>
            <pc:sldMk cId="2803562748" sldId="294"/>
            <ac:spMk id="2" creationId="{A9D1F1D6-C80A-6903-6CCC-68CCFA00EE71}"/>
          </ac:spMkLst>
        </pc:spChg>
        <pc:spChg chg="mod">
          <ac:chgData name="Sarah Kinder" userId="4389e2c4-5a72-49e2-b725-3a97db670911" providerId="ADAL" clId="{78D12370-14A8-456C-85B0-97F7A6E88604}" dt="2023-04-05T22:11:22.977" v="274" actId="13244"/>
          <ac:spMkLst>
            <pc:docMk/>
            <pc:sldMk cId="2803562748" sldId="294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19:46:31.035" v="255" actId="962"/>
          <ac:picMkLst>
            <pc:docMk/>
            <pc:sldMk cId="2803562748" sldId="294"/>
            <ac:picMk id="6" creationId="{AEEEA06B-B85A-4133-ED53-948A870F0A5D}"/>
          </ac:picMkLst>
        </pc:picChg>
      </pc:sldChg>
      <pc:sldChg chg="addSp modSp mod">
        <pc:chgData name="Sarah Kinder" userId="4389e2c4-5a72-49e2-b725-3a97db670911" providerId="ADAL" clId="{78D12370-14A8-456C-85B0-97F7A6E88604}" dt="2023-04-05T22:11:48.107" v="280" actId="962"/>
        <pc:sldMkLst>
          <pc:docMk/>
          <pc:sldMk cId="486541669" sldId="295"/>
        </pc:sldMkLst>
        <pc:spChg chg="add mod">
          <ac:chgData name="Sarah Kinder" userId="4389e2c4-5a72-49e2-b725-3a97db670911" providerId="ADAL" clId="{78D12370-14A8-456C-85B0-97F7A6E88604}" dt="2023-04-05T22:11:48.107" v="280" actId="962"/>
          <ac:spMkLst>
            <pc:docMk/>
            <pc:sldMk cId="486541669" sldId="295"/>
            <ac:spMk id="2" creationId="{C61E35D7-87B2-58B8-1A7D-1BCA8D91CA8D}"/>
          </ac:spMkLst>
        </pc:spChg>
        <pc:spChg chg="mod">
          <ac:chgData name="Sarah Kinder" userId="4389e2c4-5a72-49e2-b725-3a97db670911" providerId="ADAL" clId="{78D12370-14A8-456C-85B0-97F7A6E88604}" dt="2023-04-05T22:11:37.197" v="276" actId="13244"/>
          <ac:spMkLst>
            <pc:docMk/>
            <pc:sldMk cId="486541669" sldId="295"/>
            <ac:spMk id="7" creationId="{F65E8D7E-4BE3-A3D4-8FD8-3803DB893BE7}"/>
          </ac:spMkLst>
        </pc:spChg>
        <pc:picChg chg="mod">
          <ac:chgData name="Sarah Kinder" userId="4389e2c4-5a72-49e2-b725-3a97db670911" providerId="ADAL" clId="{78D12370-14A8-456C-85B0-97F7A6E88604}" dt="2023-04-05T22:11:47.061" v="279" actId="962"/>
          <ac:picMkLst>
            <pc:docMk/>
            <pc:sldMk cId="486541669" sldId="295"/>
            <ac:picMk id="6" creationId="{AEEEA06B-B85A-4133-ED53-948A870F0A5D}"/>
          </ac:picMkLst>
        </pc:picChg>
      </pc:sldChg>
      <pc:sldChg chg="addSp delSp modSp add del">
        <pc:chgData name="Sarah Kinder" userId="4389e2c4-5a72-49e2-b725-3a97db670911" providerId="ADAL" clId="{78D12370-14A8-456C-85B0-97F7A6E88604}" dt="2023-04-05T19:45:53.320" v="250"/>
        <pc:sldMkLst>
          <pc:docMk/>
          <pc:sldMk cId="341452808" sldId="296"/>
        </pc:sldMkLst>
        <pc:spChg chg="add del mod">
          <ac:chgData name="Sarah Kinder" userId="4389e2c4-5a72-49e2-b725-3a97db670911" providerId="ADAL" clId="{78D12370-14A8-456C-85B0-97F7A6E88604}" dt="2023-04-05T19:45:53.320" v="250"/>
          <ac:spMkLst>
            <pc:docMk/>
            <pc:sldMk cId="341452808" sldId="296"/>
            <ac:spMk id="2" creationId="{F0112AA5-4CE2-5CE7-51B0-E2831D22F51F}"/>
          </ac:spMkLst>
        </pc:spChg>
      </pc:sldChg>
    </pc:docChg>
  </pc:docChgLst>
  <pc:docChgLst>
    <pc:chgData name="Christine Hubbard" userId="fb551d83-5fae-4a65-88e9-8717d43d2cc9" providerId="ADAL" clId="{FA64990B-9C0F-4CF9-A217-BA49DD70953E}"/>
    <pc:docChg chg="undo custSel addSld delSld modSld modMainMaster addSection delSection">
      <pc:chgData name="Christine Hubbard" userId="fb551d83-5fae-4a65-88e9-8717d43d2cc9" providerId="ADAL" clId="{FA64990B-9C0F-4CF9-A217-BA49DD70953E}" dt="2023-03-07T18:36:31.912" v="361" actId="47"/>
      <pc:docMkLst>
        <pc:docMk/>
      </pc:docMkLst>
      <pc:sldChg chg="addSp delSp modSp mod setBg delDesignElem chgLayout">
        <pc:chgData name="Christine Hubbard" userId="fb551d83-5fae-4a65-88e9-8717d43d2cc9" providerId="ADAL" clId="{FA64990B-9C0F-4CF9-A217-BA49DD70953E}" dt="2023-03-07T18:29:33.835" v="291" actId="1076"/>
        <pc:sldMkLst>
          <pc:docMk/>
          <pc:sldMk cId="1629878078" sldId="275"/>
        </pc:sldMkLst>
        <pc:spChg chg="del mod">
          <ac:chgData name="Christine Hubbard" userId="fb551d83-5fae-4a65-88e9-8717d43d2cc9" providerId="ADAL" clId="{FA64990B-9C0F-4CF9-A217-BA49DD70953E}" dt="2023-03-07T18:24:08.925" v="241" actId="478"/>
          <ac:spMkLst>
            <pc:docMk/>
            <pc:sldMk cId="1629878078" sldId="275"/>
            <ac:spMk id="2" creationId="{3FE55E44-7113-449C-90E8-0DEEE1CF4EF2}"/>
          </ac:spMkLst>
        </pc:spChg>
        <pc:spChg chg="del mod ord">
          <ac:chgData name="Christine Hubbard" userId="fb551d83-5fae-4a65-88e9-8717d43d2cc9" providerId="ADAL" clId="{FA64990B-9C0F-4CF9-A217-BA49DD70953E}" dt="2023-03-07T18:19:31.612" v="239" actId="478"/>
          <ac:spMkLst>
            <pc:docMk/>
            <pc:sldMk cId="1629878078" sldId="275"/>
            <ac:spMk id="3" creationId="{5B11F3D4-DF41-4D2E-B4E8-3A10FB1A8DB3}"/>
          </ac:spMkLst>
        </pc:spChg>
        <pc:spChg chg="mod ord">
          <ac:chgData name="Christine Hubbard" userId="fb551d83-5fae-4a65-88e9-8717d43d2cc9" providerId="ADAL" clId="{FA64990B-9C0F-4CF9-A217-BA49DD70953E}" dt="2023-03-07T18:29:33.835" v="291" actId="1076"/>
          <ac:spMkLst>
            <pc:docMk/>
            <pc:sldMk cId="1629878078" sldId="275"/>
            <ac:spMk id="4" creationId="{38F7DFD2-562C-40D1-9B16-0749090285D8}"/>
          </ac:spMkLst>
        </pc:spChg>
        <pc:spChg chg="add mod">
          <ac:chgData name="Christine Hubbard" userId="fb551d83-5fae-4a65-88e9-8717d43d2cc9" providerId="ADAL" clId="{FA64990B-9C0F-4CF9-A217-BA49DD70953E}" dt="2023-03-07T18:28:22.695" v="279" actId="207"/>
          <ac:spMkLst>
            <pc:docMk/>
            <pc:sldMk cId="1629878078" sldId="275"/>
            <ac:spMk id="7" creationId="{F65E8D7E-4BE3-A3D4-8FD8-3803DB893BE7}"/>
          </ac:spMkLst>
        </pc:spChg>
        <pc:spChg chg="add del mod">
          <ac:chgData name="Christine Hubbard" userId="fb551d83-5fae-4a65-88e9-8717d43d2cc9" providerId="ADAL" clId="{FA64990B-9C0F-4CF9-A217-BA49DD70953E}" dt="2023-03-07T18:24:11.436" v="242" actId="478"/>
          <ac:spMkLst>
            <pc:docMk/>
            <pc:sldMk cId="1629878078" sldId="275"/>
            <ac:spMk id="9" creationId="{C931B22C-877A-3657-EACE-B85E08722EF5}"/>
          </ac:spMkLst>
        </pc:spChg>
        <pc:spChg chg="add del">
          <ac:chgData name="Christine Hubbard" userId="fb551d83-5fae-4a65-88e9-8717d43d2cc9" providerId="ADAL" clId="{FA64990B-9C0F-4CF9-A217-BA49DD70953E}" dt="2023-03-07T18:28:02.979" v="275" actId="700"/>
          <ac:spMkLst>
            <pc:docMk/>
            <pc:sldMk cId="1629878078" sldId="275"/>
            <ac:spMk id="11" creationId="{79CBD3C9-4E66-426D-948E-7CF4778107E8}"/>
          </ac:spMkLst>
        </pc:spChg>
        <pc:spChg chg="add del">
          <ac:chgData name="Christine Hubbard" userId="fb551d83-5fae-4a65-88e9-8717d43d2cc9" providerId="ADAL" clId="{FA64990B-9C0F-4CF9-A217-BA49DD70953E}" dt="2023-03-07T18:28:02.979" v="275" actId="700"/>
          <ac:spMkLst>
            <pc:docMk/>
            <pc:sldMk cId="1629878078" sldId="275"/>
            <ac:spMk id="13" creationId="{DDB95FCF-AD96-482F-9FB8-CD95725E6EFF}"/>
          </ac:spMkLst>
        </pc:spChg>
        <pc:spChg chg="add del">
          <ac:chgData name="Christine Hubbard" userId="fb551d83-5fae-4a65-88e9-8717d43d2cc9" providerId="ADAL" clId="{FA64990B-9C0F-4CF9-A217-BA49DD70953E}" dt="2023-03-07T18:28:02.979" v="275" actId="700"/>
          <ac:spMkLst>
            <pc:docMk/>
            <pc:sldMk cId="1629878078" sldId="275"/>
            <ac:spMk id="17" creationId="{6C26C0AB-632B-4701-A5A6-052B75B7F659}"/>
          </ac:spMkLst>
        </pc:spChg>
        <pc:spChg chg="add del">
          <ac:chgData name="Christine Hubbard" userId="fb551d83-5fae-4a65-88e9-8717d43d2cc9" providerId="ADAL" clId="{FA64990B-9C0F-4CF9-A217-BA49DD70953E}" dt="2023-03-07T18:28:02.979" v="275" actId="700"/>
          <ac:spMkLst>
            <pc:docMk/>
            <pc:sldMk cId="1629878078" sldId="275"/>
            <ac:spMk id="19" creationId="{122A2853-A55A-47F7-902F-6DE7185D8DA6}"/>
          </ac:spMkLst>
        </pc:spChg>
        <pc:spChg chg="add del">
          <ac:chgData name="Christine Hubbard" userId="fb551d83-5fae-4a65-88e9-8717d43d2cc9" providerId="ADAL" clId="{FA64990B-9C0F-4CF9-A217-BA49DD70953E}" dt="2023-03-07T18:28:02.979" v="275" actId="700"/>
          <ac:spMkLst>
            <pc:docMk/>
            <pc:sldMk cId="1629878078" sldId="275"/>
            <ac:spMk id="23" creationId="{F4F11129-8A77-4850-9BAB-FDA0CF4F3B66}"/>
          </ac:spMkLst>
        </pc:spChg>
        <pc:spChg chg="add del">
          <ac:chgData name="Christine Hubbard" userId="fb551d83-5fae-4a65-88e9-8717d43d2cc9" providerId="ADAL" clId="{FA64990B-9C0F-4CF9-A217-BA49DD70953E}" dt="2023-03-07T18:15:32.671" v="19" actId="26606"/>
          <ac:spMkLst>
            <pc:docMk/>
            <pc:sldMk cId="1629878078" sldId="275"/>
            <ac:spMk id="28" creationId="{809C0BCD-BEE9-423F-A51C-BCCD8E5EAADA}"/>
          </ac:spMkLst>
        </pc:spChg>
        <pc:spChg chg="add del">
          <ac:chgData name="Christine Hubbard" userId="fb551d83-5fae-4a65-88e9-8717d43d2cc9" providerId="ADAL" clId="{FA64990B-9C0F-4CF9-A217-BA49DD70953E}" dt="2023-03-07T18:15:32.671" v="19" actId="26606"/>
          <ac:spMkLst>
            <pc:docMk/>
            <pc:sldMk cId="1629878078" sldId="275"/>
            <ac:spMk id="30" creationId="{9998D094-42B2-42BA-AA14-E8FBE073A5D8}"/>
          </ac:spMkLst>
        </pc:spChg>
        <pc:spChg chg="add del">
          <ac:chgData name="Christine Hubbard" userId="fb551d83-5fae-4a65-88e9-8717d43d2cc9" providerId="ADAL" clId="{FA64990B-9C0F-4CF9-A217-BA49DD70953E}" dt="2023-03-07T18:15:32.671" v="19" actId="26606"/>
          <ac:spMkLst>
            <pc:docMk/>
            <pc:sldMk cId="1629878078" sldId="275"/>
            <ac:spMk id="34" creationId="{04BCB9E2-CEA3-4AED-BDAC-BFD45CE9C026}"/>
          </ac:spMkLst>
        </pc:spChg>
        <pc:spChg chg="add del">
          <ac:chgData name="Christine Hubbard" userId="fb551d83-5fae-4a65-88e9-8717d43d2cc9" providerId="ADAL" clId="{FA64990B-9C0F-4CF9-A217-BA49DD70953E}" dt="2023-03-07T18:15:32.671" v="19" actId="26606"/>
          <ac:spMkLst>
            <pc:docMk/>
            <pc:sldMk cId="1629878078" sldId="275"/>
            <ac:spMk id="36" creationId="{9E92B39E-F855-499B-BD7E-36BAB93A9737}"/>
          </ac:spMkLst>
        </pc:spChg>
        <pc:spChg chg="add del">
          <ac:chgData name="Christine Hubbard" userId="fb551d83-5fae-4a65-88e9-8717d43d2cc9" providerId="ADAL" clId="{FA64990B-9C0F-4CF9-A217-BA49DD70953E}" dt="2023-03-07T18:15:32.671" v="19" actId="26606"/>
          <ac:spMkLst>
            <pc:docMk/>
            <pc:sldMk cId="1629878078" sldId="275"/>
            <ac:spMk id="40" creationId="{F294E8CF-7744-4206-9889-C122C30E834C}"/>
          </ac:spMkLst>
        </pc:spChg>
        <pc:picChg chg="add mod">
          <ac:chgData name="Christine Hubbard" userId="fb551d83-5fae-4a65-88e9-8717d43d2cc9" providerId="ADAL" clId="{FA64990B-9C0F-4CF9-A217-BA49DD70953E}" dt="2023-03-07T18:28:10.400" v="276" actId="1076"/>
          <ac:picMkLst>
            <pc:docMk/>
            <pc:sldMk cId="1629878078" sldId="275"/>
            <ac:picMk id="6" creationId="{AEEEA06B-B85A-4133-ED53-948A870F0A5D}"/>
          </ac:picMkLst>
        </pc:picChg>
        <pc:cxnChg chg="add del">
          <ac:chgData name="Christine Hubbard" userId="fb551d83-5fae-4a65-88e9-8717d43d2cc9" providerId="ADAL" clId="{FA64990B-9C0F-4CF9-A217-BA49DD70953E}" dt="2023-03-07T18:28:02.979" v="275" actId="700"/>
          <ac:cxnSpMkLst>
            <pc:docMk/>
            <pc:sldMk cId="1629878078" sldId="275"/>
            <ac:cxnSpMk id="15" creationId="{64EEEC00-AD80-4734-BEE6-04CBDEC830C9}"/>
          </ac:cxnSpMkLst>
        </pc:cxnChg>
        <pc:cxnChg chg="add del">
          <ac:chgData name="Christine Hubbard" userId="fb551d83-5fae-4a65-88e9-8717d43d2cc9" providerId="ADAL" clId="{FA64990B-9C0F-4CF9-A217-BA49DD70953E}" dt="2023-03-07T18:28:02.979" v="275" actId="700"/>
          <ac:cxnSpMkLst>
            <pc:docMk/>
            <pc:sldMk cId="1629878078" sldId="275"/>
            <ac:cxnSpMk id="21" creationId="{4A0A3D00-134B-401B-BED1-39F1B734C951}"/>
          </ac:cxnSpMkLst>
        </pc:cxnChg>
        <pc:cxnChg chg="add del">
          <ac:chgData name="Christine Hubbard" userId="fb551d83-5fae-4a65-88e9-8717d43d2cc9" providerId="ADAL" clId="{FA64990B-9C0F-4CF9-A217-BA49DD70953E}" dt="2023-03-07T18:15:32.671" v="19" actId="26606"/>
          <ac:cxnSpMkLst>
            <pc:docMk/>
            <pc:sldMk cId="1629878078" sldId="275"/>
            <ac:cxnSpMk id="32" creationId="{8465D64B-59F4-4BDC-B833-A17EF1E04697}"/>
          </ac:cxnSpMkLst>
        </pc:cxnChg>
        <pc:cxnChg chg="add del">
          <ac:chgData name="Christine Hubbard" userId="fb551d83-5fae-4a65-88e9-8717d43d2cc9" providerId="ADAL" clId="{FA64990B-9C0F-4CF9-A217-BA49DD70953E}" dt="2023-03-07T18:15:32.671" v="19" actId="26606"/>
          <ac:cxnSpMkLst>
            <pc:docMk/>
            <pc:sldMk cId="1629878078" sldId="275"/>
            <ac:cxnSpMk id="38" creationId="{50C72FFD-DD89-412D-B569-F9A0F3A69849}"/>
          </ac:cxnSpMkLst>
        </pc:cxn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3981103607" sldId="276"/>
        </pc:sldMkLst>
        <pc:spChg chg="mod">
          <ac:chgData name="Christine Hubbard" userId="fb551d83-5fae-4a65-88e9-8717d43d2cc9" providerId="ADAL" clId="{FA64990B-9C0F-4CF9-A217-BA49DD70953E}" dt="2023-03-07T18:32:00.755" v="293" actId="21"/>
          <ac:spMkLst>
            <pc:docMk/>
            <pc:sldMk cId="3981103607" sldId="276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3981103607" sldId="276"/>
            <ac:spMk id="3" creationId="{5B11F3D4-DF41-4D2E-B4E8-3A10FB1A8DB3}"/>
          </ac:spMkLst>
        </pc:sp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2689771168" sldId="277"/>
        </pc:sldMkLst>
        <pc:spChg chg="mod">
          <ac:chgData name="Christine Hubbard" userId="fb551d83-5fae-4a65-88e9-8717d43d2cc9" providerId="ADAL" clId="{FA64990B-9C0F-4CF9-A217-BA49DD70953E}" dt="2023-03-07T18:32:18.835" v="296" actId="21"/>
          <ac:spMkLst>
            <pc:docMk/>
            <pc:sldMk cId="2689771168" sldId="277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2689771168" sldId="277"/>
            <ac:spMk id="3" creationId="{5B11F3D4-DF41-4D2E-B4E8-3A10FB1A8DB3}"/>
          </ac:spMkLst>
        </pc:sp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889338684" sldId="278"/>
        </pc:sldMkLst>
        <pc:spChg chg="mod">
          <ac:chgData name="Christine Hubbard" userId="fb551d83-5fae-4a65-88e9-8717d43d2cc9" providerId="ADAL" clId="{FA64990B-9C0F-4CF9-A217-BA49DD70953E}" dt="2023-03-07T18:32:44.538" v="300" actId="21"/>
          <ac:spMkLst>
            <pc:docMk/>
            <pc:sldMk cId="889338684" sldId="278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889338684" sldId="278"/>
            <ac:spMk id="3" creationId="{5B11F3D4-DF41-4D2E-B4E8-3A10FB1A8DB3}"/>
          </ac:spMkLst>
        </pc:sp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1236350218" sldId="279"/>
        </pc:sldMkLst>
        <pc:spChg chg="mod">
          <ac:chgData name="Christine Hubbard" userId="fb551d83-5fae-4a65-88e9-8717d43d2cc9" providerId="ADAL" clId="{FA64990B-9C0F-4CF9-A217-BA49DD70953E}" dt="2023-03-07T18:33:07.076" v="305" actId="21"/>
          <ac:spMkLst>
            <pc:docMk/>
            <pc:sldMk cId="1236350218" sldId="279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1236350218" sldId="279"/>
            <ac:spMk id="3" creationId="{5B11F3D4-DF41-4D2E-B4E8-3A10FB1A8DB3}"/>
          </ac:spMkLst>
        </pc:sp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79434230" sldId="280"/>
        </pc:sldMkLst>
        <pc:spChg chg="mod">
          <ac:chgData name="Christine Hubbard" userId="fb551d83-5fae-4a65-88e9-8717d43d2cc9" providerId="ADAL" clId="{FA64990B-9C0F-4CF9-A217-BA49DD70953E}" dt="2023-03-07T18:33:33.795" v="311" actId="27636"/>
          <ac:spMkLst>
            <pc:docMk/>
            <pc:sldMk cId="79434230" sldId="280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79434230" sldId="280"/>
            <ac:spMk id="3" creationId="{5B11F3D4-DF41-4D2E-B4E8-3A10FB1A8DB3}"/>
          </ac:spMkLst>
        </pc:sp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1763510463" sldId="281"/>
        </pc:sldMkLst>
        <pc:spChg chg="mod">
          <ac:chgData name="Christine Hubbard" userId="fb551d83-5fae-4a65-88e9-8717d43d2cc9" providerId="ADAL" clId="{FA64990B-9C0F-4CF9-A217-BA49DD70953E}" dt="2023-03-07T18:34:06.570" v="322" actId="27636"/>
          <ac:spMkLst>
            <pc:docMk/>
            <pc:sldMk cId="1763510463" sldId="281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1763510463" sldId="281"/>
            <ac:spMk id="3" creationId="{5B11F3D4-DF41-4D2E-B4E8-3A10FB1A8DB3}"/>
          </ac:spMkLst>
        </pc:sp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2145481899" sldId="283"/>
        </pc:sldMkLst>
        <pc:spChg chg="mod">
          <ac:chgData name="Christine Hubbard" userId="fb551d83-5fae-4a65-88e9-8717d43d2cc9" providerId="ADAL" clId="{FA64990B-9C0F-4CF9-A217-BA49DD70953E}" dt="2023-03-07T18:35:37.518" v="353" actId="21"/>
          <ac:spMkLst>
            <pc:docMk/>
            <pc:sldMk cId="2145481899" sldId="283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2145481899" sldId="283"/>
            <ac:spMk id="3" creationId="{5B11F3D4-DF41-4D2E-B4E8-3A10FB1A8DB3}"/>
          </ac:spMkLst>
        </pc:sp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2275654810" sldId="285"/>
        </pc:sldMkLst>
        <pc:spChg chg="mod">
          <ac:chgData name="Christine Hubbard" userId="fb551d83-5fae-4a65-88e9-8717d43d2cc9" providerId="ADAL" clId="{FA64990B-9C0F-4CF9-A217-BA49DD70953E}" dt="2023-03-07T18:36:00.877" v="356" actId="21"/>
          <ac:spMkLst>
            <pc:docMk/>
            <pc:sldMk cId="2275654810" sldId="285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2275654810" sldId="285"/>
            <ac:spMk id="3" creationId="{5B11F3D4-DF41-4D2E-B4E8-3A10FB1A8DB3}"/>
          </ac:spMkLst>
        </pc:spChg>
      </pc:sldChg>
      <pc:sldChg chg="modSp del mod">
        <pc:chgData name="Christine Hubbard" userId="fb551d83-5fae-4a65-88e9-8717d43d2cc9" providerId="ADAL" clId="{FA64990B-9C0F-4CF9-A217-BA49DD70953E}" dt="2023-03-07T18:36:31.912" v="361" actId="47"/>
        <pc:sldMkLst>
          <pc:docMk/>
          <pc:sldMk cId="3280012354" sldId="286"/>
        </pc:sldMkLst>
        <pc:spChg chg="mod">
          <ac:chgData name="Christine Hubbard" userId="fb551d83-5fae-4a65-88e9-8717d43d2cc9" providerId="ADAL" clId="{FA64990B-9C0F-4CF9-A217-BA49DD70953E}" dt="2023-03-07T18:36:19.909" v="359" actId="21"/>
          <ac:spMkLst>
            <pc:docMk/>
            <pc:sldMk cId="3280012354" sldId="286"/>
            <ac:spMk id="2" creationId="{3FE55E44-7113-449C-90E8-0DEEE1CF4EF2}"/>
          </ac:spMkLst>
        </pc:spChg>
        <pc:spChg chg="mod">
          <ac:chgData name="Christine Hubbard" userId="fb551d83-5fae-4a65-88e9-8717d43d2cc9" providerId="ADAL" clId="{FA64990B-9C0F-4CF9-A217-BA49DD70953E}" dt="2023-03-07T18:10:59.672" v="2"/>
          <ac:spMkLst>
            <pc:docMk/>
            <pc:sldMk cId="3280012354" sldId="286"/>
            <ac:spMk id="3" creationId="{5B11F3D4-DF41-4D2E-B4E8-3A10FB1A8DB3}"/>
          </ac:spMkLst>
        </pc:spChg>
      </pc:sldChg>
      <pc:sldChg chg="modSp add mod setBg">
        <pc:chgData name="Christine Hubbard" userId="fb551d83-5fae-4a65-88e9-8717d43d2cc9" providerId="ADAL" clId="{FA64990B-9C0F-4CF9-A217-BA49DD70953E}" dt="2023-03-07T18:32:07.252" v="294"/>
        <pc:sldMkLst>
          <pc:docMk/>
          <pc:sldMk cId="2466273767" sldId="287"/>
        </pc:sldMkLst>
        <pc:spChg chg="mod">
          <ac:chgData name="Christine Hubbard" userId="fb551d83-5fae-4a65-88e9-8717d43d2cc9" providerId="ADAL" clId="{FA64990B-9C0F-4CF9-A217-BA49DD70953E}" dt="2023-03-07T18:32:07.252" v="294"/>
          <ac:spMkLst>
            <pc:docMk/>
            <pc:sldMk cId="2466273767" sldId="287"/>
            <ac:spMk id="4" creationId="{38F7DFD2-562C-40D1-9B16-0749090285D8}"/>
          </ac:spMkLst>
        </pc:spChg>
      </pc:sldChg>
      <pc:sldChg chg="modSp add mod">
        <pc:chgData name="Christine Hubbard" userId="fb551d83-5fae-4a65-88e9-8717d43d2cc9" providerId="ADAL" clId="{FA64990B-9C0F-4CF9-A217-BA49DD70953E}" dt="2023-03-07T18:32:25.061" v="297"/>
        <pc:sldMkLst>
          <pc:docMk/>
          <pc:sldMk cId="1830237331" sldId="288"/>
        </pc:sldMkLst>
        <pc:spChg chg="mod">
          <ac:chgData name="Christine Hubbard" userId="fb551d83-5fae-4a65-88e9-8717d43d2cc9" providerId="ADAL" clId="{FA64990B-9C0F-4CF9-A217-BA49DD70953E}" dt="2023-03-07T18:32:25.061" v="297"/>
          <ac:spMkLst>
            <pc:docMk/>
            <pc:sldMk cId="1830237331" sldId="288"/>
            <ac:spMk id="4" creationId="{38F7DFD2-562C-40D1-9B16-0749090285D8}"/>
          </ac:spMkLst>
        </pc:spChg>
      </pc:sldChg>
      <pc:sldChg chg="modSp add mod">
        <pc:chgData name="Christine Hubbard" userId="fb551d83-5fae-4a65-88e9-8717d43d2cc9" providerId="ADAL" clId="{FA64990B-9C0F-4CF9-A217-BA49DD70953E}" dt="2023-03-07T18:32:53.582" v="302" actId="20577"/>
        <pc:sldMkLst>
          <pc:docMk/>
          <pc:sldMk cId="4099328175" sldId="289"/>
        </pc:sldMkLst>
        <pc:spChg chg="mod">
          <ac:chgData name="Christine Hubbard" userId="fb551d83-5fae-4a65-88e9-8717d43d2cc9" providerId="ADAL" clId="{FA64990B-9C0F-4CF9-A217-BA49DD70953E}" dt="2023-03-07T18:32:53.582" v="302" actId="20577"/>
          <ac:spMkLst>
            <pc:docMk/>
            <pc:sldMk cId="4099328175" sldId="289"/>
            <ac:spMk id="4" creationId="{38F7DFD2-562C-40D1-9B16-0749090285D8}"/>
          </ac:spMkLst>
        </pc:spChg>
      </pc:sldChg>
      <pc:sldChg chg="modSp add mod">
        <pc:chgData name="Christine Hubbard" userId="fb551d83-5fae-4a65-88e9-8717d43d2cc9" providerId="ADAL" clId="{FA64990B-9C0F-4CF9-A217-BA49DD70953E}" dt="2023-03-07T18:33:22.189" v="308" actId="20577"/>
        <pc:sldMkLst>
          <pc:docMk/>
          <pc:sldMk cId="3176064030" sldId="290"/>
        </pc:sldMkLst>
        <pc:spChg chg="mod">
          <ac:chgData name="Christine Hubbard" userId="fb551d83-5fae-4a65-88e9-8717d43d2cc9" providerId="ADAL" clId="{FA64990B-9C0F-4CF9-A217-BA49DD70953E}" dt="2023-03-07T18:33:22.189" v="308" actId="20577"/>
          <ac:spMkLst>
            <pc:docMk/>
            <pc:sldMk cId="3176064030" sldId="290"/>
            <ac:spMk id="4" creationId="{38F7DFD2-562C-40D1-9B16-0749090285D8}"/>
          </ac:spMkLst>
        </pc:spChg>
      </pc:sldChg>
      <pc:sldChg chg="modSp add mod">
        <pc:chgData name="Christine Hubbard" userId="fb551d83-5fae-4a65-88e9-8717d43d2cc9" providerId="ADAL" clId="{FA64990B-9C0F-4CF9-A217-BA49DD70953E}" dt="2023-03-07T18:33:44.908" v="316" actId="20577"/>
        <pc:sldMkLst>
          <pc:docMk/>
          <pc:sldMk cId="3937298615" sldId="291"/>
        </pc:sldMkLst>
        <pc:spChg chg="mod">
          <ac:chgData name="Christine Hubbard" userId="fb551d83-5fae-4a65-88e9-8717d43d2cc9" providerId="ADAL" clId="{FA64990B-9C0F-4CF9-A217-BA49DD70953E}" dt="2023-03-07T18:33:44.908" v="316" actId="20577"/>
          <ac:spMkLst>
            <pc:docMk/>
            <pc:sldMk cId="3937298615" sldId="291"/>
            <ac:spMk id="4" creationId="{38F7DFD2-562C-40D1-9B16-0749090285D8}"/>
          </ac:spMkLst>
        </pc:spChg>
      </pc:sldChg>
      <pc:sldChg chg="modSp add mod">
        <pc:chgData name="Christine Hubbard" userId="fb551d83-5fae-4a65-88e9-8717d43d2cc9" providerId="ADAL" clId="{FA64990B-9C0F-4CF9-A217-BA49DD70953E}" dt="2023-03-07T18:35:13.780" v="349" actId="27636"/>
        <pc:sldMkLst>
          <pc:docMk/>
          <pc:sldMk cId="3577453428" sldId="292"/>
        </pc:sldMkLst>
        <pc:spChg chg="mod">
          <ac:chgData name="Christine Hubbard" userId="fb551d83-5fae-4a65-88e9-8717d43d2cc9" providerId="ADAL" clId="{FA64990B-9C0F-4CF9-A217-BA49DD70953E}" dt="2023-03-07T18:35:13.780" v="349" actId="27636"/>
          <ac:spMkLst>
            <pc:docMk/>
            <pc:sldMk cId="3577453428" sldId="292"/>
            <ac:spMk id="4" creationId="{38F7DFD2-562C-40D1-9B16-0749090285D8}"/>
          </ac:spMkLst>
        </pc:spChg>
      </pc:sldChg>
      <pc:sldChg chg="modSp add mod">
        <pc:chgData name="Christine Hubbard" userId="fb551d83-5fae-4a65-88e9-8717d43d2cc9" providerId="ADAL" clId="{FA64990B-9C0F-4CF9-A217-BA49DD70953E}" dt="2023-03-07T18:35:45.440" v="354"/>
        <pc:sldMkLst>
          <pc:docMk/>
          <pc:sldMk cId="1032390639" sldId="293"/>
        </pc:sldMkLst>
        <pc:spChg chg="mod">
          <ac:chgData name="Christine Hubbard" userId="fb551d83-5fae-4a65-88e9-8717d43d2cc9" providerId="ADAL" clId="{FA64990B-9C0F-4CF9-A217-BA49DD70953E}" dt="2023-03-07T18:35:45.440" v="354"/>
          <ac:spMkLst>
            <pc:docMk/>
            <pc:sldMk cId="1032390639" sldId="293"/>
            <ac:spMk id="4" creationId="{38F7DFD2-562C-40D1-9B16-0749090285D8}"/>
          </ac:spMkLst>
        </pc:spChg>
      </pc:sldChg>
      <pc:sldChg chg="modSp add mod">
        <pc:chgData name="Christine Hubbard" userId="fb551d83-5fae-4a65-88e9-8717d43d2cc9" providerId="ADAL" clId="{FA64990B-9C0F-4CF9-A217-BA49DD70953E}" dt="2023-03-07T18:36:07.103" v="357"/>
        <pc:sldMkLst>
          <pc:docMk/>
          <pc:sldMk cId="2803562748" sldId="294"/>
        </pc:sldMkLst>
        <pc:spChg chg="mod">
          <ac:chgData name="Christine Hubbard" userId="fb551d83-5fae-4a65-88e9-8717d43d2cc9" providerId="ADAL" clId="{FA64990B-9C0F-4CF9-A217-BA49DD70953E}" dt="2023-03-07T18:36:07.103" v="357"/>
          <ac:spMkLst>
            <pc:docMk/>
            <pc:sldMk cId="2803562748" sldId="294"/>
            <ac:spMk id="4" creationId="{38F7DFD2-562C-40D1-9B16-0749090285D8}"/>
          </ac:spMkLst>
        </pc:spChg>
      </pc:sldChg>
      <pc:sldChg chg="modSp add mod">
        <pc:chgData name="Christine Hubbard" userId="fb551d83-5fae-4a65-88e9-8717d43d2cc9" providerId="ADAL" clId="{FA64990B-9C0F-4CF9-A217-BA49DD70953E}" dt="2023-03-07T18:36:26.462" v="360"/>
        <pc:sldMkLst>
          <pc:docMk/>
          <pc:sldMk cId="486541669" sldId="295"/>
        </pc:sldMkLst>
        <pc:spChg chg="mod">
          <ac:chgData name="Christine Hubbard" userId="fb551d83-5fae-4a65-88e9-8717d43d2cc9" providerId="ADAL" clId="{FA64990B-9C0F-4CF9-A217-BA49DD70953E}" dt="2023-03-07T18:36:26.462" v="360"/>
          <ac:spMkLst>
            <pc:docMk/>
            <pc:sldMk cId="486541669" sldId="295"/>
            <ac:spMk id="4" creationId="{38F7DFD2-562C-40D1-9B16-0749090285D8}"/>
          </ac:spMkLst>
        </pc:spChg>
      </pc:sldChg>
      <pc:sldMasterChg chg="modSldLayout">
        <pc:chgData name="Christine Hubbard" userId="fb551d83-5fae-4a65-88e9-8717d43d2cc9" providerId="ADAL" clId="{FA64990B-9C0F-4CF9-A217-BA49DD70953E}" dt="2023-03-07T18:10:22.386" v="1" actId="478"/>
        <pc:sldMasterMkLst>
          <pc:docMk/>
          <pc:sldMasterMk cId="0" sldId="2147483648"/>
        </pc:sldMasterMkLst>
        <pc:sldLayoutChg chg="delSp mod">
          <pc:chgData name="Christine Hubbard" userId="fb551d83-5fae-4a65-88e9-8717d43d2cc9" providerId="ADAL" clId="{FA64990B-9C0F-4CF9-A217-BA49DD70953E}" dt="2023-03-07T18:10:22.386" v="1" actId="478"/>
          <pc:sldLayoutMkLst>
            <pc:docMk/>
            <pc:sldMasterMk cId="0" sldId="2147483648"/>
            <pc:sldLayoutMk cId="0" sldId="2147483655"/>
          </pc:sldLayoutMkLst>
          <pc:spChg chg="del">
            <ac:chgData name="Christine Hubbard" userId="fb551d83-5fae-4a65-88e9-8717d43d2cc9" providerId="ADAL" clId="{FA64990B-9C0F-4CF9-A217-BA49DD70953E}" dt="2023-03-07T18:10:22.386" v="1" actId="478"/>
            <ac:spMkLst>
              <pc:docMk/>
              <pc:sldMasterMk cId="0" sldId="2147483648"/>
              <pc:sldLayoutMk cId="0" sldId="2147483655"/>
              <ac:spMk id="6" creationId="{00000000-0000-0000-0000-000000000000}"/>
            </ac:spMkLst>
          </pc:spChg>
          <pc:picChg chg="del">
            <ac:chgData name="Christine Hubbard" userId="fb551d83-5fae-4a65-88e9-8717d43d2cc9" providerId="ADAL" clId="{FA64990B-9C0F-4CF9-A217-BA49DD70953E}" dt="2023-03-07T18:10:07.650" v="0" actId="478"/>
            <ac:picMkLst>
              <pc:docMk/>
              <pc:sldMasterMk cId="0" sldId="2147483648"/>
              <pc:sldLayoutMk cId="0" sldId="2147483655"/>
              <ac:picMk id="5" creationId="{00000000-0000-0000-0000-000000000000}"/>
            </ac:picMkLst>
          </pc:picChg>
        </pc:sldLayoutChg>
      </pc:sldMasterChg>
      <pc:sldMasterChg chg="modTransition modSldLayout">
        <pc:chgData name="Christine Hubbard" userId="fb551d83-5fae-4a65-88e9-8717d43d2cc9" providerId="ADAL" clId="{FA64990B-9C0F-4CF9-A217-BA49DD70953E}" dt="2023-03-07T18:10:59.672" v="2"/>
        <pc:sldMasterMkLst>
          <pc:docMk/>
          <pc:sldMasterMk cId="1031691692" sldId="2147483659"/>
        </pc:sldMasterMkLst>
        <pc:sldLayoutChg chg="modTransition">
          <pc:chgData name="Christine Hubbard" userId="fb551d83-5fae-4a65-88e9-8717d43d2cc9" providerId="ADAL" clId="{FA64990B-9C0F-4CF9-A217-BA49DD70953E}" dt="2023-03-07T18:10:59.672" v="2"/>
          <pc:sldLayoutMkLst>
            <pc:docMk/>
            <pc:sldMasterMk cId="65435701" sldId="2147483678"/>
            <pc:sldLayoutMk cId="0" sldId="2147483649"/>
          </pc:sldLayoutMkLst>
        </pc:sldLayoutChg>
        <pc:sldLayoutChg chg="modTransition">
          <pc:chgData name="Christine Hubbard" userId="fb551d83-5fae-4a65-88e9-8717d43d2cc9" providerId="ADAL" clId="{FA64990B-9C0F-4CF9-A217-BA49DD70953E}" dt="2023-03-07T18:10:59.672" v="2"/>
          <pc:sldLayoutMkLst>
            <pc:docMk/>
            <pc:sldMasterMk cId="65435701" sldId="2147483678"/>
            <pc:sldLayoutMk cId="0" sldId="2147483658"/>
          </pc:sldLayoutMkLst>
        </pc:sldLayoutChg>
        <pc:sldLayoutChg chg="addSp modTransition">
          <pc:chgData name="Christine Hubbard" userId="fb551d83-5fae-4a65-88e9-8717d43d2cc9" providerId="ADAL" clId="{FA64990B-9C0F-4CF9-A217-BA49DD70953E}" dt="2023-03-07T18:10:59.672" v="2"/>
          <pc:sldLayoutMkLst>
            <pc:docMk/>
            <pc:sldMasterMk cId="1031691692" sldId="2147483659"/>
            <pc:sldLayoutMk cId="290073228" sldId="2147483662"/>
          </pc:sldLayoutMkLst>
          <pc:picChg chg="add">
            <ac:chgData name="Christine Hubbard" userId="fb551d83-5fae-4a65-88e9-8717d43d2cc9" providerId="ADAL" clId="{FA64990B-9C0F-4CF9-A217-BA49DD70953E}" dt="2023-03-07T18:10:59.672" v="2"/>
            <ac:picMkLst>
              <pc:docMk/>
              <pc:sldMasterMk cId="1031691692" sldId="2147483659"/>
              <pc:sldLayoutMk cId="290073228" sldId="2147483662"/>
              <ac:picMk id="7" creationId="{BEA18083-885F-550D-93FA-4CEF7EFE49D7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0:59.672" v="2"/>
          <pc:sldLayoutMkLst>
            <pc:docMk/>
            <pc:sldMasterMk cId="1031691692" sldId="2147483659"/>
            <pc:sldLayoutMk cId="3144404413" sldId="2147483665"/>
          </pc:sldLayoutMkLst>
          <pc:picChg chg="add">
            <ac:chgData name="Christine Hubbard" userId="fb551d83-5fae-4a65-88e9-8717d43d2cc9" providerId="ADAL" clId="{FA64990B-9C0F-4CF9-A217-BA49DD70953E}" dt="2023-03-07T18:10:59.672" v="2"/>
            <ac:picMkLst>
              <pc:docMk/>
              <pc:sldMasterMk cId="1031691692" sldId="2147483659"/>
              <pc:sldLayoutMk cId="3144404413" sldId="2147483665"/>
              <ac:picMk id="6" creationId="{10F95477-C028-167F-6CED-9A110A3B3739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0:59.672" v="2"/>
          <pc:sldLayoutMkLst>
            <pc:docMk/>
            <pc:sldMasterMk cId="1031691692" sldId="2147483659"/>
            <pc:sldLayoutMk cId="3499306133" sldId="2147483668"/>
          </pc:sldLayoutMkLst>
          <pc:picChg chg="add">
            <ac:chgData name="Christine Hubbard" userId="fb551d83-5fae-4a65-88e9-8717d43d2cc9" providerId="ADAL" clId="{FA64990B-9C0F-4CF9-A217-BA49DD70953E}" dt="2023-03-07T18:10:59.672" v="2"/>
            <ac:picMkLst>
              <pc:docMk/>
              <pc:sldMasterMk cId="1031691692" sldId="2147483659"/>
              <pc:sldLayoutMk cId="3499306133" sldId="2147483668"/>
              <ac:picMk id="3" creationId="{128981FF-10F4-355E-3240-F75F7696DA61}"/>
            </ac:picMkLst>
          </pc:picChg>
        </pc:sldLayoutChg>
      </pc:sldMasterChg>
      <pc:sldMasterChg chg="modTransition delSldLayout modSldLayout">
        <pc:chgData name="Christine Hubbard" userId="fb551d83-5fae-4a65-88e9-8717d43d2cc9" providerId="ADAL" clId="{FA64990B-9C0F-4CF9-A217-BA49DD70953E}" dt="2023-03-07T18:27:40.916" v="274" actId="478"/>
        <pc:sldMasterMkLst>
          <pc:docMk/>
          <pc:sldMasterMk cId="65435701" sldId="2147483678"/>
        </pc:sldMasterMkLst>
        <pc:sldLayoutChg chg="del">
          <pc:chgData name="Christine Hubbard" userId="fb551d83-5fae-4a65-88e9-8717d43d2cc9" providerId="ADAL" clId="{FA64990B-9C0F-4CF9-A217-BA49DD70953E}" dt="2023-03-07T18:26:11.375" v="252" actId="2696"/>
          <pc:sldLayoutMkLst>
            <pc:docMk/>
            <pc:sldMasterMk cId="65435701" sldId="2147483678"/>
            <pc:sldLayoutMk cId="0" sldId="2147483649"/>
          </pc:sldLayoutMkLst>
        </pc:sldLayoutChg>
        <pc:sldLayoutChg chg="del">
          <pc:chgData name="Christine Hubbard" userId="fb551d83-5fae-4a65-88e9-8717d43d2cc9" providerId="ADAL" clId="{FA64990B-9C0F-4CF9-A217-BA49DD70953E}" dt="2023-03-07T18:26:11.372" v="251" actId="2696"/>
          <pc:sldLayoutMkLst>
            <pc:docMk/>
            <pc:sldMasterMk cId="65435701" sldId="2147483678"/>
            <pc:sldLayoutMk cId="0" sldId="2147483658"/>
          </pc:sldLayoutMkLst>
        </pc:sldLayoutChg>
        <pc:sldLayoutChg chg="del">
          <pc:chgData name="Christine Hubbard" userId="fb551d83-5fae-4a65-88e9-8717d43d2cc9" providerId="ADAL" clId="{FA64990B-9C0F-4CF9-A217-BA49DD70953E}" dt="2023-03-07T18:26:17.145" v="254" actId="2696"/>
          <pc:sldLayoutMkLst>
            <pc:docMk/>
            <pc:sldMasterMk cId="65435701" sldId="2147483678"/>
            <pc:sldLayoutMk cId="2453794941" sldId="2147483679"/>
          </pc:sldLayoutMkLst>
        </pc:sldLayoutChg>
        <pc:sldLayoutChg chg="del">
          <pc:chgData name="Christine Hubbard" userId="fb551d83-5fae-4a65-88e9-8717d43d2cc9" providerId="ADAL" clId="{FA64990B-9C0F-4CF9-A217-BA49DD70953E}" dt="2023-03-07T18:26:17.148" v="255" actId="2696"/>
          <pc:sldLayoutMkLst>
            <pc:docMk/>
            <pc:sldMasterMk cId="65435701" sldId="2147483678"/>
            <pc:sldLayoutMk cId="3868805786" sldId="2147483680"/>
          </pc:sldLayoutMkLst>
        </pc:sldLayoutChg>
        <pc:sldLayoutChg chg="addSp del modTransition">
          <pc:chgData name="Christine Hubbard" userId="fb551d83-5fae-4a65-88e9-8717d43d2cc9" providerId="ADAL" clId="{FA64990B-9C0F-4CF9-A217-BA49DD70953E}" dt="2023-03-07T18:26:17.150" v="256" actId="2696"/>
          <pc:sldLayoutMkLst>
            <pc:docMk/>
            <pc:sldMasterMk cId="65435701" sldId="2147483678"/>
            <pc:sldLayoutMk cId="1306963762" sldId="2147483681"/>
          </pc:sldLayoutMkLst>
          <pc:picChg chg="add">
            <ac:chgData name="Christine Hubbard" userId="fb551d83-5fae-4a65-88e9-8717d43d2cc9" providerId="ADAL" clId="{FA64990B-9C0F-4CF9-A217-BA49DD70953E}" dt="2023-03-07T18:12:07.590" v="8"/>
            <ac:picMkLst>
              <pc:docMk/>
              <pc:sldMasterMk cId="65435701" sldId="2147483678"/>
              <pc:sldLayoutMk cId="1306963762" sldId="2147483681"/>
              <ac:picMk id="8" creationId="{36B5FB0C-EC12-9749-C6C4-B64273C60586}"/>
            </ac:picMkLst>
          </pc:picChg>
        </pc:sldLayoutChg>
        <pc:sldLayoutChg chg="del">
          <pc:chgData name="Christine Hubbard" userId="fb551d83-5fae-4a65-88e9-8717d43d2cc9" providerId="ADAL" clId="{FA64990B-9C0F-4CF9-A217-BA49DD70953E}" dt="2023-03-07T18:26:17.153" v="257" actId="2696"/>
          <pc:sldLayoutMkLst>
            <pc:docMk/>
            <pc:sldMasterMk cId="65435701" sldId="2147483678"/>
            <pc:sldLayoutMk cId="2567872219" sldId="2147483682"/>
          </pc:sldLayoutMkLst>
        </pc:sldLayoutChg>
        <pc:sldLayoutChg chg="del">
          <pc:chgData name="Christine Hubbard" userId="fb551d83-5fae-4a65-88e9-8717d43d2cc9" providerId="ADAL" clId="{FA64990B-9C0F-4CF9-A217-BA49DD70953E}" dt="2023-03-07T18:26:17.155" v="258" actId="2696"/>
          <pc:sldLayoutMkLst>
            <pc:docMk/>
            <pc:sldMasterMk cId="65435701" sldId="2147483678"/>
            <pc:sldLayoutMk cId="1148200341" sldId="2147483683"/>
          </pc:sldLayoutMkLst>
        </pc:sldLayoutChg>
        <pc:sldLayoutChg chg="addSp del modTransition">
          <pc:chgData name="Christine Hubbard" userId="fb551d83-5fae-4a65-88e9-8717d43d2cc9" providerId="ADAL" clId="{FA64990B-9C0F-4CF9-A217-BA49DD70953E}" dt="2023-03-07T18:26:17.156" v="259" actId="2696"/>
          <pc:sldLayoutMkLst>
            <pc:docMk/>
            <pc:sldMasterMk cId="65435701" sldId="2147483678"/>
            <pc:sldLayoutMk cId="312421649" sldId="2147483684"/>
          </pc:sldLayoutMkLst>
          <pc:picChg chg="add">
            <ac:chgData name="Christine Hubbard" userId="fb551d83-5fae-4a65-88e9-8717d43d2cc9" providerId="ADAL" clId="{FA64990B-9C0F-4CF9-A217-BA49DD70953E}" dt="2023-03-07T18:12:07.590" v="8"/>
            <ac:picMkLst>
              <pc:docMk/>
              <pc:sldMasterMk cId="65435701" sldId="2147483678"/>
              <pc:sldLayoutMk cId="312421649" sldId="2147483684"/>
              <ac:picMk id="6" creationId="{0EE19EFF-B3A3-726B-D885-3570D69A4B73}"/>
            </ac:picMkLst>
          </pc:picChg>
        </pc:sldLayoutChg>
        <pc:sldLayoutChg chg="del">
          <pc:chgData name="Christine Hubbard" userId="fb551d83-5fae-4a65-88e9-8717d43d2cc9" providerId="ADAL" clId="{FA64990B-9C0F-4CF9-A217-BA49DD70953E}" dt="2023-03-07T18:26:17.158" v="260" actId="2696"/>
          <pc:sldLayoutMkLst>
            <pc:docMk/>
            <pc:sldMasterMk cId="65435701" sldId="2147483678"/>
            <pc:sldLayoutMk cId="2457832580" sldId="2147483685"/>
          </pc:sldLayoutMkLst>
        </pc:sldLayoutChg>
        <pc:sldLayoutChg chg="del">
          <pc:chgData name="Christine Hubbard" userId="fb551d83-5fae-4a65-88e9-8717d43d2cc9" providerId="ADAL" clId="{FA64990B-9C0F-4CF9-A217-BA49DD70953E}" dt="2023-03-07T18:26:17.159" v="261" actId="2696"/>
          <pc:sldLayoutMkLst>
            <pc:docMk/>
            <pc:sldMasterMk cId="65435701" sldId="2147483678"/>
            <pc:sldLayoutMk cId="2499204701" sldId="2147483686"/>
          </pc:sldLayoutMkLst>
        </pc:sldLayoutChg>
        <pc:sldLayoutChg chg="addSp del modTransition">
          <pc:chgData name="Christine Hubbard" userId="fb551d83-5fae-4a65-88e9-8717d43d2cc9" providerId="ADAL" clId="{FA64990B-9C0F-4CF9-A217-BA49DD70953E}" dt="2023-03-07T18:26:17.161" v="262" actId="2696"/>
          <pc:sldLayoutMkLst>
            <pc:docMk/>
            <pc:sldMasterMk cId="65435701" sldId="2147483678"/>
            <pc:sldLayoutMk cId="2448379640" sldId="2147483687"/>
          </pc:sldLayoutMkLst>
          <pc:picChg chg="add">
            <ac:chgData name="Christine Hubbard" userId="fb551d83-5fae-4a65-88e9-8717d43d2cc9" providerId="ADAL" clId="{FA64990B-9C0F-4CF9-A217-BA49DD70953E}" dt="2023-03-07T18:12:07.590" v="8"/>
            <ac:picMkLst>
              <pc:docMk/>
              <pc:sldMasterMk cId="65435701" sldId="2147483678"/>
              <pc:sldLayoutMk cId="2448379640" sldId="2147483687"/>
              <ac:picMk id="8" creationId="{4AF99D68-4C56-600E-A841-0EF3D9AD34F3}"/>
            </ac:picMkLst>
          </pc:picChg>
        </pc:sldLayoutChg>
        <pc:sldLayoutChg chg="del">
          <pc:chgData name="Christine Hubbard" userId="fb551d83-5fae-4a65-88e9-8717d43d2cc9" providerId="ADAL" clId="{FA64990B-9C0F-4CF9-A217-BA49DD70953E}" dt="2023-03-07T18:26:17.162" v="263" actId="2696"/>
          <pc:sldLayoutMkLst>
            <pc:docMk/>
            <pc:sldMasterMk cId="65435701" sldId="2147483678"/>
            <pc:sldLayoutMk cId="1433622097" sldId="2147483688"/>
          </pc:sldLayoutMkLst>
        </pc:sldLayoutChg>
        <pc:sldLayoutChg chg="del">
          <pc:chgData name="Christine Hubbard" userId="fb551d83-5fae-4a65-88e9-8717d43d2cc9" providerId="ADAL" clId="{FA64990B-9C0F-4CF9-A217-BA49DD70953E}" dt="2023-03-07T18:26:17.138" v="253" actId="2696"/>
          <pc:sldLayoutMkLst>
            <pc:docMk/>
            <pc:sldMasterMk cId="65435701" sldId="2147483678"/>
            <pc:sldLayoutMk cId="4018181149" sldId="2147483689"/>
          </pc:sldLayoutMkLst>
        </pc:sldLayoutChg>
        <pc:sldLayoutChg chg="addSp delSp modSp mod">
          <pc:chgData name="Christine Hubbard" userId="fb551d83-5fae-4a65-88e9-8717d43d2cc9" providerId="ADAL" clId="{FA64990B-9C0F-4CF9-A217-BA49DD70953E}" dt="2023-03-07T18:27:40.916" v="274" actId="478"/>
          <pc:sldLayoutMkLst>
            <pc:docMk/>
            <pc:sldMasterMk cId="65435701" sldId="2147483678"/>
            <pc:sldLayoutMk cId="4209229048" sldId="2147483690"/>
          </pc:sldLayoutMkLst>
          <pc:spChg chg="add mod">
            <ac:chgData name="Christine Hubbard" userId="fb551d83-5fae-4a65-88e9-8717d43d2cc9" providerId="ADAL" clId="{FA64990B-9C0F-4CF9-A217-BA49DD70953E}" dt="2023-03-07T18:27:08.959" v="267" actId="207"/>
            <ac:spMkLst>
              <pc:docMk/>
              <pc:sldMasterMk cId="65435701" sldId="2147483678"/>
              <pc:sldLayoutMk cId="4209229048" sldId="2147483690"/>
              <ac:spMk id="2" creationId="{DC9B555D-F259-ED8F-8D31-6B959711C7B2}"/>
            </ac:spMkLst>
          </pc:spChg>
          <pc:spChg chg="del">
            <ac:chgData name="Christine Hubbard" userId="fb551d83-5fae-4a65-88e9-8717d43d2cc9" providerId="ADAL" clId="{FA64990B-9C0F-4CF9-A217-BA49DD70953E}" dt="2023-03-07T18:27:40.916" v="274" actId="478"/>
            <ac:spMkLst>
              <pc:docMk/>
              <pc:sldMasterMk cId="65435701" sldId="2147483678"/>
              <pc:sldLayoutMk cId="4209229048" sldId="2147483690"/>
              <ac:spMk id="8" creationId="{00000000-0000-0000-0000-000000000000}"/>
            </ac:spMkLst>
          </pc:spChg>
          <pc:spChg chg="del mod">
            <ac:chgData name="Christine Hubbard" userId="fb551d83-5fae-4a65-88e9-8717d43d2cc9" providerId="ADAL" clId="{FA64990B-9C0F-4CF9-A217-BA49DD70953E}" dt="2023-03-07T18:27:39.093" v="273" actId="478"/>
            <ac:spMkLst>
              <pc:docMk/>
              <pc:sldMasterMk cId="65435701" sldId="2147483678"/>
              <pc:sldLayoutMk cId="4209229048" sldId="2147483690"/>
              <ac:spMk id="10" creationId="{5C40D2DF-0F19-43F0-B9BB-01E7C665E319}"/>
            </ac:spMkLst>
          </pc:spChg>
          <pc:picChg chg="del mod ord">
            <ac:chgData name="Christine Hubbard" userId="fb551d83-5fae-4a65-88e9-8717d43d2cc9" providerId="ADAL" clId="{FA64990B-9C0F-4CF9-A217-BA49DD70953E}" dt="2023-03-07T18:27:30.668" v="271" actId="478"/>
            <ac:picMkLst>
              <pc:docMk/>
              <pc:sldMasterMk cId="65435701" sldId="2147483678"/>
              <pc:sldLayoutMk cId="4209229048" sldId="2147483690"/>
              <ac:picMk id="3" creationId="{00000000-0000-0000-0000-000000000000}"/>
            </ac:picMkLst>
          </pc:picChg>
        </pc:sldLayoutChg>
      </pc:sldMasterChg>
      <pc:sldMasterChg chg="modTransition modSldLayout">
        <pc:chgData name="Christine Hubbard" userId="fb551d83-5fae-4a65-88e9-8717d43d2cc9" providerId="ADAL" clId="{FA64990B-9C0F-4CF9-A217-BA49DD70953E}" dt="2023-03-07T18:19:08.526" v="237"/>
        <pc:sldMasterMkLst>
          <pc:docMk/>
          <pc:sldMasterMk cId="772459299" sldId="2147483691"/>
        </pc:sldMasterMkLst>
        <pc:sldLayoutChg chg="addSp modTransition">
          <pc:chgData name="Christine Hubbard" userId="fb551d83-5fae-4a65-88e9-8717d43d2cc9" providerId="ADAL" clId="{FA64990B-9C0F-4CF9-A217-BA49DD70953E}" dt="2023-03-07T18:19:08.526" v="237"/>
          <pc:sldLayoutMkLst>
            <pc:docMk/>
            <pc:sldMasterMk cId="772459299" sldId="2147483691"/>
            <pc:sldLayoutMk cId="2028434965" sldId="2147483694"/>
          </pc:sldLayoutMkLst>
          <pc:picChg chg="add">
            <ac:chgData name="Christine Hubbard" userId="fb551d83-5fae-4a65-88e9-8717d43d2cc9" providerId="ADAL" clId="{FA64990B-9C0F-4CF9-A217-BA49DD70953E}" dt="2023-03-07T18:19:07.030" v="236"/>
            <ac:picMkLst>
              <pc:docMk/>
              <pc:sldMasterMk cId="772459299" sldId="2147483691"/>
              <pc:sldLayoutMk cId="2028434965" sldId="2147483694"/>
              <ac:picMk id="8" creationId="{8D887618-A783-3B26-5170-37F207C9431F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8.526" v="237"/>
          <pc:sldLayoutMkLst>
            <pc:docMk/>
            <pc:sldMasterMk cId="772459299" sldId="2147483691"/>
            <pc:sldLayoutMk cId="3019235060" sldId="2147483697"/>
          </pc:sldLayoutMkLst>
          <pc:picChg chg="add">
            <ac:chgData name="Christine Hubbard" userId="fb551d83-5fae-4a65-88e9-8717d43d2cc9" providerId="ADAL" clId="{FA64990B-9C0F-4CF9-A217-BA49DD70953E}" dt="2023-03-07T18:19:07.030" v="236"/>
            <ac:picMkLst>
              <pc:docMk/>
              <pc:sldMasterMk cId="772459299" sldId="2147483691"/>
              <pc:sldLayoutMk cId="3019235060" sldId="2147483697"/>
              <ac:picMk id="6" creationId="{A8502DC5-8718-D9C2-8128-277533D7BF8E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8.526" v="237"/>
          <pc:sldLayoutMkLst>
            <pc:docMk/>
            <pc:sldMasterMk cId="772459299" sldId="2147483691"/>
            <pc:sldLayoutMk cId="2916384494" sldId="2147483700"/>
          </pc:sldLayoutMkLst>
          <pc:picChg chg="add">
            <ac:chgData name="Christine Hubbard" userId="fb551d83-5fae-4a65-88e9-8717d43d2cc9" providerId="ADAL" clId="{FA64990B-9C0F-4CF9-A217-BA49DD70953E}" dt="2023-03-07T18:19:07.030" v="236"/>
            <ac:picMkLst>
              <pc:docMk/>
              <pc:sldMasterMk cId="772459299" sldId="2147483691"/>
              <pc:sldLayoutMk cId="2916384494" sldId="2147483700"/>
              <ac:picMk id="8" creationId="{C86F50FE-613E-AE8E-9C80-4F335D9F97A9}"/>
            </ac:picMkLst>
          </pc:picChg>
        </pc:sldLayoutChg>
      </pc:sldMasterChg>
      <pc:sldMasterChg chg="modTransition modSldLayout">
        <pc:chgData name="Christine Hubbard" userId="fb551d83-5fae-4a65-88e9-8717d43d2cc9" providerId="ADAL" clId="{FA64990B-9C0F-4CF9-A217-BA49DD70953E}" dt="2023-03-07T18:19:02.621" v="234"/>
        <pc:sldMasterMkLst>
          <pc:docMk/>
          <pc:sldMasterMk cId="1791613610" sldId="2147483691"/>
        </pc:sldMasterMkLst>
        <pc:sldLayoutChg chg="addSp modTransition">
          <pc:chgData name="Christine Hubbard" userId="fb551d83-5fae-4a65-88e9-8717d43d2cc9" providerId="ADAL" clId="{FA64990B-9C0F-4CF9-A217-BA49DD70953E}" dt="2023-03-07T18:19:02.621" v="234"/>
          <pc:sldLayoutMkLst>
            <pc:docMk/>
            <pc:sldMasterMk cId="1791613610" sldId="2147483691"/>
            <pc:sldLayoutMk cId="4250317425" sldId="2147483694"/>
          </pc:sldLayoutMkLst>
          <pc:picChg chg="add">
            <ac:chgData name="Christine Hubbard" userId="fb551d83-5fae-4a65-88e9-8717d43d2cc9" providerId="ADAL" clId="{FA64990B-9C0F-4CF9-A217-BA49DD70953E}" dt="2023-03-07T18:18:52.042" v="227"/>
            <ac:picMkLst>
              <pc:docMk/>
              <pc:sldMasterMk cId="1791613610" sldId="2147483691"/>
              <pc:sldLayoutMk cId="4250317425" sldId="2147483694"/>
              <ac:picMk id="8" creationId="{C8F95B1B-19B7-1D0A-4BD6-DBFA4BA9FB89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2.621" v="234"/>
          <pc:sldLayoutMkLst>
            <pc:docMk/>
            <pc:sldMasterMk cId="1791613610" sldId="2147483691"/>
            <pc:sldLayoutMk cId="3415696004" sldId="2147483697"/>
          </pc:sldLayoutMkLst>
          <pc:picChg chg="add">
            <ac:chgData name="Christine Hubbard" userId="fb551d83-5fae-4a65-88e9-8717d43d2cc9" providerId="ADAL" clId="{FA64990B-9C0F-4CF9-A217-BA49DD70953E}" dt="2023-03-07T18:18:52.042" v="227"/>
            <ac:picMkLst>
              <pc:docMk/>
              <pc:sldMasterMk cId="1791613610" sldId="2147483691"/>
              <pc:sldLayoutMk cId="3415696004" sldId="2147483697"/>
              <ac:picMk id="6" creationId="{A05B85D5-370B-1D0B-2319-2282CAB2E9F5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2.621" v="234"/>
          <pc:sldLayoutMkLst>
            <pc:docMk/>
            <pc:sldMasterMk cId="1791613610" sldId="2147483691"/>
            <pc:sldLayoutMk cId="3916947607" sldId="2147483700"/>
          </pc:sldLayoutMkLst>
          <pc:picChg chg="add">
            <ac:chgData name="Christine Hubbard" userId="fb551d83-5fae-4a65-88e9-8717d43d2cc9" providerId="ADAL" clId="{FA64990B-9C0F-4CF9-A217-BA49DD70953E}" dt="2023-03-07T18:18:52.042" v="227"/>
            <ac:picMkLst>
              <pc:docMk/>
              <pc:sldMasterMk cId="1791613610" sldId="2147483691"/>
              <pc:sldLayoutMk cId="3916947607" sldId="2147483700"/>
              <ac:picMk id="8" creationId="{333A9478-2021-BD9E-BCAE-DA72BD9281DE}"/>
            </ac:picMkLst>
          </pc:picChg>
        </pc:sldLayoutChg>
      </pc:sldMasterChg>
      <pc:sldMasterChg chg="modTransition modSldLayout">
        <pc:chgData name="Christine Hubbard" userId="fb551d83-5fae-4a65-88e9-8717d43d2cc9" providerId="ADAL" clId="{FA64990B-9C0F-4CF9-A217-BA49DD70953E}" dt="2023-03-07T18:19:02.117" v="233"/>
        <pc:sldMasterMkLst>
          <pc:docMk/>
          <pc:sldMasterMk cId="3172671130" sldId="2147483704"/>
        </pc:sldMasterMkLst>
        <pc:sldLayoutChg chg="addSp modTransition">
          <pc:chgData name="Christine Hubbard" userId="fb551d83-5fae-4a65-88e9-8717d43d2cc9" providerId="ADAL" clId="{FA64990B-9C0F-4CF9-A217-BA49DD70953E}" dt="2023-03-07T18:19:02.117" v="233"/>
          <pc:sldLayoutMkLst>
            <pc:docMk/>
            <pc:sldMasterMk cId="3172671130" sldId="2147483704"/>
            <pc:sldLayoutMk cId="3828410681" sldId="2147483707"/>
          </pc:sldLayoutMkLst>
          <pc:picChg chg="add">
            <ac:chgData name="Christine Hubbard" userId="fb551d83-5fae-4a65-88e9-8717d43d2cc9" providerId="ADAL" clId="{FA64990B-9C0F-4CF9-A217-BA49DD70953E}" dt="2023-03-07T18:18:53.043" v="228"/>
            <ac:picMkLst>
              <pc:docMk/>
              <pc:sldMasterMk cId="3172671130" sldId="2147483704"/>
              <pc:sldLayoutMk cId="3828410681" sldId="2147483707"/>
              <ac:picMk id="8" creationId="{CEA3209B-0F18-070F-3AAD-2662359B1BEF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2.117" v="233"/>
          <pc:sldLayoutMkLst>
            <pc:docMk/>
            <pc:sldMasterMk cId="3172671130" sldId="2147483704"/>
            <pc:sldLayoutMk cId="3652548601" sldId="2147483710"/>
          </pc:sldLayoutMkLst>
          <pc:picChg chg="add">
            <ac:chgData name="Christine Hubbard" userId="fb551d83-5fae-4a65-88e9-8717d43d2cc9" providerId="ADAL" clId="{FA64990B-9C0F-4CF9-A217-BA49DD70953E}" dt="2023-03-07T18:18:53.043" v="228"/>
            <ac:picMkLst>
              <pc:docMk/>
              <pc:sldMasterMk cId="3172671130" sldId="2147483704"/>
              <pc:sldLayoutMk cId="3652548601" sldId="2147483710"/>
              <ac:picMk id="6" creationId="{2EFDE966-9050-FCB0-97C9-1B68A5B0E39D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2.117" v="233"/>
          <pc:sldLayoutMkLst>
            <pc:docMk/>
            <pc:sldMasterMk cId="3172671130" sldId="2147483704"/>
            <pc:sldLayoutMk cId="2835395201" sldId="2147483713"/>
          </pc:sldLayoutMkLst>
          <pc:picChg chg="add">
            <ac:chgData name="Christine Hubbard" userId="fb551d83-5fae-4a65-88e9-8717d43d2cc9" providerId="ADAL" clId="{FA64990B-9C0F-4CF9-A217-BA49DD70953E}" dt="2023-03-07T18:18:53.043" v="228"/>
            <ac:picMkLst>
              <pc:docMk/>
              <pc:sldMasterMk cId="3172671130" sldId="2147483704"/>
              <pc:sldLayoutMk cId="2835395201" sldId="2147483713"/>
              <ac:picMk id="8" creationId="{A817FB83-4969-5D13-3B7B-E6124146B0DB}"/>
            </ac:picMkLst>
          </pc:picChg>
        </pc:sldLayoutChg>
      </pc:sldMasterChg>
      <pc:sldMasterChg chg="modTransition modSldLayout">
        <pc:chgData name="Christine Hubbard" userId="fb551d83-5fae-4a65-88e9-8717d43d2cc9" providerId="ADAL" clId="{FA64990B-9C0F-4CF9-A217-BA49DD70953E}" dt="2023-03-07T18:19:01.573" v="232"/>
        <pc:sldMasterMkLst>
          <pc:docMk/>
          <pc:sldMasterMk cId="4077083227" sldId="2147483717"/>
        </pc:sldMasterMkLst>
        <pc:sldLayoutChg chg="addSp modTransition">
          <pc:chgData name="Christine Hubbard" userId="fb551d83-5fae-4a65-88e9-8717d43d2cc9" providerId="ADAL" clId="{FA64990B-9C0F-4CF9-A217-BA49DD70953E}" dt="2023-03-07T18:19:01.573" v="232"/>
          <pc:sldLayoutMkLst>
            <pc:docMk/>
            <pc:sldMasterMk cId="4077083227" sldId="2147483717"/>
            <pc:sldLayoutMk cId="1314160959" sldId="2147483720"/>
          </pc:sldLayoutMkLst>
          <pc:picChg chg="add">
            <ac:chgData name="Christine Hubbard" userId="fb551d83-5fae-4a65-88e9-8717d43d2cc9" providerId="ADAL" clId="{FA64990B-9C0F-4CF9-A217-BA49DD70953E}" dt="2023-03-07T18:18:53.548" v="229"/>
            <ac:picMkLst>
              <pc:docMk/>
              <pc:sldMasterMk cId="4077083227" sldId="2147483717"/>
              <pc:sldLayoutMk cId="1314160959" sldId="2147483720"/>
              <ac:picMk id="8" creationId="{34227EE5-3B42-8EF3-E747-CD841C386B18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1.573" v="232"/>
          <pc:sldLayoutMkLst>
            <pc:docMk/>
            <pc:sldMasterMk cId="4077083227" sldId="2147483717"/>
            <pc:sldLayoutMk cId="706471764" sldId="2147483723"/>
          </pc:sldLayoutMkLst>
          <pc:picChg chg="add">
            <ac:chgData name="Christine Hubbard" userId="fb551d83-5fae-4a65-88e9-8717d43d2cc9" providerId="ADAL" clId="{FA64990B-9C0F-4CF9-A217-BA49DD70953E}" dt="2023-03-07T18:18:53.548" v="229"/>
            <ac:picMkLst>
              <pc:docMk/>
              <pc:sldMasterMk cId="4077083227" sldId="2147483717"/>
              <pc:sldLayoutMk cId="706471764" sldId="2147483723"/>
              <ac:picMk id="6" creationId="{503C4714-4BDC-FA33-1730-775741BC738C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1.573" v="232"/>
          <pc:sldLayoutMkLst>
            <pc:docMk/>
            <pc:sldMasterMk cId="4077083227" sldId="2147483717"/>
            <pc:sldLayoutMk cId="4217718025" sldId="2147483726"/>
          </pc:sldLayoutMkLst>
          <pc:picChg chg="add">
            <ac:chgData name="Christine Hubbard" userId="fb551d83-5fae-4a65-88e9-8717d43d2cc9" providerId="ADAL" clId="{FA64990B-9C0F-4CF9-A217-BA49DD70953E}" dt="2023-03-07T18:18:53.548" v="229"/>
            <ac:picMkLst>
              <pc:docMk/>
              <pc:sldMasterMk cId="4077083227" sldId="2147483717"/>
              <pc:sldLayoutMk cId="4217718025" sldId="2147483726"/>
              <ac:picMk id="8" creationId="{568D1B95-3B3C-C2A8-DC00-72CD16925CCF}"/>
            </ac:picMkLst>
          </pc:picChg>
        </pc:sldLayoutChg>
      </pc:sldMasterChg>
      <pc:sldMasterChg chg="modTransition modSldLayout">
        <pc:chgData name="Christine Hubbard" userId="fb551d83-5fae-4a65-88e9-8717d43d2cc9" providerId="ADAL" clId="{FA64990B-9C0F-4CF9-A217-BA49DD70953E}" dt="2023-03-07T18:19:01.028" v="231"/>
        <pc:sldMasterMkLst>
          <pc:docMk/>
          <pc:sldMasterMk cId="2367164084" sldId="2147483730"/>
        </pc:sldMasterMkLst>
        <pc:sldLayoutChg chg="addSp modTransition">
          <pc:chgData name="Christine Hubbard" userId="fb551d83-5fae-4a65-88e9-8717d43d2cc9" providerId="ADAL" clId="{FA64990B-9C0F-4CF9-A217-BA49DD70953E}" dt="2023-03-07T18:19:01.028" v="231"/>
          <pc:sldLayoutMkLst>
            <pc:docMk/>
            <pc:sldMasterMk cId="2367164084" sldId="2147483730"/>
            <pc:sldLayoutMk cId="535976151" sldId="2147483733"/>
          </pc:sldLayoutMkLst>
          <pc:picChg chg="add">
            <ac:chgData name="Christine Hubbard" userId="fb551d83-5fae-4a65-88e9-8717d43d2cc9" providerId="ADAL" clId="{FA64990B-9C0F-4CF9-A217-BA49DD70953E}" dt="2023-03-07T18:18:53.977" v="230"/>
            <ac:picMkLst>
              <pc:docMk/>
              <pc:sldMasterMk cId="2367164084" sldId="2147483730"/>
              <pc:sldLayoutMk cId="535976151" sldId="2147483733"/>
              <ac:picMk id="8" creationId="{2E8A0C97-2BE2-1073-061D-5B79A1D1F461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1.028" v="231"/>
          <pc:sldLayoutMkLst>
            <pc:docMk/>
            <pc:sldMasterMk cId="2367164084" sldId="2147483730"/>
            <pc:sldLayoutMk cId="2105765731" sldId="2147483736"/>
          </pc:sldLayoutMkLst>
          <pc:picChg chg="add">
            <ac:chgData name="Christine Hubbard" userId="fb551d83-5fae-4a65-88e9-8717d43d2cc9" providerId="ADAL" clId="{FA64990B-9C0F-4CF9-A217-BA49DD70953E}" dt="2023-03-07T18:18:53.977" v="230"/>
            <ac:picMkLst>
              <pc:docMk/>
              <pc:sldMasterMk cId="2367164084" sldId="2147483730"/>
              <pc:sldLayoutMk cId="2105765731" sldId="2147483736"/>
              <ac:picMk id="6" creationId="{7F5D410C-14D4-A9FE-E4EF-85B3C1366F00}"/>
            </ac:picMkLst>
          </pc:picChg>
        </pc:sldLayoutChg>
        <pc:sldLayoutChg chg="addSp modTransition">
          <pc:chgData name="Christine Hubbard" userId="fb551d83-5fae-4a65-88e9-8717d43d2cc9" providerId="ADAL" clId="{FA64990B-9C0F-4CF9-A217-BA49DD70953E}" dt="2023-03-07T18:19:01.028" v="231"/>
          <pc:sldLayoutMkLst>
            <pc:docMk/>
            <pc:sldMasterMk cId="2367164084" sldId="2147483730"/>
            <pc:sldLayoutMk cId="2853599436" sldId="2147483739"/>
          </pc:sldLayoutMkLst>
          <pc:picChg chg="add">
            <ac:chgData name="Christine Hubbard" userId="fb551d83-5fae-4a65-88e9-8717d43d2cc9" providerId="ADAL" clId="{FA64990B-9C0F-4CF9-A217-BA49DD70953E}" dt="2023-03-07T18:18:53.977" v="230"/>
            <ac:picMkLst>
              <pc:docMk/>
              <pc:sldMasterMk cId="2367164084" sldId="2147483730"/>
              <pc:sldLayoutMk cId="2853599436" sldId="2147483739"/>
              <ac:picMk id="8" creationId="{36840357-9D95-C856-5585-A7CF1B6084C4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D4532-06E6-41D1-9B01-A9BBCBF84EA4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4DB3F-86A9-4140-B705-098B66A032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9BBB8-96FF-41D5-9A60-2959036AE26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78678-88A4-4BE9-BB45-C5BDA72D9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52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70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23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18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29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65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57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68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81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9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9B555D-F259-ED8F-8D31-6B959711C7B2}"/>
              </a:ext>
            </a:extLst>
          </p:cNvPr>
          <p:cNvSpPr/>
          <p:nvPr userDrawn="1"/>
        </p:nvSpPr>
        <p:spPr>
          <a:xfrm>
            <a:off x="5314207" y="302820"/>
            <a:ext cx="6561117" cy="625235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29048"/>
      </p:ext>
    </p:extLst>
  </p:cSld>
  <p:clrMapOvr>
    <a:masterClrMapping/>
  </p:clrMapOvr>
  <p:transition spd="slow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AA28999-D008-419E-9628-EE1C64F81F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ransition spd="slow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7A765-B910-F4A3-599A-1D2127ED7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pic>
        <p:nvPicPr>
          <p:cNvPr id="6" name="Picture 5" descr="Celebrate the Senior Nutrition Program 2023. Cooking Up Community.">
            <a:extLst>
              <a:ext uri="{FF2B5EF4-FFF2-40B4-BE49-F238E27FC236}">
                <a16:creationId xmlns:a16="http://schemas.microsoft.com/office/drawing/2014/main" id="{AEEEA06B-B85A-4133-ED53-948A870F0A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4"/>
            <a:ext cx="5743699" cy="3069772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“It means everything!  The staff is the best. It helps get me out of the house each day. I am not lonely anymore.”</a:t>
            </a:r>
          </a:p>
        </p:txBody>
      </p:sp>
    </p:spTree>
    <p:extLst>
      <p:ext uri="{BB962C8B-B14F-4D97-AF65-F5344CB8AC3E}">
        <p14:creationId xmlns:p14="http://schemas.microsoft.com/office/powerpoint/2010/main" val="1629878078"/>
      </p:ext>
    </p:extLst>
  </p:cSld>
  <p:clrMapOvr>
    <a:masterClrMapping/>
  </p:clrMapOvr>
  <p:transition spd="slow" advClick="0" advTm="10000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3"/>
            <a:ext cx="5743699" cy="3800105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“Having lunch at the center allows me to use my limited funds to meet other needs.”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1E35D7-87B2-58B8-1A7D-1BCA8D91C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10</a:t>
            </a:r>
          </a:p>
        </p:txBody>
      </p:sp>
    </p:spTree>
    <p:extLst>
      <p:ext uri="{BB962C8B-B14F-4D97-AF65-F5344CB8AC3E}">
        <p14:creationId xmlns:p14="http://schemas.microsoft.com/office/powerpoint/2010/main" val="486541669"/>
      </p:ext>
    </p:extLst>
  </p:cSld>
  <p:clrMapOvr>
    <a:masterClrMapping/>
  </p:clrMapOvr>
  <p:transition spd="slow" advClick="0" advTm="1000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5CA53-DBAD-E141-B865-56C310DEF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4"/>
            <a:ext cx="5743699" cy="3069772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“Eating with other patrons is fun and a great time.”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73767"/>
      </p:ext>
    </p:extLst>
  </p:cSld>
  <p:clrMapOvr>
    <a:masterClrMapping/>
  </p:clrMapOvr>
  <p:transition spd="slow" advClick="0" advTm="1000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2EAA7-6686-B643-5622-5374F7BCC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4"/>
            <a:ext cx="5743699" cy="3069772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“Wonderful lunches, eating with great friends, and getting out of the house!”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37331"/>
      </p:ext>
    </p:extLst>
  </p:cSld>
  <p:clrMapOvr>
    <a:masterClrMapping/>
  </p:clrMapOvr>
  <p:transition spd="slow" advClick="0" advTm="1000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4"/>
            <a:ext cx="5743699" cy="3069772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“I look forward to socializing since I live alone. Being a diabetic, the meal has been a blessing with getting the right nutrition.”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DBB133-3D53-24B0-0070-B9D4A6828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4099328175"/>
      </p:ext>
    </p:extLst>
  </p:cSld>
  <p:clrMapOvr>
    <a:masterClrMapping/>
  </p:clrMapOvr>
  <p:transition spd="slow" advClick="0" advTm="1000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4"/>
            <a:ext cx="5743699" cy="3069772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>
                <a:solidFill>
                  <a:srgbClr val="FFFFFF"/>
                </a:solidFill>
              </a:rPr>
              <a:t>“It helps my wife with the meals, since she can’t cook all the time with her condition.”</a:t>
            </a:r>
            <a:endParaRPr lang="en-US" sz="2400" b="1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117682-C6A8-E6FE-22C1-4CB0EE6CA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5</a:t>
            </a:r>
          </a:p>
        </p:txBody>
      </p:sp>
    </p:spTree>
    <p:extLst>
      <p:ext uri="{BB962C8B-B14F-4D97-AF65-F5344CB8AC3E}">
        <p14:creationId xmlns:p14="http://schemas.microsoft.com/office/powerpoint/2010/main" val="3176064030"/>
      </p:ext>
    </p:extLst>
  </p:cSld>
  <p:clrMapOvr>
    <a:masterClrMapping/>
  </p:clrMapOvr>
  <p:transition spd="slow" advClick="0" advTm="10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4"/>
            <a:ext cx="5743699" cy="3069772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“There is nothing like this meal in the area. The meals are nutritious, enjoyable, and affordable. The program adds immensely to our quality of life.”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84D6D9-B3ED-7496-D9AF-8DDF1A11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3937298615"/>
      </p:ext>
    </p:extLst>
  </p:cSld>
  <p:clrMapOvr>
    <a:masterClrMapping/>
  </p:clrMapOvr>
  <p:transition spd="slow" advClick="0" advTm="100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3"/>
            <a:ext cx="5743699" cy="3800105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“Being a widow for almost 10 years, I don’t like to cook for one person. I also, no longer have the pantry full of staples and it is difficult to make many trips to the grocery.  This was just what I needed to get a balanced meal.”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5E5BED-1013-5443-1904-208540187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7</a:t>
            </a:r>
          </a:p>
        </p:txBody>
      </p:sp>
    </p:spTree>
    <p:extLst>
      <p:ext uri="{BB962C8B-B14F-4D97-AF65-F5344CB8AC3E}">
        <p14:creationId xmlns:p14="http://schemas.microsoft.com/office/powerpoint/2010/main" val="3577453428"/>
      </p:ext>
    </p:extLst>
  </p:cSld>
  <p:clrMapOvr>
    <a:masterClrMapping/>
  </p:clrMapOvr>
  <p:transition spd="slow" advClick="0" advTm="1000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3"/>
            <a:ext cx="5743699" cy="3800105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“Thankful for receiving a meal and for the staff lifting my spirits during conversations.”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5F3315-77F5-26B8-0B5E-2FF990140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8</a:t>
            </a:r>
          </a:p>
        </p:txBody>
      </p:sp>
    </p:spTree>
    <p:extLst>
      <p:ext uri="{BB962C8B-B14F-4D97-AF65-F5344CB8AC3E}">
        <p14:creationId xmlns:p14="http://schemas.microsoft.com/office/powerpoint/2010/main" val="1032390639"/>
      </p:ext>
    </p:extLst>
  </p:cSld>
  <p:clrMapOvr>
    <a:masterClrMapping/>
  </p:clrMapOvr>
  <p:transition spd="slow" advClick="0" advTm="1000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5E8D7E-4BE3-A3D4-8FD8-3803DB893BE7}"/>
              </a:ext>
            </a:extLst>
          </p:cNvPr>
          <p:cNvSpPr txBox="1"/>
          <p:nvPr/>
        </p:nvSpPr>
        <p:spPr>
          <a:xfrm>
            <a:off x="893587" y="1357609"/>
            <a:ext cx="3548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A4F90"/>
                </a:solidFill>
              </a:rPr>
              <a:t>Welcome!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000" dirty="0"/>
              <a:t>Our event will begin shortly.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8F7DFD2-562C-40D1-9B16-0749090285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771408" y="1894113"/>
            <a:ext cx="5743699" cy="3800105"/>
          </a:xfrm>
        </p:spPr>
        <p:txBody>
          <a:bodyPr vert="horz" lIns="91440" tIns="45720" rIns="91440" bIns="45720" rtlCol="0">
            <a:normAutofit/>
          </a:bodyPr>
          <a:lstStyle/>
          <a:p>
            <a:pPr marL="45720" indent="0" algn="ctr">
              <a:buNone/>
            </a:pPr>
            <a:r>
              <a:rPr lang="en-US" sz="2000" b="1" i="1" dirty="0">
                <a:solidFill>
                  <a:srgbClr val="FFFFFF"/>
                </a:solidFill>
              </a:rPr>
              <a:t>What the Senior Nutrition Program means to participants – in their own words.</a:t>
            </a: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endParaRPr lang="en-US" sz="2000" b="1" dirty="0">
              <a:solidFill>
                <a:srgbClr val="FFFFFF"/>
              </a:solidFill>
            </a:endParaRPr>
          </a:p>
          <a:p>
            <a:pPr marL="45720" indent="0" algn="ctr">
              <a:buNone/>
            </a:pPr>
            <a:r>
              <a:rPr lang="en-US" sz="2400" b="1" dirty="0">
                <a:solidFill>
                  <a:srgbClr val="FFFFFF"/>
                </a:solidFill>
              </a:rPr>
              <a:t>“I worry less because I know I will receive nutritious meals.”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EEA06B-B85A-4133-ED53-948A870F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40" y="3649005"/>
            <a:ext cx="3135414" cy="1936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D1F1D6-C80A-6903-6CCC-68CCFA00E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-1356360"/>
            <a:ext cx="9875520" cy="1356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9</a:t>
            </a:r>
          </a:p>
        </p:txBody>
      </p:sp>
    </p:spTree>
    <p:extLst>
      <p:ext uri="{BB962C8B-B14F-4D97-AF65-F5344CB8AC3E}">
        <p14:creationId xmlns:p14="http://schemas.microsoft.com/office/powerpoint/2010/main" val="2803562748"/>
      </p:ext>
    </p:extLst>
  </p:cSld>
  <p:clrMapOvr>
    <a:masterClrMapping/>
  </p:clrMapOvr>
  <p:transition spd="slow" advClick="0" advTm="10000">
    <p:wipe/>
  </p:transition>
</p:sld>
</file>

<file path=ppt/theme/theme1.xml><?xml version="1.0" encoding="utf-8"?>
<a:theme xmlns:a="http://schemas.openxmlformats.org/drawingml/2006/main" name="Basis">
  <a:themeElements>
    <a:clrScheme name="Custom 6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0ADEF"/>
      </a:accent1>
      <a:accent2>
        <a:srgbClr val="009DD9"/>
      </a:accent2>
      <a:accent3>
        <a:srgbClr val="0BD0D9"/>
      </a:accent3>
      <a:accent4>
        <a:srgbClr val="10CF9B"/>
      </a:accent4>
      <a:accent5>
        <a:srgbClr val="0B5394"/>
      </a:accent5>
      <a:accent6>
        <a:srgbClr val="083E6F"/>
      </a:accent6>
      <a:hlink>
        <a:srgbClr val="F49100"/>
      </a:hlink>
      <a:folHlink>
        <a:srgbClr val="85DFD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37F8D0945B439A5431E789F0EEE3" ma:contentTypeVersion="16" ma:contentTypeDescription="Create a new document." ma:contentTypeScope="" ma:versionID="388e81adbdb4dfde69927b801fb41644">
  <xsd:schema xmlns:xsd="http://www.w3.org/2001/XMLSchema" xmlns:xs="http://www.w3.org/2001/XMLSchema" xmlns:p="http://schemas.microsoft.com/office/2006/metadata/properties" xmlns:ns2="ea20a885-74d7-48f3-8484-9606ca1e6fc6" xmlns:ns3="5a4b1bcb-7f27-4b5a-8fd6-c9b520912dc4" targetNamespace="http://schemas.microsoft.com/office/2006/metadata/properties" ma:root="true" ma:fieldsID="cc47ca084cc4e69c67bda6acc610e02c" ns2:_="" ns3:_="">
    <xsd:import namespace="ea20a885-74d7-48f3-8484-9606ca1e6fc6"/>
    <xsd:import namespace="5a4b1bcb-7f27-4b5a-8fd6-c9b520912d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20a885-74d7-48f3-8484-9606ca1e6f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c22be46-4812-4b26-9bc5-fd804f41ea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b1bcb-7f27-4b5a-8fd6-c9b520912dc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04b95f1-abb3-4dc9-bcde-6a2033fd2dff}" ma:internalName="TaxCatchAll" ma:showField="CatchAllData" ma:web="5a4b1bcb-7f27-4b5a-8fd6-c9b520912d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4b1bcb-7f27-4b5a-8fd6-c9b520912dc4" xsi:nil="true"/>
    <lcf76f155ced4ddcb4097134ff3c332f xmlns="ea20a885-74d7-48f3-8484-9606ca1e6fc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A597FB-3CD0-4393-937F-A897DD9C62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20a885-74d7-48f3-8484-9606ca1e6fc6"/>
    <ds:schemaRef ds:uri="5a4b1bcb-7f27-4b5a-8fd6-c9b520912d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48E164-491E-48D5-AE52-332D04910B93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5a4b1bcb-7f27-4b5a-8fd6-c9b520912dc4"/>
    <ds:schemaRef ds:uri="http://schemas.microsoft.com/office/2006/documentManagement/types"/>
    <ds:schemaRef ds:uri="http://purl.org/dc/dcmitype/"/>
    <ds:schemaRef ds:uri="ea20a885-74d7-48f3-8484-9606ca1e6fc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64732CB-655E-40CE-BD67-E2D856D1A0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614</TotalTime>
  <Words>484</Words>
  <Application>Microsoft Office PowerPoint</Application>
  <PresentationFormat>Widescreen</PresentationFormat>
  <Paragraphs>90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Corbel</vt:lpstr>
      <vt:lpstr>Basis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HHS/ACL/OEA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SNP Celebration Event Intro Rotation</dc:title>
  <dc:creator>ACL</dc:creator>
  <cp:keywords>ACL, OEA, Template</cp:keywords>
  <cp:lastModifiedBy>Sarah Kinder</cp:lastModifiedBy>
  <cp:revision>7</cp:revision>
  <dcterms:created xsi:type="dcterms:W3CDTF">2017-03-22T19:20:04Z</dcterms:created>
  <dcterms:modified xsi:type="dcterms:W3CDTF">2023-04-05T22:13:38Z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0x010100281237F8D0945B439A5431E789F0EEE3</vt:lpwstr>
  </property>
  <property fmtid="{D5CDD505-2E9C-101B-9397-08002B2CF9AE}" pid="3" name="MediaServiceImageTags">
    <vt:lpwstr/>
  </property>
</Properties>
</file>