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2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DC3F0-92BC-40CB-AB81-AB5E54F3D0E9}" v="2" dt="2023-04-05T19:30:41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64414" autoAdjust="0"/>
  </p:normalViewPr>
  <p:slideViewPr>
    <p:cSldViewPr snapToGrid="0">
      <p:cViewPr varScale="1">
        <p:scale>
          <a:sx n="64" d="100"/>
          <a:sy n="64" d="100"/>
        </p:scale>
        <p:origin x="7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192" y="59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inder" userId="4389e2c4-5a72-49e2-b725-3a97db670911" providerId="ADAL" clId="{360DC3F0-92BC-40CB-AB81-AB5E54F3D0E9}"/>
    <pc:docChg chg="modSld">
      <pc:chgData name="Sarah Kinder" userId="4389e2c4-5a72-49e2-b725-3a97db670911" providerId="ADAL" clId="{360DC3F0-92BC-40CB-AB81-AB5E54F3D0E9}" dt="2023-04-05T19:17:02.753" v="75" actId="962"/>
      <pc:docMkLst>
        <pc:docMk/>
      </pc:docMkLst>
      <pc:sldChg chg="modSp mod">
        <pc:chgData name="Sarah Kinder" userId="4389e2c4-5a72-49e2-b725-3a97db670911" providerId="ADAL" clId="{360DC3F0-92BC-40CB-AB81-AB5E54F3D0E9}" dt="2023-04-05T19:13:38.578" v="25" actId="962"/>
        <pc:sldMkLst>
          <pc:docMk/>
          <pc:sldMk cId="764313220" sldId="282"/>
        </pc:sldMkLst>
        <pc:picChg chg="mod">
          <ac:chgData name="Sarah Kinder" userId="4389e2c4-5a72-49e2-b725-3a97db670911" providerId="ADAL" clId="{360DC3F0-92BC-40CB-AB81-AB5E54F3D0E9}" dt="2023-04-05T19:13:38.578" v="25" actId="962"/>
          <ac:picMkLst>
            <pc:docMk/>
            <pc:sldMk cId="764313220" sldId="282"/>
            <ac:picMk id="2" creationId="{635C81A9-BE48-46AD-BA82-D5FF6C3D665B}"/>
          </ac:picMkLst>
        </pc:picChg>
      </pc:sldChg>
      <pc:sldChg chg="modSp mod">
        <pc:chgData name="Sarah Kinder" userId="4389e2c4-5a72-49e2-b725-3a97db670911" providerId="ADAL" clId="{360DC3F0-92BC-40CB-AB81-AB5E54F3D0E9}" dt="2023-04-05T19:12:36.373" v="0" actId="962"/>
        <pc:sldMkLst>
          <pc:docMk/>
          <pc:sldMk cId="435327044" sldId="285"/>
        </pc:sldMkLst>
        <pc:spChg chg="mod">
          <ac:chgData name="Sarah Kinder" userId="4389e2c4-5a72-49e2-b725-3a97db670911" providerId="ADAL" clId="{360DC3F0-92BC-40CB-AB81-AB5E54F3D0E9}" dt="2023-04-05T19:12:36.373" v="0" actId="962"/>
          <ac:spMkLst>
            <pc:docMk/>
            <pc:sldMk cId="435327044" sldId="285"/>
            <ac:spMk id="4" creationId="{9DA595A2-17ED-4483-A780-9721CEB49D49}"/>
          </ac:spMkLst>
        </pc:spChg>
      </pc:sldChg>
      <pc:sldChg chg="modSp mod">
        <pc:chgData name="Sarah Kinder" userId="4389e2c4-5a72-49e2-b725-3a97db670911" providerId="ADAL" clId="{360DC3F0-92BC-40CB-AB81-AB5E54F3D0E9}" dt="2023-04-05T19:15:41.627" v="71" actId="962"/>
        <pc:sldMkLst>
          <pc:docMk/>
          <pc:sldMk cId="3176793936" sldId="288"/>
        </pc:sldMkLst>
        <pc:spChg chg="mod">
          <ac:chgData name="Sarah Kinder" userId="4389e2c4-5a72-49e2-b725-3a97db670911" providerId="ADAL" clId="{360DC3F0-92BC-40CB-AB81-AB5E54F3D0E9}" dt="2023-04-05T19:12:58.617" v="1" actId="962"/>
          <ac:spMkLst>
            <pc:docMk/>
            <pc:sldMk cId="3176793936" sldId="288"/>
            <ac:spMk id="4" creationId="{10FC5084-6282-4631-9267-469390E22163}"/>
          </ac:spMkLst>
        </pc:spChg>
        <pc:picChg chg="mod">
          <ac:chgData name="Sarah Kinder" userId="4389e2c4-5a72-49e2-b725-3a97db670911" providerId="ADAL" clId="{360DC3F0-92BC-40CB-AB81-AB5E54F3D0E9}" dt="2023-04-05T19:15:41.627" v="71" actId="962"/>
          <ac:picMkLst>
            <pc:docMk/>
            <pc:sldMk cId="3176793936" sldId="288"/>
            <ac:picMk id="5" creationId="{E9A61283-1247-4B2C-A2CF-50E589E4DD2D}"/>
          </ac:picMkLst>
        </pc:picChg>
      </pc:sldChg>
      <pc:sldChg chg="modSp mod">
        <pc:chgData name="Sarah Kinder" userId="4389e2c4-5a72-49e2-b725-3a97db670911" providerId="ADAL" clId="{360DC3F0-92BC-40CB-AB81-AB5E54F3D0E9}" dt="2023-04-05T19:16:37.867" v="73" actId="14100"/>
        <pc:sldMkLst>
          <pc:docMk/>
          <pc:sldMk cId="234739270" sldId="291"/>
        </pc:sldMkLst>
        <pc:picChg chg="mod">
          <ac:chgData name="Sarah Kinder" userId="4389e2c4-5a72-49e2-b725-3a97db670911" providerId="ADAL" clId="{360DC3F0-92BC-40CB-AB81-AB5E54F3D0E9}" dt="2023-04-05T19:16:37.867" v="73" actId="14100"/>
          <ac:picMkLst>
            <pc:docMk/>
            <pc:sldMk cId="234739270" sldId="291"/>
            <ac:picMk id="5" creationId="{3974E8E7-C7F9-4209-A56A-22416344B292}"/>
          </ac:picMkLst>
        </pc:picChg>
      </pc:sldChg>
      <pc:sldChg chg="modSp mod">
        <pc:chgData name="Sarah Kinder" userId="4389e2c4-5a72-49e2-b725-3a97db670911" providerId="ADAL" clId="{360DC3F0-92BC-40CB-AB81-AB5E54F3D0E9}" dt="2023-04-05T19:16:48.590" v="74" actId="962"/>
        <pc:sldMkLst>
          <pc:docMk/>
          <pc:sldMk cId="1415097572" sldId="292"/>
        </pc:sldMkLst>
        <pc:picChg chg="mod">
          <ac:chgData name="Sarah Kinder" userId="4389e2c4-5a72-49e2-b725-3a97db670911" providerId="ADAL" clId="{360DC3F0-92BC-40CB-AB81-AB5E54F3D0E9}" dt="2023-04-05T19:16:48.590" v="74" actId="962"/>
          <ac:picMkLst>
            <pc:docMk/>
            <pc:sldMk cId="1415097572" sldId="292"/>
            <ac:picMk id="5" creationId="{192A7667-94D3-4925-90B7-8C1A7A6AE72D}"/>
          </ac:picMkLst>
        </pc:picChg>
      </pc:sldChg>
      <pc:sldChg chg="modSp mod">
        <pc:chgData name="Sarah Kinder" userId="4389e2c4-5a72-49e2-b725-3a97db670911" providerId="ADAL" clId="{360DC3F0-92BC-40CB-AB81-AB5E54F3D0E9}" dt="2023-04-05T19:17:02.753" v="75" actId="962"/>
        <pc:sldMkLst>
          <pc:docMk/>
          <pc:sldMk cId="1477985355" sldId="293"/>
        </pc:sldMkLst>
        <pc:picChg chg="mod">
          <ac:chgData name="Sarah Kinder" userId="4389e2c4-5a72-49e2-b725-3a97db670911" providerId="ADAL" clId="{360DC3F0-92BC-40CB-AB81-AB5E54F3D0E9}" dt="2023-04-05T19:17:02.753" v="75" actId="962"/>
          <ac:picMkLst>
            <pc:docMk/>
            <pc:sldMk cId="1477985355" sldId="293"/>
            <ac:picMk id="5" creationId="{A61D0BE4-58F1-4EA6-8BC7-B8C7654403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4532-06E6-41D1-9B01-A9BBCBF84EA4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DB3F-86A9-4140-B705-098B66A03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BB8-96FF-41D5-9A60-2959036AE265}" type="datetimeFigureOut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78678-88A4-4BE9-BB45-C5BDA72D90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2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0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7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5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3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5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9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8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8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4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8"/>
          <a:stretch/>
        </p:blipFill>
        <p:spPr>
          <a:xfrm>
            <a:off x="0" y="1"/>
            <a:ext cx="12192000" cy="52578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01600" y="152400"/>
            <a:ext cx="10261600" cy="6858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Presentation/Conference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" y="762000"/>
            <a:ext cx="78232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Optional 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65600" y="2743200"/>
            <a:ext cx="8026400" cy="533400"/>
          </a:xfrm>
        </p:spPr>
        <p:txBody>
          <a:bodyPr/>
          <a:lstStyle>
            <a:lvl1pPr>
              <a:buNone/>
              <a:defRPr b="1">
                <a:solidFill>
                  <a:srgbClr val="0A4F9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Specific Title/Session Name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65600" y="3352800"/>
            <a:ext cx="8026400" cy="533400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name, credentials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65600" y="3886200"/>
            <a:ext cx="8026400" cy="533400"/>
          </a:xfrm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or speaker organization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4648200"/>
            <a:ext cx="5283200" cy="457200"/>
          </a:xfrm>
        </p:spPr>
        <p:txBody>
          <a:bodyPr>
            <a:noAutofit/>
          </a:bodyPr>
          <a:lstStyle>
            <a:lvl1pPr>
              <a:buNone/>
              <a:defRPr sz="2000" i="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0" y="6172200"/>
            <a:ext cx="7924800" cy="304800"/>
          </a:xfrm>
        </p:spPr>
        <p:txBody>
          <a:bodyPr>
            <a:noAutofit/>
          </a:bodyPr>
          <a:lstStyle>
            <a:lvl1pPr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/>
              <a:t>Optional tagline, disclaimer, contributors, etc.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C245E-AFFF-406F-9573-2C5C7E147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11200" y="19812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Presentation/Conference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2743200"/>
            <a:ext cx="10972800" cy="6096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or session name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3352800"/>
            <a:ext cx="109728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name, credentials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11200" y="3962400"/>
            <a:ext cx="10972800" cy="6096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or speaker organization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30400" y="4800600"/>
            <a:ext cx="8534400" cy="457200"/>
          </a:xfrm>
        </p:spPr>
        <p:txBody>
          <a:bodyPr>
            <a:noAutofit/>
          </a:bodyPr>
          <a:lstStyle>
            <a:lvl1pPr algn="ctr">
              <a:buNone/>
              <a:defRPr sz="2000" i="0"/>
            </a:lvl1pPr>
          </a:lstStyle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67395-972D-4D45-A72D-BCAB9768E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0"/>
          <a:stretch/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/>
              <a:t>Add slide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023670-3EF3-4700-B3B4-23872450B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289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29126"/>
            <a:ext cx="10363200" cy="1057275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umns (no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CD8635-0F26-43B0-9588-EBE6E3DED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038600"/>
          </a:xfrm>
        </p:spPr>
        <p:txBody>
          <a:bodyPr/>
          <a:lstStyle>
            <a:lvl1pPr marL="228600" indent="-228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Add column 1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038600"/>
          </a:xfrm>
        </p:spPr>
        <p:txBody>
          <a:bodyPr/>
          <a:lstStyle>
            <a:lvl1pPr marL="228600" indent="-228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Add column 2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s (w/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E9C1B7-8390-4282-8E18-4439B1DC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Column 1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6"/>
            <a:ext cx="5386917" cy="3540125"/>
          </a:xfrm>
        </p:spPr>
        <p:txBody>
          <a:bodyPr/>
          <a:lstStyle>
            <a:lvl1pPr marL="2286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column 1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Column 2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6"/>
            <a:ext cx="5389033" cy="3540125"/>
          </a:xfrm>
        </p:spPr>
        <p:txBody>
          <a:bodyPr/>
          <a:lstStyle>
            <a:lvl1pPr marL="2286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column 2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CE108-2AF3-48C1-B3EC-2163A9C32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E8618A-F67A-4ADA-9D37-61F644569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53000"/>
            <a:ext cx="7315200" cy="533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1618"/>
            <a:ext cx="12191999" cy="70658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closing slide title</a:t>
            </a:r>
          </a:p>
        </p:txBody>
      </p:sp>
      <p:pic>
        <p:nvPicPr>
          <p:cNvPr id="3" name="Picture 2" descr="Administration for Community Living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44" y="5760433"/>
            <a:ext cx="2341841" cy="96104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40D2DF-0F19-43F0-B9BB-01E7C665E3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4400" y="3610958"/>
            <a:ext cx="782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contact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AA28999-D008-419E-9628-EE1C64F81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A4F90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acie@kradd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1513BD-EF41-408C-A255-854ECAF9BC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6927" y="684876"/>
            <a:ext cx="6313170" cy="15081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Stacie Noble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Director of Aging Services  Kentucky River Area Development District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C81A9-BE48-46AD-BA82-D5FF6C3D6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5" y="684876"/>
            <a:ext cx="3661225" cy="4401473"/>
          </a:xfrm>
          <a:prstGeom prst="rect">
            <a:avLst/>
          </a:prstGeom>
        </p:spPr>
      </p:pic>
      <p:pic>
        <p:nvPicPr>
          <p:cNvPr id="5" name="Picture 4" descr="Kentucky River Area Development District logo">
            <a:extLst>
              <a:ext uri="{FF2B5EF4-FFF2-40B4-BE49-F238E27FC236}">
                <a16:creationId xmlns:a16="http://schemas.microsoft.com/office/drawing/2014/main" id="{B694E6C5-65C3-4496-9481-3EAFF1B8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61" y="2507844"/>
            <a:ext cx="2967776" cy="27670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20444-2D2A-4F83-AF00-350D31D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B8FC-785C-4491-9294-81D45C84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094B-0665-4EDE-9D19-4BE3ADFC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3109"/>
            <a:ext cx="10972800" cy="4291782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Identified lack of transportation to access commodities 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Senior center directors made connections (clients &amp; senior housing)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Creative senior center staff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Arranging to receive boxes on behalf of the client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Taking boxes to those who need that service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Handing the boxes out during drive-up meal service at senior center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10030-4AF8-4CA4-A546-4590C6FC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1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9529-2A6A-4300-A059-95DB7CE2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771"/>
            <a:ext cx="10972800" cy="1143000"/>
          </a:xfrm>
        </p:spPr>
        <p:txBody>
          <a:bodyPr/>
          <a:lstStyle/>
          <a:p>
            <a:r>
              <a:rPr lang="en-US" dirty="0"/>
              <a:t>Regional Nutrition Resource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2B7F-87E2-410A-9689-79A55151E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1" y="1236771"/>
            <a:ext cx="7718468" cy="433463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Developed Resource Directory </a:t>
            </a:r>
          </a:p>
          <a:p>
            <a:pPr marL="1428750" lvl="2" indent="-5715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Food resources </a:t>
            </a:r>
          </a:p>
          <a:p>
            <a:pPr marL="1428750" lvl="2" indent="-5715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Contacts   </a:t>
            </a:r>
          </a:p>
          <a:p>
            <a:pPr>
              <a:buClr>
                <a:srgbClr val="0070C0"/>
              </a:buClr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Senior centers and case managers distributed </a:t>
            </a:r>
          </a:p>
          <a:p>
            <a:pPr>
              <a:buClr>
                <a:srgbClr val="0070C0"/>
              </a:buClr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Posted on our AAA Facebook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E982-9255-45EB-95B5-2AC9ED75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4E8E7-C7F9-4209-A56A-22416344B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29" y="999583"/>
            <a:ext cx="3860009" cy="46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369C-74CB-4559-A162-C84CAD67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2669"/>
          </a:xfrm>
        </p:spPr>
        <p:txBody>
          <a:bodyPr>
            <a:normAutofit/>
          </a:bodyPr>
          <a:lstStyle/>
          <a:p>
            <a:r>
              <a:rPr lang="en-US" dirty="0"/>
              <a:t>Senior Farmers’ Market Meals: Letcher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6C576-F025-4A63-B691-5C10CDB5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74" y="1322669"/>
            <a:ext cx="8672051" cy="452775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Thursday night and Saturday morning meals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30 new participants served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Voucher cards monthly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Menus approved by SUA dietitian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Partner – local vendor to produce the meals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Partner helped increase participation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updates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B52F0-972A-42A8-823B-8CA99432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A7667-94D3-4925-90B7-8C1A7A6AE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131" y="1315296"/>
            <a:ext cx="3637636" cy="42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8201-C21E-426B-BCF4-0E6C8C45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9684"/>
            <a:ext cx="12192001" cy="1143000"/>
          </a:xfrm>
        </p:spPr>
        <p:txBody>
          <a:bodyPr>
            <a:noAutofit/>
          </a:bodyPr>
          <a:lstStyle/>
          <a:p>
            <a:r>
              <a:rPr lang="en-US" sz="3600" dirty="0"/>
              <a:t>Senior Farmers’ Market Meals: Lee and Breathitt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4225-6611-45B5-B253-5C9EC400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1417638"/>
            <a:ext cx="8453774" cy="4291515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Wednesday night and Saturday morning meals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40 new participants served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Voucher cards issued monthly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Menus approved by SUA dietitian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Partner – Food truck vendor to produce meals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Partner helped increase participation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New updates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346C2-295E-44F9-BD00-23AF3BBD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D0BE4-58F1-4EA6-8BC7-B8C765440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360" y="1417638"/>
            <a:ext cx="3202694" cy="39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8F7DFD2-562C-40D1-9B16-0749090285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27413"/>
            <a:ext cx="12192000" cy="2047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more information, please contact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Stacie Noble at 606-436-3158 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stacie@kradd.org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1F3D4-DF41-4D2E-B4E8-3A10FB1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7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21B7-3BE0-4D5C-86D4-A2984461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Kentucky River Area Agency on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057F5-98F9-40C0-BE69-10531B522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 of 15 Area Development Districts in Kentucky 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Mission: Improve the quality of life for the citizens in our region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Serves 8 counties in southeastern Kentucky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Provides numerous OAA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BD63-0400-4AB3-BD53-0C1F58DB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4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58DA-3BD6-4777-8564-FEBFC739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3B11-1D22-401C-8FDA-BA509E0D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Coordinate food resources in the region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Assist older adults with commodities when transportation is limited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and assist the underserved 60+ population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education on nutrition resources in the area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E6323-4446-483C-B55F-B4CC3432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5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4D89-13B1-431E-8E08-EF86AF0E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FF56-F451-474D-B12C-07F298AD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725309"/>
            <a:ext cx="11466786" cy="3886200"/>
          </a:xfrm>
        </p:spPr>
        <p:txBody>
          <a:bodyPr/>
          <a:lstStyle/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awareness of SNP and food resources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access to food resources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 education to community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3B4AA-596A-462B-84FC-D4DC801C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3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1A04-61B7-4D18-BF56-443EA58D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9CC0-B82C-4C8C-BFE1-80C2770D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6" y="1417638"/>
            <a:ext cx="10972800" cy="1409577"/>
          </a:xfrm>
        </p:spPr>
        <p:txBody>
          <a:bodyPr numCol="1">
            <a:norm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Representative from each county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regional partners include: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595A2-17ED-4483-A780-9721CEB49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D7405-7110-220E-F135-017A4E9264BA}"/>
              </a:ext>
            </a:extLst>
          </p:cNvPr>
          <p:cNvSpPr txBox="1"/>
          <p:nvPr/>
        </p:nvSpPr>
        <p:spPr>
          <a:xfrm>
            <a:off x="609599" y="2663190"/>
            <a:ext cx="11207645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Senior citizen centers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Public officials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Local food banks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Farmers’ markets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Churches	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Volunteers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Local restaurants and food trucks</a:t>
            </a:r>
          </a:p>
          <a:p>
            <a:pPr marL="914400" lvl="1" indent="-45720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AAA staff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6E60D-DA08-4409-B9CA-EBCC2A89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 River Regional Hunger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980F-D4F8-4C88-B94F-9AD42356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1417638"/>
            <a:ext cx="11459497" cy="42180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Food box deliveries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Distributor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 Commodity Supplemental Food Program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Outreach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 SNAP/Senior Farmers’ Market Nutrition Program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Educate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 How to access food boxes and food resources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Transportation to receive commodity boxes </a:t>
            </a:r>
          </a:p>
          <a:p>
            <a:pPr>
              <a:buClr>
                <a:srgbClr val="0070C0"/>
              </a:buClr>
            </a:pP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Regional Hunger Conference to educate the community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CE2BD-B97A-4841-A4F7-C9E1F35B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2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B6A4-A9FD-43AF-AAC0-6828B9EE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D5CA-19D4-4758-95AD-F5C00566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06"/>
            <a:ext cx="11095703" cy="4232788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Developed flyer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Distributed to local senior housing sites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Senior centers posted the flyer on social media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AAA posted flyers on social media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Public service announcements on local radio stations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46A-213D-4A6D-B0CB-574B85D0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4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8B02-F48B-4CBB-8574-63C2F0B9C1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0"/>
            <a:ext cx="3903406" cy="1143000"/>
          </a:xfrm>
        </p:spPr>
        <p:txBody>
          <a:bodyPr/>
          <a:lstStyle/>
          <a:p>
            <a:r>
              <a:rPr lang="en-US" dirty="0"/>
              <a:t>Outreach Flyer</a:t>
            </a:r>
          </a:p>
        </p:txBody>
      </p:sp>
      <p:pic>
        <p:nvPicPr>
          <p:cNvPr id="5" name="Content Placeholder 4" descr="&quot;Are you a Senior Citizen?  Do you need help finding resources for food?&quot;  Includes phone numbers for each senior center.">
            <a:extLst>
              <a:ext uri="{FF2B5EF4-FFF2-40B4-BE49-F238E27FC236}">
                <a16:creationId xmlns:a16="http://schemas.microsoft.com/office/drawing/2014/main" id="{E9A61283-1247-4B2C-A2CF-50E589E4DD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9845" y="6767"/>
            <a:ext cx="4832555" cy="6714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C5084-6282-4631-9267-469390E2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9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9687-8066-4DB9-A252-E7ECDDAC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8D69-6C17-4A54-AD57-8648448F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417638"/>
            <a:ext cx="11139948" cy="4188543"/>
          </a:xfrm>
        </p:spPr>
        <p:txBody>
          <a:bodyPr>
            <a:normAutofit/>
          </a:bodyPr>
          <a:lstStyle/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Identified high population and low participation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Pop-up sites one day a week at different locations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Served 20 to 40 additional seniors in each county 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expansion to come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504F0-0061-4C80-9056-791F6AAA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92991"/>
      </p:ext>
    </p:extLst>
  </p:cSld>
  <p:clrMapOvr>
    <a:masterClrMapping/>
  </p:clrMapOvr>
</p:sld>
</file>

<file path=ppt/theme/theme1.xml><?xml version="1.0" encoding="utf-8"?>
<a:theme xmlns:a="http://schemas.openxmlformats.org/drawingml/2006/main" name="ACLPresentationTemplate_2014">
  <a:themeElements>
    <a:clrScheme name="ACL">
      <a:dk1>
        <a:sysClr val="windowText" lastClr="000000"/>
      </a:dk1>
      <a:lt1>
        <a:sysClr val="window" lastClr="FFFFFF"/>
      </a:lt1>
      <a:dk2>
        <a:srgbClr val="0A4F90"/>
      </a:dk2>
      <a:lt2>
        <a:srgbClr val="FAA21C"/>
      </a:lt2>
      <a:accent1>
        <a:srgbClr val="BF1E2E"/>
      </a:accent1>
      <a:accent2>
        <a:srgbClr val="E3F1FD"/>
      </a:accent2>
      <a:accent3>
        <a:srgbClr val="FAA21C"/>
      </a:accent3>
      <a:accent4>
        <a:srgbClr val="0A4F90"/>
      </a:accent4>
      <a:accent5>
        <a:srgbClr val="C0C0C0"/>
      </a:accent5>
      <a:accent6>
        <a:srgbClr val="777777"/>
      </a:accent6>
      <a:hlink>
        <a:srgbClr val="0033CC"/>
      </a:hlink>
      <a:folHlink>
        <a:srgbClr val="5F0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4b1bcb-7f27-4b5a-8fd6-c9b520912dc4" xsi:nil="true"/>
    <lcf76f155ced4ddcb4097134ff3c332f xmlns="ea20a885-74d7-48f3-8484-9606ca1e6f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37F8D0945B439A5431E789F0EEE3" ma:contentTypeVersion="16" ma:contentTypeDescription="Create a new document." ma:contentTypeScope="" ma:versionID="388e81adbdb4dfde69927b801fb41644">
  <xsd:schema xmlns:xsd="http://www.w3.org/2001/XMLSchema" xmlns:xs="http://www.w3.org/2001/XMLSchema" xmlns:p="http://schemas.microsoft.com/office/2006/metadata/properties" xmlns:ns2="ea20a885-74d7-48f3-8484-9606ca1e6fc6" xmlns:ns3="5a4b1bcb-7f27-4b5a-8fd6-c9b520912dc4" targetNamespace="http://schemas.microsoft.com/office/2006/metadata/properties" ma:root="true" ma:fieldsID="cc47ca084cc4e69c67bda6acc610e02c" ns2:_="" ns3:_="">
    <xsd:import namespace="ea20a885-74d7-48f3-8484-9606ca1e6fc6"/>
    <xsd:import namespace="5a4b1bcb-7f27-4b5a-8fd6-c9b52091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0a885-74d7-48f3-8484-9606ca1e6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22be46-4812-4b26-9bc5-fd804f41ea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1bcb-7f27-4b5a-8fd6-c9b520912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4b95f1-abb3-4dc9-bcde-6a2033fd2dff}" ma:internalName="TaxCatchAll" ma:showField="CatchAllData" ma:web="5a4b1bcb-7f27-4b5a-8fd6-c9b52091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48E164-491E-48D5-AE52-332D04910B93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a4b1bcb-7f27-4b5a-8fd6-c9b520912dc4"/>
    <ds:schemaRef ds:uri="ea20a885-74d7-48f3-8484-9606ca1e6f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4732CB-655E-40CE-BD67-E2D856D1A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6AE26C-2F6D-41A1-B01E-831D35ABE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0a885-74d7-48f3-8484-9606ca1e6fc6"/>
    <ds:schemaRef ds:uri="5a4b1bcb-7f27-4b5a-8fd6-c9b52091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ACLPresentationTemplate_2014</Template>
  <TotalTime>379</TotalTime>
  <Words>438</Words>
  <Application>Microsoft Office PowerPoint</Application>
  <PresentationFormat>Widescreen</PresentationFormat>
  <Paragraphs>106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ACLPresentationTemplate_2014</vt:lpstr>
      <vt:lpstr>Stacie Noble Associate Director of Aging Services  Kentucky River Area Development District</vt:lpstr>
      <vt:lpstr>Kentucky River Area Agency on Aging</vt:lpstr>
      <vt:lpstr>The Need</vt:lpstr>
      <vt:lpstr>Goals</vt:lpstr>
      <vt:lpstr>Collaboration Matters</vt:lpstr>
      <vt:lpstr>KY River Regional Hunger Council</vt:lpstr>
      <vt:lpstr>Outreach</vt:lpstr>
      <vt:lpstr>Outreach Flyer</vt:lpstr>
      <vt:lpstr>Collaboration Outcomes</vt:lpstr>
      <vt:lpstr>Food Boxes</vt:lpstr>
      <vt:lpstr>Regional Nutrition Resource Directory</vt:lpstr>
      <vt:lpstr>Senior Farmers’ Market Meals: Letcher County</vt:lpstr>
      <vt:lpstr>Senior Farmers’ Market Meals: Lee and Breathitt Counties</vt:lpstr>
      <vt:lpstr>For more information, please contact  Stacie Noble at 606-436-3158 or stacie@kradd.org </vt:lpstr>
    </vt:vector>
  </TitlesOfParts>
  <Company>HHS/ACL/OEA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2023 Senior Nutrition Program Celebration</dc:title>
  <dc:creator>ACL</dc:creator>
  <cp:keywords>ACL, OEA, Template</cp:keywords>
  <cp:lastModifiedBy>Sarah Kinder</cp:lastModifiedBy>
  <cp:revision>21</cp:revision>
  <dcterms:created xsi:type="dcterms:W3CDTF">2017-03-22T19:20:04Z</dcterms:created>
  <dcterms:modified xsi:type="dcterms:W3CDTF">2023-04-05T19:30:52Z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0x010100281237F8D0945B439A5431E789F0EEE3</vt:lpwstr>
  </property>
  <property fmtid="{D5CDD505-2E9C-101B-9397-08002B2CF9AE}" pid="3" name="MediaServiceImageTags">
    <vt:lpwstr/>
  </property>
</Properties>
</file>