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5"/>
    <p:sldMasterId id="2147483694" r:id="rId6"/>
  </p:sldMasterIdLst>
  <p:notesMasterIdLst>
    <p:notesMasterId r:id="rId55"/>
  </p:notesMasterIdLst>
  <p:sldIdLst>
    <p:sldId id="256" r:id="rId7"/>
    <p:sldId id="346" r:id="rId8"/>
    <p:sldId id="345" r:id="rId9"/>
    <p:sldId id="347" r:id="rId10"/>
    <p:sldId id="2147480007" r:id="rId11"/>
    <p:sldId id="309" r:id="rId12"/>
    <p:sldId id="2147479978" r:id="rId13"/>
    <p:sldId id="2147479979" r:id="rId14"/>
    <p:sldId id="2147479937" r:id="rId15"/>
    <p:sldId id="2147480005" r:id="rId16"/>
    <p:sldId id="2147479948" r:id="rId17"/>
    <p:sldId id="328" r:id="rId18"/>
    <p:sldId id="389" r:id="rId19"/>
    <p:sldId id="2147479981" r:id="rId20"/>
    <p:sldId id="2147480021" r:id="rId21"/>
    <p:sldId id="2147479972" r:id="rId22"/>
    <p:sldId id="2147479974" r:id="rId23"/>
    <p:sldId id="2147480009" r:id="rId24"/>
    <p:sldId id="2147480018" r:id="rId25"/>
    <p:sldId id="2147479998" r:id="rId26"/>
    <p:sldId id="2147480012" r:id="rId27"/>
    <p:sldId id="2147480000" r:id="rId28"/>
    <p:sldId id="2147480013" r:id="rId29"/>
    <p:sldId id="2147479954" r:id="rId30"/>
    <p:sldId id="2147480015" r:id="rId31"/>
    <p:sldId id="2147480020" r:id="rId32"/>
    <p:sldId id="2147479946" r:id="rId33"/>
    <p:sldId id="2147480001" r:id="rId34"/>
    <p:sldId id="2147480002" r:id="rId35"/>
    <p:sldId id="2147479975" r:id="rId36"/>
    <p:sldId id="2147480010" r:id="rId37"/>
    <p:sldId id="2147480003" r:id="rId38"/>
    <p:sldId id="2147479995" r:id="rId39"/>
    <p:sldId id="2147479997" r:id="rId40"/>
    <p:sldId id="2147479976" r:id="rId41"/>
    <p:sldId id="2147480019" r:id="rId42"/>
    <p:sldId id="2147479977" r:id="rId43"/>
    <p:sldId id="2147479969" r:id="rId44"/>
    <p:sldId id="2147479960" r:id="rId45"/>
    <p:sldId id="2147480011" r:id="rId46"/>
    <p:sldId id="407" r:id="rId47"/>
    <p:sldId id="2147480016" r:id="rId48"/>
    <p:sldId id="349" r:id="rId49"/>
    <p:sldId id="306" r:id="rId50"/>
    <p:sldId id="2147480017" r:id="rId51"/>
    <p:sldId id="401" r:id="rId52"/>
    <p:sldId id="1937" r:id="rId53"/>
    <p:sldId id="351" r:id="rId54"/>
  </p:sldIdLst>
  <p:sldSz cx="12192000" cy="6858000"/>
  <p:notesSz cx="6858000" cy="9296400"/>
  <p:embeddedFontLst>
    <p:embeddedFont>
      <p:font typeface="Cambria" panose="02040503050406030204" pitchFamily="18" charset="0"/>
      <p:regular r:id="rId56"/>
      <p:bold r:id="rId57"/>
      <p:italic r:id="rId58"/>
      <p:boldItalic r:id="rId59"/>
    </p:embeddedFont>
    <p:embeddedFont>
      <p:font typeface="Roboto" panose="02000000000000000000" pitchFamily="2" charset="0"/>
      <p:regular r:id="rId60"/>
      <p:bold r:id="rId61"/>
      <p:italic r:id="rId62"/>
      <p:boldItalic r:id="rId63"/>
    </p:embeddedFont>
    <p:embeddedFont>
      <p:font typeface="Titillium Web" panose="00000500000000000000" pitchFamily="2" charset="0"/>
      <p:regular r:id="rId64"/>
      <p:bold r:id="rId65"/>
      <p:italic r:id="rId66"/>
      <p:boldItalic r:id="rId67"/>
    </p:embeddedFont>
    <p:embeddedFont>
      <p:font typeface="Titillium Web SemiBold" panose="00000700000000000000" pitchFamily="2" charset="0"/>
      <p:bold r:id="rId68"/>
      <p:boldItalic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91" roundtripDataSignature="AMtx7mik5AF6+0WCC9DsNPwq7uKaVTC/6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79EE09-B983-2DF1-4C67-BFFBB982CF83}" name="Kelsey, Alice E (ACL)" initials="AK" userId="S::Alice.Kelsey@acl.hhs.gov::603999d2-ed56-403f-8777-20490e763fb9" providerId="AD"/>
  <p188:author id="{5E1D5934-DDF2-2BBB-A362-C467A17D3F11}" name="Cole, Stephanie (ACL)" initials="SC" userId="S::Stephanie.Cole1@acl.hhs.gov::e4c30a60-c70e-441b-8838-17fbf704ffad" providerId="AD"/>
  <p188:author id="{7948AF35-379D-A5AF-88AB-AB0979575DD6}" name="Lewers, Riley (ACL) (CTR)" initials="LR((" userId="S::Riley.Lewers@acl.hhs.gov::2b523080-4327-4504-9198-18bdfe85c2d4" providerId="AD"/>
  <p188:author id="{5E815941-32D0-DE92-3CB7-1EC23D2E02F7}" name="Frank-Carr, Claire (ACL) (CTR)" initials="FCC((" userId="S::Claire.Frank-carr@acl.hhs.gov::023a24b7-4ee5-46bf-8a1c-3b2e4b8d21fb" providerId="AD"/>
  <p188:author id="{94D70B54-94CD-99B9-F3FB-9CD6AA8526E0}" name="Cole, Stephanie (ACL)" initials="CS" userId="S::stephanie.cole1@acl.hhs.gov::e4c30a60-c70e-441b-8838-17fbf704ffad" providerId="AD"/>
  <p188:author id="{B8CDA465-AEB6-72B0-BAD0-CE5339CABA13}" name="Klocinski, Jennifer (ACL)" initials="KJ" userId="S::jennifer.klocinski1@acl.hhs.gov::eefacca3-ddf8-4f25-a420-6fa071c17fbc" providerId="AD"/>
  <p188:author id="{E8297E75-9EF9-7F75-5F97-C7D7CD8B1880}" name="Laubert, Beverley (ACL)" initials="BL" userId="S::Beverley.Laubert@acl.hhs.gov::827bf483-9bea-4fc2-b4c5-fcb2cb2922fb" providerId="AD"/>
  <p188:author id="{726A7B76-8263-9A40-0CA0-2EF4AAF5759D}" name="Ryan, Louise (ACL)" initials="RL(" userId="S::Louise.Ryan@acl.hhs.gov::054d49d2-76d3-4340-b943-7a0a9371e90f" providerId="AD"/>
  <p188:author id="{0B1BA57E-8AC0-BF1F-B247-744CD619657F}" name="Becerra, Nicole (ACL)" initials="BN" userId="S::nicole.becerra@acl.hhs.gov::aad039dc-73cb-47a4-8ff4-a01e143eb7de" providerId="AD"/>
  <p188:author id="{696E6287-AD6E-2DE1-FDC1-25BA5C08C53E}" name="Ryan, Louise (ACL)" initials="RL" userId="S::louise.ryan@acl.hhs.gov::054d49d2-76d3-4340-b943-7a0a9371e90f" providerId="AD"/>
  <p188:author id="{2091F188-69E6-1671-7117-31A16AB1751D}" name="Laubert, Beverley (ACL)" initials="LB" userId="S::beverley.laubert@acl.hhs.gov::827bf483-9bea-4fc2-b4c5-fcb2cb2922fb" providerId="AD"/>
  <p188:author id="{B2189C8E-0476-BC3F-E942-3F7EDA6FBDCF}" name="Mitchell, Chris (ACL)" initials="MC" userId="S::chris.mitchell@acl.hhs.gov::1d5b1b1b-353f-4197-b308-3ed49cfdde1d" providerId="AD"/>
  <p188:author id="{B0B058A8-5F7D-7D8F-C9F5-41AD6BC2A646}" name="Mosey, Adam (ACL)" initials="AM" userId="S::Adam.Mosey@acl.hhs.gov::fd712309-00fe-48f8-906f-39a689e4f7db" providerId="AD"/>
  <p188:author id="{F3FF99C9-31F7-A497-853C-EB20D8DEB351}" name="Wiatr-Rodriguez, Amy (ACL)" initials="WRA(" userId="S::Amy.Wiatr-Rodriguez@acl.hhs.gov::c0cc0f9c-2144-4fff-96fa-b7fe924e9c14" providerId="AD"/>
  <p188:author id="{C05E54DC-62B5-988C-94FB-F320B69764D4}" name="Claire Frank-Carr" initials="CF" userId="S::cfrankcarr@wrma.com::9e80ca65-c066-4569-b0b5-fd4edc553995" providerId="AD"/>
  <p188:author id="{527466E8-E149-695B-D33C-FD8D1E93F918}" name="ACL" initials="ACL" userId="ACL" providerId="None"/>
  <p188:author id="{69B02EF4-3CB6-4182-62DF-54DB0CFF56E8}" name="Lacey Boven" initials="LB" userId="S::lboven@wrma.com::02e14ddd-4929-420c-b2b5-13f1aa268b8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3763F1-5868-4E3D-BC61-F87D0D07C185}" v="19" dt="2026-06-12T20:05:04.327"/>
  </p1510:revLst>
</p1510:revInfo>
</file>

<file path=ppt/tableStyles.xml><?xml version="1.0" encoding="utf-8"?>
<a:tblStyleLst xmlns:a="http://schemas.openxmlformats.org/drawingml/2006/main" def="{200ED9BF-9D1D-4861-8CE4-F2797EB4B9B3}">
  <a:tblStyle styleId="{200ED9BF-9D1D-4861-8CE4-F2797EB4B9B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8EE"/>
          </a:solidFill>
        </a:fill>
      </a:tcStyle>
    </a:wholeTbl>
    <a:band1H>
      <a:tcTxStyle b="off" i="off"/>
      <a:tcStyle>
        <a:tcBdr/>
        <a:fill>
          <a:solidFill>
            <a:srgbClr val="CACFDB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FDB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38F9B8A-2C53-42EA-BEEE-5DBB675C68A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5" autoAdjust="0"/>
    <p:restoredTop sz="80024" autoAdjust="0"/>
  </p:normalViewPr>
  <p:slideViewPr>
    <p:cSldViewPr snapToGrid="0">
      <p:cViewPr>
        <p:scale>
          <a:sx n="50" d="100"/>
          <a:sy n="50" d="100"/>
        </p:scale>
        <p:origin x="1248" y="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6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5" Type="http://schemas.openxmlformats.org/officeDocument/2006/relationships/slideMaster" Target="slideMasters/slideMaster1.xml"/><Relationship Id="rId61" Type="http://schemas.openxmlformats.org/officeDocument/2006/relationships/font" Target="fonts/font6.fntdata"/><Relationship Id="rId95" Type="http://schemas.openxmlformats.org/officeDocument/2006/relationships/tableStyles" Target="tableStyle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93" Type="http://schemas.openxmlformats.org/officeDocument/2006/relationships/viewProps" Target="viewProps.xml"/><Relationship Id="rId98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font" Target="fonts/font7.fntdata"/><Relationship Id="rId91" Type="http://customschemas.google.com/relationships/presentationmetadata" Target="metadata"/><Relationship Id="rId9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font" Target="fonts/font2.fntdata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94" Type="http://schemas.openxmlformats.org/officeDocument/2006/relationships/theme" Target="theme/theme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notesMaster" Target="notesMasters/notesMaster1.xml"/><Relationship Id="rId97" Type="http://schemas.microsoft.com/office/2015/10/relationships/revisionInfo" Target="revisionInfo.xml"/><Relationship Id="rId7" Type="http://schemas.openxmlformats.org/officeDocument/2006/relationships/slide" Target="slides/slide1.xml"/><Relationship Id="rId92" Type="http://schemas.openxmlformats.org/officeDocument/2006/relationships/presProps" Target="presProps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sey, Adam (ACL)" userId="fd712309-00fe-48f8-906f-39a689e4f7db" providerId="ADAL" clId="{7E61B210-0C1C-4C47-96DA-ECD936780465}"/>
    <pc:docChg chg="undo custSel addSld delSld modSld">
      <pc:chgData name="Mosey, Adam (ACL)" userId="fd712309-00fe-48f8-906f-39a689e4f7db" providerId="ADAL" clId="{7E61B210-0C1C-4C47-96DA-ECD936780465}" dt="2026-06-11T17:39:41.454" v="349" actId="1076"/>
      <pc:docMkLst>
        <pc:docMk/>
      </pc:docMkLst>
      <pc:sldChg chg="modSp mod">
        <pc:chgData name="Mosey, Adam (ACL)" userId="fd712309-00fe-48f8-906f-39a689e4f7db" providerId="ADAL" clId="{7E61B210-0C1C-4C47-96DA-ECD936780465}" dt="2026-06-11T17:14:22.641" v="4" actId="120"/>
        <pc:sldMkLst>
          <pc:docMk/>
          <pc:sldMk cId="1323994241" sldId="309"/>
        </pc:sldMkLst>
        <pc:spChg chg="mod">
          <ac:chgData name="Mosey, Adam (ACL)" userId="fd712309-00fe-48f8-906f-39a689e4f7db" providerId="ADAL" clId="{7E61B210-0C1C-4C47-96DA-ECD936780465}" dt="2026-06-11T17:14:22.641" v="4" actId="120"/>
          <ac:spMkLst>
            <pc:docMk/>
            <pc:sldMk cId="1323994241" sldId="309"/>
            <ac:spMk id="2" creationId="{F4E09D20-EE25-5316-CC5B-1E4BD6F574C2}"/>
          </ac:spMkLst>
        </pc:spChg>
      </pc:sldChg>
      <pc:sldChg chg="modSp mod">
        <pc:chgData name="Mosey, Adam (ACL)" userId="fd712309-00fe-48f8-906f-39a689e4f7db" providerId="ADAL" clId="{7E61B210-0C1C-4C47-96DA-ECD936780465}" dt="2026-06-11T17:28:34.398" v="173" actId="20577"/>
        <pc:sldMkLst>
          <pc:docMk/>
          <pc:sldMk cId="3381028750" sldId="328"/>
        </pc:sldMkLst>
        <pc:spChg chg="mod">
          <ac:chgData name="Mosey, Adam (ACL)" userId="fd712309-00fe-48f8-906f-39a689e4f7db" providerId="ADAL" clId="{7E61B210-0C1C-4C47-96DA-ECD936780465}" dt="2026-06-11T17:28:34.398" v="173" actId="20577"/>
          <ac:spMkLst>
            <pc:docMk/>
            <pc:sldMk cId="3381028750" sldId="328"/>
            <ac:spMk id="7" creationId="{307DD01B-7567-A5EC-F1C2-39B4EF495609}"/>
          </ac:spMkLst>
        </pc:spChg>
      </pc:sldChg>
      <pc:sldChg chg="modSp mod">
        <pc:chgData name="Mosey, Adam (ACL)" userId="fd712309-00fe-48f8-906f-39a689e4f7db" providerId="ADAL" clId="{7E61B210-0C1C-4C47-96DA-ECD936780465}" dt="2026-06-11T17:29:01.308" v="175" actId="20577"/>
        <pc:sldMkLst>
          <pc:docMk/>
          <pc:sldMk cId="1457275323" sldId="389"/>
        </pc:sldMkLst>
        <pc:spChg chg="mod">
          <ac:chgData name="Mosey, Adam (ACL)" userId="fd712309-00fe-48f8-906f-39a689e4f7db" providerId="ADAL" clId="{7E61B210-0C1C-4C47-96DA-ECD936780465}" dt="2026-06-11T17:29:01.308" v="175" actId="20577"/>
          <ac:spMkLst>
            <pc:docMk/>
            <pc:sldMk cId="1457275323" sldId="389"/>
            <ac:spMk id="2" creationId="{6830AA36-138B-628C-62D9-EB6838E408F6}"/>
          </ac:spMkLst>
        </pc:spChg>
      </pc:sldChg>
      <pc:sldChg chg="modSp mod">
        <pc:chgData name="Mosey, Adam (ACL)" userId="fd712309-00fe-48f8-906f-39a689e4f7db" providerId="ADAL" clId="{7E61B210-0C1C-4C47-96DA-ECD936780465}" dt="2026-06-11T17:39:41.454" v="349" actId="1076"/>
        <pc:sldMkLst>
          <pc:docMk/>
          <pc:sldMk cId="2850481796" sldId="407"/>
        </pc:sldMkLst>
        <pc:spChg chg="mod">
          <ac:chgData name="Mosey, Adam (ACL)" userId="fd712309-00fe-48f8-906f-39a689e4f7db" providerId="ADAL" clId="{7E61B210-0C1C-4C47-96DA-ECD936780465}" dt="2026-06-11T17:39:28.903" v="345" actId="20577"/>
          <ac:spMkLst>
            <pc:docMk/>
            <pc:sldMk cId="2850481796" sldId="407"/>
            <ac:spMk id="3" creationId="{7A3F6952-50E4-57CD-2B24-D7BBCDBD7FCC}"/>
          </ac:spMkLst>
        </pc:spChg>
        <pc:spChg chg="mod">
          <ac:chgData name="Mosey, Adam (ACL)" userId="fd712309-00fe-48f8-906f-39a689e4f7db" providerId="ADAL" clId="{7E61B210-0C1C-4C47-96DA-ECD936780465}" dt="2026-06-11T17:39:41.454" v="349" actId="1076"/>
          <ac:spMkLst>
            <pc:docMk/>
            <pc:sldMk cId="2850481796" sldId="407"/>
            <ac:spMk id="4" creationId="{F7CA9290-9E0D-0616-6A59-F5979C854891}"/>
          </ac:spMkLst>
        </pc:spChg>
        <pc:spChg chg="mod">
          <ac:chgData name="Mosey, Adam (ACL)" userId="fd712309-00fe-48f8-906f-39a689e4f7db" providerId="ADAL" clId="{7E61B210-0C1C-4C47-96DA-ECD936780465}" dt="2026-06-11T17:39:39.806" v="348" actId="1076"/>
          <ac:spMkLst>
            <pc:docMk/>
            <pc:sldMk cId="2850481796" sldId="407"/>
            <ac:spMk id="7" creationId="{EB5431BC-516B-74C4-0C24-76BBDD4E3421}"/>
          </ac:spMkLst>
        </pc:spChg>
        <pc:spChg chg="mod">
          <ac:chgData name="Mosey, Adam (ACL)" userId="fd712309-00fe-48f8-906f-39a689e4f7db" providerId="ADAL" clId="{7E61B210-0C1C-4C47-96DA-ECD936780465}" dt="2026-06-11T17:39:37.679" v="347" actId="1076"/>
          <ac:spMkLst>
            <pc:docMk/>
            <pc:sldMk cId="2850481796" sldId="407"/>
            <ac:spMk id="8" creationId="{53E07B23-2521-5521-D589-9DA004624098}"/>
          </ac:spMkLst>
        </pc:spChg>
        <pc:spChg chg="mod">
          <ac:chgData name="Mosey, Adam (ACL)" userId="fd712309-00fe-48f8-906f-39a689e4f7db" providerId="ADAL" clId="{7E61B210-0C1C-4C47-96DA-ECD936780465}" dt="2026-06-11T17:39:34.159" v="346" actId="1076"/>
          <ac:spMkLst>
            <pc:docMk/>
            <pc:sldMk cId="2850481796" sldId="407"/>
            <ac:spMk id="9" creationId="{DACC9075-08B0-CE31-AA4A-C9FD4372B4B2}"/>
          </ac:spMkLst>
        </pc:spChg>
      </pc:sldChg>
      <pc:sldChg chg="modSp mod">
        <pc:chgData name="Mosey, Adam (ACL)" userId="fd712309-00fe-48f8-906f-39a689e4f7db" providerId="ADAL" clId="{7E61B210-0C1C-4C47-96DA-ECD936780465}" dt="2026-06-11T17:37:09.326" v="342" actId="20577"/>
        <pc:sldMkLst>
          <pc:docMk/>
          <pc:sldMk cId="2959333914" sldId="2147479946"/>
        </pc:sldMkLst>
        <pc:spChg chg="mod">
          <ac:chgData name="Mosey, Adam (ACL)" userId="fd712309-00fe-48f8-906f-39a689e4f7db" providerId="ADAL" clId="{7E61B210-0C1C-4C47-96DA-ECD936780465}" dt="2026-06-11T17:37:09.326" v="342" actId="20577"/>
          <ac:spMkLst>
            <pc:docMk/>
            <pc:sldMk cId="2959333914" sldId="2147479946"/>
            <ac:spMk id="2" creationId="{E63BF0D3-568B-96AA-D297-BA377861BB43}"/>
          </ac:spMkLst>
        </pc:spChg>
      </pc:sldChg>
      <pc:sldChg chg="modSp mod">
        <pc:chgData name="Mosey, Adam (ACL)" userId="fd712309-00fe-48f8-906f-39a689e4f7db" providerId="ADAL" clId="{7E61B210-0C1C-4C47-96DA-ECD936780465}" dt="2026-06-11T17:30:26.289" v="191" actId="1076"/>
        <pc:sldMkLst>
          <pc:docMk/>
          <pc:sldMk cId="1961130592" sldId="2147479972"/>
        </pc:sldMkLst>
        <pc:spChg chg="mod">
          <ac:chgData name="Mosey, Adam (ACL)" userId="fd712309-00fe-48f8-906f-39a689e4f7db" providerId="ADAL" clId="{7E61B210-0C1C-4C47-96DA-ECD936780465}" dt="2026-06-11T17:30:26.289" v="191" actId="1076"/>
          <ac:spMkLst>
            <pc:docMk/>
            <pc:sldMk cId="1961130592" sldId="2147479972"/>
            <ac:spMk id="2" creationId="{148C6D10-5F2B-ACFC-B17D-D6AD53AF48BB}"/>
          </ac:spMkLst>
        </pc:spChg>
      </pc:sldChg>
      <pc:sldChg chg="modSp mod">
        <pc:chgData name="Mosey, Adam (ACL)" userId="fd712309-00fe-48f8-906f-39a689e4f7db" providerId="ADAL" clId="{7E61B210-0C1C-4C47-96DA-ECD936780465}" dt="2026-06-11T17:34:33.809" v="336" actId="20577"/>
        <pc:sldMkLst>
          <pc:docMk/>
          <pc:sldMk cId="1848030218" sldId="2147479974"/>
        </pc:sldMkLst>
        <pc:spChg chg="mod">
          <ac:chgData name="Mosey, Adam (ACL)" userId="fd712309-00fe-48f8-906f-39a689e4f7db" providerId="ADAL" clId="{7E61B210-0C1C-4C47-96DA-ECD936780465}" dt="2026-06-11T17:34:33.809" v="336" actId="20577"/>
          <ac:spMkLst>
            <pc:docMk/>
            <pc:sldMk cId="1848030218" sldId="2147479974"/>
            <ac:spMk id="2" creationId="{DB95A873-359B-44DA-2214-35902E5E6C5E}"/>
          </ac:spMkLst>
        </pc:spChg>
      </pc:sldChg>
      <pc:sldChg chg="modNotesTx">
        <pc:chgData name="Mosey, Adam (ACL)" userId="fd712309-00fe-48f8-906f-39a689e4f7db" providerId="ADAL" clId="{7E61B210-0C1C-4C47-96DA-ECD936780465}" dt="2026-06-11T17:29:37.928" v="177" actId="20577"/>
        <pc:sldMkLst>
          <pc:docMk/>
          <pc:sldMk cId="462451942" sldId="2147479981"/>
        </pc:sldMkLst>
      </pc:sldChg>
      <pc:sldChg chg="modSp mod">
        <pc:chgData name="Mosey, Adam (ACL)" userId="fd712309-00fe-48f8-906f-39a689e4f7db" providerId="ADAL" clId="{7E61B210-0C1C-4C47-96DA-ECD936780465}" dt="2026-06-11T17:25:58.024" v="91" actId="20577"/>
        <pc:sldMkLst>
          <pc:docMk/>
          <pc:sldMk cId="2374512856" sldId="2147480005"/>
        </pc:sldMkLst>
        <pc:spChg chg="mod">
          <ac:chgData name="Mosey, Adam (ACL)" userId="fd712309-00fe-48f8-906f-39a689e4f7db" providerId="ADAL" clId="{7E61B210-0C1C-4C47-96DA-ECD936780465}" dt="2026-06-11T17:25:58.024" v="91" actId="20577"/>
          <ac:spMkLst>
            <pc:docMk/>
            <pc:sldMk cId="2374512856" sldId="2147480005"/>
            <ac:spMk id="2" creationId="{508F77D3-E768-3E67-BD77-CE0C5FD74B1B}"/>
          </ac:spMkLst>
        </pc:spChg>
      </pc:sldChg>
      <pc:sldChg chg="add del">
        <pc:chgData name="Mosey, Adam (ACL)" userId="fd712309-00fe-48f8-906f-39a689e4f7db" providerId="ADAL" clId="{7E61B210-0C1C-4C47-96DA-ECD936780465}" dt="2026-06-11T17:25:28.073" v="79" actId="2890"/>
        <pc:sldMkLst>
          <pc:docMk/>
          <pc:sldMk cId="5915589" sldId="2147480022"/>
        </pc:sldMkLst>
      </pc:sldChg>
    </pc:docChg>
  </pc:docChgLst>
  <pc:docChgLst>
    <pc:chgData name="Claire Frank-Carr" userId="9e80ca65-c066-4569-b0b5-fd4edc553995" providerId="ADAL" clId="{83890569-9AFA-431F-8782-5772D11FE7B8}"/>
    <pc:docChg chg="undo redo custSel addSld delSld modSld sldOrd">
      <pc:chgData name="Claire Frank-Carr" userId="9e80ca65-c066-4569-b0b5-fd4edc553995" providerId="ADAL" clId="{83890569-9AFA-431F-8782-5772D11FE7B8}" dt="2026-06-12T20:05:53.930" v="3232" actId="1076"/>
      <pc:docMkLst>
        <pc:docMk/>
      </pc:docMkLst>
      <pc:sldChg chg="modNotesTx">
        <pc:chgData name="Claire Frank-Carr" userId="9e80ca65-c066-4569-b0b5-fd4edc553995" providerId="ADAL" clId="{83890569-9AFA-431F-8782-5772D11FE7B8}" dt="2026-06-10T20:18:09.815" v="26" actId="20577"/>
        <pc:sldMkLst>
          <pc:docMk/>
          <pc:sldMk cId="0" sldId="256"/>
        </pc:sldMkLst>
      </pc:sldChg>
      <pc:sldChg chg="modSp mod modNotesTx">
        <pc:chgData name="Claire Frank-Carr" userId="9e80ca65-c066-4569-b0b5-fd4edc553995" providerId="ADAL" clId="{83890569-9AFA-431F-8782-5772D11FE7B8}" dt="2026-06-10T21:44:41.019" v="631" actId="179"/>
        <pc:sldMkLst>
          <pc:docMk/>
          <pc:sldMk cId="3732273727" sldId="306"/>
        </pc:sldMkLst>
        <pc:spChg chg="mod">
          <ac:chgData name="Claire Frank-Carr" userId="9e80ca65-c066-4569-b0b5-fd4edc553995" providerId="ADAL" clId="{83890569-9AFA-431F-8782-5772D11FE7B8}" dt="2026-06-10T21:44:41.019" v="631" actId="179"/>
          <ac:spMkLst>
            <pc:docMk/>
            <pc:sldMk cId="3732273727" sldId="306"/>
            <ac:spMk id="7" creationId="{307DD01B-7567-A5EC-F1C2-39B4EF495609}"/>
          </ac:spMkLst>
        </pc:spChg>
      </pc:sldChg>
      <pc:sldChg chg="addSp delSp modSp mod modNotesTx">
        <pc:chgData name="Claire Frank-Carr" userId="9e80ca65-c066-4569-b0b5-fd4edc553995" providerId="ADAL" clId="{83890569-9AFA-431F-8782-5772D11FE7B8}" dt="2026-06-10T22:39:08.755" v="2698" actId="13244"/>
        <pc:sldMkLst>
          <pc:docMk/>
          <pc:sldMk cId="1323994241" sldId="309"/>
        </pc:sldMkLst>
        <pc:spChg chg="add mod">
          <ac:chgData name="Claire Frank-Carr" userId="9e80ca65-c066-4569-b0b5-fd4edc553995" providerId="ADAL" clId="{83890569-9AFA-431F-8782-5772D11FE7B8}" dt="2026-06-10T21:56:51.625" v="1734" actId="12"/>
          <ac:spMkLst>
            <pc:docMk/>
            <pc:sldMk cId="1323994241" sldId="309"/>
            <ac:spMk id="2" creationId="{F4E09D20-EE25-5316-CC5B-1E4BD6F574C2}"/>
          </ac:spMkLst>
        </pc:spChg>
        <pc:spChg chg="mod">
          <ac:chgData name="Claire Frank-Carr" userId="9e80ca65-c066-4569-b0b5-fd4edc553995" providerId="ADAL" clId="{83890569-9AFA-431F-8782-5772D11FE7B8}" dt="2026-06-10T21:55:16.727" v="1715" actId="1076"/>
          <ac:spMkLst>
            <pc:docMk/>
            <pc:sldMk cId="1323994241" sldId="309"/>
            <ac:spMk id="4" creationId="{6E190BBF-417A-7ADB-84ED-68BECFC2CC32}"/>
          </ac:spMkLst>
        </pc:spChg>
        <pc:spChg chg="ord">
          <ac:chgData name="Claire Frank-Carr" userId="9e80ca65-c066-4569-b0b5-fd4edc553995" providerId="ADAL" clId="{83890569-9AFA-431F-8782-5772D11FE7B8}" dt="2026-06-10T22:39:08.755" v="2698" actId="13244"/>
          <ac:spMkLst>
            <pc:docMk/>
            <pc:sldMk cId="1323994241" sldId="309"/>
            <ac:spMk id="14" creationId="{5E07E9DC-9F53-3259-0116-54F8511BC1BF}"/>
          </ac:spMkLst>
        </pc:spChg>
      </pc:sldChg>
      <pc:sldChg chg="modSp mod modNotesTx">
        <pc:chgData name="Claire Frank-Carr" userId="9e80ca65-c066-4569-b0b5-fd4edc553995" providerId="ADAL" clId="{83890569-9AFA-431F-8782-5772D11FE7B8}" dt="2026-06-12T19:51:58.212" v="2735" actId="179"/>
        <pc:sldMkLst>
          <pc:docMk/>
          <pc:sldMk cId="3381028750" sldId="328"/>
        </pc:sldMkLst>
        <pc:spChg chg="mod">
          <ac:chgData name="Claire Frank-Carr" userId="9e80ca65-c066-4569-b0b5-fd4edc553995" providerId="ADAL" clId="{83890569-9AFA-431F-8782-5772D11FE7B8}" dt="2026-06-12T19:51:58.212" v="2735" actId="179"/>
          <ac:spMkLst>
            <pc:docMk/>
            <pc:sldMk cId="3381028750" sldId="328"/>
            <ac:spMk id="7" creationId="{307DD01B-7567-A5EC-F1C2-39B4EF495609}"/>
          </ac:spMkLst>
        </pc:spChg>
      </pc:sldChg>
      <pc:sldChg chg="modNotesTx">
        <pc:chgData name="Claire Frank-Carr" userId="9e80ca65-c066-4569-b0b5-fd4edc553995" providerId="ADAL" clId="{83890569-9AFA-431F-8782-5772D11FE7B8}" dt="2026-06-10T20:18:37.056" v="29" actId="5793"/>
        <pc:sldMkLst>
          <pc:docMk/>
          <pc:sldMk cId="3911390851" sldId="345"/>
        </pc:sldMkLst>
      </pc:sldChg>
      <pc:sldChg chg="modNotesTx">
        <pc:chgData name="Claire Frank-Carr" userId="9e80ca65-c066-4569-b0b5-fd4edc553995" providerId="ADAL" clId="{83890569-9AFA-431F-8782-5772D11FE7B8}" dt="2026-06-10T20:18:17.619" v="27" actId="6549"/>
        <pc:sldMkLst>
          <pc:docMk/>
          <pc:sldMk cId="0" sldId="346"/>
        </pc:sldMkLst>
      </pc:sldChg>
      <pc:sldChg chg="modNotesTx">
        <pc:chgData name="Claire Frank-Carr" userId="9e80ca65-c066-4569-b0b5-fd4edc553995" providerId="ADAL" clId="{83890569-9AFA-431F-8782-5772D11FE7B8}" dt="2026-06-10T20:18:42.625" v="30" actId="20577"/>
        <pc:sldMkLst>
          <pc:docMk/>
          <pc:sldMk cId="2415035927" sldId="347"/>
        </pc:sldMkLst>
      </pc:sldChg>
      <pc:sldChg chg="modNotesTx">
        <pc:chgData name="Claire Frank-Carr" userId="9e80ca65-c066-4569-b0b5-fd4edc553995" providerId="ADAL" clId="{83890569-9AFA-431F-8782-5772D11FE7B8}" dt="2026-06-10T20:35:54.058" v="117" actId="6549"/>
        <pc:sldMkLst>
          <pc:docMk/>
          <pc:sldMk cId="3268045519" sldId="349"/>
        </pc:sldMkLst>
      </pc:sldChg>
      <pc:sldChg chg="modNotesTx">
        <pc:chgData name="Claire Frank-Carr" userId="9e80ca65-c066-4569-b0b5-fd4edc553995" providerId="ADAL" clId="{83890569-9AFA-431F-8782-5772D11FE7B8}" dt="2026-06-10T20:36:17.873" v="124" actId="5793"/>
        <pc:sldMkLst>
          <pc:docMk/>
          <pc:sldMk cId="0" sldId="351"/>
        </pc:sldMkLst>
      </pc:sldChg>
      <pc:sldChg chg="addSp delSp modSp mod modNotesTx">
        <pc:chgData name="Claire Frank-Carr" userId="9e80ca65-c066-4569-b0b5-fd4edc553995" providerId="ADAL" clId="{83890569-9AFA-431F-8782-5772D11FE7B8}" dt="2026-06-10T22:39:32.724" v="2700" actId="13244"/>
        <pc:sldMkLst>
          <pc:docMk/>
          <pc:sldMk cId="1457275323" sldId="389"/>
        </pc:sldMkLst>
        <pc:spChg chg="add mod">
          <ac:chgData name="Claire Frank-Carr" userId="9e80ca65-c066-4569-b0b5-fd4edc553995" providerId="ADAL" clId="{83890569-9AFA-431F-8782-5772D11FE7B8}" dt="2026-06-10T22:08:09.171" v="2002" actId="948"/>
          <ac:spMkLst>
            <pc:docMk/>
            <pc:sldMk cId="1457275323" sldId="389"/>
            <ac:spMk id="2" creationId="{6830AA36-138B-628C-62D9-EB6838E408F6}"/>
          </ac:spMkLst>
        </pc:spChg>
        <pc:spChg chg="ord">
          <ac:chgData name="Claire Frank-Carr" userId="9e80ca65-c066-4569-b0b5-fd4edc553995" providerId="ADAL" clId="{83890569-9AFA-431F-8782-5772D11FE7B8}" dt="2026-06-10T22:39:32.724" v="2700" actId="13244"/>
          <ac:spMkLst>
            <pc:docMk/>
            <pc:sldMk cId="1457275323" sldId="389"/>
            <ac:spMk id="14" creationId="{2F192D5E-8EFA-A21E-1CA1-AE0577FC360C}"/>
          </ac:spMkLst>
        </pc:spChg>
      </pc:sldChg>
      <pc:sldChg chg="modSp mod modNotesTx">
        <pc:chgData name="Claire Frank-Carr" userId="9e80ca65-c066-4569-b0b5-fd4edc553995" providerId="ADAL" clId="{83890569-9AFA-431F-8782-5772D11FE7B8}" dt="2026-06-12T20:05:53.930" v="3232" actId="1076"/>
        <pc:sldMkLst>
          <pc:docMk/>
          <pc:sldMk cId="4228155232" sldId="401"/>
        </pc:sldMkLst>
        <pc:spChg chg="mod">
          <ac:chgData name="Claire Frank-Carr" userId="9e80ca65-c066-4569-b0b5-fd4edc553995" providerId="ADAL" clId="{83890569-9AFA-431F-8782-5772D11FE7B8}" dt="2026-06-12T20:05:53.930" v="3232" actId="1076"/>
          <ac:spMkLst>
            <pc:docMk/>
            <pc:sldMk cId="4228155232" sldId="401"/>
            <ac:spMk id="3" creationId="{0F90E6D3-83F6-D079-FBCC-167BC97E8CB2}"/>
          </ac:spMkLst>
        </pc:spChg>
      </pc:sldChg>
      <pc:sldChg chg="addSp delSp modSp mod modNotesTx">
        <pc:chgData name="Claire Frank-Carr" userId="9e80ca65-c066-4569-b0b5-fd4edc553995" providerId="ADAL" clId="{83890569-9AFA-431F-8782-5772D11FE7B8}" dt="2026-06-10T22:43:34.670" v="2730" actId="13244"/>
        <pc:sldMkLst>
          <pc:docMk/>
          <pc:sldMk cId="2850481796" sldId="407"/>
        </pc:sldMkLst>
        <pc:spChg chg="ord">
          <ac:chgData name="Claire Frank-Carr" userId="9e80ca65-c066-4569-b0b5-fd4edc553995" providerId="ADAL" clId="{83890569-9AFA-431F-8782-5772D11FE7B8}" dt="2026-06-10T22:43:30.622" v="2726" actId="13244"/>
          <ac:spMkLst>
            <pc:docMk/>
            <pc:sldMk cId="2850481796" sldId="407"/>
            <ac:spMk id="2" creationId="{E65A1C96-5FB8-9031-6C94-9DD236CCB28E}"/>
          </ac:spMkLst>
        </pc:spChg>
        <pc:spChg chg="add mod">
          <ac:chgData name="Claire Frank-Carr" userId="9e80ca65-c066-4569-b0b5-fd4edc553995" providerId="ADAL" clId="{83890569-9AFA-431F-8782-5772D11FE7B8}" dt="2026-06-10T20:50:04.578" v="269" actId="14100"/>
          <ac:spMkLst>
            <pc:docMk/>
            <pc:sldMk cId="2850481796" sldId="407"/>
            <ac:spMk id="3" creationId="{7A3F6952-50E4-57CD-2B24-D7BBCDBD7FCC}"/>
          </ac:spMkLst>
        </pc:spChg>
        <pc:spChg chg="add mod ord">
          <ac:chgData name="Claire Frank-Carr" userId="9e80ca65-c066-4569-b0b5-fd4edc553995" providerId="ADAL" clId="{83890569-9AFA-431F-8782-5772D11FE7B8}" dt="2026-06-10T22:43:31.882" v="2727" actId="13244"/>
          <ac:spMkLst>
            <pc:docMk/>
            <pc:sldMk cId="2850481796" sldId="407"/>
            <ac:spMk id="4" creationId="{F7CA9290-9E0D-0616-6A59-F5979C854891}"/>
          </ac:spMkLst>
        </pc:spChg>
        <pc:spChg chg="add mod ord">
          <ac:chgData name="Claire Frank-Carr" userId="9e80ca65-c066-4569-b0b5-fd4edc553995" providerId="ADAL" clId="{83890569-9AFA-431F-8782-5772D11FE7B8}" dt="2026-06-10T22:43:33.005" v="2728" actId="13244"/>
          <ac:spMkLst>
            <pc:docMk/>
            <pc:sldMk cId="2850481796" sldId="407"/>
            <ac:spMk id="7" creationId="{EB5431BC-516B-74C4-0C24-76BBDD4E3421}"/>
          </ac:spMkLst>
        </pc:spChg>
        <pc:spChg chg="add mod ord">
          <ac:chgData name="Claire Frank-Carr" userId="9e80ca65-c066-4569-b0b5-fd4edc553995" providerId="ADAL" clId="{83890569-9AFA-431F-8782-5772D11FE7B8}" dt="2026-06-10T22:43:33.873" v="2729" actId="13244"/>
          <ac:spMkLst>
            <pc:docMk/>
            <pc:sldMk cId="2850481796" sldId="407"/>
            <ac:spMk id="8" creationId="{53E07B23-2521-5521-D589-9DA004624098}"/>
          </ac:spMkLst>
        </pc:spChg>
        <pc:spChg chg="add mod ord">
          <ac:chgData name="Claire Frank-Carr" userId="9e80ca65-c066-4569-b0b5-fd4edc553995" providerId="ADAL" clId="{83890569-9AFA-431F-8782-5772D11FE7B8}" dt="2026-06-10T22:43:34.670" v="2730" actId="13244"/>
          <ac:spMkLst>
            <pc:docMk/>
            <pc:sldMk cId="2850481796" sldId="407"/>
            <ac:spMk id="9" creationId="{DACC9075-08B0-CE31-AA4A-C9FD4372B4B2}"/>
          </ac:spMkLst>
        </pc:spChg>
      </pc:sldChg>
      <pc:sldChg chg="addSp delSp modSp mod modNotesTx">
        <pc:chgData name="Claire Frank-Carr" userId="9e80ca65-c066-4569-b0b5-fd4edc553995" providerId="ADAL" clId="{83890569-9AFA-431F-8782-5772D11FE7B8}" dt="2026-06-10T22:06:24.943" v="1974" actId="122"/>
        <pc:sldMkLst>
          <pc:docMk/>
          <pc:sldMk cId="4026241831" sldId="1937"/>
        </pc:sldMkLst>
        <pc:spChg chg="mod">
          <ac:chgData name="Claire Frank-Carr" userId="9e80ca65-c066-4569-b0b5-fd4edc553995" providerId="ADAL" clId="{83890569-9AFA-431F-8782-5772D11FE7B8}" dt="2026-06-10T22:06:24.943" v="1974" actId="122"/>
          <ac:spMkLst>
            <pc:docMk/>
            <pc:sldMk cId="4026241831" sldId="1937"/>
            <ac:spMk id="7" creationId="{56C0C306-0367-94D2-6BFE-228953137442}"/>
          </ac:spMkLst>
        </pc:spChg>
      </pc:sldChg>
      <pc:sldChg chg="modNotesTx">
        <pc:chgData name="Claire Frank-Carr" userId="9e80ca65-c066-4569-b0b5-fd4edc553995" providerId="ADAL" clId="{83890569-9AFA-431F-8782-5772D11FE7B8}" dt="2026-06-10T20:30:34.943" v="62" actId="6549"/>
        <pc:sldMkLst>
          <pc:docMk/>
          <pc:sldMk cId="892425494" sldId="2147479937"/>
        </pc:sldMkLst>
      </pc:sldChg>
      <pc:sldChg chg="addSp delSp modSp mod modNotesTx">
        <pc:chgData name="Claire Frank-Carr" userId="9e80ca65-c066-4569-b0b5-fd4edc553995" providerId="ADAL" clId="{83890569-9AFA-431F-8782-5772D11FE7B8}" dt="2026-06-10T22:41:45.522" v="2711" actId="13244"/>
        <pc:sldMkLst>
          <pc:docMk/>
          <pc:sldMk cId="2959333914" sldId="2147479946"/>
        </pc:sldMkLst>
        <pc:spChg chg="add mod">
          <ac:chgData name="Claire Frank-Carr" userId="9e80ca65-c066-4569-b0b5-fd4edc553995" providerId="ADAL" clId="{83890569-9AFA-431F-8782-5772D11FE7B8}" dt="2026-06-10T22:21:11.233" v="2338" actId="179"/>
          <ac:spMkLst>
            <pc:docMk/>
            <pc:sldMk cId="2959333914" sldId="2147479946"/>
            <ac:spMk id="2" creationId="{E63BF0D3-568B-96AA-D297-BA377861BB43}"/>
          </ac:spMkLst>
        </pc:spChg>
        <pc:spChg chg="mod">
          <ac:chgData name="Claire Frank-Carr" userId="9e80ca65-c066-4569-b0b5-fd4edc553995" providerId="ADAL" clId="{83890569-9AFA-431F-8782-5772D11FE7B8}" dt="2026-06-10T21:31:40.786" v="504" actId="242"/>
          <ac:spMkLst>
            <pc:docMk/>
            <pc:sldMk cId="2959333914" sldId="2147479946"/>
            <ac:spMk id="6" creationId="{920DD692-4883-69E2-5603-76153F1F7448}"/>
          </ac:spMkLst>
        </pc:spChg>
        <pc:spChg chg="ord">
          <ac:chgData name="Claire Frank-Carr" userId="9e80ca65-c066-4569-b0b5-fd4edc553995" providerId="ADAL" clId="{83890569-9AFA-431F-8782-5772D11FE7B8}" dt="2026-06-10T22:41:45.522" v="2711" actId="13244"/>
          <ac:spMkLst>
            <pc:docMk/>
            <pc:sldMk cId="2959333914" sldId="2147479946"/>
            <ac:spMk id="10" creationId="{532F1DE6-DCC0-D97F-B313-83D2187ACCDE}"/>
          </ac:spMkLst>
        </pc:spChg>
      </pc:sldChg>
      <pc:sldChg chg="modSp mod modNotesTx">
        <pc:chgData name="Claire Frank-Carr" userId="9e80ca65-c066-4569-b0b5-fd4edc553995" providerId="ADAL" clId="{83890569-9AFA-431F-8782-5772D11FE7B8}" dt="2026-06-12T19:52:21.048" v="2739" actId="179"/>
        <pc:sldMkLst>
          <pc:docMk/>
          <pc:sldMk cId="27471485" sldId="2147479948"/>
        </pc:sldMkLst>
        <pc:spChg chg="mod">
          <ac:chgData name="Claire Frank-Carr" userId="9e80ca65-c066-4569-b0b5-fd4edc553995" providerId="ADAL" clId="{83890569-9AFA-431F-8782-5772D11FE7B8}" dt="2026-06-12T19:52:21.048" v="2739" actId="179"/>
          <ac:spMkLst>
            <pc:docMk/>
            <pc:sldMk cId="27471485" sldId="2147479948"/>
            <ac:spMk id="10" creationId="{365273DF-97C2-B4FB-D556-1ECF2A0100CE}"/>
          </ac:spMkLst>
        </pc:spChg>
      </pc:sldChg>
      <pc:sldChg chg="addSp delSp modSp mod modNotesTx">
        <pc:chgData name="Claire Frank-Carr" userId="9e80ca65-c066-4569-b0b5-fd4edc553995" providerId="ADAL" clId="{83890569-9AFA-431F-8782-5772D11FE7B8}" dt="2026-06-10T22:40:36.133" v="2704" actId="13244"/>
        <pc:sldMkLst>
          <pc:docMk/>
          <pc:sldMk cId="1417595328" sldId="2147479954"/>
        </pc:sldMkLst>
        <pc:spChg chg="add mod">
          <ac:chgData name="Claire Frank-Carr" userId="9e80ca65-c066-4569-b0b5-fd4edc553995" providerId="ADAL" clId="{83890569-9AFA-431F-8782-5772D11FE7B8}" dt="2026-06-10T22:17:23.760" v="2207" actId="14100"/>
          <ac:spMkLst>
            <pc:docMk/>
            <pc:sldMk cId="1417595328" sldId="2147479954"/>
            <ac:spMk id="2" creationId="{F8A06BEA-691E-3815-F71B-EA8665BA72C0}"/>
          </ac:spMkLst>
        </pc:spChg>
        <pc:spChg chg="add mod ord">
          <ac:chgData name="Claire Frank-Carr" userId="9e80ca65-c066-4569-b0b5-fd4edc553995" providerId="ADAL" clId="{83890569-9AFA-431F-8782-5772D11FE7B8}" dt="2026-06-10T22:40:34.773" v="2703" actId="13244"/>
          <ac:spMkLst>
            <pc:docMk/>
            <pc:sldMk cId="1417595328" sldId="2147479954"/>
            <ac:spMk id="3" creationId="{30109847-C0CA-A806-9C3B-EBFE79E6045E}"/>
          </ac:spMkLst>
        </pc:spChg>
        <pc:spChg chg="ord">
          <ac:chgData name="Claire Frank-Carr" userId="9e80ca65-c066-4569-b0b5-fd4edc553995" providerId="ADAL" clId="{83890569-9AFA-431F-8782-5772D11FE7B8}" dt="2026-06-10T22:40:36.133" v="2704" actId="13244"/>
          <ac:spMkLst>
            <pc:docMk/>
            <pc:sldMk cId="1417595328" sldId="2147479954"/>
            <ac:spMk id="10" creationId="{A8B03CFF-B6AB-5811-5568-8EB56F3D3C8C}"/>
          </ac:spMkLst>
        </pc:spChg>
      </pc:sldChg>
      <pc:sldChg chg="modNotesTx">
        <pc:chgData name="Claire Frank-Carr" userId="9e80ca65-c066-4569-b0b5-fd4edc553995" providerId="ADAL" clId="{83890569-9AFA-431F-8782-5772D11FE7B8}" dt="2026-06-10T20:35:33.789" v="111" actId="6549"/>
        <pc:sldMkLst>
          <pc:docMk/>
          <pc:sldMk cId="4119380" sldId="2147479960"/>
        </pc:sldMkLst>
      </pc:sldChg>
      <pc:sldChg chg="modNotesTx">
        <pc:chgData name="Claire Frank-Carr" userId="9e80ca65-c066-4569-b0b5-fd4edc553995" providerId="ADAL" clId="{83890569-9AFA-431F-8782-5772D11FE7B8}" dt="2026-06-10T20:35:30.354" v="110" actId="6549"/>
        <pc:sldMkLst>
          <pc:docMk/>
          <pc:sldMk cId="2884023969" sldId="2147479969"/>
        </pc:sldMkLst>
      </pc:sldChg>
      <pc:sldChg chg="addSp delSp modSp mod modNotesTx">
        <pc:chgData name="Claire Frank-Carr" userId="9e80ca65-c066-4569-b0b5-fd4edc553995" providerId="ADAL" clId="{83890569-9AFA-431F-8782-5772D11FE7B8}" dt="2026-06-10T22:39:41.443" v="2701" actId="13244"/>
        <pc:sldMkLst>
          <pc:docMk/>
          <pc:sldMk cId="1961130592" sldId="2147479972"/>
        </pc:sldMkLst>
        <pc:spChg chg="add mod">
          <ac:chgData name="Claire Frank-Carr" userId="9e80ca65-c066-4569-b0b5-fd4edc553995" providerId="ADAL" clId="{83890569-9AFA-431F-8782-5772D11FE7B8}" dt="2026-06-10T21:56:33.935" v="1733" actId="12"/>
          <ac:spMkLst>
            <pc:docMk/>
            <pc:sldMk cId="1961130592" sldId="2147479972"/>
            <ac:spMk id="2" creationId="{148C6D10-5F2B-ACFC-B17D-D6AD53AF48BB}"/>
          </ac:spMkLst>
        </pc:spChg>
        <pc:spChg chg="mod">
          <ac:chgData name="Claire Frank-Carr" userId="9e80ca65-c066-4569-b0b5-fd4edc553995" providerId="ADAL" clId="{83890569-9AFA-431F-8782-5772D11FE7B8}" dt="2026-06-10T21:48:30.376" v="675" actId="14100"/>
          <ac:spMkLst>
            <pc:docMk/>
            <pc:sldMk cId="1961130592" sldId="2147479972"/>
            <ac:spMk id="6" creationId="{8ADB26DD-D98A-5C38-14F3-335F7C8ED735}"/>
          </ac:spMkLst>
        </pc:spChg>
        <pc:spChg chg="ord">
          <ac:chgData name="Claire Frank-Carr" userId="9e80ca65-c066-4569-b0b5-fd4edc553995" providerId="ADAL" clId="{83890569-9AFA-431F-8782-5772D11FE7B8}" dt="2026-06-10T22:39:41.443" v="2701" actId="13244"/>
          <ac:spMkLst>
            <pc:docMk/>
            <pc:sldMk cId="1961130592" sldId="2147479972"/>
            <ac:spMk id="16" creationId="{9479F533-24E1-CE24-A2B5-37F958A9B137}"/>
          </ac:spMkLst>
        </pc:spChg>
      </pc:sldChg>
      <pc:sldChg chg="addSp delSp modSp mod modNotesTx">
        <pc:chgData name="Claire Frank-Carr" userId="9e80ca65-c066-4569-b0b5-fd4edc553995" providerId="ADAL" clId="{83890569-9AFA-431F-8782-5772D11FE7B8}" dt="2026-06-10T22:39:47.843" v="2702" actId="13244"/>
        <pc:sldMkLst>
          <pc:docMk/>
          <pc:sldMk cId="1848030218" sldId="2147479974"/>
        </pc:sldMkLst>
        <pc:spChg chg="add mod">
          <ac:chgData name="Claire Frank-Carr" userId="9e80ca65-c066-4569-b0b5-fd4edc553995" providerId="ADAL" clId="{83890569-9AFA-431F-8782-5772D11FE7B8}" dt="2026-06-10T22:14:10.576" v="2105" actId="1076"/>
          <ac:spMkLst>
            <pc:docMk/>
            <pc:sldMk cId="1848030218" sldId="2147479974"/>
            <ac:spMk id="2" creationId="{DB95A873-359B-44DA-2214-35902E5E6C5E}"/>
          </ac:spMkLst>
        </pc:spChg>
        <pc:spChg chg="ord">
          <ac:chgData name="Claire Frank-Carr" userId="9e80ca65-c066-4569-b0b5-fd4edc553995" providerId="ADAL" clId="{83890569-9AFA-431F-8782-5772D11FE7B8}" dt="2026-06-10T22:39:47.843" v="2702" actId="13244"/>
          <ac:spMkLst>
            <pc:docMk/>
            <pc:sldMk cId="1848030218" sldId="2147479974"/>
            <ac:spMk id="10" creationId="{088EB079-F124-39A1-57EA-307EFCAE7152}"/>
          </ac:spMkLst>
        </pc:spChg>
      </pc:sldChg>
      <pc:sldChg chg="addSp delSp modSp mod modNotesTx">
        <pc:chgData name="Claire Frank-Carr" userId="9e80ca65-c066-4569-b0b5-fd4edc553995" providerId="ADAL" clId="{83890569-9AFA-431F-8782-5772D11FE7B8}" dt="2026-06-10T22:42:00.673" v="2712" actId="13244"/>
        <pc:sldMkLst>
          <pc:docMk/>
          <pc:sldMk cId="3506798151" sldId="2147479975"/>
        </pc:sldMkLst>
        <pc:spChg chg="add mod ord">
          <ac:chgData name="Claire Frank-Carr" userId="9e80ca65-c066-4569-b0b5-fd4edc553995" providerId="ADAL" clId="{83890569-9AFA-431F-8782-5772D11FE7B8}" dt="2026-06-10T22:42:00.673" v="2712" actId="13244"/>
          <ac:spMkLst>
            <pc:docMk/>
            <pc:sldMk cId="3506798151" sldId="2147479975"/>
            <ac:spMk id="2" creationId="{268EEEF0-B92F-114C-C696-E101E8A059A6}"/>
          </ac:spMkLst>
        </pc:spChg>
        <pc:spChg chg="mod">
          <ac:chgData name="Claire Frank-Carr" userId="9e80ca65-c066-4569-b0b5-fd4edc553995" providerId="ADAL" clId="{83890569-9AFA-431F-8782-5772D11FE7B8}" dt="2026-06-10T21:39:57.554" v="603" actId="12"/>
          <ac:spMkLst>
            <pc:docMk/>
            <pc:sldMk cId="3506798151" sldId="2147479975"/>
            <ac:spMk id="3" creationId="{A9239360-6615-08F6-ABEE-EB8852A62AA3}"/>
          </ac:spMkLst>
        </pc:spChg>
      </pc:sldChg>
      <pc:sldChg chg="addSp delSp modSp mod modNotesTx">
        <pc:chgData name="Claire Frank-Carr" userId="9e80ca65-c066-4569-b0b5-fd4edc553995" providerId="ADAL" clId="{83890569-9AFA-431F-8782-5772D11FE7B8}" dt="2026-06-10T22:42:39.223" v="2718" actId="13244"/>
        <pc:sldMkLst>
          <pc:docMk/>
          <pc:sldMk cId="2127909932" sldId="2147479976"/>
        </pc:sldMkLst>
        <pc:spChg chg="ord">
          <ac:chgData name="Claire Frank-Carr" userId="9e80ca65-c066-4569-b0b5-fd4edc553995" providerId="ADAL" clId="{83890569-9AFA-431F-8782-5772D11FE7B8}" dt="2026-06-10T22:42:39.223" v="2718" actId="13244"/>
          <ac:spMkLst>
            <pc:docMk/>
            <pc:sldMk cId="2127909932" sldId="2147479976"/>
            <ac:spMk id="2" creationId="{14D3AB80-9891-34F0-02E5-1A571422F1A1}"/>
          </ac:spMkLst>
        </pc:spChg>
        <pc:spChg chg="add mod">
          <ac:chgData name="Claire Frank-Carr" userId="9e80ca65-c066-4569-b0b5-fd4edc553995" providerId="ADAL" clId="{83890569-9AFA-431F-8782-5772D11FE7B8}" dt="2026-06-10T21:44:09.323" v="628" actId="179"/>
          <ac:spMkLst>
            <pc:docMk/>
            <pc:sldMk cId="2127909932" sldId="2147479976"/>
            <ac:spMk id="3" creationId="{9889AD6C-D9D9-7E16-0BCC-A038D087562F}"/>
          </ac:spMkLst>
        </pc:spChg>
        <pc:spChg chg="add mod ord">
          <ac:chgData name="Claire Frank-Carr" userId="9e80ca65-c066-4569-b0b5-fd4edc553995" providerId="ADAL" clId="{83890569-9AFA-431F-8782-5772D11FE7B8}" dt="2026-06-10T22:42:37.863" v="2717" actId="13244"/>
          <ac:spMkLst>
            <pc:docMk/>
            <pc:sldMk cId="2127909932" sldId="2147479976"/>
            <ac:spMk id="4" creationId="{E963F7AD-87D5-B87F-D063-88F5EABB6E2C}"/>
          </ac:spMkLst>
        </pc:spChg>
      </pc:sldChg>
      <pc:sldChg chg="modNotesTx">
        <pc:chgData name="Claire Frank-Carr" userId="9e80ca65-c066-4569-b0b5-fd4edc553995" providerId="ADAL" clId="{83890569-9AFA-431F-8782-5772D11FE7B8}" dt="2026-06-10T20:35:25.693" v="109" actId="6549"/>
        <pc:sldMkLst>
          <pc:docMk/>
          <pc:sldMk cId="2744038136" sldId="2147479977"/>
        </pc:sldMkLst>
      </pc:sldChg>
      <pc:sldChg chg="modSp mod modNotesTx">
        <pc:chgData name="Claire Frank-Carr" userId="9e80ca65-c066-4569-b0b5-fd4edc553995" providerId="ADAL" clId="{83890569-9AFA-431F-8782-5772D11FE7B8}" dt="2026-06-10T22:32:58.696" v="2530" actId="1076"/>
        <pc:sldMkLst>
          <pc:docMk/>
          <pc:sldMk cId="3086606944" sldId="2147479978"/>
        </pc:sldMkLst>
        <pc:spChg chg="mod">
          <ac:chgData name="Claire Frank-Carr" userId="9e80ca65-c066-4569-b0b5-fd4edc553995" providerId="ADAL" clId="{83890569-9AFA-431F-8782-5772D11FE7B8}" dt="2026-06-10T22:32:55.235" v="2529" actId="1076"/>
          <ac:spMkLst>
            <pc:docMk/>
            <pc:sldMk cId="3086606944" sldId="2147479978"/>
            <ac:spMk id="9" creationId="{4BB76732-8256-6669-7F4E-BD45CA547E6F}"/>
          </ac:spMkLst>
        </pc:spChg>
        <pc:graphicFrameChg chg="mod modGraphic">
          <ac:chgData name="Claire Frank-Carr" userId="9e80ca65-c066-4569-b0b5-fd4edc553995" providerId="ADAL" clId="{83890569-9AFA-431F-8782-5772D11FE7B8}" dt="2026-06-10T22:32:58.696" v="2530" actId="1076"/>
          <ac:graphicFrameMkLst>
            <pc:docMk/>
            <pc:sldMk cId="3086606944" sldId="2147479978"/>
            <ac:graphicFrameMk id="3" creationId="{F5B9E38D-095A-7D6C-1C2C-E0F6732DFEA7}"/>
          </ac:graphicFrameMkLst>
        </pc:graphicFrameChg>
      </pc:sldChg>
      <pc:sldChg chg="modSp mod modNotesTx">
        <pc:chgData name="Claire Frank-Carr" userId="9e80ca65-c066-4569-b0b5-fd4edc553995" providerId="ADAL" clId="{83890569-9AFA-431F-8782-5772D11FE7B8}" dt="2026-06-10T22:32:40.101" v="2528" actId="1076"/>
        <pc:sldMkLst>
          <pc:docMk/>
          <pc:sldMk cId="1834966075" sldId="2147479979"/>
        </pc:sldMkLst>
        <pc:spChg chg="mod">
          <ac:chgData name="Claire Frank-Carr" userId="9e80ca65-c066-4569-b0b5-fd4edc553995" providerId="ADAL" clId="{83890569-9AFA-431F-8782-5772D11FE7B8}" dt="2026-06-10T22:32:36.055" v="2527" actId="1076"/>
          <ac:spMkLst>
            <pc:docMk/>
            <pc:sldMk cId="1834966075" sldId="2147479979"/>
            <ac:spMk id="9" creationId="{485CA44A-FFB3-8280-3B19-CA665A926148}"/>
          </ac:spMkLst>
        </pc:spChg>
        <pc:graphicFrameChg chg="mod modGraphic">
          <ac:chgData name="Claire Frank-Carr" userId="9e80ca65-c066-4569-b0b5-fd4edc553995" providerId="ADAL" clId="{83890569-9AFA-431F-8782-5772D11FE7B8}" dt="2026-06-10T22:32:40.101" v="2528" actId="1076"/>
          <ac:graphicFrameMkLst>
            <pc:docMk/>
            <pc:sldMk cId="1834966075" sldId="2147479979"/>
            <ac:graphicFrameMk id="3" creationId="{F26E987E-A6BB-C5C7-FF60-A31EB29CC070}"/>
          </ac:graphicFrameMkLst>
        </pc:graphicFrameChg>
      </pc:sldChg>
      <pc:sldChg chg="addSp delSp modSp mod modNotesTx">
        <pc:chgData name="Claire Frank-Carr" userId="9e80ca65-c066-4569-b0b5-fd4edc553995" providerId="ADAL" clId="{83890569-9AFA-431F-8782-5772D11FE7B8}" dt="2026-06-12T19:57:24.339" v="2776" actId="1076"/>
        <pc:sldMkLst>
          <pc:docMk/>
          <pc:sldMk cId="462451942" sldId="2147479981"/>
        </pc:sldMkLst>
        <pc:spChg chg="add mod">
          <ac:chgData name="Claire Frank-Carr" userId="9e80ca65-c066-4569-b0b5-fd4edc553995" providerId="ADAL" clId="{83890569-9AFA-431F-8782-5772D11FE7B8}" dt="2026-06-12T19:57:24.339" v="2776" actId="1076"/>
          <ac:spMkLst>
            <pc:docMk/>
            <pc:sldMk cId="462451942" sldId="2147479981"/>
            <ac:spMk id="2" creationId="{2C301524-18E7-C475-DD11-EABCA27B3173}"/>
          </ac:spMkLst>
        </pc:spChg>
        <pc:spChg chg="del mod">
          <ac:chgData name="Claire Frank-Carr" userId="9e80ca65-c066-4569-b0b5-fd4edc553995" providerId="ADAL" clId="{83890569-9AFA-431F-8782-5772D11FE7B8}" dt="2026-06-12T19:54:00.002" v="2742" actId="478"/>
          <ac:spMkLst>
            <pc:docMk/>
            <pc:sldMk cId="462451942" sldId="2147479981"/>
            <ac:spMk id="11" creationId="{5B1AA703-577F-5E4E-52F1-3B2A13EB7E90}"/>
          </ac:spMkLst>
        </pc:spChg>
        <pc:picChg chg="mod modCrop">
          <ac:chgData name="Claire Frank-Carr" userId="9e80ca65-c066-4569-b0b5-fd4edc553995" providerId="ADAL" clId="{83890569-9AFA-431F-8782-5772D11FE7B8}" dt="2026-06-12T19:56:54.479" v="2775" actId="1076"/>
          <ac:picMkLst>
            <pc:docMk/>
            <pc:sldMk cId="462451942" sldId="2147479981"/>
            <ac:picMk id="13" creationId="{69C72AAA-7B32-B2AE-EEAF-D26C44021B02}"/>
          </ac:picMkLst>
        </pc:picChg>
      </pc:sldChg>
      <pc:sldChg chg="addSp delSp modSp mod modNotesTx">
        <pc:chgData name="Claire Frank-Carr" userId="9e80ca65-c066-4569-b0b5-fd4edc553995" providerId="ADAL" clId="{83890569-9AFA-431F-8782-5772D11FE7B8}" dt="2026-06-10T22:42:20.023" v="2715" actId="13244"/>
        <pc:sldMkLst>
          <pc:docMk/>
          <pc:sldMk cId="1970140028" sldId="2147479995"/>
        </pc:sldMkLst>
        <pc:spChg chg="add mod">
          <ac:chgData name="Claire Frank-Carr" userId="9e80ca65-c066-4569-b0b5-fd4edc553995" providerId="ADAL" clId="{83890569-9AFA-431F-8782-5772D11FE7B8}" dt="2026-06-10T22:36:09.797" v="2626" actId="1076"/>
          <ac:spMkLst>
            <pc:docMk/>
            <pc:sldMk cId="1970140028" sldId="2147479995"/>
            <ac:spMk id="2" creationId="{F2699D09-3755-7B60-43E9-0B4CCC3B1524}"/>
          </ac:spMkLst>
        </pc:spChg>
        <pc:spChg chg="mod ord">
          <ac:chgData name="Claire Frank-Carr" userId="9e80ca65-c066-4569-b0b5-fd4edc553995" providerId="ADAL" clId="{83890569-9AFA-431F-8782-5772D11FE7B8}" dt="2026-06-10T22:42:20.023" v="2715" actId="13244"/>
          <ac:spMkLst>
            <pc:docMk/>
            <pc:sldMk cId="1970140028" sldId="2147479995"/>
            <ac:spMk id="4" creationId="{8A588D1C-9D7E-B012-8A6B-7DCC1E02E957}"/>
          </ac:spMkLst>
        </pc:spChg>
        <pc:spChg chg="add mod ord">
          <ac:chgData name="Claire Frank-Carr" userId="9e80ca65-c066-4569-b0b5-fd4edc553995" providerId="ADAL" clId="{83890569-9AFA-431F-8782-5772D11FE7B8}" dt="2026-06-10T22:42:16.405" v="2714" actId="13244"/>
          <ac:spMkLst>
            <pc:docMk/>
            <pc:sldMk cId="1970140028" sldId="2147479995"/>
            <ac:spMk id="5" creationId="{0BF0F9DF-B9E3-D567-63D0-74747F68B3B9}"/>
          </ac:spMkLst>
        </pc:spChg>
        <pc:spChg chg="ord">
          <ac:chgData name="Claire Frank-Carr" userId="9e80ca65-c066-4569-b0b5-fd4edc553995" providerId="ADAL" clId="{83890569-9AFA-431F-8782-5772D11FE7B8}" dt="2026-06-10T22:42:13.634" v="2713" actId="13244"/>
          <ac:spMkLst>
            <pc:docMk/>
            <pc:sldMk cId="1970140028" sldId="2147479995"/>
            <ac:spMk id="11" creationId="{A5DC2F5C-B292-916E-5555-1FC7D88FB7C9}"/>
          </ac:spMkLst>
        </pc:spChg>
      </pc:sldChg>
      <pc:sldChg chg="modSp mod modNotesTx">
        <pc:chgData name="Claire Frank-Carr" userId="9e80ca65-c066-4569-b0b5-fd4edc553995" providerId="ADAL" clId="{83890569-9AFA-431F-8782-5772D11FE7B8}" dt="2026-06-10T22:42:29.776" v="2716" actId="13244"/>
        <pc:sldMkLst>
          <pc:docMk/>
          <pc:sldMk cId="1549951106" sldId="2147479997"/>
        </pc:sldMkLst>
        <pc:spChg chg="mod">
          <ac:chgData name="Claire Frank-Carr" userId="9e80ca65-c066-4569-b0b5-fd4edc553995" providerId="ADAL" clId="{83890569-9AFA-431F-8782-5772D11FE7B8}" dt="2026-06-10T21:43:13.352" v="620" actId="179"/>
          <ac:spMkLst>
            <pc:docMk/>
            <pc:sldMk cId="1549951106" sldId="2147479997"/>
            <ac:spMk id="4" creationId="{B0FCC6F1-6329-2653-0E3B-11E65C54AFF2}"/>
          </ac:spMkLst>
        </pc:spChg>
        <pc:spChg chg="mod ord">
          <ac:chgData name="Claire Frank-Carr" userId="9e80ca65-c066-4569-b0b5-fd4edc553995" providerId="ADAL" clId="{83890569-9AFA-431F-8782-5772D11FE7B8}" dt="2026-06-10T22:42:29.776" v="2716" actId="13244"/>
          <ac:spMkLst>
            <pc:docMk/>
            <pc:sldMk cId="1549951106" sldId="2147479997"/>
            <ac:spMk id="8" creationId="{6FF12E41-391A-FE86-3B14-D017043527E6}"/>
          </ac:spMkLst>
        </pc:spChg>
      </pc:sldChg>
      <pc:sldChg chg="modNotesTx">
        <pc:chgData name="Claire Frank-Carr" userId="9e80ca65-c066-4569-b0b5-fd4edc553995" providerId="ADAL" clId="{83890569-9AFA-431F-8782-5772D11FE7B8}" dt="2026-06-10T20:33:27.064" v="76" actId="6549"/>
        <pc:sldMkLst>
          <pc:docMk/>
          <pc:sldMk cId="3268411569" sldId="2147479998"/>
        </pc:sldMkLst>
      </pc:sldChg>
      <pc:sldChg chg="modSp mod modNotesTx">
        <pc:chgData name="Claire Frank-Carr" userId="9e80ca65-c066-4569-b0b5-fd4edc553995" providerId="ADAL" clId="{83890569-9AFA-431F-8782-5772D11FE7B8}" dt="2026-06-10T21:37:11.657" v="558" actId="1076"/>
        <pc:sldMkLst>
          <pc:docMk/>
          <pc:sldMk cId="1722176552" sldId="2147480000"/>
        </pc:sldMkLst>
        <pc:spChg chg="mod">
          <ac:chgData name="Claire Frank-Carr" userId="9e80ca65-c066-4569-b0b5-fd4edc553995" providerId="ADAL" clId="{83890569-9AFA-431F-8782-5772D11FE7B8}" dt="2026-06-10T21:37:11.657" v="558" actId="1076"/>
          <ac:spMkLst>
            <pc:docMk/>
            <pc:sldMk cId="1722176552" sldId="2147480000"/>
            <ac:spMk id="3" creationId="{3C63E9D7-B8BD-E105-1DA0-8AF026476320}"/>
          </ac:spMkLst>
        </pc:spChg>
        <pc:graphicFrameChg chg="mod">
          <ac:chgData name="Claire Frank-Carr" userId="9e80ca65-c066-4569-b0b5-fd4edc553995" providerId="ADAL" clId="{83890569-9AFA-431F-8782-5772D11FE7B8}" dt="2026-06-10T21:37:01.089" v="557" actId="1076"/>
          <ac:graphicFrameMkLst>
            <pc:docMk/>
            <pc:sldMk cId="1722176552" sldId="2147480000"/>
            <ac:graphicFrameMk id="2" creationId="{73F96CE6-BBB0-38A1-23B1-68C74B30043E}"/>
          </ac:graphicFrameMkLst>
        </pc:graphicFrameChg>
      </pc:sldChg>
      <pc:sldChg chg="modSp mod modNotesTx">
        <pc:chgData name="Claire Frank-Carr" userId="9e80ca65-c066-4569-b0b5-fd4edc553995" providerId="ADAL" clId="{83890569-9AFA-431F-8782-5772D11FE7B8}" dt="2026-06-10T21:39:43.028" v="600" actId="179"/>
        <pc:sldMkLst>
          <pc:docMk/>
          <pc:sldMk cId="2400248222" sldId="2147480001"/>
        </pc:sldMkLst>
        <pc:spChg chg="mod">
          <ac:chgData name="Claire Frank-Carr" userId="9e80ca65-c066-4569-b0b5-fd4edc553995" providerId="ADAL" clId="{83890569-9AFA-431F-8782-5772D11FE7B8}" dt="2026-06-10T21:39:43.028" v="600" actId="179"/>
          <ac:spMkLst>
            <pc:docMk/>
            <pc:sldMk cId="2400248222" sldId="2147480001"/>
            <ac:spMk id="3" creationId="{663FD251-1492-EB43-1795-9412BEB41CE9}"/>
          </ac:spMkLst>
        </pc:spChg>
        <pc:spChg chg="mod">
          <ac:chgData name="Claire Frank-Carr" userId="9e80ca65-c066-4569-b0b5-fd4edc553995" providerId="ADAL" clId="{83890569-9AFA-431F-8782-5772D11FE7B8}" dt="2026-06-10T17:17:17.559" v="16" actId="242"/>
          <ac:spMkLst>
            <pc:docMk/>
            <pc:sldMk cId="2400248222" sldId="2147480001"/>
            <ac:spMk id="6" creationId="{227850C3-A70C-F9AF-0A9C-2E6CF7EBE406}"/>
          </ac:spMkLst>
        </pc:spChg>
      </pc:sldChg>
      <pc:sldChg chg="modSp mod modNotesTx">
        <pc:chgData name="Claire Frank-Carr" userId="9e80ca65-c066-4569-b0b5-fd4edc553995" providerId="ADAL" clId="{83890569-9AFA-431F-8782-5772D11FE7B8}" dt="2026-06-10T21:39:51.778" v="602" actId="12"/>
        <pc:sldMkLst>
          <pc:docMk/>
          <pc:sldMk cId="927481504" sldId="2147480002"/>
        </pc:sldMkLst>
        <pc:spChg chg="mod">
          <ac:chgData name="Claire Frank-Carr" userId="9e80ca65-c066-4569-b0b5-fd4edc553995" providerId="ADAL" clId="{83890569-9AFA-431F-8782-5772D11FE7B8}" dt="2026-06-10T21:39:51.778" v="602" actId="12"/>
          <ac:spMkLst>
            <pc:docMk/>
            <pc:sldMk cId="927481504" sldId="2147480002"/>
            <ac:spMk id="2" creationId="{DD377279-805F-9C8B-7760-36CE0514FABC}"/>
          </ac:spMkLst>
        </pc:spChg>
        <pc:spChg chg="mod">
          <ac:chgData name="Claire Frank-Carr" userId="9e80ca65-c066-4569-b0b5-fd4edc553995" providerId="ADAL" clId="{83890569-9AFA-431F-8782-5772D11FE7B8}" dt="2026-06-10T21:09:52.347" v="473" actId="255"/>
          <ac:spMkLst>
            <pc:docMk/>
            <pc:sldMk cId="927481504" sldId="2147480002"/>
            <ac:spMk id="6" creationId="{8FE4C329-63CA-DC22-085A-0A040D4A50D3}"/>
          </ac:spMkLst>
        </pc:spChg>
      </pc:sldChg>
      <pc:sldChg chg="modSp mod modNotesTx">
        <pc:chgData name="Claire Frank-Carr" userId="9e80ca65-c066-4569-b0b5-fd4edc553995" providerId="ADAL" clId="{83890569-9AFA-431F-8782-5772D11FE7B8}" dt="2026-06-10T22:35:02.807" v="2584" actId="33553"/>
        <pc:sldMkLst>
          <pc:docMk/>
          <pc:sldMk cId="3479490060" sldId="2147480003"/>
        </pc:sldMkLst>
        <pc:spChg chg="mod">
          <ac:chgData name="Claire Frank-Carr" userId="9e80ca65-c066-4569-b0b5-fd4edc553995" providerId="ADAL" clId="{83890569-9AFA-431F-8782-5772D11FE7B8}" dt="2026-06-10T21:43:00.067" v="617" actId="1076"/>
          <ac:spMkLst>
            <pc:docMk/>
            <pc:sldMk cId="3479490060" sldId="2147480003"/>
            <ac:spMk id="2" creationId="{2FA6CE29-DB8B-00F5-B466-03E355823244}"/>
          </ac:spMkLst>
        </pc:spChg>
        <pc:spChg chg="mod">
          <ac:chgData name="Claire Frank-Carr" userId="9e80ca65-c066-4569-b0b5-fd4edc553995" providerId="ADAL" clId="{83890569-9AFA-431F-8782-5772D11FE7B8}" dt="2026-06-10T22:35:02.807" v="2584" actId="33553"/>
          <ac:spMkLst>
            <pc:docMk/>
            <pc:sldMk cId="3479490060" sldId="2147480003"/>
            <ac:spMk id="8" creationId="{DDD42FC9-0A59-FB18-FFA7-E9157E29F444}"/>
          </ac:spMkLst>
        </pc:spChg>
      </pc:sldChg>
      <pc:sldChg chg="addSp delSp modSp mod modNotesTx">
        <pc:chgData name="Claire Frank-Carr" userId="9e80ca65-c066-4569-b0b5-fd4edc553995" providerId="ADAL" clId="{83890569-9AFA-431F-8782-5772D11FE7B8}" dt="2026-06-10T22:39:24.174" v="2699" actId="13244"/>
        <pc:sldMkLst>
          <pc:docMk/>
          <pc:sldMk cId="2374512856" sldId="2147480005"/>
        </pc:sldMkLst>
        <pc:spChg chg="add mod">
          <ac:chgData name="Claire Frank-Carr" userId="9e80ca65-c066-4569-b0b5-fd4edc553995" providerId="ADAL" clId="{83890569-9AFA-431F-8782-5772D11FE7B8}" dt="2026-06-10T22:04:46.913" v="1960" actId="20577"/>
          <ac:spMkLst>
            <pc:docMk/>
            <pc:sldMk cId="2374512856" sldId="2147480005"/>
            <ac:spMk id="2" creationId="{508F77D3-E768-3E67-BD77-CE0C5FD74B1B}"/>
          </ac:spMkLst>
        </pc:spChg>
        <pc:spChg chg="mod">
          <ac:chgData name="Claire Frank-Carr" userId="9e80ca65-c066-4569-b0b5-fd4edc553995" providerId="ADAL" clId="{83890569-9AFA-431F-8782-5772D11FE7B8}" dt="2026-06-10T21:54:28.174" v="1702" actId="14100"/>
          <ac:spMkLst>
            <pc:docMk/>
            <pc:sldMk cId="2374512856" sldId="2147480005"/>
            <ac:spMk id="9" creationId="{EDE8F3DC-B048-5EBB-8BB9-329C7F10B64A}"/>
          </ac:spMkLst>
        </pc:spChg>
        <pc:spChg chg="ord">
          <ac:chgData name="Claire Frank-Carr" userId="9e80ca65-c066-4569-b0b5-fd4edc553995" providerId="ADAL" clId="{83890569-9AFA-431F-8782-5772D11FE7B8}" dt="2026-06-10T22:39:24.174" v="2699" actId="13244"/>
          <ac:spMkLst>
            <pc:docMk/>
            <pc:sldMk cId="2374512856" sldId="2147480005"/>
            <ac:spMk id="16" creationId="{B551BA8C-266D-FE21-6B21-81383677D4AA}"/>
          </ac:spMkLst>
        </pc:spChg>
      </pc:sldChg>
      <pc:sldChg chg="modSp mod modNotesTx">
        <pc:chgData name="Claire Frank-Carr" userId="9e80ca65-c066-4569-b0b5-fd4edc553995" providerId="ADAL" clId="{83890569-9AFA-431F-8782-5772D11FE7B8}" dt="2026-06-10T21:55:57.191" v="1731" actId="179"/>
        <pc:sldMkLst>
          <pc:docMk/>
          <pc:sldMk cId="1057627800" sldId="2147480007"/>
        </pc:sldMkLst>
        <pc:spChg chg="mod">
          <ac:chgData name="Claire Frank-Carr" userId="9e80ca65-c066-4569-b0b5-fd4edc553995" providerId="ADAL" clId="{83890569-9AFA-431F-8782-5772D11FE7B8}" dt="2026-06-10T21:55:57.191" v="1731" actId="179"/>
          <ac:spMkLst>
            <pc:docMk/>
            <pc:sldMk cId="1057627800" sldId="2147480007"/>
            <ac:spMk id="7" creationId="{97114242-606F-7FAB-D1AD-2DCE6898EEE7}"/>
          </ac:spMkLst>
        </pc:spChg>
      </pc:sldChg>
      <pc:sldChg chg="delSp modSp mod modNotesTx">
        <pc:chgData name="Claire Frank-Carr" userId="9e80ca65-c066-4569-b0b5-fd4edc553995" providerId="ADAL" clId="{83890569-9AFA-431F-8782-5772D11FE7B8}" dt="2026-06-10T22:30:47.398" v="2458" actId="478"/>
        <pc:sldMkLst>
          <pc:docMk/>
          <pc:sldMk cId="1862595189" sldId="2147480009"/>
        </pc:sldMkLst>
        <pc:spChg chg="mod">
          <ac:chgData name="Claire Frank-Carr" userId="9e80ca65-c066-4569-b0b5-fd4edc553995" providerId="ADAL" clId="{83890569-9AFA-431F-8782-5772D11FE7B8}" dt="2026-06-10T22:14:59.330" v="2108" actId="1076"/>
          <ac:spMkLst>
            <pc:docMk/>
            <pc:sldMk cId="1862595189" sldId="2147480009"/>
            <ac:spMk id="2" creationId="{263AF2BE-4E4C-435A-D0B5-BAEC39463FF3}"/>
          </ac:spMkLst>
        </pc:spChg>
        <pc:spChg chg="mod">
          <ac:chgData name="Claire Frank-Carr" userId="9e80ca65-c066-4569-b0b5-fd4edc553995" providerId="ADAL" clId="{83890569-9AFA-431F-8782-5772D11FE7B8}" dt="2026-06-10T22:14:57.089" v="2106" actId="1076"/>
          <ac:spMkLst>
            <pc:docMk/>
            <pc:sldMk cId="1862595189" sldId="2147480009"/>
            <ac:spMk id="6" creationId="{D6B1A7F1-E1BD-FA23-B4E5-3733D1C51D7E}"/>
          </ac:spMkLst>
        </pc:spChg>
      </pc:sldChg>
      <pc:sldChg chg="modSp mod modNotesTx">
        <pc:chgData name="Claire Frank-Carr" userId="9e80ca65-c066-4569-b0b5-fd4edc553995" providerId="ADAL" clId="{83890569-9AFA-431F-8782-5772D11FE7B8}" dt="2026-06-10T22:47:54.413" v="2734" actId="13244"/>
        <pc:sldMkLst>
          <pc:docMk/>
          <pc:sldMk cId="400419767" sldId="2147480010"/>
        </pc:sldMkLst>
        <pc:spChg chg="mod">
          <ac:chgData name="Claire Frank-Carr" userId="9e80ca65-c066-4569-b0b5-fd4edc553995" providerId="ADAL" clId="{83890569-9AFA-431F-8782-5772D11FE7B8}" dt="2026-06-10T21:42:28.297" v="610" actId="179"/>
          <ac:spMkLst>
            <pc:docMk/>
            <pc:sldMk cId="400419767" sldId="2147480010"/>
            <ac:spMk id="3" creationId="{F4742731-F411-00A5-F6D0-E814171A8B28}"/>
          </ac:spMkLst>
        </pc:spChg>
        <pc:spChg chg="mod ord">
          <ac:chgData name="Claire Frank-Carr" userId="9e80ca65-c066-4569-b0b5-fd4edc553995" providerId="ADAL" clId="{83890569-9AFA-431F-8782-5772D11FE7B8}" dt="2026-06-10T22:47:54.413" v="2734" actId="13244"/>
          <ac:spMkLst>
            <pc:docMk/>
            <pc:sldMk cId="400419767" sldId="2147480010"/>
            <ac:spMk id="6" creationId="{9F82CA7F-9705-8EA3-0B5A-8212BC876E8A}"/>
          </ac:spMkLst>
        </pc:spChg>
      </pc:sldChg>
      <pc:sldChg chg="addSp delSp modSp mod modNotesTx">
        <pc:chgData name="Claire Frank-Carr" userId="9e80ca65-c066-4569-b0b5-fd4edc553995" providerId="ADAL" clId="{83890569-9AFA-431F-8782-5772D11FE7B8}" dt="2026-06-10T22:43:18.813" v="2725" actId="13244"/>
        <pc:sldMkLst>
          <pc:docMk/>
          <pc:sldMk cId="3047656796" sldId="2147480011"/>
        </pc:sldMkLst>
        <pc:spChg chg="mod">
          <ac:chgData name="Claire Frank-Carr" userId="9e80ca65-c066-4569-b0b5-fd4edc553995" providerId="ADAL" clId="{83890569-9AFA-431F-8782-5772D11FE7B8}" dt="2026-06-10T21:44:24.792" v="630" actId="179"/>
          <ac:spMkLst>
            <pc:docMk/>
            <pc:sldMk cId="3047656796" sldId="2147480011"/>
            <ac:spMk id="2" creationId="{70911D37-606C-5E9B-4E29-1504D0A39005}"/>
          </ac:spMkLst>
        </pc:spChg>
        <pc:spChg chg="mod">
          <ac:chgData name="Claire Frank-Carr" userId="9e80ca65-c066-4569-b0b5-fd4edc553995" providerId="ADAL" clId="{83890569-9AFA-431F-8782-5772D11FE7B8}" dt="2026-06-10T21:44:19.982" v="629" actId="179"/>
          <ac:spMkLst>
            <pc:docMk/>
            <pc:sldMk cId="3047656796" sldId="2147480011"/>
            <ac:spMk id="4" creationId="{CCBBBC59-9EF7-D08D-23A1-12A001E8BDC1}"/>
          </ac:spMkLst>
        </pc:spChg>
        <pc:spChg chg="add mod ord">
          <ac:chgData name="Claire Frank-Carr" userId="9e80ca65-c066-4569-b0b5-fd4edc553995" providerId="ADAL" clId="{83890569-9AFA-431F-8782-5772D11FE7B8}" dt="2026-06-10T22:43:18.813" v="2725" actId="13244"/>
          <ac:spMkLst>
            <pc:docMk/>
            <pc:sldMk cId="3047656796" sldId="2147480011"/>
            <ac:spMk id="5" creationId="{7DEB0C58-4DFC-93F3-F0ED-D361D709BBF0}"/>
          </ac:spMkLst>
        </pc:spChg>
      </pc:sldChg>
      <pc:sldChg chg="modSp mod modNotesTx">
        <pc:chgData name="Claire Frank-Carr" userId="9e80ca65-c066-4569-b0b5-fd4edc553995" providerId="ADAL" clId="{83890569-9AFA-431F-8782-5772D11FE7B8}" dt="2026-06-10T21:45:41.879" v="642" actId="27636"/>
        <pc:sldMkLst>
          <pc:docMk/>
          <pc:sldMk cId="1230584556" sldId="2147480012"/>
        </pc:sldMkLst>
        <pc:spChg chg="mod">
          <ac:chgData name="Claire Frank-Carr" userId="9e80ca65-c066-4569-b0b5-fd4edc553995" providerId="ADAL" clId="{83890569-9AFA-431F-8782-5772D11FE7B8}" dt="2026-06-10T21:45:41.879" v="642" actId="27636"/>
          <ac:spMkLst>
            <pc:docMk/>
            <pc:sldMk cId="1230584556" sldId="2147480012"/>
            <ac:spMk id="7" creationId="{6CD97E98-EB17-348C-DFC7-FFC8E7A4E983}"/>
          </ac:spMkLst>
        </pc:spChg>
        <pc:spChg chg="mod">
          <ac:chgData name="Claire Frank-Carr" userId="9e80ca65-c066-4569-b0b5-fd4edc553995" providerId="ADAL" clId="{83890569-9AFA-431F-8782-5772D11FE7B8}" dt="2026-06-10T21:37:17.584" v="559" actId="1076"/>
          <ac:spMkLst>
            <pc:docMk/>
            <pc:sldMk cId="1230584556" sldId="2147480012"/>
            <ac:spMk id="9" creationId="{3598754F-AAA7-B4D1-A4AE-4DBF4C015FFA}"/>
          </ac:spMkLst>
        </pc:spChg>
      </pc:sldChg>
      <pc:sldChg chg="modSp mod modNotesTx">
        <pc:chgData name="Claire Frank-Carr" userId="9e80ca65-c066-4569-b0b5-fd4edc553995" providerId="ADAL" clId="{83890569-9AFA-431F-8782-5772D11FE7B8}" dt="2026-06-10T21:36:37.865" v="556" actId="14100"/>
        <pc:sldMkLst>
          <pc:docMk/>
          <pc:sldMk cId="1561485540" sldId="2147480013"/>
        </pc:sldMkLst>
        <pc:spChg chg="mod">
          <ac:chgData name="Claire Frank-Carr" userId="9e80ca65-c066-4569-b0b5-fd4edc553995" providerId="ADAL" clId="{83890569-9AFA-431F-8782-5772D11FE7B8}" dt="2026-06-10T21:36:37.865" v="556" actId="14100"/>
          <ac:spMkLst>
            <pc:docMk/>
            <pc:sldMk cId="1561485540" sldId="2147480013"/>
            <ac:spMk id="7" creationId="{60AE6A45-CD98-3B65-E073-9AAC92243FCC}"/>
          </ac:spMkLst>
        </pc:spChg>
        <pc:spChg chg="mod">
          <ac:chgData name="Claire Frank-Carr" userId="9e80ca65-c066-4569-b0b5-fd4edc553995" providerId="ADAL" clId="{83890569-9AFA-431F-8782-5772D11FE7B8}" dt="2026-06-10T21:36:35.476" v="555" actId="1076"/>
          <ac:spMkLst>
            <pc:docMk/>
            <pc:sldMk cId="1561485540" sldId="2147480013"/>
            <ac:spMk id="9" creationId="{926D4B21-18CA-109E-39DF-855663E1376A}"/>
          </ac:spMkLst>
        </pc:spChg>
      </pc:sldChg>
      <pc:sldChg chg="modSp mod modNotesTx">
        <pc:chgData name="Claire Frank-Carr" userId="9e80ca65-c066-4569-b0b5-fd4edc553995" providerId="ADAL" clId="{83890569-9AFA-431F-8782-5772D11FE7B8}" dt="2026-06-10T21:34:30.447" v="537" actId="20577"/>
        <pc:sldMkLst>
          <pc:docMk/>
          <pc:sldMk cId="4083107119" sldId="2147480015"/>
        </pc:sldMkLst>
        <pc:spChg chg="mod">
          <ac:chgData name="Claire Frank-Carr" userId="9e80ca65-c066-4569-b0b5-fd4edc553995" providerId="ADAL" clId="{83890569-9AFA-431F-8782-5772D11FE7B8}" dt="2026-06-10T21:34:19.255" v="531" actId="179"/>
          <ac:spMkLst>
            <pc:docMk/>
            <pc:sldMk cId="4083107119" sldId="2147480015"/>
            <ac:spMk id="7" creationId="{56A34F86-4E7A-74C5-3E6E-1A533D475115}"/>
          </ac:spMkLst>
        </pc:spChg>
        <pc:spChg chg="mod">
          <ac:chgData name="Claire Frank-Carr" userId="9e80ca65-c066-4569-b0b5-fd4edc553995" providerId="ADAL" clId="{83890569-9AFA-431F-8782-5772D11FE7B8}" dt="2026-06-10T21:33:43.985" v="521" actId="1076"/>
          <ac:spMkLst>
            <pc:docMk/>
            <pc:sldMk cId="4083107119" sldId="2147480015"/>
            <ac:spMk id="9" creationId="{35FC598C-EA84-AFC6-DD5E-C98AFBC10FCF}"/>
          </ac:spMkLst>
        </pc:spChg>
      </pc:sldChg>
      <pc:sldChg chg="modSp mod modNotesTx">
        <pc:chgData name="Claire Frank-Carr" userId="9e80ca65-c066-4569-b0b5-fd4edc553995" providerId="ADAL" clId="{83890569-9AFA-431F-8782-5772D11FE7B8}" dt="2026-06-10T22:43:50.089" v="2733" actId="1076"/>
        <pc:sldMkLst>
          <pc:docMk/>
          <pc:sldMk cId="1144982517" sldId="2147480016"/>
        </pc:sldMkLst>
        <pc:spChg chg="mod">
          <ac:chgData name="Claire Frank-Carr" userId="9e80ca65-c066-4569-b0b5-fd4edc553995" providerId="ADAL" clId="{83890569-9AFA-431F-8782-5772D11FE7B8}" dt="2026-06-10T22:43:50.089" v="2733" actId="1076"/>
          <ac:spMkLst>
            <pc:docMk/>
            <pc:sldMk cId="1144982517" sldId="2147480016"/>
            <ac:spMk id="7" creationId="{2B62A5E2-1E9F-4E64-BF9D-538F7EBF983F}"/>
          </ac:spMkLst>
        </pc:spChg>
        <pc:spChg chg="mod">
          <ac:chgData name="Claire Frank-Carr" userId="9e80ca65-c066-4569-b0b5-fd4edc553995" providerId="ADAL" clId="{83890569-9AFA-431F-8782-5772D11FE7B8}" dt="2026-06-10T22:43:47.963" v="2732" actId="1076"/>
          <ac:spMkLst>
            <pc:docMk/>
            <pc:sldMk cId="1144982517" sldId="2147480016"/>
            <ac:spMk id="9" creationId="{C3581F4C-4406-771D-52B4-0C5E190E6CE6}"/>
          </ac:spMkLst>
        </pc:spChg>
      </pc:sldChg>
      <pc:sldChg chg="modSp mod modNotesTx">
        <pc:chgData name="Claire Frank-Carr" userId="9e80ca65-c066-4569-b0b5-fd4edc553995" providerId="ADAL" clId="{83890569-9AFA-431F-8782-5772D11FE7B8}" dt="2026-06-10T21:44:52.457" v="633" actId="179"/>
        <pc:sldMkLst>
          <pc:docMk/>
          <pc:sldMk cId="1305017610" sldId="2147480017"/>
        </pc:sldMkLst>
        <pc:spChg chg="mod">
          <ac:chgData name="Claire Frank-Carr" userId="9e80ca65-c066-4569-b0b5-fd4edc553995" providerId="ADAL" clId="{83890569-9AFA-431F-8782-5772D11FE7B8}" dt="2026-06-10T21:44:52.457" v="633" actId="179"/>
          <ac:spMkLst>
            <pc:docMk/>
            <pc:sldMk cId="1305017610" sldId="2147480017"/>
            <ac:spMk id="7" creationId="{B32B1608-793F-1052-C9D6-E187ACEBDEEB}"/>
          </ac:spMkLst>
        </pc:spChg>
      </pc:sldChg>
      <pc:sldChg chg="delSp modSp mod modNotesTx">
        <pc:chgData name="Claire Frank-Carr" userId="9e80ca65-c066-4569-b0b5-fd4edc553995" providerId="ADAL" clId="{83890569-9AFA-431F-8782-5772D11FE7B8}" dt="2026-06-10T22:31:06.045" v="2459" actId="478"/>
        <pc:sldMkLst>
          <pc:docMk/>
          <pc:sldMk cId="3392328029" sldId="2147480018"/>
        </pc:sldMkLst>
        <pc:spChg chg="mod">
          <ac:chgData name="Claire Frank-Carr" userId="9e80ca65-c066-4569-b0b5-fd4edc553995" providerId="ADAL" clId="{83890569-9AFA-431F-8782-5772D11FE7B8}" dt="2026-06-10T22:15:18.030" v="2117" actId="1076"/>
          <ac:spMkLst>
            <pc:docMk/>
            <pc:sldMk cId="3392328029" sldId="2147480018"/>
            <ac:spMk id="2" creationId="{7D407E0A-0EA0-8B39-0717-B6E03A1FA010}"/>
          </ac:spMkLst>
        </pc:spChg>
        <pc:spChg chg="mod">
          <ac:chgData name="Claire Frank-Carr" userId="9e80ca65-c066-4569-b0b5-fd4edc553995" providerId="ADAL" clId="{83890569-9AFA-431F-8782-5772D11FE7B8}" dt="2026-06-10T22:15:24.299" v="2118" actId="1076"/>
          <ac:spMkLst>
            <pc:docMk/>
            <pc:sldMk cId="3392328029" sldId="2147480018"/>
            <ac:spMk id="6" creationId="{67399DC1-ABC5-61B6-AD2F-EAC99637F9EF}"/>
          </ac:spMkLst>
        </pc:spChg>
      </pc:sldChg>
      <pc:sldChg chg="addSp delSp modSp add mod">
        <pc:chgData name="Claire Frank-Carr" userId="9e80ca65-c066-4569-b0b5-fd4edc553995" providerId="ADAL" clId="{83890569-9AFA-431F-8782-5772D11FE7B8}" dt="2026-06-10T22:43:00.253" v="2724" actId="13244"/>
        <pc:sldMkLst>
          <pc:docMk/>
          <pc:sldMk cId="3204985029" sldId="2147480019"/>
        </pc:sldMkLst>
        <pc:spChg chg="ord">
          <ac:chgData name="Claire Frank-Carr" userId="9e80ca65-c066-4569-b0b5-fd4edc553995" providerId="ADAL" clId="{83890569-9AFA-431F-8782-5772D11FE7B8}" dt="2026-06-10T22:42:46.036" v="2719" actId="13244"/>
          <ac:spMkLst>
            <pc:docMk/>
            <pc:sldMk cId="3204985029" sldId="2147480019"/>
            <ac:spMk id="2" creationId="{CB4C19DF-3216-B673-26A1-B91C89B55624}"/>
          </ac:spMkLst>
        </pc:spChg>
        <pc:spChg chg="add del mod">
          <ac:chgData name="Claire Frank-Carr" userId="9e80ca65-c066-4569-b0b5-fd4edc553995" providerId="ADAL" clId="{83890569-9AFA-431F-8782-5772D11FE7B8}" dt="2026-06-10T20:56:26.354" v="329" actId="14100"/>
          <ac:spMkLst>
            <pc:docMk/>
            <pc:sldMk cId="3204985029" sldId="2147480019"/>
            <ac:spMk id="3" creationId="{B7064972-7D8B-0902-CF5E-19936D54952F}"/>
          </ac:spMkLst>
        </pc:spChg>
        <pc:spChg chg="add mod ord">
          <ac:chgData name="Claire Frank-Carr" userId="9e80ca65-c066-4569-b0b5-fd4edc553995" providerId="ADAL" clId="{83890569-9AFA-431F-8782-5772D11FE7B8}" dt="2026-06-10T22:42:55.573" v="2720" actId="13244"/>
          <ac:spMkLst>
            <pc:docMk/>
            <pc:sldMk cId="3204985029" sldId="2147480019"/>
            <ac:spMk id="4" creationId="{A0D96FE5-2329-1C84-F0CE-EE01574FC81C}"/>
          </ac:spMkLst>
        </pc:spChg>
        <pc:spChg chg="mod">
          <ac:chgData name="Claire Frank-Carr" userId="9e80ca65-c066-4569-b0b5-fd4edc553995" providerId="ADAL" clId="{83890569-9AFA-431F-8782-5772D11FE7B8}" dt="2026-06-10T22:38:06.611" v="2697" actId="33553"/>
          <ac:spMkLst>
            <pc:docMk/>
            <pc:sldMk cId="3204985029" sldId="2147480019"/>
            <ac:spMk id="6" creationId="{4258A69C-089F-FA56-F726-C2268790335F}"/>
          </ac:spMkLst>
        </pc:spChg>
        <pc:spChg chg="add mod ord">
          <ac:chgData name="Claire Frank-Carr" userId="9e80ca65-c066-4569-b0b5-fd4edc553995" providerId="ADAL" clId="{83890569-9AFA-431F-8782-5772D11FE7B8}" dt="2026-06-10T22:42:56.963" v="2721" actId="13244"/>
          <ac:spMkLst>
            <pc:docMk/>
            <pc:sldMk cId="3204985029" sldId="2147480019"/>
            <ac:spMk id="7" creationId="{D3325D5F-E1D0-F032-8588-EE9EC10CD7F2}"/>
          </ac:spMkLst>
        </pc:spChg>
        <pc:spChg chg="add mod ord">
          <ac:chgData name="Claire Frank-Carr" userId="9e80ca65-c066-4569-b0b5-fd4edc553995" providerId="ADAL" clId="{83890569-9AFA-431F-8782-5772D11FE7B8}" dt="2026-06-10T22:42:58.137" v="2722" actId="13244"/>
          <ac:spMkLst>
            <pc:docMk/>
            <pc:sldMk cId="3204985029" sldId="2147480019"/>
            <ac:spMk id="8" creationId="{31A53F12-32A3-A98E-6E05-CD7BFB213C85}"/>
          </ac:spMkLst>
        </pc:spChg>
        <pc:spChg chg="add mod ord">
          <ac:chgData name="Claire Frank-Carr" userId="9e80ca65-c066-4569-b0b5-fd4edc553995" providerId="ADAL" clId="{83890569-9AFA-431F-8782-5772D11FE7B8}" dt="2026-06-10T22:42:59.143" v="2723" actId="13244"/>
          <ac:spMkLst>
            <pc:docMk/>
            <pc:sldMk cId="3204985029" sldId="2147480019"/>
            <ac:spMk id="9" creationId="{1A2F4A56-923F-69E1-BE02-8A54B5683D90}"/>
          </ac:spMkLst>
        </pc:spChg>
        <pc:spChg chg="add mod ord">
          <ac:chgData name="Claire Frank-Carr" userId="9e80ca65-c066-4569-b0b5-fd4edc553995" providerId="ADAL" clId="{83890569-9AFA-431F-8782-5772D11FE7B8}" dt="2026-06-10T22:43:00.253" v="2724" actId="13244"/>
          <ac:spMkLst>
            <pc:docMk/>
            <pc:sldMk cId="3204985029" sldId="2147480019"/>
            <ac:spMk id="10" creationId="{847F0553-8F3D-D6D8-AFC8-ACFD578C741D}"/>
          </ac:spMkLst>
        </pc:spChg>
      </pc:sldChg>
      <pc:sldChg chg="addSp delSp modSp add mod">
        <pc:chgData name="Claire Frank-Carr" userId="9e80ca65-c066-4569-b0b5-fd4edc553995" providerId="ADAL" clId="{83890569-9AFA-431F-8782-5772D11FE7B8}" dt="2026-06-10T22:41:32.783" v="2710" actId="13244"/>
        <pc:sldMkLst>
          <pc:docMk/>
          <pc:sldMk cId="1307021067" sldId="2147480020"/>
        </pc:sldMkLst>
        <pc:spChg chg="add mod">
          <ac:chgData name="Claire Frank-Carr" userId="9e80ca65-c066-4569-b0b5-fd4edc553995" providerId="ADAL" clId="{83890569-9AFA-431F-8782-5772D11FE7B8}" dt="2026-06-10T21:33:03.579" v="517" actId="14100"/>
          <ac:spMkLst>
            <pc:docMk/>
            <pc:sldMk cId="1307021067" sldId="2147480020"/>
            <ac:spMk id="2" creationId="{B1006D5D-D670-4DA9-ACA1-0032534FEE71}"/>
          </ac:spMkLst>
        </pc:spChg>
        <pc:spChg chg="add mod ord">
          <ac:chgData name="Claire Frank-Carr" userId="9e80ca65-c066-4569-b0b5-fd4edc553995" providerId="ADAL" clId="{83890569-9AFA-431F-8782-5772D11FE7B8}" dt="2026-06-10T22:41:21.163" v="2705" actId="13244"/>
          <ac:spMkLst>
            <pc:docMk/>
            <pc:sldMk cId="1307021067" sldId="2147480020"/>
            <ac:spMk id="3" creationId="{5A620570-08E5-EC92-02F3-628CA4699611}"/>
          </ac:spMkLst>
        </pc:spChg>
        <pc:spChg chg="add mod ord">
          <ac:chgData name="Claire Frank-Carr" userId="9e80ca65-c066-4569-b0b5-fd4edc553995" providerId="ADAL" clId="{83890569-9AFA-431F-8782-5772D11FE7B8}" dt="2026-06-10T22:41:28.644" v="2707" actId="13244"/>
          <ac:spMkLst>
            <pc:docMk/>
            <pc:sldMk cId="1307021067" sldId="2147480020"/>
            <ac:spMk id="4" creationId="{D548F389-88AD-D081-2A4C-227EE6304893}"/>
          </ac:spMkLst>
        </pc:spChg>
        <pc:spChg chg="add mod ord">
          <ac:chgData name="Claire Frank-Carr" userId="9e80ca65-c066-4569-b0b5-fd4edc553995" providerId="ADAL" clId="{83890569-9AFA-431F-8782-5772D11FE7B8}" dt="2026-06-10T22:41:30.017" v="2708" actId="13244"/>
          <ac:spMkLst>
            <pc:docMk/>
            <pc:sldMk cId="1307021067" sldId="2147480020"/>
            <ac:spMk id="6" creationId="{C0F7FBFC-B0F1-83C0-26EF-94757C12527C}"/>
          </ac:spMkLst>
        </pc:spChg>
        <pc:spChg chg="add mod ord">
          <ac:chgData name="Claire Frank-Carr" userId="9e80ca65-c066-4569-b0b5-fd4edc553995" providerId="ADAL" clId="{83890569-9AFA-431F-8782-5772D11FE7B8}" dt="2026-06-10T22:41:31.193" v="2709" actId="13244"/>
          <ac:spMkLst>
            <pc:docMk/>
            <pc:sldMk cId="1307021067" sldId="2147480020"/>
            <ac:spMk id="7" creationId="{2BA8C07E-27B5-609F-6D20-F1134DBBF479}"/>
          </ac:spMkLst>
        </pc:spChg>
        <pc:spChg chg="add mod ord">
          <ac:chgData name="Claire Frank-Carr" userId="9e80ca65-c066-4569-b0b5-fd4edc553995" providerId="ADAL" clId="{83890569-9AFA-431F-8782-5772D11FE7B8}" dt="2026-06-10T22:41:32.783" v="2710" actId="13244"/>
          <ac:spMkLst>
            <pc:docMk/>
            <pc:sldMk cId="1307021067" sldId="2147480020"/>
            <ac:spMk id="8" creationId="{4DE55E2E-FFCB-2C2D-AA1C-994FED47A072}"/>
          </ac:spMkLst>
        </pc:spChg>
        <pc:spChg chg="mod">
          <ac:chgData name="Claire Frank-Carr" userId="9e80ca65-c066-4569-b0b5-fd4edc553995" providerId="ADAL" clId="{83890569-9AFA-431F-8782-5772D11FE7B8}" dt="2026-06-10T21:33:12.886" v="519" actId="1076"/>
          <ac:spMkLst>
            <pc:docMk/>
            <pc:sldMk cId="1307021067" sldId="2147480020"/>
            <ac:spMk id="9" creationId="{39932F86-8E81-3A56-0BA0-631F37623DA5}"/>
          </ac:spMkLst>
        </pc:spChg>
        <pc:spChg chg="ord">
          <ac:chgData name="Claire Frank-Carr" userId="9e80ca65-c066-4569-b0b5-fd4edc553995" providerId="ADAL" clId="{83890569-9AFA-431F-8782-5772D11FE7B8}" dt="2026-06-10T22:41:26.430" v="2706" actId="13244"/>
          <ac:spMkLst>
            <pc:docMk/>
            <pc:sldMk cId="1307021067" sldId="2147480020"/>
            <ac:spMk id="21" creationId="{D28FF192-303A-9E56-A740-FCBEBE2A6B36}"/>
          </ac:spMkLst>
        </pc:spChg>
      </pc:sldChg>
      <pc:sldChg chg="addSp delSp modSp add mod">
        <pc:chgData name="Claire Frank-Carr" userId="9e80ca65-c066-4569-b0b5-fd4edc553995" providerId="ADAL" clId="{83890569-9AFA-431F-8782-5772D11FE7B8}" dt="2026-06-10T22:13:49.290" v="2103" actId="948"/>
        <pc:sldMkLst>
          <pc:docMk/>
          <pc:sldMk cId="2959087924" sldId="2147480021"/>
        </pc:sldMkLst>
        <pc:spChg chg="add mod">
          <ac:chgData name="Claire Frank-Carr" userId="9e80ca65-c066-4569-b0b5-fd4edc553995" providerId="ADAL" clId="{83890569-9AFA-431F-8782-5772D11FE7B8}" dt="2026-06-10T22:13:49.290" v="2103" actId="948"/>
          <ac:spMkLst>
            <pc:docMk/>
            <pc:sldMk cId="2959087924" sldId="2147480021"/>
            <ac:spMk id="2" creationId="{B78D9A3B-41AE-CB52-2FC7-CF073034D5D5}"/>
          </ac:spMkLst>
        </pc:spChg>
        <pc:spChg chg="mod">
          <ac:chgData name="Claire Frank-Carr" userId="9e80ca65-c066-4569-b0b5-fd4edc553995" providerId="ADAL" clId="{83890569-9AFA-431F-8782-5772D11FE7B8}" dt="2026-06-10T22:10:26.826" v="2045" actId="1076"/>
          <ac:spMkLst>
            <pc:docMk/>
            <pc:sldMk cId="2959087924" sldId="2147480021"/>
            <ac:spMk id="8" creationId="{8592481F-4A27-9112-5146-4966C9F7B80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data/tables/time-series/demo/popest/2020s-state-detail.html#v2022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oaaps.acl.gov/welcome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fr.gov/current/title-2/subtitle-A/chapter-II/part-200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fr.gov/current/title-45/subtitle-B/chapter-XIII/subchapter-C/part-1321/subpart-B/section-1321.9#p-1321.9(c)(2)(iv)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acl.gov/programs/older-americans-act-implementation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acl.gov/sites/default/files/AoA_Transfer_Instructions_508_final.pdf" TargetMode="External"/><Relationship Id="rId4" Type="http://schemas.openxmlformats.org/officeDocument/2006/relationships/hyperlink" Target="https://acl.gov/sites/default/files/AoA_Form_Grants_Transfer_Certification_final.pdf" TargetMode="Externa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home.grantsolutions.gov/" TargetMode="External"/><Relationship Id="rId3" Type="http://schemas.openxmlformats.org/officeDocument/2006/relationships/hyperlink" Target="https://acl.gov/grants/managing-grant" TargetMode="External"/><Relationship Id="rId7" Type="http://schemas.openxmlformats.org/officeDocument/2006/relationships/hyperlink" Target="https://www.grants.gov/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am.gov/fsrs" TargetMode="External"/><Relationship Id="rId5" Type="http://schemas.openxmlformats.org/officeDocument/2006/relationships/hyperlink" Target="https://acl.gov/sites/default/files/grants/Requirements_for_FFATA.pdf" TargetMode="External"/><Relationship Id="rId10" Type="http://schemas.openxmlformats.org/officeDocument/2006/relationships/hyperlink" Target="https://www.ecfr.gov/current/title-2/part-200" TargetMode="External"/><Relationship Id="rId4" Type="http://schemas.openxmlformats.org/officeDocument/2006/relationships/hyperlink" Target="https://pms.psc.gov/" TargetMode="External"/><Relationship Id="rId9" Type="http://schemas.openxmlformats.org/officeDocument/2006/relationships/hyperlink" Target="https://www.hhs.gov/sites/default/files/hhs-grants-policy-statement-oct-2025.pdf" TargetMode="Externa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 dirty="0"/>
          </a:p>
        </p:txBody>
      </p:sp>
      <p:sp>
        <p:nvSpPr>
          <p:cNvPr id="234" name="Google Shape;2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23EB2-601E-7082-5C63-B3D052A2D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8074BB-AD35-42ED-8B4C-CFF8CC660E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5AA898-A471-751B-621D-EE91FBC54B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defTabSz="514350">
              <a:lnSpc>
                <a:spcPct val="100000"/>
              </a:lnSpc>
              <a:spcBef>
                <a:spcPts val="563"/>
              </a:spcBef>
              <a:buClrTx/>
              <a:buNone/>
              <a:defRPr/>
            </a:pP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7815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Links: </a:t>
            </a:r>
          </a:p>
          <a:p>
            <a:pPr marL="457200" indent="-298450"/>
            <a:r>
              <a:rPr lang="en-US" dirty="0">
                <a:hlinkClick r:id="rId3"/>
              </a:rPr>
              <a:t>https://www.census.gov/data/tables/time-series/demo/popest/2020s-state-detail.html#v2022</a:t>
            </a:r>
            <a:endParaRPr lang="en-US" dirty="0"/>
          </a:p>
          <a:p>
            <a:pPr marL="457200" indent="-298450"/>
            <a:r>
              <a:rPr lang="en-US" dirty="0">
                <a:hlinkClick r:id="rId3"/>
              </a:rPr>
              <a:t>https://www.census.gov/data/tables/time-series/demo/popest/2020s-state-detail.html#v2022</a:t>
            </a:r>
            <a:endParaRPr lang="en-US" dirty="0"/>
          </a:p>
          <a:p>
            <a:pPr marL="457200" indent="-298450"/>
            <a:r>
              <a:rPr lang="en-US" dirty="0">
                <a:hlinkClick r:id="rId3"/>
              </a:rPr>
              <a:t>https://www.census.gov/data/tables/time-series/demo/popest/2020s-state-detail.html#v2022</a:t>
            </a:r>
            <a:endParaRPr lang="en-US" dirty="0"/>
          </a:p>
          <a:p>
            <a:pPr marL="457200" indent="-298450"/>
            <a:r>
              <a:rPr lang="en-US" dirty="0">
                <a:hlinkClick r:id="rId4"/>
              </a:rPr>
              <a:t>https://oaaps.acl.gov/welcome</a:t>
            </a:r>
            <a:endParaRPr lang="en-US" dirty="0"/>
          </a:p>
          <a:p>
            <a:pPr marL="457200" indent="-298450"/>
            <a:r>
              <a:rPr lang="en-US" dirty="0">
                <a:hlinkClick r:id="rId3"/>
              </a:rPr>
              <a:t>https://www.census.gov/data/tables/time-series/demo/popest/2020s-state-detail.html#v2022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26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514350">
              <a:spcBef>
                <a:spcPts val="563"/>
              </a:spcBef>
              <a:buClrTx/>
              <a:buSzPct val="100000"/>
              <a:buFont typeface="Wingdings" panose="05000000000000000000" pitchFamily="2" charset="2"/>
              <a:buNone/>
              <a:defRPr/>
            </a:pPr>
            <a:r>
              <a:rPr lang="en-US" sz="1100" b="0" i="0" dirty="0">
                <a:solidFill>
                  <a:srgbClr val="333333"/>
                </a:solidFill>
                <a:effectLst/>
                <a:latin typeface="Roboto"/>
                <a:cs typeface="Roboto"/>
              </a:rPr>
              <a:t>Link: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https://www.ecfr.gov/current/title-45/part-1321#p-1321.9(c)(2)(i)</a:t>
            </a:r>
            <a:endParaRPr lang="en-US" sz="1100" b="0" i="0" dirty="0">
              <a:solidFill>
                <a:srgbClr val="333333"/>
              </a:solidFill>
              <a:effectLst/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09013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1374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Acronyms:</a:t>
            </a:r>
          </a:p>
          <a:p>
            <a:pPr lvl="1"/>
            <a:r>
              <a:rPr lang="en-US" dirty="0"/>
              <a:t>Employer Identification Number (EIN)</a:t>
            </a:r>
          </a:p>
          <a:p>
            <a:pPr lvl="1"/>
            <a:r>
              <a:rPr lang="nn-NO" dirty="0"/>
              <a:t>Data Universal Numbering System (DUNS)</a:t>
            </a:r>
          </a:p>
          <a:p>
            <a:pPr lvl="1"/>
            <a:r>
              <a:rPr lang="en-US" dirty="0"/>
              <a:t>Unique Entity ID (UEI)</a:t>
            </a:r>
          </a:p>
          <a:p>
            <a:pPr lvl="1"/>
            <a:r>
              <a:rPr lang="en-US" dirty="0"/>
              <a:t>Catalog of Federal Domestic Assistance (CFDA)</a:t>
            </a:r>
          </a:p>
          <a:p>
            <a:pPr lvl="1"/>
            <a:r>
              <a:rPr lang="en-US" dirty="0"/>
              <a:t>Common Accounting Number (CAN)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81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F056A-4955-0101-9455-5E236AE92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2F6F12-FD76-48B7-69E9-E8FB1C0B7C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920984-3791-7D3B-685C-80DFAEBD19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/>
              <a:t>Link: </a:t>
            </a:r>
            <a:r>
              <a:rPr lang="en-US" dirty="0">
                <a:hlinkClick r:id="rId3"/>
              </a:rPr>
              <a:t>https://www.ecfr.gov/current/title-2/subtitle-A/chapter-II/part-200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625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1235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829470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7F8E1-055C-4BD6-406E-09AE95FE5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357611-B516-299D-1BA2-EBF3F91C79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3CB892-E350-E2BC-0BCF-2FF3BA4D67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5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974AA-6F85-ED88-0A04-8ABAB6185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7E12D5-C7D5-8DDF-ED58-A9C6F079FB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C2D7FB-92E1-43F9-B5FA-79D45C5DCE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632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:notes"/>
          <p:cNvSpPr txBox="1">
            <a:spLocks noGrp="1"/>
          </p:cNvSpPr>
          <p:nvPr>
            <p:ph type="body" idx="1"/>
          </p:nvPr>
        </p:nvSpPr>
        <p:spPr>
          <a:xfrm>
            <a:off x="710248" y="4533852"/>
            <a:ext cx="5681980" cy="429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242" name="Google Shape;2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715963"/>
            <a:ext cx="6356350" cy="3576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970BB-28AB-0F69-C4B7-31205C4FE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A0823D-13EC-A3B3-2FDA-1229DA6D7A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73063" y="715963"/>
            <a:ext cx="6356350" cy="357663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B77B1D-FF7D-C7E9-0043-0FB7A8212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59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95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7FC4C-EB5D-0FC2-4251-BA969E557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C67EC5-9147-3EC4-2596-A34F458F16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1BFB0A-C3E7-555E-0CFD-AB63B3F23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/>
              <a:defRPr/>
            </a:pPr>
            <a:endParaRPr lang="en-US" sz="1100" b="0" i="0" dirty="0">
              <a:solidFill>
                <a:srgbClr val="333333"/>
              </a:solidFill>
              <a:effectLst/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36291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49621-BFC1-5918-8A9B-CC52FEAEA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7DE271-0D25-1F31-1D5B-E272475131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EE99BB-2EA6-54FD-052E-3C39E9D5C0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tabLst/>
              <a:defRPr/>
            </a:pPr>
            <a:r>
              <a:rPr lang="en-US" sz="1100" b="0" i="0" u="none" strike="noStrike" kern="1200" dirty="0">
                <a:solidFill>
                  <a:srgbClr val="FFFFFF"/>
                </a:solidFill>
                <a:effectLst/>
              </a:rPr>
              <a:t>Link: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https://www.ecfr.gov/current/title-45/part-1321#p-1321.9(c)(2)(ii)</a:t>
            </a:r>
            <a:endParaRPr lang="en-US" sz="1100" b="0" i="0" u="none" strike="noStrike" kern="1200" dirty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647888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77077-DE50-2D70-C6B7-DF7655A1F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78CF52-D0F3-621F-1E1B-D7BA7055D6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096634-518B-C7AA-54A9-25BA0305A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/>
              <a:defRPr/>
            </a:pPr>
            <a:endParaRPr lang="en-US" sz="1100" b="0" i="0" dirty="0">
              <a:solidFill>
                <a:srgbClr val="333333"/>
              </a:solidFill>
              <a:effectLst/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318761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Link:</a:t>
            </a: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https://www.ecfr.gov/current/title-45/part-1321#p-1321.9(c)(2)(ii)(A) </a:t>
            </a:r>
          </a:p>
          <a:p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https://www.ecfr.gov/current/title-45/part-1321#p-1321.9(c)(2)(ii)(C)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217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EFA8A-2DAA-49AD-0117-2A0B78DD9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5526E-D5DF-E978-DB06-98B046B7E6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3AC92A-5547-E317-7B57-686DE5A652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lang="en-US" sz="1100" b="0" i="0" dirty="0">
                <a:solidFill>
                  <a:srgbClr val="333333"/>
                </a:solidFill>
                <a:effectLst/>
                <a:latin typeface="Roboto"/>
                <a:cs typeface="Roboto"/>
              </a:rPr>
              <a:t>Link: </a:t>
            </a:r>
            <a:r>
              <a:rPr lang="en-US" dirty="0">
                <a:hlinkClick r:id="rId3"/>
              </a:rPr>
              <a:t>https://www.ecfr.gov/current/title-45/subtitle-B/chapter-XIII/subchapter-C/part-1321/subpart-B/section-1321.9#p-1321.9(c)(2)(iv)</a:t>
            </a:r>
            <a:endParaRPr lang="en-US" sz="1100" b="0" i="0" dirty="0">
              <a:solidFill>
                <a:srgbClr val="333333"/>
              </a:solidFill>
              <a:effectLst/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426722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B58E7-30A5-7EE4-EEF6-F39616615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622C4E-F12E-D00C-E21F-0ACECA0208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BF590E-6687-CABF-1C7B-A1D035FE05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</a:rPr>
              <a:t>Link: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https://www.ecfr.gov/current/title-45/part-1321#p-1321.9(c)(2)(vi)</a:t>
            </a:r>
            <a:endParaRPr lang="en-US" dirty="0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34945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69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517B0-D029-6CC8-F6F9-381F7C7C8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293F27-DEA0-E82E-BE6E-9D93E94BDF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9882F8-EFE4-6F44-DAE4-8CF2C8202F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  <a:defRPr/>
            </a:pPr>
            <a:r>
              <a:rPr lang="en-US" sz="1200" dirty="0">
                <a:effectLst/>
                <a:latin typeface="Times New Roman" panose="02020603050405020304" pitchFamily="18" charset="0"/>
              </a:rPr>
              <a:t>Link:</a:t>
            </a:r>
          </a:p>
          <a:p>
            <a:pPr>
              <a:defRPr/>
            </a:pPr>
            <a:r>
              <a:rPr lang="en-US" dirty="0"/>
              <a:t>https://www.ecfr.gov/current/title-45/part-1321/section-1321.9#p-1321.9(c)(2)(vii)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261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7B7A1-453F-FFAA-DF77-19FC63305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8BAFAF-4436-06A5-3075-B6CB3E0C92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20AD97-9D7B-145C-1E6E-EDFE5CAE7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200" dirty="0">
                <a:effectLst/>
                <a:latin typeface="Times New Roman" panose="02020603050405020304" pitchFamily="18" charset="0"/>
              </a:rPr>
              <a:t>Links: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https://www.ecfr.gov/current/title-45/part-1321/section-1321.9#p-1321.9(c)(2)(vii)</a:t>
            </a:r>
          </a:p>
          <a:p>
            <a:r>
              <a:rPr lang="en-US" dirty="0"/>
              <a:t>https://www.ecfr.gov/current/title-45/part-1324/subpart-A#p-1324.13(f)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647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3063" y="715963"/>
            <a:ext cx="6356350" cy="357663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592" indent="0" defTabSz="942289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402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1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Links:</a:t>
            </a:r>
          </a:p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https://www.ecfr.gov/current/title-45/part-1321#p-1321.9(c)(2)(xvi)</a:t>
            </a:r>
            <a:endParaRPr lang="en-US" sz="11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https://www.ecfr.gov/current/title-45/part-1321#p-1321.93(b)(1)(i)</a:t>
            </a:r>
            <a:endParaRPr lang="en-US" sz="11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https://www.ecfr.gov/current/title-45/part-1321#p-1321.93(b)(1)(ii)</a:t>
            </a:r>
            <a:endParaRPr lang="en-US" sz="11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6155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D7B33-3341-C146-A229-15D05A7DC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192173-8DF8-D543-5A7D-9322C51626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32A756-904D-0803-F0ED-B1835E7B94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Times New Roman" panose="02020603050405020304" pitchFamily="18" charset="0"/>
              </a:rPr>
              <a:t>Links: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https://www.ecfr.gov/current/title-45/part-1321/section-1321.9#p-1321.9(c)(2)(ix)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9088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81595A-30AD-C9D4-D26A-2DCD91C7D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86E07F-5888-8884-A7CF-8B28A14354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7774FA-6BB3-8B62-0F53-1445545024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  <a:defRPr/>
            </a:pPr>
            <a:r>
              <a:rPr lang="en-US" sz="1800" spc="-10" dirty="0">
                <a:effectLst/>
                <a:latin typeface="Times New Roman" panose="02020603050405020304" pitchFamily="18" charset="0"/>
              </a:rPr>
              <a:t>Link:</a:t>
            </a:r>
          </a:p>
          <a:p>
            <a:pPr>
              <a:defRPr/>
            </a:pPr>
            <a:r>
              <a:rPr lang="en-US" dirty="0"/>
              <a:t>https://www.ecfr.gov/current/title-45/part-1321/section-1321.9#p-1321.9(c)(2)(iii)</a:t>
            </a:r>
          </a:p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endParaRPr lang="en-US" sz="11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596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0259A-A08E-3289-C916-180821E52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9CC3DA-DB2E-C891-8A79-15E3CA53C2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697EB6-9EC4-DC0B-4C71-F41CDB7904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Links:</a:t>
            </a:r>
          </a:p>
          <a:p>
            <a:pPr marL="457200" indent="-298450"/>
            <a:r>
              <a:rPr lang="en-US" dirty="0">
                <a:hlinkClick r:id="rId3"/>
              </a:rPr>
              <a:t>https://acl.gov/programs/older-americans-act-implementation</a:t>
            </a:r>
            <a:endParaRPr lang="en-US" dirty="0"/>
          </a:p>
          <a:p>
            <a:pPr marL="457200" indent="-298450"/>
            <a:r>
              <a:rPr lang="en-US" dirty="0">
                <a:hlinkClick r:id="rId4"/>
              </a:rPr>
              <a:t>https://acl.gov/sites/default/files/AoA_Form_Grants_Transfer_Certification_final.pdf</a:t>
            </a:r>
            <a:endParaRPr lang="en-US" dirty="0"/>
          </a:p>
          <a:p>
            <a:pPr marL="457200" indent="-298450"/>
            <a:r>
              <a:rPr lang="en-US" dirty="0">
                <a:hlinkClick r:id="rId5"/>
              </a:rPr>
              <a:t>https://acl.gov/sites/default/files/AoA_Transfer_Instructions_508_final.pdf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0286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7C86E-053F-8869-914D-C98045D9C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72E307-792F-2B39-6193-0F79A6A135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E0AB62-3FD6-D4E8-04A2-97B6871AC6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684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Link: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https://www.ecfr.gov/current/title-45/part-1321#p-1321.9(c)(2)(xii)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553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D6087-A515-ED7F-282E-A847D6271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70FBD2-77DB-B0B1-8DCF-54EB37710E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10352D-D0F4-3A9C-6547-021D626068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7605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36EDF-93CD-3EB4-1238-8A5DF5213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7E3110-AC77-AEAD-5C56-6569589AF2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73063" y="715963"/>
            <a:ext cx="6356350" cy="357663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879F2-BB92-3767-E26F-11BD6511D9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Links:</a:t>
            </a:r>
          </a:p>
          <a:p>
            <a:pPr marL="457200" indent="-298450"/>
            <a:r>
              <a:rPr lang="en-US" dirty="0"/>
              <a:t>https://acl.gov/sites/default/files/AoA_Form_Grants_Certification_of_Maintenance_Effort_508_final.pdf</a:t>
            </a:r>
          </a:p>
          <a:p>
            <a:pPr marL="457200" indent="-298450"/>
            <a:r>
              <a:rPr lang="en-US" dirty="0"/>
              <a:t>https://acl.gov/sites/default/files/AoA_Form_Grants_MOE_LTCO_INSTRUCTIONS_508_final.pdf</a:t>
            </a:r>
          </a:p>
          <a:p>
            <a:pPr marL="457200" indent="-298450"/>
            <a:r>
              <a:rPr lang="en-US" dirty="0"/>
              <a:t>https://acl.gov/sites/default/files/AoA_Form_Grants_LTCO_Minimum_Certification_of_Expenditures_508_final.pdf</a:t>
            </a:r>
          </a:p>
          <a:p>
            <a:pPr marL="457200" indent="-298450"/>
            <a:r>
              <a:rPr lang="en-US" dirty="0"/>
              <a:t>https://acl.gov/sites/default/files/AoA_Form_Grants_Transfer_Certification_final.pdf</a:t>
            </a:r>
          </a:p>
          <a:p>
            <a:pPr marL="457200" indent="-298450"/>
            <a:r>
              <a:rPr lang="en-US" dirty="0"/>
              <a:t>https://acl.gov/sites/default/files/AoA_Transfer_Instructions_508_final.pdf</a:t>
            </a:r>
          </a:p>
        </p:txBody>
      </p:sp>
    </p:spTree>
    <p:extLst>
      <p:ext uri="{BB962C8B-B14F-4D97-AF65-F5344CB8AC3E}">
        <p14:creationId xmlns:p14="http://schemas.microsoft.com/office/powerpoint/2010/main" val="40362843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2F32C-15D6-AD9E-346B-7AD39AD6A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B071D7-3007-A1CC-15B0-EAB6727CFE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73063" y="715963"/>
            <a:ext cx="6356350" cy="357663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873A04-7A70-1BA8-D0CE-3BD0964B16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Links:</a:t>
            </a:r>
          </a:p>
          <a:p>
            <a:pPr marL="457200" indent="-298450"/>
            <a:r>
              <a:rPr lang="en-US" dirty="0"/>
              <a:t>https://acl.gov/sites/default/files/AoA_Form_Grants_Reallotment_Form_508_final.pdf</a:t>
            </a:r>
          </a:p>
          <a:p>
            <a:pPr marL="457200" indent="-298450"/>
            <a:r>
              <a:rPr lang="en-US" dirty="0"/>
              <a:t>https://acl.gov/sites/default/files/AoA_Form_Grants_Reallotment_Instructions_508_final.pdf</a:t>
            </a:r>
          </a:p>
          <a:p>
            <a:pPr marL="457200" indent="-298450"/>
            <a:r>
              <a:rPr lang="en-US" dirty="0"/>
              <a:t>https://acl.gov/sites/default/files/AoA_Form_Grant_T3_Supplemental_Form_508_final.pdf</a:t>
            </a:r>
          </a:p>
          <a:p>
            <a:pPr marL="457200" indent="-298450"/>
            <a:r>
              <a:rPr lang="en-US" dirty="0"/>
              <a:t>https://acl.gov/sites/default/files/AoA_Form_Grants_T3_Supplemental_Instructions_508_final.pdf</a:t>
            </a:r>
          </a:p>
        </p:txBody>
      </p:sp>
    </p:spTree>
    <p:extLst>
      <p:ext uri="{BB962C8B-B14F-4D97-AF65-F5344CB8AC3E}">
        <p14:creationId xmlns:p14="http://schemas.microsoft.com/office/powerpoint/2010/main" val="40428741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endParaRPr lang="en-US" sz="11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35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3063" y="715963"/>
            <a:ext cx="6356350" cy="357663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038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56976-9C74-E0D9-AF7B-711979094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43A003-1834-86FB-5A87-357E08ED2A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F74B2E-D00F-417D-873D-5AA8F149DA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  <a:defRPr/>
            </a:pPr>
            <a:r>
              <a:rPr lang="en-US" dirty="0"/>
              <a:t>ECFR Links:</a:t>
            </a:r>
          </a:p>
          <a:p>
            <a:pPr>
              <a:defRPr/>
            </a:pPr>
            <a:r>
              <a:rPr lang="en-US" dirty="0"/>
              <a:t>https://www.ecfr.gov/current/title-45/part-1321/section-1321.9#p-1321.9(c)(2)(xvii)</a:t>
            </a:r>
          </a:p>
          <a:p>
            <a:pPr>
              <a:defRPr/>
            </a:pPr>
            <a:r>
              <a:rPr lang="en-US" dirty="0"/>
              <a:t>https://www.ecfr.gov/current/title-45/part-1321/section-1321.9#p-1321.9(c)(3)</a:t>
            </a:r>
          </a:p>
          <a:p>
            <a:pPr>
              <a:defRPr/>
            </a:pPr>
            <a:r>
              <a:rPr lang="en-US" dirty="0"/>
              <a:t>https://www.ecfr.gov/current/title-45/section-1321.27</a:t>
            </a:r>
          </a:p>
          <a:p>
            <a:pPr>
              <a:defRPr/>
            </a:pPr>
            <a:r>
              <a:rPr lang="en-US" dirty="0"/>
              <a:t>https://www.ecfr.gov/current/title-45/section-1321.29</a:t>
            </a:r>
          </a:p>
          <a:p>
            <a:r>
              <a:rPr lang="en-US" dirty="0"/>
              <a:t>https://www.ecfr.gov/current/title-45/part-1321/section-1321.9#p-1321.9(c)(4)</a:t>
            </a:r>
          </a:p>
          <a:p>
            <a:r>
              <a:rPr lang="en-US" dirty="0"/>
              <a:t>https://www.ecfr.gov/current/title-45/section-1321.65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924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94D2F-76E1-4301-CBCF-25077C88C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E517E2-405D-C567-446A-7930254A35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2E3020-9F7A-82E8-F485-A615215207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159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424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2A421-F0B8-5F3C-10CD-4AFFC77D7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18C66C-700C-DD63-F20C-D4A0A77321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73063" y="715963"/>
            <a:ext cx="6356350" cy="357663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70AEDA-7F1D-3917-B821-238E2CEA71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481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9092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3063" y="715963"/>
            <a:ext cx="6356350" cy="357663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endParaRPr lang="en-US" sz="11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2096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3063" y="715963"/>
            <a:ext cx="6356350" cy="357663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endParaRPr lang="en-US" sz="11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6386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51DCF-5B98-88F9-5E5A-51EF4C9E1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88A417-6DAF-1115-121E-7CA5B2B052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73063" y="715963"/>
            <a:ext cx="6356350" cy="357663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E78FBF-1F93-9636-FC86-D47E74F5A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4736" lvl="1" indent="0" defTabSz="942289">
              <a:buNone/>
              <a:defRPr/>
            </a:pPr>
            <a:r>
              <a:rPr lang="en-US" dirty="0"/>
              <a:t>Links: </a:t>
            </a:r>
          </a:p>
          <a:p>
            <a:pPr marL="806186" lvl="1" indent="-171450" defTabSz="942289">
              <a:defRPr/>
            </a:pPr>
            <a:r>
              <a:rPr lang="en-US" dirty="0"/>
              <a:t>https://acl.gov/sites/default/files/about-acl/2020-04/Older%20Americans%20Act%20Of%201965%20as%20amended%20by%20Public%20Law%20116-131%20on%203-25-2020.pdf</a:t>
            </a:r>
          </a:p>
          <a:p>
            <a:pPr marL="806186" lvl="1" indent="-171450" defTabSz="942289">
              <a:defRPr/>
            </a:pPr>
            <a:r>
              <a:rPr lang="en-US" dirty="0"/>
              <a:t>https://www.ecfr.gov/current/title-45/subtitle-B/chapter-XIII/subchapter-C/part-1321?toc=1</a:t>
            </a:r>
          </a:p>
          <a:p>
            <a:pPr marL="806186" lvl="1" indent="-171450" defTabSz="942289">
              <a:defRPr/>
            </a:pPr>
            <a:r>
              <a:rPr lang="en-US" dirty="0"/>
              <a:t>https://www.ecfr.gov/current/title-45/subtitle-B/chapter-XIII/subchapter-C/part-1322?toc=1</a:t>
            </a:r>
          </a:p>
          <a:p>
            <a:pPr marL="806186" lvl="1" indent="-171450" defTabSz="942289">
              <a:defRPr/>
            </a:pPr>
            <a:r>
              <a:rPr lang="en-US" dirty="0"/>
              <a:t>https://www.ecfr.gov/current/title-45/subtitle-B/chapter-XIII/subchapter-C/part-1324?toc=1</a:t>
            </a:r>
          </a:p>
          <a:p>
            <a:pPr marL="806186" lvl="1" indent="-171450" defTabSz="942289">
              <a:defRPr/>
            </a:pPr>
            <a:r>
              <a:rPr lang="en-US" dirty="0"/>
              <a:t>https://acl.gov/programs/older-americans-act-implementation</a:t>
            </a:r>
          </a:p>
          <a:p>
            <a:pPr marL="806186" lvl="1" indent="-171450" defTabSz="942289">
              <a:defRPr/>
            </a:pPr>
            <a:r>
              <a:rPr lang="en-US" dirty="0"/>
              <a:t>https://acl.gov/sites/default/files/AoA_Form_Grants_State_Plan_Guidance_508_final.pdf</a:t>
            </a:r>
          </a:p>
          <a:p>
            <a:pPr marL="806186" lvl="1" indent="-171450" defTabSz="942289">
              <a:defRPr/>
            </a:pPr>
            <a:r>
              <a:rPr lang="en-US" dirty="0"/>
              <a:t>https://acl.gov/sites/default/files/AoA_Form_Grants_CAP_Template_508_final.pdf</a:t>
            </a:r>
          </a:p>
          <a:p>
            <a:pPr marL="806186" lvl="1" indent="-171450" defTabSz="942289">
              <a:defRPr/>
            </a:pPr>
            <a:r>
              <a:rPr lang="en-US" dirty="0"/>
              <a:t>https://acl.gov/sites/default/files/AoA_CAP_Instructions_508_final.pdf</a:t>
            </a:r>
          </a:p>
          <a:p>
            <a:pPr marL="1105881" lvl="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9598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Links:</a:t>
            </a:r>
          </a:p>
          <a:p>
            <a:pPr marL="457200" indent="-298450"/>
            <a:r>
              <a:rPr lang="en-US" dirty="0">
                <a:hlinkClick r:id="rId3"/>
              </a:rPr>
              <a:t>https://acl.gov/grants/managing-grant</a:t>
            </a:r>
            <a:endParaRPr lang="en-US" dirty="0"/>
          </a:p>
          <a:p>
            <a:pPr marL="457200" indent="-298450"/>
            <a:r>
              <a:rPr lang="en-US" dirty="0">
                <a:hlinkClick r:id="rId4"/>
              </a:rPr>
              <a:t>https://pms.psc.gov/</a:t>
            </a:r>
            <a:endParaRPr lang="en-US" dirty="0"/>
          </a:p>
          <a:p>
            <a:pPr marL="457200" indent="-298450"/>
            <a:r>
              <a:rPr lang="en-US" dirty="0">
                <a:hlinkClick r:id="rId5"/>
              </a:rPr>
              <a:t>https://acl.gov/sites/default/files/grants/Requirements_for_FFATA.pdf</a:t>
            </a:r>
            <a:endParaRPr lang="en-US" dirty="0"/>
          </a:p>
          <a:p>
            <a:pPr marL="457200" indent="-298450"/>
            <a:r>
              <a:rPr lang="en-US" dirty="0">
                <a:hlinkClick r:id="rId6"/>
              </a:rPr>
              <a:t>https://sam.gov/fsrs</a:t>
            </a:r>
            <a:endParaRPr lang="en-US" dirty="0"/>
          </a:p>
          <a:p>
            <a:pPr marL="457200" indent="-298450"/>
            <a:r>
              <a:rPr lang="en-US" dirty="0">
                <a:hlinkClick r:id="rId7"/>
              </a:rPr>
              <a:t>https://www.grants.gov/</a:t>
            </a:r>
            <a:endParaRPr lang="en-US" dirty="0"/>
          </a:p>
          <a:p>
            <a:pPr marL="457200" indent="-298450"/>
            <a:r>
              <a:rPr lang="en-US" dirty="0">
                <a:hlinkClick r:id="rId8"/>
              </a:rPr>
              <a:t>https://home.grantsolutions.gov/</a:t>
            </a:r>
            <a:endParaRPr lang="en-US" dirty="0"/>
          </a:p>
          <a:p>
            <a:pPr marL="457200" indent="-298450"/>
            <a:r>
              <a:rPr lang="en-US" dirty="0">
                <a:hlinkClick r:id="rId9"/>
              </a:rPr>
              <a:t>https://www.hhs.gov/sites/default/files/hhs-grants-policy-statement-oct-2025.pdf</a:t>
            </a:r>
            <a:endParaRPr lang="en-US" dirty="0"/>
          </a:p>
          <a:p>
            <a:pPr marL="457200" indent="-298450"/>
            <a:r>
              <a:rPr lang="en-US" dirty="0">
                <a:hlinkClick r:id="rId10"/>
              </a:rPr>
              <a:t>https://www.ecfr.gov/current/title-2/part-200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182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E19A2-C79E-1816-9EB8-32BFCC593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A0F1AD-3B23-E342-F22B-72592EF063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AD83F0-A25E-1560-87A5-C0B496C556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737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4:notes"/>
          <p:cNvSpPr txBox="1">
            <a:spLocks noGrp="1"/>
          </p:cNvSpPr>
          <p:nvPr>
            <p:ph type="body" idx="1"/>
          </p:nvPr>
        </p:nvSpPr>
        <p:spPr>
          <a:xfrm>
            <a:off x="710248" y="4533852"/>
            <a:ext cx="5681980" cy="429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04" name="Google Shape;50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715963"/>
            <a:ext cx="6356350" cy="35766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CAD1D-7149-A3EB-AFAA-5BF9F8DE3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DACA10-6D73-676B-6ECE-174F3B8239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73063" y="715963"/>
            <a:ext cx="6356350" cy="357663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F1AC8B-B1DF-FD87-3615-FDB2E1ED7F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4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3063" y="715963"/>
            <a:ext cx="6356350" cy="357663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36815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7F526-D31D-023A-C545-61D20DC8C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307CD8-5841-1CCC-0BEA-F4F3A74906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73063" y="715963"/>
            <a:ext cx="6356350" cy="357663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A047C0-2F58-5C77-0220-139212E58F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74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7C10C-B9B7-A79C-1F14-4E8D86F82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733BA1-D225-EFCF-4048-23CA0FBF2A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73063" y="715963"/>
            <a:ext cx="6356350" cy="357663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8DDD10-4361-0538-4997-FEDAE2507A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135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F1F3C-E36A-53EF-DEAE-8B8570E41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5216D9-CC09-03E1-9238-46EB7A41B3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73063" y="715963"/>
            <a:ext cx="6356350" cy="357663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001129-12A2-EF29-12C4-03F9A677F2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359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6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-Title slide">
  <p:cSld name="1_1-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7"/>
          <p:cNvSpPr txBox="1">
            <a:spLocks noGrp="1"/>
          </p:cNvSpPr>
          <p:nvPr>
            <p:ph type="title"/>
          </p:nvPr>
        </p:nvSpPr>
        <p:spPr>
          <a:xfrm>
            <a:off x="838201" y="3090912"/>
            <a:ext cx="866674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body" idx="1"/>
          </p:nvPr>
        </p:nvSpPr>
        <p:spPr>
          <a:xfrm>
            <a:off x="838204" y="4608218"/>
            <a:ext cx="4142873" cy="1714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27695" lvl="0" indent="893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>
                <a:latin typeface="+mj-lt"/>
              </a:defRPr>
            </a:lvl1pPr>
            <a:lvl2pPr marL="514350" lvl="1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88"/>
            </a:lvl2pPr>
            <a:lvl3pPr marL="771525" lvl="2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75"/>
            </a:lvl3pPr>
            <a:lvl4pPr marL="1028700" lvl="3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4pPr>
            <a:lvl5pPr marL="1285875" lvl="4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5pPr>
            <a:lvl6pPr marL="1543050" lvl="5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6pPr>
            <a:lvl7pPr marL="1800225" lvl="6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7pPr>
            <a:lvl8pPr marL="2057400" lvl="7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8pPr>
            <a:lvl9pPr marL="2314575" lvl="8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9pPr>
          </a:lstStyle>
          <a:p>
            <a:endParaRPr/>
          </a:p>
        </p:txBody>
      </p:sp>
      <p:pic>
        <p:nvPicPr>
          <p:cNvPr id="6" name="Google Shape;15;p27" descr="Administration for Community Living">
            <a:extLst>
              <a:ext uri="{FF2B5EF4-FFF2-40B4-BE49-F238E27FC236}">
                <a16:creationId xmlns:a16="http://schemas.microsoft.com/office/drawing/2014/main" id="{055A67CA-4E63-17C0-1ED2-ACD17465ECED}"/>
              </a:ext>
            </a:extLst>
          </p:cNvPr>
          <p:cNvPicPr preferRelativeResize="0"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898" y="5760382"/>
            <a:ext cx="1359785" cy="5620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38;p1">
            <a:extLst>
              <a:ext uri="{FF2B5EF4-FFF2-40B4-BE49-F238E27FC236}">
                <a16:creationId xmlns:a16="http://schemas.microsoft.com/office/drawing/2014/main" id="{0F228A46-61CB-17D2-A3FE-C22B635DB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202" y="4416475"/>
            <a:ext cx="4539559" cy="45719"/>
          </a:xfrm>
          <a:prstGeom prst="rect">
            <a:avLst/>
          </a:prstGeom>
          <a:solidFill>
            <a:srgbClr val="075190"/>
          </a:solidFill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-Title slide">
  <p:cSld name="1_1-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7"/>
          <p:cNvSpPr txBox="1">
            <a:spLocks noGrp="1"/>
          </p:cNvSpPr>
          <p:nvPr>
            <p:ph type="title"/>
          </p:nvPr>
        </p:nvSpPr>
        <p:spPr>
          <a:xfrm>
            <a:off x="838201" y="3090912"/>
            <a:ext cx="866674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body" idx="1"/>
          </p:nvPr>
        </p:nvSpPr>
        <p:spPr>
          <a:xfrm>
            <a:off x="838204" y="4608218"/>
            <a:ext cx="4142873" cy="1714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27695" lvl="0" indent="893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>
                <a:latin typeface="+mj-lt"/>
              </a:defRPr>
            </a:lvl1pPr>
            <a:lvl2pPr marL="514350" lvl="1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88"/>
            </a:lvl2pPr>
            <a:lvl3pPr marL="771525" lvl="2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75"/>
            </a:lvl3pPr>
            <a:lvl4pPr marL="1028700" lvl="3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4pPr>
            <a:lvl5pPr marL="1285875" lvl="4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5pPr>
            <a:lvl6pPr marL="1543050" lvl="5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6pPr>
            <a:lvl7pPr marL="1800225" lvl="6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7pPr>
            <a:lvl8pPr marL="2057400" lvl="7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8pPr>
            <a:lvl9pPr marL="2314575" lvl="8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9pPr>
          </a:lstStyle>
          <a:p>
            <a:endParaRPr/>
          </a:p>
        </p:txBody>
      </p:sp>
      <p:pic>
        <p:nvPicPr>
          <p:cNvPr id="6" name="Google Shape;15;p27" descr="Administration for Community Living">
            <a:extLst>
              <a:ext uri="{FF2B5EF4-FFF2-40B4-BE49-F238E27FC236}">
                <a16:creationId xmlns:a16="http://schemas.microsoft.com/office/drawing/2014/main" id="{055A67CA-4E63-17C0-1ED2-ACD17465ECED}"/>
              </a:ext>
            </a:extLst>
          </p:cNvPr>
          <p:cNvPicPr preferRelativeResize="0"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9898" y="5760382"/>
            <a:ext cx="1359785" cy="5620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38;p1">
            <a:extLst>
              <a:ext uri="{FF2B5EF4-FFF2-40B4-BE49-F238E27FC236}">
                <a16:creationId xmlns:a16="http://schemas.microsoft.com/office/drawing/2014/main" id="{0F228A46-61CB-17D2-A3FE-C22B635DB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202" y="4416475"/>
            <a:ext cx="4539559" cy="45719"/>
          </a:xfrm>
          <a:prstGeom prst="rect">
            <a:avLst/>
          </a:prstGeom>
          <a:solidFill>
            <a:srgbClr val="075190"/>
          </a:solidFill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97802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Title slide" preserve="1" userDrawn="1">
  <p:cSld name="3-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0"/>
          <p:cNvSpPr txBox="1">
            <a:spLocks noGrp="1"/>
          </p:cNvSpPr>
          <p:nvPr>
            <p:ph type="title"/>
          </p:nvPr>
        </p:nvSpPr>
        <p:spPr>
          <a:xfrm>
            <a:off x="1254931" y="4358090"/>
            <a:ext cx="6675412" cy="95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illium Web"/>
              <a:buNone/>
              <a:defRPr sz="1800" b="1"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1"/>
          </p:nvPr>
        </p:nvSpPr>
        <p:spPr>
          <a:xfrm>
            <a:off x="1254932" y="5323581"/>
            <a:ext cx="9604659" cy="114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i="1">
                <a:latin typeface="+mj-lt"/>
              </a:defRPr>
            </a:lvl1pPr>
            <a:lvl2pPr marL="514350" lvl="1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88"/>
            </a:lvl2pPr>
            <a:lvl3pPr marL="771525" lvl="2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75"/>
            </a:lvl3pPr>
            <a:lvl4pPr marL="1028700" lvl="3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4pPr>
            <a:lvl5pPr marL="1285875" lvl="4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5pPr>
            <a:lvl6pPr marL="1543050" lvl="5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6pPr>
            <a:lvl7pPr marL="1800225" lvl="6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7pPr>
            <a:lvl8pPr marL="2057400" lvl="7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8pPr>
            <a:lvl9pPr marL="2314575" lvl="8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9pPr>
          </a:lstStyle>
          <a:p>
            <a:endParaRPr/>
          </a:p>
        </p:txBody>
      </p:sp>
      <p:sp>
        <p:nvSpPr>
          <p:cNvPr id="33" name="Google Shape;33;p30"/>
          <p:cNvSpPr>
            <a:spLocks noGrp="1"/>
          </p:cNvSpPr>
          <p:nvPr>
            <p:ph type="pic" idx="3"/>
          </p:nvPr>
        </p:nvSpPr>
        <p:spPr>
          <a:xfrm>
            <a:off x="3" y="751441"/>
            <a:ext cx="12191999" cy="288805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pic>
        <p:nvPicPr>
          <p:cNvPr id="8" name="Google Shape;27;p29">
            <a:extLst>
              <a:ext uri="{FF2B5EF4-FFF2-40B4-BE49-F238E27FC236}">
                <a16:creationId xmlns:a16="http://schemas.microsoft.com/office/drawing/2014/main" id="{7AA2E2F3-13D0-39CB-F541-054E851B87BE}"/>
              </a:ext>
            </a:extLst>
          </p:cNvPr>
          <p:cNvPicPr preferRelativeResize="0"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2342" y="155258"/>
            <a:ext cx="568601" cy="464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Google Shape;377;p13">
            <a:extLst>
              <a:ext uri="{FF2B5EF4-FFF2-40B4-BE49-F238E27FC236}">
                <a16:creationId xmlns:a16="http://schemas.microsoft.com/office/drawing/2014/main" id="{9BFB2F77-18AC-A1A7-15DA-C933E18CE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rot="10800000" flipH="1">
            <a:off x="1343861" y="4584905"/>
            <a:ext cx="1951119" cy="123"/>
          </a:xfrm>
          <a:prstGeom prst="straightConnector1">
            <a:avLst/>
          </a:prstGeom>
          <a:noFill/>
          <a:ln w="57150" cap="flat" cmpd="sng">
            <a:solidFill>
              <a:srgbClr val="BE1E2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68394172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 section" preserve="1" userDrawn="1">
  <p:cSld name="1_two content section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0"/>
          <p:cNvSpPr txBox="1">
            <a:spLocks noGrp="1"/>
          </p:cNvSpPr>
          <p:nvPr>
            <p:ph type="title"/>
          </p:nvPr>
        </p:nvSpPr>
        <p:spPr>
          <a:xfrm>
            <a:off x="857139" y="873470"/>
            <a:ext cx="10515600" cy="791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" name="Google Shape;27;p29">
            <a:extLst>
              <a:ext uri="{FF2B5EF4-FFF2-40B4-BE49-F238E27FC236}">
                <a16:creationId xmlns:a16="http://schemas.microsoft.com/office/drawing/2014/main" id="{9E9438A6-51BE-5265-07DC-B018DA02A3D8}"/>
              </a:ext>
            </a:extLst>
          </p:cNvPr>
          <p:cNvPicPr preferRelativeResize="0"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2342" y="155258"/>
            <a:ext cx="568601" cy="4648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E77D8-7528-C2D0-266F-82F1D7C904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249" y="1748613"/>
            <a:ext cx="10472739" cy="4568825"/>
          </a:xfrm>
        </p:spPr>
        <p:txBody>
          <a:bodyPr/>
          <a:lstStyle>
            <a:lvl1pPr marL="129481" indent="-129481">
              <a:buSzPct val="100000"/>
              <a:buFont typeface="Wingdings" panose="05000000000000000000" pitchFamily="2" charset="2"/>
              <a:buChar char="§"/>
              <a:defRPr lang="en-US" sz="900" b="0" i="0" u="none" strike="noStrike" cap="none" smtClean="0">
                <a:solidFill>
                  <a:schemeClr val="dk1"/>
                </a:solidFill>
                <a:latin typeface="+mn-lt"/>
                <a:ea typeface="Titillium Web"/>
                <a:cs typeface="Titillium Web"/>
                <a:sym typeface="Titillium Web"/>
              </a:defRPr>
            </a:lvl1pPr>
            <a:lvl2pPr marL="417017" indent="-192881">
              <a:defRPr lang="en-US" sz="900" b="0" i="0" u="none" strike="noStrike" cap="none" dirty="0" smtClean="0">
                <a:solidFill>
                  <a:schemeClr val="dk1"/>
                </a:solidFill>
                <a:latin typeface="+mn-lt"/>
                <a:ea typeface="Titillium Web"/>
                <a:cs typeface="Titillium Web"/>
                <a:sym typeface="Titillium Web"/>
              </a:defRPr>
            </a:lvl2pPr>
            <a:lvl3pPr marL="643831" indent="-192881">
              <a:defRPr lang="en-US" sz="788" b="0" i="0" u="none" strike="noStrike" cap="none" dirty="0" smtClean="0">
                <a:solidFill>
                  <a:schemeClr val="dk1"/>
                </a:solidFill>
                <a:latin typeface="+mn-lt"/>
                <a:ea typeface="Titillium Web"/>
                <a:cs typeface="Titillium Web"/>
                <a:sym typeface="Titillium Web"/>
              </a:defRPr>
            </a:lvl3pPr>
            <a:lvl4pPr marL="868859" indent="-160735">
              <a:defRPr lang="en-US" sz="675" b="0" i="0" u="none" strike="noStrike" cap="none" dirty="0" smtClean="0">
                <a:solidFill>
                  <a:schemeClr val="dk1"/>
                </a:solidFill>
                <a:latin typeface="+mn-lt"/>
                <a:ea typeface="Titillium Web"/>
                <a:cs typeface="Titillium Web"/>
                <a:sym typeface="Titillium Web"/>
              </a:defRPr>
            </a:lvl4pPr>
            <a:lvl5pPr marL="1092994" indent="-160735">
              <a:defRPr lang="en-US" sz="619" b="0" i="0" u="none" strike="noStrike" cap="none" dirty="0">
                <a:solidFill>
                  <a:schemeClr val="dk1"/>
                </a:solidFill>
                <a:latin typeface="+mn-lt"/>
                <a:ea typeface="Titillium Web"/>
                <a:cs typeface="Titillium Web"/>
                <a:sym typeface="Titillium Web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320576" marR="0" lvl="1" indent="-9644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/>
              <a:t>Second level</a:t>
            </a:r>
          </a:p>
          <a:p>
            <a:pPr marL="547391" marR="0" lvl="2" indent="-9644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/>
              <a:t>Third level</a:t>
            </a:r>
          </a:p>
          <a:p>
            <a:pPr marL="804566" marR="0" lvl="3" indent="-9644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1028700" marR="0" lvl="4" indent="-9644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507132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hree content section" preserve="1" userDrawn="1">
  <p:cSld name="3_three content sec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8"/>
          <p:cNvSpPr>
            <a:spLocks noGrp="1"/>
          </p:cNvSpPr>
          <p:nvPr>
            <p:ph type="chart" idx="7"/>
          </p:nvPr>
        </p:nvSpPr>
        <p:spPr>
          <a:xfrm>
            <a:off x="838201" y="1112111"/>
            <a:ext cx="10518059" cy="516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+mj-lt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27;p29">
            <a:extLst>
              <a:ext uri="{FF2B5EF4-FFF2-40B4-BE49-F238E27FC236}">
                <a16:creationId xmlns:a16="http://schemas.microsoft.com/office/drawing/2014/main" id="{46C37664-7DC2-7755-1BE2-2EEE519F1C72}"/>
              </a:ext>
            </a:extLst>
          </p:cNvPr>
          <p:cNvPicPr preferRelativeResize="0"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2342" y="155258"/>
            <a:ext cx="568601" cy="4648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4;p39">
            <a:extLst>
              <a:ext uri="{FF2B5EF4-FFF2-40B4-BE49-F238E27FC236}">
                <a16:creationId xmlns:a16="http://schemas.microsoft.com/office/drawing/2014/main" id="{0C05F56E-FFD2-1ABA-B6F5-AAB687DC81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1" y="451575"/>
            <a:ext cx="6041571" cy="554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illium Web SemiBold"/>
              <a:buNone/>
              <a:defRPr sz="1800">
                <a:latin typeface="+mj-lt"/>
                <a:ea typeface="Futura "/>
                <a:cs typeface="Futura "/>
                <a:sym typeface="Titillium Web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089475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hree content section" preserve="1" userDrawn="1">
  <p:cSld name="4_three content sec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27;p29">
            <a:extLst>
              <a:ext uri="{FF2B5EF4-FFF2-40B4-BE49-F238E27FC236}">
                <a16:creationId xmlns:a16="http://schemas.microsoft.com/office/drawing/2014/main" id="{46C37664-7DC2-7755-1BE2-2EEE519F1C72}"/>
              </a:ext>
            </a:extLst>
          </p:cNvPr>
          <p:cNvPicPr preferRelativeResize="0"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2342" y="155258"/>
            <a:ext cx="568601" cy="4648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4;p39">
            <a:extLst>
              <a:ext uri="{FF2B5EF4-FFF2-40B4-BE49-F238E27FC236}">
                <a16:creationId xmlns:a16="http://schemas.microsoft.com/office/drawing/2014/main" id="{0C05F56E-FFD2-1ABA-B6F5-AAB687DC81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1" y="620114"/>
            <a:ext cx="6041571" cy="554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illium Web SemiBold"/>
              <a:buNone/>
              <a:defRPr sz="1800">
                <a:latin typeface="+mj-lt"/>
                <a:ea typeface="Futura "/>
                <a:cs typeface="Futura "/>
                <a:sym typeface="Titillium Web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C36EEF6C-05D3-1E3A-4003-2E85ECD42A9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1377950"/>
            <a:ext cx="10783888" cy="482123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71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2"/>
          <p:cNvSpPr txBox="1">
            <a:spLocks noGrp="1"/>
          </p:cNvSpPr>
          <p:nvPr>
            <p:ph type="title"/>
          </p:nvPr>
        </p:nvSpPr>
        <p:spPr>
          <a:xfrm>
            <a:off x="838200" y="309091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" name="Google Shape;27;p29">
            <a:extLst>
              <a:ext uri="{FF2B5EF4-FFF2-40B4-BE49-F238E27FC236}">
                <a16:creationId xmlns:a16="http://schemas.microsoft.com/office/drawing/2014/main" id="{05854331-F7AF-C9B5-6D37-9C0E3CB8ADA9}"/>
              </a:ext>
            </a:extLst>
          </p:cNvPr>
          <p:cNvPicPr preferRelativeResize="0"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2342" y="155258"/>
            <a:ext cx="568601" cy="464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Google Shape;377;p13">
            <a:extLst>
              <a:ext uri="{FF2B5EF4-FFF2-40B4-BE49-F238E27FC236}">
                <a16:creationId xmlns:a16="http://schemas.microsoft.com/office/drawing/2014/main" id="{3D550D6D-C9A6-2C14-2747-036EE90B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rot="10800000" flipH="1">
            <a:off x="958851" y="3227743"/>
            <a:ext cx="1951119" cy="123"/>
          </a:xfrm>
          <a:prstGeom prst="straightConnector1">
            <a:avLst/>
          </a:prstGeom>
          <a:noFill/>
          <a:ln w="57150" cap="flat" cmpd="sng">
            <a:solidFill>
              <a:srgbClr val="BE1E2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21324623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preserve="1" userDrawn="1">
  <p:cSld name="1_Comparison">
    <p:bg>
      <p:bgPr>
        <a:solidFill>
          <a:srgbClr val="075190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27;p29">
            <a:extLst>
              <a:ext uri="{FF2B5EF4-FFF2-40B4-BE49-F238E27FC236}">
                <a16:creationId xmlns:a16="http://schemas.microsoft.com/office/drawing/2014/main" id="{15CBC54A-43C9-4F17-081B-8650F7DDCB86}"/>
              </a:ext>
            </a:extLst>
          </p:cNvPr>
          <p:cNvPicPr preferRelativeResize="0"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2342" y="155269"/>
            <a:ext cx="568601" cy="4648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5;p33">
            <a:extLst>
              <a:ext uri="{FF2B5EF4-FFF2-40B4-BE49-F238E27FC236}">
                <a16:creationId xmlns:a16="http://schemas.microsoft.com/office/drawing/2014/main" id="{CC45F643-A167-7635-D7FF-3E96DBE0B3CC}"/>
              </a:ext>
            </a:extLst>
          </p:cNvPr>
          <p:cNvSpPr/>
          <p:nvPr userDrawn="1"/>
        </p:nvSpPr>
        <p:spPr>
          <a:xfrm>
            <a:off x="0" y="6619075"/>
            <a:ext cx="12192000" cy="2468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46;p42">
            <a:extLst>
              <a:ext uri="{FF2B5EF4-FFF2-40B4-BE49-F238E27FC236}">
                <a16:creationId xmlns:a16="http://schemas.microsoft.com/office/drawing/2014/main" id="{0D439D33-6287-16FD-BBA7-D27183B366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09091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1"/>
                </a:solidFill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" name="Google Shape;377;p13">
            <a:extLst>
              <a:ext uri="{FF2B5EF4-FFF2-40B4-BE49-F238E27FC236}">
                <a16:creationId xmlns:a16="http://schemas.microsoft.com/office/drawing/2014/main" id="{7F95637A-936D-ECF5-7A95-DE61B6A9E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rot="10800000" flipH="1">
            <a:off x="954394" y="3223662"/>
            <a:ext cx="1951119" cy="123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5094997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with Caption" userDrawn="1">
  <p:cSld name="3_Content with Caption">
    <p:bg>
      <p:bgPr>
        <a:solidFill>
          <a:srgbClr val="075190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0"/>
          <p:cNvSpPr txBox="1">
            <a:spLocks noGrp="1"/>
          </p:cNvSpPr>
          <p:nvPr>
            <p:ph type="body" idx="1"/>
          </p:nvPr>
        </p:nvSpPr>
        <p:spPr>
          <a:xfrm>
            <a:off x="839788" y="4801687"/>
            <a:ext cx="3932237" cy="156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900">
                <a:solidFill>
                  <a:schemeClr val="lt1"/>
                </a:solidFill>
                <a:latin typeface="+mj-lt"/>
              </a:defRPr>
            </a:lvl1pPr>
            <a:lvl2pPr marL="514350" lvl="1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88"/>
            </a:lvl2pPr>
            <a:lvl3pPr marL="771525" lvl="2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75"/>
            </a:lvl3pPr>
            <a:lvl4pPr marL="1028700" lvl="3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4pPr>
            <a:lvl5pPr marL="1285875" lvl="4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5pPr>
            <a:lvl6pPr marL="1543050" lvl="5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6pPr>
            <a:lvl7pPr marL="1800225" lvl="6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7pPr>
            <a:lvl8pPr marL="2057400" lvl="7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8pPr>
            <a:lvl9pPr marL="2314575" lvl="8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9pPr>
          </a:lstStyle>
          <a:p>
            <a:endParaRPr/>
          </a:p>
        </p:txBody>
      </p:sp>
      <p:sp>
        <p:nvSpPr>
          <p:cNvPr id="222" name="Google Shape;222;p50"/>
          <p:cNvSpPr txBox="1">
            <a:spLocks noGrp="1"/>
          </p:cNvSpPr>
          <p:nvPr>
            <p:ph type="body" idx="2"/>
          </p:nvPr>
        </p:nvSpPr>
        <p:spPr>
          <a:xfrm>
            <a:off x="839788" y="4061463"/>
            <a:ext cx="3932237" cy="667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350">
                <a:solidFill>
                  <a:schemeClr val="lt1"/>
                </a:solidFill>
                <a:latin typeface="+mj-lt"/>
              </a:defRPr>
            </a:lvl1pPr>
            <a:lvl2pPr marL="514350" lvl="1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88"/>
            </a:lvl2pPr>
            <a:lvl3pPr marL="771525" lvl="2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75"/>
            </a:lvl3pPr>
            <a:lvl4pPr marL="1028700" lvl="3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4pPr>
            <a:lvl5pPr marL="1285875" lvl="4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5pPr>
            <a:lvl6pPr marL="1543050" lvl="5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6pPr>
            <a:lvl7pPr marL="1800225" lvl="6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7pPr>
            <a:lvl8pPr marL="2057400" lvl="7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8pPr>
            <a:lvl9pPr marL="2314575" lvl="8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9pPr>
          </a:lstStyle>
          <a:p>
            <a:endParaRPr/>
          </a:p>
        </p:txBody>
      </p:sp>
      <p:pic>
        <p:nvPicPr>
          <p:cNvPr id="10" name="Google Shape;15;p27">
            <a:extLst>
              <a:ext uri="{FF2B5EF4-FFF2-40B4-BE49-F238E27FC236}">
                <a16:creationId xmlns:a16="http://schemas.microsoft.com/office/drawing/2014/main" id="{6A3058F1-7B9F-07E8-9994-DE41B1D9BA47}"/>
              </a:ext>
            </a:extLst>
          </p:cNvPr>
          <p:cNvPicPr preferRelativeResize="0"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7632" y="254555"/>
            <a:ext cx="1359785" cy="5620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5;p33">
            <a:extLst>
              <a:ext uri="{FF2B5EF4-FFF2-40B4-BE49-F238E27FC236}">
                <a16:creationId xmlns:a16="http://schemas.microsoft.com/office/drawing/2014/main" id="{1DBAB69E-9E68-F732-99DC-86FDBC852793}"/>
              </a:ext>
            </a:extLst>
          </p:cNvPr>
          <p:cNvSpPr/>
          <p:nvPr userDrawn="1"/>
        </p:nvSpPr>
        <p:spPr>
          <a:xfrm>
            <a:off x="0" y="6619075"/>
            <a:ext cx="12192000" cy="2468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32;p40">
            <a:extLst>
              <a:ext uri="{FF2B5EF4-FFF2-40B4-BE49-F238E27FC236}">
                <a16:creationId xmlns:a16="http://schemas.microsoft.com/office/drawing/2014/main" id="{1F595DA3-FF54-C766-29F6-B252D2897C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7139" y="21081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1"/>
                </a:solidFill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238;p1">
            <a:extLst>
              <a:ext uri="{FF2B5EF4-FFF2-40B4-BE49-F238E27FC236}">
                <a16:creationId xmlns:a16="http://schemas.microsoft.com/office/drawing/2014/main" id="{33151522-F92D-80DC-4A75-D96182698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202" y="3531439"/>
            <a:ext cx="453955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602188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Title slide" preserve="1" userDrawn="1">
  <p:cSld name="3-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0"/>
          <p:cNvSpPr txBox="1">
            <a:spLocks noGrp="1"/>
          </p:cNvSpPr>
          <p:nvPr>
            <p:ph type="title"/>
          </p:nvPr>
        </p:nvSpPr>
        <p:spPr>
          <a:xfrm>
            <a:off x="1254931" y="4358090"/>
            <a:ext cx="6675412" cy="95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illium Web"/>
              <a:buNone/>
              <a:defRPr sz="1800" b="1"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1"/>
          </p:nvPr>
        </p:nvSpPr>
        <p:spPr>
          <a:xfrm>
            <a:off x="1254932" y="5323581"/>
            <a:ext cx="9604659" cy="114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i="1">
                <a:latin typeface="+mj-lt"/>
              </a:defRPr>
            </a:lvl1pPr>
            <a:lvl2pPr marL="514350" lvl="1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88"/>
            </a:lvl2pPr>
            <a:lvl3pPr marL="771525" lvl="2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75"/>
            </a:lvl3pPr>
            <a:lvl4pPr marL="1028700" lvl="3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4pPr>
            <a:lvl5pPr marL="1285875" lvl="4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5pPr>
            <a:lvl6pPr marL="1543050" lvl="5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6pPr>
            <a:lvl7pPr marL="1800225" lvl="6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7pPr>
            <a:lvl8pPr marL="2057400" lvl="7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8pPr>
            <a:lvl9pPr marL="2314575" lvl="8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9pPr>
          </a:lstStyle>
          <a:p>
            <a:endParaRPr/>
          </a:p>
        </p:txBody>
      </p:sp>
      <p:sp>
        <p:nvSpPr>
          <p:cNvPr id="33" name="Google Shape;33;p30"/>
          <p:cNvSpPr>
            <a:spLocks noGrp="1"/>
          </p:cNvSpPr>
          <p:nvPr>
            <p:ph type="pic" idx="3"/>
          </p:nvPr>
        </p:nvSpPr>
        <p:spPr>
          <a:xfrm>
            <a:off x="3" y="751441"/>
            <a:ext cx="12191999" cy="288805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  <p:pic>
        <p:nvPicPr>
          <p:cNvPr id="8" name="Google Shape;27;p29">
            <a:extLst>
              <a:ext uri="{FF2B5EF4-FFF2-40B4-BE49-F238E27FC236}">
                <a16:creationId xmlns:a16="http://schemas.microsoft.com/office/drawing/2014/main" id="{7AA2E2F3-13D0-39CB-F541-054E851B87BE}"/>
              </a:ext>
            </a:extLst>
          </p:cNvPr>
          <p:cNvPicPr preferRelativeResize="0"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2342" y="155258"/>
            <a:ext cx="568601" cy="464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Google Shape;377;p13">
            <a:extLst>
              <a:ext uri="{FF2B5EF4-FFF2-40B4-BE49-F238E27FC236}">
                <a16:creationId xmlns:a16="http://schemas.microsoft.com/office/drawing/2014/main" id="{9BFB2F77-18AC-A1A7-15DA-C933E18CE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rot="10800000" flipH="1">
            <a:off x="1343861" y="4584905"/>
            <a:ext cx="1951119" cy="123"/>
          </a:xfrm>
          <a:prstGeom prst="straightConnector1">
            <a:avLst/>
          </a:prstGeom>
          <a:noFill/>
          <a:ln w="57150" cap="flat" cmpd="sng">
            <a:solidFill>
              <a:srgbClr val="BE1E2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54873669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 section" preserve="1" userDrawn="1">
  <p:cSld name="1_two content section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0"/>
          <p:cNvSpPr txBox="1">
            <a:spLocks noGrp="1"/>
          </p:cNvSpPr>
          <p:nvPr>
            <p:ph type="title"/>
          </p:nvPr>
        </p:nvSpPr>
        <p:spPr>
          <a:xfrm>
            <a:off x="857139" y="873470"/>
            <a:ext cx="10515600" cy="791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" name="Google Shape;27;p29">
            <a:extLst>
              <a:ext uri="{FF2B5EF4-FFF2-40B4-BE49-F238E27FC236}">
                <a16:creationId xmlns:a16="http://schemas.microsoft.com/office/drawing/2014/main" id="{9E9438A6-51BE-5265-07DC-B018DA02A3D8}"/>
              </a:ext>
            </a:extLst>
          </p:cNvPr>
          <p:cNvPicPr preferRelativeResize="0"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2342" y="155258"/>
            <a:ext cx="568601" cy="4648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E77D8-7528-C2D0-266F-82F1D7C904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249" y="1748613"/>
            <a:ext cx="10472739" cy="4568825"/>
          </a:xfrm>
        </p:spPr>
        <p:txBody>
          <a:bodyPr/>
          <a:lstStyle>
            <a:lvl1pPr marL="129481" indent="-129481">
              <a:buSzPct val="100000"/>
              <a:buFont typeface="Wingdings" panose="05000000000000000000" pitchFamily="2" charset="2"/>
              <a:buChar char="§"/>
              <a:defRPr lang="en-US" sz="900" b="0" i="0" u="none" strike="noStrike" cap="none" smtClean="0">
                <a:solidFill>
                  <a:schemeClr val="dk1"/>
                </a:solidFill>
                <a:latin typeface="+mn-lt"/>
                <a:ea typeface="Titillium Web"/>
                <a:cs typeface="Titillium Web"/>
                <a:sym typeface="Titillium Web"/>
              </a:defRPr>
            </a:lvl1pPr>
            <a:lvl2pPr marL="417017" indent="-192881">
              <a:defRPr lang="en-US" sz="900" b="0" i="0" u="none" strike="noStrike" cap="none" dirty="0" smtClean="0">
                <a:solidFill>
                  <a:schemeClr val="dk1"/>
                </a:solidFill>
                <a:latin typeface="+mn-lt"/>
                <a:ea typeface="Titillium Web"/>
                <a:cs typeface="Titillium Web"/>
                <a:sym typeface="Titillium Web"/>
              </a:defRPr>
            </a:lvl2pPr>
            <a:lvl3pPr marL="643831" indent="-192881">
              <a:defRPr lang="en-US" sz="788" b="0" i="0" u="none" strike="noStrike" cap="none" dirty="0" smtClean="0">
                <a:solidFill>
                  <a:schemeClr val="dk1"/>
                </a:solidFill>
                <a:latin typeface="+mn-lt"/>
                <a:ea typeface="Titillium Web"/>
                <a:cs typeface="Titillium Web"/>
                <a:sym typeface="Titillium Web"/>
              </a:defRPr>
            </a:lvl3pPr>
            <a:lvl4pPr marL="868859" indent="-160735">
              <a:defRPr lang="en-US" sz="675" b="0" i="0" u="none" strike="noStrike" cap="none" dirty="0" smtClean="0">
                <a:solidFill>
                  <a:schemeClr val="dk1"/>
                </a:solidFill>
                <a:latin typeface="+mn-lt"/>
                <a:ea typeface="Titillium Web"/>
                <a:cs typeface="Titillium Web"/>
                <a:sym typeface="Titillium Web"/>
              </a:defRPr>
            </a:lvl4pPr>
            <a:lvl5pPr marL="1092994" indent="-160735">
              <a:defRPr lang="en-US" sz="619" b="0" i="0" u="none" strike="noStrike" cap="none" dirty="0">
                <a:solidFill>
                  <a:schemeClr val="dk1"/>
                </a:solidFill>
                <a:latin typeface="+mn-lt"/>
                <a:ea typeface="Titillium Web"/>
                <a:cs typeface="Titillium Web"/>
                <a:sym typeface="Titillium Web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320576" marR="0" lvl="1" indent="-9644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/>
              <a:t>Second level</a:t>
            </a:r>
          </a:p>
          <a:p>
            <a:pPr marL="547391" marR="0" lvl="2" indent="-9644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/>
              <a:t>Third level</a:t>
            </a:r>
          </a:p>
          <a:p>
            <a:pPr marL="804566" marR="0" lvl="3" indent="-9644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1028700" marR="0" lvl="4" indent="-9644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923886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hree content section" preserve="1" userDrawn="1">
  <p:cSld name="4_three content sec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8"/>
          <p:cNvSpPr>
            <a:spLocks noGrp="1"/>
          </p:cNvSpPr>
          <p:nvPr>
            <p:ph type="chart" idx="7"/>
          </p:nvPr>
        </p:nvSpPr>
        <p:spPr>
          <a:xfrm>
            <a:off x="838201" y="1112111"/>
            <a:ext cx="10518059" cy="516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575" b="0" i="0" u="none" strike="noStrike" cap="none">
                <a:solidFill>
                  <a:schemeClr val="dk1"/>
                </a:solidFill>
                <a:latin typeface="+mj-lt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125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27;p29">
            <a:extLst>
              <a:ext uri="{FF2B5EF4-FFF2-40B4-BE49-F238E27FC236}">
                <a16:creationId xmlns:a16="http://schemas.microsoft.com/office/drawing/2014/main" id="{46C37664-7DC2-7755-1BE2-2EEE519F1C72}"/>
              </a:ext>
            </a:extLst>
          </p:cNvPr>
          <p:cNvPicPr preferRelativeResize="0"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2342" y="155258"/>
            <a:ext cx="568601" cy="4648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4;p39">
            <a:extLst>
              <a:ext uri="{FF2B5EF4-FFF2-40B4-BE49-F238E27FC236}">
                <a16:creationId xmlns:a16="http://schemas.microsoft.com/office/drawing/2014/main" id="{0C05F56E-FFD2-1ABA-B6F5-AAB687DC81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1" y="451575"/>
            <a:ext cx="6041571" cy="554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illium Web SemiBold"/>
              <a:buNone/>
              <a:defRPr sz="1800">
                <a:latin typeface="+mj-lt"/>
                <a:ea typeface="Futura "/>
                <a:cs typeface="Futura "/>
                <a:sym typeface="Titillium Web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810072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hree content section" preserve="1" userDrawn="1">
  <p:cSld name="3_three content sec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27;p29">
            <a:extLst>
              <a:ext uri="{FF2B5EF4-FFF2-40B4-BE49-F238E27FC236}">
                <a16:creationId xmlns:a16="http://schemas.microsoft.com/office/drawing/2014/main" id="{46C37664-7DC2-7755-1BE2-2EEE519F1C72}"/>
              </a:ext>
            </a:extLst>
          </p:cNvPr>
          <p:cNvPicPr preferRelativeResize="0"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2342" y="155258"/>
            <a:ext cx="568601" cy="4648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4;p39">
            <a:extLst>
              <a:ext uri="{FF2B5EF4-FFF2-40B4-BE49-F238E27FC236}">
                <a16:creationId xmlns:a16="http://schemas.microsoft.com/office/drawing/2014/main" id="{0C05F56E-FFD2-1ABA-B6F5-AAB687DC81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1" y="620114"/>
            <a:ext cx="6041571" cy="554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illium Web SemiBold"/>
              <a:buNone/>
              <a:defRPr sz="1800">
                <a:latin typeface="+mj-lt"/>
                <a:ea typeface="Futura "/>
                <a:cs typeface="Futura "/>
                <a:sym typeface="Titillium Web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C36EEF6C-05D3-1E3A-4003-2E85ECD42A9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1377950"/>
            <a:ext cx="10783888" cy="482123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597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preserve="1" userDrawn="1">
  <p:cSld name="1_Comparison">
    <p:bg>
      <p:bgPr>
        <a:solidFill>
          <a:srgbClr val="075190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27;p29">
            <a:extLst>
              <a:ext uri="{FF2B5EF4-FFF2-40B4-BE49-F238E27FC236}">
                <a16:creationId xmlns:a16="http://schemas.microsoft.com/office/drawing/2014/main" id="{15CBC54A-43C9-4F17-081B-8650F7DDCB86}"/>
              </a:ext>
            </a:extLst>
          </p:cNvPr>
          <p:cNvPicPr preferRelativeResize="0"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2342" y="155269"/>
            <a:ext cx="568601" cy="4648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5;p33">
            <a:extLst>
              <a:ext uri="{FF2B5EF4-FFF2-40B4-BE49-F238E27FC236}">
                <a16:creationId xmlns:a16="http://schemas.microsoft.com/office/drawing/2014/main" id="{CC45F643-A167-7635-D7FF-3E96DBE0B3CC}"/>
              </a:ext>
            </a:extLst>
          </p:cNvPr>
          <p:cNvSpPr/>
          <p:nvPr userDrawn="1"/>
        </p:nvSpPr>
        <p:spPr>
          <a:xfrm>
            <a:off x="0" y="6619075"/>
            <a:ext cx="12192000" cy="2468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46;p42">
            <a:extLst>
              <a:ext uri="{FF2B5EF4-FFF2-40B4-BE49-F238E27FC236}">
                <a16:creationId xmlns:a16="http://schemas.microsoft.com/office/drawing/2014/main" id="{0D439D33-6287-16FD-BBA7-D27183B366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09091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1"/>
                </a:solidFill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" name="Google Shape;377;p13">
            <a:extLst>
              <a:ext uri="{FF2B5EF4-FFF2-40B4-BE49-F238E27FC236}">
                <a16:creationId xmlns:a16="http://schemas.microsoft.com/office/drawing/2014/main" id="{7F95637A-936D-ECF5-7A95-DE61B6A9E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rot="10800000" flipH="1">
            <a:off x="954394" y="3223662"/>
            <a:ext cx="1951119" cy="123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27305257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with Caption" userDrawn="1">
  <p:cSld name="3_Content with Caption">
    <p:bg>
      <p:bgPr>
        <a:solidFill>
          <a:srgbClr val="075190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0"/>
          <p:cNvSpPr txBox="1">
            <a:spLocks noGrp="1"/>
          </p:cNvSpPr>
          <p:nvPr>
            <p:ph type="body" idx="1"/>
          </p:nvPr>
        </p:nvSpPr>
        <p:spPr>
          <a:xfrm>
            <a:off x="839788" y="4801687"/>
            <a:ext cx="3932237" cy="1565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900">
                <a:solidFill>
                  <a:schemeClr val="lt1"/>
                </a:solidFill>
                <a:latin typeface="+mj-lt"/>
              </a:defRPr>
            </a:lvl1pPr>
            <a:lvl2pPr marL="514350" lvl="1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88"/>
            </a:lvl2pPr>
            <a:lvl3pPr marL="771525" lvl="2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75"/>
            </a:lvl3pPr>
            <a:lvl4pPr marL="1028700" lvl="3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4pPr>
            <a:lvl5pPr marL="1285875" lvl="4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5pPr>
            <a:lvl6pPr marL="1543050" lvl="5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6pPr>
            <a:lvl7pPr marL="1800225" lvl="6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7pPr>
            <a:lvl8pPr marL="2057400" lvl="7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8pPr>
            <a:lvl9pPr marL="2314575" lvl="8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9pPr>
          </a:lstStyle>
          <a:p>
            <a:endParaRPr/>
          </a:p>
        </p:txBody>
      </p:sp>
      <p:sp>
        <p:nvSpPr>
          <p:cNvPr id="222" name="Google Shape;222;p50"/>
          <p:cNvSpPr txBox="1">
            <a:spLocks noGrp="1"/>
          </p:cNvSpPr>
          <p:nvPr>
            <p:ph type="body" idx="2"/>
          </p:nvPr>
        </p:nvSpPr>
        <p:spPr>
          <a:xfrm>
            <a:off x="839788" y="4061463"/>
            <a:ext cx="3932237" cy="667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1350">
                <a:solidFill>
                  <a:schemeClr val="lt1"/>
                </a:solidFill>
                <a:latin typeface="+mj-lt"/>
              </a:defRPr>
            </a:lvl1pPr>
            <a:lvl2pPr marL="514350" lvl="1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88"/>
            </a:lvl2pPr>
            <a:lvl3pPr marL="771525" lvl="2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75"/>
            </a:lvl3pPr>
            <a:lvl4pPr marL="1028700" lvl="3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4pPr>
            <a:lvl5pPr marL="1285875" lvl="4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5pPr>
            <a:lvl6pPr marL="1543050" lvl="5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6pPr>
            <a:lvl7pPr marL="1800225" lvl="6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7pPr>
            <a:lvl8pPr marL="2057400" lvl="7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8pPr>
            <a:lvl9pPr marL="2314575" lvl="8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9pPr>
          </a:lstStyle>
          <a:p>
            <a:endParaRPr/>
          </a:p>
        </p:txBody>
      </p:sp>
      <p:pic>
        <p:nvPicPr>
          <p:cNvPr id="10" name="Google Shape;15;p27">
            <a:extLst>
              <a:ext uri="{FF2B5EF4-FFF2-40B4-BE49-F238E27FC236}">
                <a16:creationId xmlns:a16="http://schemas.microsoft.com/office/drawing/2014/main" id="{6A3058F1-7B9F-07E8-9994-DE41B1D9BA47}"/>
              </a:ext>
            </a:extLst>
          </p:cNvPr>
          <p:cNvPicPr preferRelativeResize="0"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47632" y="254555"/>
            <a:ext cx="1359785" cy="5620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5;p33">
            <a:extLst>
              <a:ext uri="{FF2B5EF4-FFF2-40B4-BE49-F238E27FC236}">
                <a16:creationId xmlns:a16="http://schemas.microsoft.com/office/drawing/2014/main" id="{1DBAB69E-9E68-F732-99DC-86FDBC852793}"/>
              </a:ext>
            </a:extLst>
          </p:cNvPr>
          <p:cNvSpPr/>
          <p:nvPr userDrawn="1"/>
        </p:nvSpPr>
        <p:spPr>
          <a:xfrm>
            <a:off x="0" y="6619075"/>
            <a:ext cx="12192000" cy="2468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32;p40">
            <a:extLst>
              <a:ext uri="{FF2B5EF4-FFF2-40B4-BE49-F238E27FC236}">
                <a16:creationId xmlns:a16="http://schemas.microsoft.com/office/drawing/2014/main" id="{1F595DA3-FF54-C766-29F6-B252D2897C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7139" y="210812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1"/>
                </a:solidFill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238;p1">
            <a:extLst>
              <a:ext uri="{FF2B5EF4-FFF2-40B4-BE49-F238E27FC236}">
                <a16:creationId xmlns:a16="http://schemas.microsoft.com/office/drawing/2014/main" id="{33151522-F92D-80DC-4A75-D96182698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202" y="3531439"/>
            <a:ext cx="453955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307873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-Title slide">
  <p:cSld name="1-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8"/>
          <p:cNvSpPr txBox="1">
            <a:spLocks noGrp="1"/>
          </p:cNvSpPr>
          <p:nvPr>
            <p:ph type="title"/>
          </p:nvPr>
        </p:nvSpPr>
        <p:spPr>
          <a:xfrm>
            <a:off x="839788" y="3108960"/>
            <a:ext cx="5761309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None/>
              <a:defRPr sz="1350" b="1"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body" idx="1"/>
          </p:nvPr>
        </p:nvSpPr>
        <p:spPr>
          <a:xfrm>
            <a:off x="838200" y="4206244"/>
            <a:ext cx="10021389" cy="211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>
                <a:latin typeface="+mj-lt"/>
              </a:defRPr>
            </a:lvl1pPr>
            <a:lvl2pPr marL="514350" lvl="1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88"/>
            </a:lvl2pPr>
            <a:lvl3pPr marL="771525" lvl="2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75"/>
            </a:lvl3pPr>
            <a:lvl4pPr marL="1028700" lvl="3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4pPr>
            <a:lvl5pPr marL="1285875" lvl="4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5pPr>
            <a:lvl6pPr marL="1543050" lvl="5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6pPr>
            <a:lvl7pPr marL="1800225" lvl="6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7pPr>
            <a:lvl8pPr marL="2057400" lvl="7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8pPr>
            <a:lvl9pPr marL="2314575" lvl="8" indent="-128588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body" idx="2"/>
          </p:nvPr>
        </p:nvSpPr>
        <p:spPr>
          <a:xfrm>
            <a:off x="576946" y="1597364"/>
            <a:ext cx="9475177" cy="1249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4500">
                <a:latin typeface="+mj-lt"/>
              </a:defRPr>
            </a:lvl1pPr>
            <a:lvl2pPr marL="514350" lvl="1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771525" lvl="2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028700" lvl="3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285875" lvl="4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543050" lvl="5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800225" lvl="6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057400" lvl="7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314575" lvl="8" indent="-192881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" name="Google Shape;27;p29">
            <a:extLst>
              <a:ext uri="{FF2B5EF4-FFF2-40B4-BE49-F238E27FC236}">
                <a16:creationId xmlns:a16="http://schemas.microsoft.com/office/drawing/2014/main" id="{814DB8A8-DD98-9E4F-42FF-8A100C54A3AD}"/>
              </a:ext>
            </a:extLst>
          </p:cNvPr>
          <p:cNvPicPr preferRelativeResize="0"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2342" y="155258"/>
            <a:ext cx="568601" cy="464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Google Shape;247;p2">
            <a:extLst>
              <a:ext uri="{FF2B5EF4-FFF2-40B4-BE49-F238E27FC236}">
                <a16:creationId xmlns:a16="http://schemas.microsoft.com/office/drawing/2014/main" id="{8E6ACB80-AEDB-CA7B-2FCD-22CED5841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41917" y="2846542"/>
            <a:ext cx="0" cy="822960"/>
          </a:xfrm>
          <a:prstGeom prst="straightConnector1">
            <a:avLst/>
          </a:prstGeom>
          <a:noFill/>
          <a:ln w="57150" cap="flat" cmpd="sng">
            <a:solidFill>
              <a:srgbClr val="BE1E2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15630629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2"/>
          <p:cNvSpPr txBox="1">
            <a:spLocks noGrp="1"/>
          </p:cNvSpPr>
          <p:nvPr>
            <p:ph type="title"/>
          </p:nvPr>
        </p:nvSpPr>
        <p:spPr>
          <a:xfrm>
            <a:off x="838200" y="309091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" name="Google Shape;27;p29">
            <a:extLst>
              <a:ext uri="{FF2B5EF4-FFF2-40B4-BE49-F238E27FC236}">
                <a16:creationId xmlns:a16="http://schemas.microsoft.com/office/drawing/2014/main" id="{05854331-F7AF-C9B5-6D37-9C0E3CB8ADA9}"/>
              </a:ext>
            </a:extLst>
          </p:cNvPr>
          <p:cNvPicPr preferRelativeResize="0"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2342" y="155258"/>
            <a:ext cx="568601" cy="464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Google Shape;377;p13">
            <a:extLst>
              <a:ext uri="{FF2B5EF4-FFF2-40B4-BE49-F238E27FC236}">
                <a16:creationId xmlns:a16="http://schemas.microsoft.com/office/drawing/2014/main" id="{3D550D6D-C9A6-2C14-2747-036EE90B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rot="10800000" flipH="1">
            <a:off x="958851" y="3227743"/>
            <a:ext cx="1951119" cy="123"/>
          </a:xfrm>
          <a:prstGeom prst="straightConnector1">
            <a:avLst/>
          </a:prstGeom>
          <a:noFill/>
          <a:ln w="57150" cap="flat" cmpd="sng">
            <a:solidFill>
              <a:srgbClr val="BE1E2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2590277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838200" y="309091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tillium Web"/>
              <a:buNone/>
              <a:defRPr sz="4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838200" y="4563291"/>
            <a:ext cx="10515600" cy="161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/>
          <p:nvPr/>
        </p:nvSpPr>
        <p:spPr>
          <a:xfrm>
            <a:off x="2" y="6618337"/>
            <a:ext cx="11823300" cy="246888"/>
          </a:xfrm>
          <a:prstGeom prst="rect">
            <a:avLst/>
          </a:prstGeom>
          <a:solidFill>
            <a:srgbClr val="075190"/>
          </a:solidFill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6"/>
          <p:cNvSpPr/>
          <p:nvPr/>
        </p:nvSpPr>
        <p:spPr>
          <a:xfrm>
            <a:off x="10363200" y="6618337"/>
            <a:ext cx="1828800" cy="246888"/>
          </a:xfrm>
          <a:prstGeom prst="rect">
            <a:avLst/>
          </a:prstGeom>
          <a:solidFill>
            <a:srgbClr val="F9A21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7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0;p26">
            <a:extLst>
              <a:ext uri="{FF2B5EF4-FFF2-40B4-BE49-F238E27FC236}">
                <a16:creationId xmlns:a16="http://schemas.microsoft.com/office/drawing/2014/main" id="{39278194-149E-7248-5A15-5E78B0DCEFA0}"/>
              </a:ext>
            </a:extLst>
          </p:cNvPr>
          <p:cNvSpPr/>
          <p:nvPr userDrawn="1"/>
        </p:nvSpPr>
        <p:spPr>
          <a:xfrm>
            <a:off x="8534400" y="6618337"/>
            <a:ext cx="1828800" cy="246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7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7" r:id="rId3"/>
    <p:sldLayoutId id="2147483678" r:id="rId4"/>
    <p:sldLayoutId id="2147483679" r:id="rId5"/>
    <p:sldLayoutId id="2147483675" r:id="rId6"/>
    <p:sldLayoutId id="2147483680" r:id="rId7"/>
    <p:sldLayoutId id="2147483681" r:id="rId8"/>
    <p:sldLayoutId id="214748368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 Black" panose="020B0A040201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27013" marR="0" lvl="0" indent="158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838200" y="309091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tillium Web"/>
              <a:buNone/>
              <a:defRPr sz="4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838200" y="4563291"/>
            <a:ext cx="10515600" cy="161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/>
          <p:nvPr/>
        </p:nvSpPr>
        <p:spPr>
          <a:xfrm>
            <a:off x="2" y="6618337"/>
            <a:ext cx="11823300" cy="246888"/>
          </a:xfrm>
          <a:prstGeom prst="rect">
            <a:avLst/>
          </a:prstGeom>
          <a:solidFill>
            <a:srgbClr val="075190"/>
          </a:solidFill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6"/>
          <p:cNvSpPr/>
          <p:nvPr/>
        </p:nvSpPr>
        <p:spPr>
          <a:xfrm>
            <a:off x="10363200" y="6618337"/>
            <a:ext cx="1828800" cy="246888"/>
          </a:xfrm>
          <a:prstGeom prst="rect">
            <a:avLst/>
          </a:prstGeom>
          <a:solidFill>
            <a:srgbClr val="F9A21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7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0;p26">
            <a:extLst>
              <a:ext uri="{FF2B5EF4-FFF2-40B4-BE49-F238E27FC236}">
                <a16:creationId xmlns:a16="http://schemas.microsoft.com/office/drawing/2014/main" id="{39278194-149E-7248-5A15-5E78B0DCEFA0}"/>
              </a:ext>
            </a:extLst>
          </p:cNvPr>
          <p:cNvSpPr/>
          <p:nvPr userDrawn="1"/>
        </p:nvSpPr>
        <p:spPr>
          <a:xfrm>
            <a:off x="8534400" y="6618337"/>
            <a:ext cx="1828800" cy="246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7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23264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 Black" panose="020B0A040201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27013" marR="0" lvl="0" indent="158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data/tables/time-series/demo/popest/2020s-state-detail.html#v202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oaaps.acl.gov/welcom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fr.gov/current/title-45/part-1321#p-1321.9(c)(2)(i)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fr.gov/current/title-2/subtitle-A/chapter-II/part-20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fr.gov/current/title-45/part-1321#p-1321.9(c)(2)(ii)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fr.gov/current/title-45/subtitle-B/chapter-XIII/subchapter-C/part-1321/subpart-B/section-1321.9#p-1321.9(c)(2)(iv)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hyperlink" Target="https://www.ecfr.gov/current/title-45/part-1321#p-1321.9(c)(2)(vi)" TargetMode="External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fr.gov/current/title-45/part-1321/section-1321.9#p-1321.9(c)(2)(vii)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fr.gov/current/title-45/part-1321/section-1321.9#p-1321.9(c)(2)(xvi)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fr.gov/current/title-45/part-1321/section-1321.9#p-1321.9(c)(2)(ix)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fr.gov/current/title-45/part-1321/section-1321.9#p-1321.9(c)(2)(iii)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acl.gov/programs/older-americans-act-implementation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acl.gov/sites/default/files/AoA_Transfer_Instructions_508_final.pdf" TargetMode="External"/><Relationship Id="rId4" Type="http://schemas.openxmlformats.org/officeDocument/2006/relationships/hyperlink" Target="https://acl.gov/sites/default/files/AoA_Form_Grants_Transfer_Certification_final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AoA.OAA@acl.hhs.gov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fr.gov/current/title-45/part-1321#p-1321.9(c)(2)(xii)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5" Type="http://schemas.openxmlformats.org/officeDocument/2006/relationships/image" Target="../media/image14.svg"/><Relationship Id="rId4" Type="http://schemas.openxmlformats.org/officeDocument/2006/relationships/image" Target="../media/image13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acl.gov/sites/default/files/AoA_Form_Grants_Transfer_Certification_final.pdf" TargetMode="External"/><Relationship Id="rId3" Type="http://schemas.openxmlformats.org/officeDocument/2006/relationships/hyperlink" Target="https://acl.gov/sites/default/files/AoA_Form_Grants_Certification_of_Maintenance_Effort_508_final.pdf" TargetMode="External"/><Relationship Id="rId7" Type="http://schemas.openxmlformats.org/officeDocument/2006/relationships/hyperlink" Target="https://acl.gov/sites/default/files/AoA_Form_Grants_LTCO_Minimum_Certification_of_Expenditures_508_final.pdf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AoA.OAA@acl.hhs.gov" TargetMode="External"/><Relationship Id="rId5" Type="http://schemas.openxmlformats.org/officeDocument/2006/relationships/hyperlink" Target="mailto:AoA.grants@acl.hhs.gov" TargetMode="External"/><Relationship Id="rId4" Type="http://schemas.openxmlformats.org/officeDocument/2006/relationships/hyperlink" Target="https://acl.gov/sites/default/files/AoA_Form_Grants_MOE_LTCO_INSTRUCTIONS_508_final.pdf" TargetMode="External"/><Relationship Id="rId9" Type="http://schemas.openxmlformats.org/officeDocument/2006/relationships/hyperlink" Target="https://acl.gov/sites/default/files/AoA_Transfer_Instructions_508_final.pdf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acl.gov/sites/default/files/AoA_Form_Grants_T3_Supplemental_Instructions_508_final.pdf" TargetMode="External"/><Relationship Id="rId3" Type="http://schemas.openxmlformats.org/officeDocument/2006/relationships/hyperlink" Target="https://acl.gov/sites/default/files/AoA_Form_Grants_Reallotment_Form_508_final.pdf" TargetMode="External"/><Relationship Id="rId7" Type="http://schemas.openxmlformats.org/officeDocument/2006/relationships/hyperlink" Target="https://acl.gov/sites/default/files/AoA_Form_Grant_T3_Supplemental_Form_508_final.pdf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AoA.OAA@acl.hhs.gov" TargetMode="External"/><Relationship Id="rId5" Type="http://schemas.openxmlformats.org/officeDocument/2006/relationships/hyperlink" Target="mailto:AoA.grants@acl.hhs.gov" TargetMode="External"/><Relationship Id="rId4" Type="http://schemas.openxmlformats.org/officeDocument/2006/relationships/hyperlink" Target="https://acl.gov/sites/default/files/AoA_Form_Grants_Reallotment_Instructions_508_final.pdf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5" Type="http://schemas.openxmlformats.org/officeDocument/2006/relationships/image" Target="../media/image18.svg"/><Relationship Id="rId4" Type="http://schemas.openxmlformats.org/officeDocument/2006/relationships/image" Target="../media/image16.sv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acl.gov/sites/default/files/AoA_Form_Grants_State_Plan_Guidance_508_final.pdf" TargetMode="External"/><Relationship Id="rId3" Type="http://schemas.openxmlformats.org/officeDocument/2006/relationships/hyperlink" Target="https://acl.gov/sites/default/files/about-acl/2020-04/Older%20Americans%20Act%20Of%201965%20as%20amended%20by%20Public%20Law%20116-131%20on%203-25-2020.pdf" TargetMode="External"/><Relationship Id="rId7" Type="http://schemas.openxmlformats.org/officeDocument/2006/relationships/hyperlink" Target="https://acl.gov/programs/older-americans-act-implementation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ecfr.gov/current/title-45/subtitle-B/chapter-XIII/subchapter-C/part-1324?toc=1" TargetMode="External"/><Relationship Id="rId5" Type="http://schemas.openxmlformats.org/officeDocument/2006/relationships/hyperlink" Target="https://www.ecfr.gov/current/title-45/subtitle-B/chapter-XIII/subchapter-C/part-1322?toc=1" TargetMode="External"/><Relationship Id="rId10" Type="http://schemas.openxmlformats.org/officeDocument/2006/relationships/hyperlink" Target="https://acl.gov/sites/default/files/AoA_CAP_Instructions_508_final.pdf" TargetMode="External"/><Relationship Id="rId4" Type="http://schemas.openxmlformats.org/officeDocument/2006/relationships/hyperlink" Target="https://www.ecfr.gov/current/title-45/subtitle-B/chapter-XIII/subchapter-C/part-1321?toc=1" TargetMode="External"/><Relationship Id="rId9" Type="http://schemas.openxmlformats.org/officeDocument/2006/relationships/hyperlink" Target="https://acl.gov/sites/default/files/AoA_Form_Grants_CAP_Template_508_final.pdf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home.grantsolutions.gov/" TargetMode="External"/><Relationship Id="rId3" Type="http://schemas.openxmlformats.org/officeDocument/2006/relationships/hyperlink" Target="https://acl.gov/grants/managing-grant" TargetMode="External"/><Relationship Id="rId7" Type="http://schemas.openxmlformats.org/officeDocument/2006/relationships/hyperlink" Target="https://www.grants.gov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am.gov/fsrs" TargetMode="External"/><Relationship Id="rId5" Type="http://schemas.openxmlformats.org/officeDocument/2006/relationships/hyperlink" Target="https://acl.gov/sites/default/files/grants/Requirements_for_FFATA.pdf" TargetMode="External"/><Relationship Id="rId10" Type="http://schemas.openxmlformats.org/officeDocument/2006/relationships/hyperlink" Target="https://www.ecfr.gov/current/title-2/part-200" TargetMode="External"/><Relationship Id="rId4" Type="http://schemas.openxmlformats.org/officeDocument/2006/relationships/hyperlink" Target="https://pms.psc.gov/" TargetMode="External"/><Relationship Id="rId9" Type="http://schemas.openxmlformats.org/officeDocument/2006/relationships/hyperlink" Target="https://www.hhs.gov/sites/default/files/hhs-grants-policy-statement-oct-2025.pdf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AOA.Grants@ACL.HHS.GOV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OA.OAA@ACL.HHS.GOV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ACE5B-ED08-894A-64AF-253DF0FE5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350" y="1637414"/>
            <a:ext cx="9958276" cy="2319681"/>
          </a:xfrm>
        </p:spPr>
        <p:txBody>
          <a:bodyPr>
            <a:normAutofit fontScale="90000"/>
          </a:bodyPr>
          <a:lstStyle/>
          <a:p>
            <a:r>
              <a:rPr lang="en-US" dirty="0"/>
              <a:t>Older Americans Act Fiscal Training for the Aging Network </a:t>
            </a:r>
            <a:br>
              <a:rPr lang="en-US" dirty="0"/>
            </a:br>
            <a:br>
              <a:rPr lang="en-US" dirty="0"/>
            </a:br>
            <a:r>
              <a:rPr lang="en-US" sz="3600" i="1" dirty="0"/>
              <a:t>June 10, 2026</a:t>
            </a:r>
            <a:br>
              <a:rPr lang="en-US" i="1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3A34F-DF11-4EFC-A8AE-8CB74B3F2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350" y="4612747"/>
            <a:ext cx="9788615" cy="2319681"/>
          </a:xfrm>
        </p:spPr>
        <p:txBody>
          <a:bodyPr>
            <a:noAutofit/>
          </a:bodyPr>
          <a:lstStyle/>
          <a:p>
            <a:pPr algn="l" rtl="0" fontAlgn="base">
              <a:lnSpc>
                <a:spcPct val="100000"/>
              </a:lnSpc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</a:rPr>
              <a:t>Alice Kelsey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, Deputy Director, Administration on Aging (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</a:rPr>
              <a:t>AoA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)</a:t>
            </a:r>
          </a:p>
          <a:p>
            <a:pPr marL="127635" indent="635" algn="l" rtl="0" fontAlgn="base">
              <a:lnSpc>
                <a:spcPct val="100000"/>
              </a:lnSpc>
            </a:pPr>
            <a:r>
              <a:rPr lang="en-US" sz="2000" b="1" i="0" dirty="0">
                <a:solidFill>
                  <a:srgbClr val="000000"/>
                </a:solidFill>
                <a:effectLst/>
              </a:rPr>
              <a:t>Adam Mosey,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Special Assistant,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AoA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marL="127635" indent="635" algn="l" rtl="0" fontAlgn="base">
              <a:lnSpc>
                <a:spcPct val="100000"/>
              </a:lnSpc>
            </a:pPr>
            <a:r>
              <a:rPr lang="en-US" sz="2000" b="1" dirty="0">
                <a:solidFill>
                  <a:srgbClr val="000000"/>
                </a:solidFill>
              </a:rPr>
              <a:t>Stephanie Cole</a:t>
            </a:r>
            <a:r>
              <a:rPr lang="en-US" sz="2000" dirty="0">
                <a:solidFill>
                  <a:srgbClr val="000000"/>
                </a:solidFill>
              </a:rPr>
              <a:t>, Program Administrator, </a:t>
            </a:r>
            <a:r>
              <a:rPr lang="en-US" sz="2000" dirty="0" err="1">
                <a:solidFill>
                  <a:srgbClr val="000000"/>
                </a:solidFill>
              </a:rPr>
              <a:t>AoA</a:t>
            </a:r>
            <a:endParaRPr lang="en-US" sz="2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A24BB1-30A8-1245-D908-187C1AE495C8}"/>
              </a:ext>
            </a:extLst>
          </p:cNvPr>
          <p:cNvSpPr txBox="1"/>
          <p:nvPr/>
        </p:nvSpPr>
        <p:spPr>
          <a:xfrm>
            <a:off x="11419416" y="6307666"/>
            <a:ext cx="5820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8D0DA-151D-DEF3-C96A-E164A535F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DE8F3DC-B048-5EBB-8BB9-329C7F10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31" y="725205"/>
            <a:ext cx="10307938" cy="865134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How OAA Formula Grant Funding Flows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8F77D3-E768-3E67-BD77-CE0C5FD74B1B}"/>
              </a:ext>
            </a:extLst>
          </p:cNvPr>
          <p:cNvSpPr txBox="1"/>
          <p:nvPr/>
        </p:nvSpPr>
        <p:spPr>
          <a:xfrm>
            <a:off x="942031" y="1720312"/>
            <a:ext cx="10307937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OAA authorizes</a:t>
            </a:r>
          </a:p>
          <a:p>
            <a:pPr marL="341313" indent="-34131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Congress appropriates </a:t>
            </a:r>
          </a:p>
          <a:p>
            <a:pPr marL="744538" marR="0" lvl="1" indent="-279400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Titillium Web"/>
              </a:rPr>
              <a:t>President’s Budget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Titillium Web"/>
              </a:rPr>
              <a:t>recommends funding levels to Congress annually</a:t>
            </a:r>
            <a:endParaRPr lang="en-US" sz="3600" dirty="0"/>
          </a:p>
          <a:p>
            <a:pPr marL="341313" indent="-34131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ACL/AoA obligates</a:t>
            </a:r>
          </a:p>
          <a:p>
            <a:pPr marL="341313" indent="-341313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600" dirty="0"/>
              <a:t>SUAs (most) distribute via IFF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51BA8C-266D-FE21-6B21-81383677D4AA}"/>
              </a:ext>
            </a:extLst>
          </p:cNvPr>
          <p:cNvSpPr txBox="1"/>
          <p:nvPr/>
        </p:nvSpPr>
        <p:spPr>
          <a:xfrm>
            <a:off x="11419416" y="6191249"/>
            <a:ext cx="5820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374512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7363F37-13EA-6970-7366-098FB9889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30" y="767888"/>
            <a:ext cx="10515600" cy="791702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Interstate Funding Formula 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65273DF-97C2-B4FB-D556-1ECF2A0100CE}"/>
              </a:ext>
            </a:extLst>
          </p:cNvPr>
          <p:cNvSpPr txBox="1">
            <a:spLocks/>
          </p:cNvSpPr>
          <p:nvPr/>
        </p:nvSpPr>
        <p:spPr>
          <a:xfrm>
            <a:off x="942030" y="1772755"/>
            <a:ext cx="10515600" cy="4863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j-lt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87338" indent="-287338" defTabSz="514350">
              <a:lnSpc>
                <a:spcPct val="120000"/>
              </a:lnSpc>
              <a:spcBef>
                <a:spcPts val="563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+mn-lt"/>
              </a:rPr>
              <a:t>The Older Americans Act directs the distribution of awards through the interstate funding formula each of the below have a different formula:</a:t>
            </a:r>
          </a:p>
          <a:p>
            <a:pPr marL="1033463" lvl="1" indent="-406400" defTabSz="514350">
              <a:lnSpc>
                <a:spcPct val="120000"/>
              </a:lnSpc>
              <a:spcBef>
                <a:spcPts val="563"/>
              </a:spcBef>
              <a:buClrTx/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latin typeface="+mn-lt"/>
              </a:rPr>
              <a:t>Title III Parts B and C1 (</a:t>
            </a:r>
            <a:r>
              <a:rPr lang="en-US" sz="2800" dirty="0">
                <a:latin typeface="+mn-lt"/>
                <a:hlinkClick r:id="rId3"/>
              </a:rPr>
              <a:t>60+ Census</a:t>
            </a:r>
            <a:r>
              <a:rPr lang="en-US" sz="2800" dirty="0">
                <a:latin typeface="+mn-lt"/>
              </a:rPr>
              <a:t>)</a:t>
            </a:r>
          </a:p>
          <a:p>
            <a:pPr marL="1033463" lvl="1" indent="-406400" defTabSz="514350">
              <a:lnSpc>
                <a:spcPct val="120000"/>
              </a:lnSpc>
              <a:spcBef>
                <a:spcPts val="563"/>
              </a:spcBef>
              <a:buClrTx/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latin typeface="+mn-lt"/>
              </a:rPr>
              <a:t>Title III Parts C2 and D (</a:t>
            </a:r>
            <a:r>
              <a:rPr lang="en-US" sz="2800" dirty="0">
                <a:latin typeface="+mn-lt"/>
                <a:hlinkClick r:id="rId3"/>
              </a:rPr>
              <a:t>60+ Census</a:t>
            </a:r>
            <a:r>
              <a:rPr lang="en-US" sz="2800" dirty="0">
                <a:latin typeface="+mn-lt"/>
              </a:rPr>
              <a:t>)</a:t>
            </a:r>
          </a:p>
          <a:p>
            <a:pPr marL="1033463" lvl="1" indent="-406400" defTabSz="514350">
              <a:lnSpc>
                <a:spcPct val="120000"/>
              </a:lnSpc>
              <a:spcBef>
                <a:spcPts val="563"/>
              </a:spcBef>
              <a:buClrTx/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latin typeface="+mn-lt"/>
              </a:rPr>
              <a:t>Title III Part E (</a:t>
            </a:r>
            <a:r>
              <a:rPr lang="en-US" sz="2800" dirty="0">
                <a:latin typeface="+mn-lt"/>
                <a:hlinkClick r:id="rId3"/>
              </a:rPr>
              <a:t>70+ Census</a:t>
            </a:r>
            <a:r>
              <a:rPr lang="en-US" sz="2800" dirty="0">
                <a:latin typeface="+mn-lt"/>
              </a:rPr>
              <a:t>)</a:t>
            </a:r>
          </a:p>
          <a:p>
            <a:pPr marL="1033463" lvl="1" indent="-406400" defTabSz="514350">
              <a:lnSpc>
                <a:spcPct val="120000"/>
              </a:lnSpc>
              <a:spcBef>
                <a:spcPts val="563"/>
              </a:spcBef>
              <a:buClrTx/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latin typeface="+mn-lt"/>
              </a:rPr>
              <a:t>NSIP (</a:t>
            </a:r>
            <a:r>
              <a:rPr lang="en-US" sz="2800" dirty="0">
                <a:latin typeface="+mn-lt"/>
                <a:hlinkClick r:id="rId4"/>
              </a:rPr>
              <a:t>Meals Reported</a:t>
            </a:r>
            <a:r>
              <a:rPr lang="en-US" sz="2800" dirty="0">
                <a:latin typeface="+mn-lt"/>
              </a:rPr>
              <a:t>)</a:t>
            </a:r>
          </a:p>
          <a:p>
            <a:pPr marL="1033463" lvl="1" indent="-406400" defTabSz="514350">
              <a:lnSpc>
                <a:spcPct val="120000"/>
              </a:lnSpc>
              <a:spcBef>
                <a:spcPts val="563"/>
              </a:spcBef>
              <a:buClrTx/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latin typeface="+mn-lt"/>
              </a:rPr>
              <a:t>Title VII (</a:t>
            </a:r>
            <a:r>
              <a:rPr lang="en-US" sz="2800" dirty="0">
                <a:latin typeface="+mn-lt"/>
                <a:hlinkClick r:id="rId3"/>
              </a:rPr>
              <a:t>60+ Census</a:t>
            </a:r>
            <a:r>
              <a:rPr lang="en-US" sz="2800" dirty="0">
                <a:latin typeface="+mn-lt"/>
              </a:rPr>
              <a:t>)</a:t>
            </a:r>
          </a:p>
          <a:p>
            <a:pPr marL="288925" indent="-288925" defTabSz="514350">
              <a:lnSpc>
                <a:spcPct val="100000"/>
              </a:lnSpc>
              <a:spcBef>
                <a:spcPts val="563"/>
              </a:spcBef>
              <a:buClrTx/>
              <a:buSzPct val="100000"/>
              <a:buFont typeface="Wingdings" panose="05000000000000000000" pitchFamily="2" charset="2"/>
              <a:buChar char="§"/>
              <a:defRPr/>
            </a:pPr>
            <a:endParaRPr lang="en-US" sz="2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D77811-C465-32A7-FD39-77AF2A0A1330}"/>
              </a:ext>
            </a:extLst>
          </p:cNvPr>
          <p:cNvSpPr txBox="1"/>
          <p:nvPr/>
        </p:nvSpPr>
        <p:spPr>
          <a:xfrm>
            <a:off x="11419416" y="6191249"/>
            <a:ext cx="5820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7471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16548FE-0E5A-BC2E-050A-D8935EF9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30" y="767888"/>
            <a:ext cx="10515600" cy="79170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Intrastate Funding Formula (IFF)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7DD01B-7567-A5EC-F1C2-39B4EF495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2031" y="1665171"/>
            <a:ext cx="10515600" cy="4863966"/>
          </a:xfrm>
        </p:spPr>
        <p:txBody>
          <a:bodyPr>
            <a:normAutofit/>
          </a:bodyPr>
          <a:lstStyle/>
          <a:p>
            <a:pPr marL="96441" marR="0" lvl="0" indent="-96441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600" dirty="0"/>
              <a:t> SUAs are required to distribute OAA Title III funding to AAAs through the IFF </a:t>
            </a:r>
          </a:p>
          <a:p>
            <a:pPr marL="744538" lvl="1" indent="-279400" defTabSz="514350">
              <a:lnSpc>
                <a:spcPct val="100000"/>
              </a:lnSpc>
              <a:spcBef>
                <a:spcPts val="563"/>
              </a:spcBef>
              <a:buClrTx/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Single PSA states are required to have a funds distribution plan</a:t>
            </a:r>
          </a:p>
          <a:p>
            <a:r>
              <a:rPr lang="en-US" sz="2600" dirty="0">
                <a:latin typeface="+mn-lt"/>
              </a:rPr>
              <a:t> </a:t>
            </a:r>
            <a:r>
              <a:rPr lang="en-US" sz="2600" dirty="0"/>
              <a:t>IFF applies to Title III Part B, C1, C2, D, and E service funding</a:t>
            </a:r>
          </a:p>
          <a:p>
            <a:pPr marL="744538" marR="0" lvl="1" indent="-279400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Titillium Web"/>
              </a:rPr>
              <a:t>Separate formula for Part D may be used</a:t>
            </a:r>
            <a:endParaRPr lang="en-US" sz="2600" dirty="0">
              <a:latin typeface="+mn-lt"/>
            </a:endParaRPr>
          </a:p>
          <a:p>
            <a:pPr marL="236538" indent="-236538"/>
            <a:r>
              <a:rPr lang="en-US" sz="2600" dirty="0">
                <a:latin typeface="+mn-lt"/>
              </a:rPr>
              <a:t>Changes to an IFF are required to have a public review and comment period (at least 30 calendar days)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B5DA9-634F-7CE4-FD0D-A5046E679DE6}"/>
              </a:ext>
            </a:extLst>
          </p:cNvPr>
          <p:cNvSpPr txBox="1"/>
          <p:nvPr/>
        </p:nvSpPr>
        <p:spPr>
          <a:xfrm>
            <a:off x="11419416" y="6191249"/>
            <a:ext cx="5820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381028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>
            <a:extLst>
              <a:ext uri="{FF2B5EF4-FFF2-40B4-BE49-F238E27FC236}">
                <a16:creationId xmlns:a16="http://schemas.microsoft.com/office/drawing/2014/main" id="{9A4933EF-3CFF-9208-C12A-FDF664FA8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31" y="682804"/>
            <a:ext cx="10515600" cy="791702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OAA Formula Grant Funding Streams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30AA36-138B-628C-62D9-EB6838E408F6}"/>
              </a:ext>
            </a:extLst>
          </p:cNvPr>
          <p:cNvSpPr txBox="1"/>
          <p:nvPr/>
        </p:nvSpPr>
        <p:spPr>
          <a:xfrm>
            <a:off x="926569" y="1613118"/>
            <a:ext cx="1078388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lvl="0" indent="-465138">
              <a:spcAft>
                <a:spcPts val="1200"/>
              </a:spcAft>
              <a:buFont typeface="+mj-lt"/>
              <a:buAutoNum type="arabicParenR"/>
            </a:pPr>
            <a:r>
              <a:rPr lang="en-US" sz="2800" dirty="0">
                <a:solidFill>
                  <a:schemeClr val="tx1"/>
                </a:solidFill>
              </a:rPr>
              <a:t>Title III-B Supportive Services</a:t>
            </a:r>
          </a:p>
          <a:p>
            <a:pPr marL="465138" indent="-465138">
              <a:spcAft>
                <a:spcPts val="1200"/>
              </a:spcAft>
              <a:buFont typeface="+mj-lt"/>
              <a:buAutoNum type="arabicParenR"/>
            </a:pPr>
            <a:r>
              <a:rPr lang="en-US" sz="2800" dirty="0">
                <a:solidFill>
                  <a:schemeClr val="tx1"/>
                </a:solidFill>
              </a:rPr>
              <a:t>Title III-C1 Congregate Meals</a:t>
            </a:r>
          </a:p>
          <a:p>
            <a:pPr marL="465138" indent="-465138">
              <a:spcAft>
                <a:spcPts val="1200"/>
              </a:spcAft>
              <a:buFont typeface="+mj-lt"/>
              <a:buAutoNum type="arabicParenR"/>
            </a:pPr>
            <a:r>
              <a:rPr lang="en-US" sz="2800" dirty="0">
                <a:solidFill>
                  <a:schemeClr val="tx1"/>
                </a:solidFill>
              </a:rPr>
              <a:t>Title III-C2 Home-Delivered Meals</a:t>
            </a:r>
          </a:p>
          <a:p>
            <a:pPr marL="465138" indent="-465138">
              <a:spcAft>
                <a:spcPts val="1200"/>
              </a:spcAft>
              <a:buFont typeface="+mj-lt"/>
              <a:buAutoNum type="arabicParenR"/>
            </a:pPr>
            <a:r>
              <a:rPr lang="en-US" sz="2800" dirty="0">
                <a:solidFill>
                  <a:schemeClr val="tx1"/>
                </a:solidFill>
              </a:rPr>
              <a:t>Title III-D Health Promotion</a:t>
            </a:r>
          </a:p>
          <a:p>
            <a:pPr marL="465138" indent="-465138">
              <a:spcAft>
                <a:spcPts val="1200"/>
              </a:spcAft>
              <a:buFont typeface="+mj-lt"/>
              <a:buAutoNum type="arabicParenR"/>
            </a:pPr>
            <a:r>
              <a:rPr lang="en-US" sz="2800" dirty="0">
                <a:solidFill>
                  <a:schemeClr val="tx1"/>
                </a:solidFill>
              </a:rPr>
              <a:t>Title III-E Family Caregiver Support</a:t>
            </a:r>
          </a:p>
          <a:p>
            <a:pPr marL="465138" indent="-465138">
              <a:spcAft>
                <a:spcPts val="1200"/>
              </a:spcAft>
              <a:buFont typeface="+mj-lt"/>
              <a:buAutoNum type="arabicParenR"/>
            </a:pPr>
            <a:r>
              <a:rPr lang="en-US" sz="2800" dirty="0">
                <a:solidFill>
                  <a:schemeClr val="tx1"/>
                </a:solidFill>
              </a:rPr>
              <a:t>Title VII Long-Term Care Ombudsman</a:t>
            </a:r>
          </a:p>
          <a:p>
            <a:pPr marL="465138" indent="-465138">
              <a:spcAft>
                <a:spcPts val="1200"/>
              </a:spcAft>
              <a:buFont typeface="+mj-lt"/>
              <a:buAutoNum type="arabicParenR"/>
            </a:pPr>
            <a:r>
              <a:rPr lang="en-US" sz="2800" dirty="0">
                <a:solidFill>
                  <a:schemeClr val="tx1"/>
                </a:solidFill>
              </a:rPr>
              <a:t>Title VII Prevention of Elder Abuse, Neglect, &amp; Exploitation </a:t>
            </a:r>
          </a:p>
          <a:p>
            <a:pPr marL="465138" indent="-465138">
              <a:spcAft>
                <a:spcPts val="1200"/>
              </a:spcAft>
              <a:buFont typeface="+mj-lt"/>
              <a:buAutoNum type="arabicParenR"/>
            </a:pPr>
            <a:r>
              <a:rPr lang="en-US" sz="2800" dirty="0">
                <a:solidFill>
                  <a:schemeClr val="tx1"/>
                </a:solidFill>
              </a:rPr>
              <a:t>Nutrition Services Incentive Program (NSIP)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192D5E-8EFA-A21E-1CA1-AE0577FC360C}"/>
              </a:ext>
            </a:extLst>
          </p:cNvPr>
          <p:cNvSpPr txBox="1"/>
          <p:nvPr/>
        </p:nvSpPr>
        <p:spPr>
          <a:xfrm>
            <a:off x="11419416" y="6191249"/>
            <a:ext cx="5820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457275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071A0-146C-6F0C-91A6-690A02111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his object displays a screenshot of a Notice of Award, with information redacted. The photo is meant to showcase what information is listed on the NoA. Areas noted are: title of program, award authority, grantee, date, grant number, award instrument, project period, budget period, EIN, DUNS#, CFDA, UEI#, object class code, appropriation, CAN, award this action, cumulative grant award to date, and totals.">
            <a:extLst>
              <a:ext uri="{FF2B5EF4-FFF2-40B4-BE49-F238E27FC236}">
                <a16:creationId xmlns:a16="http://schemas.microsoft.com/office/drawing/2014/main" id="{69C72AAA-7B32-B2AE-EEAF-D26C44021B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222" b="2349"/>
          <a:stretch>
            <a:fillRect/>
          </a:stretch>
        </p:blipFill>
        <p:spPr>
          <a:xfrm>
            <a:off x="1562665" y="604129"/>
            <a:ext cx="9044232" cy="59972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3AFF97-A5CE-0AA6-FBF8-48DC0518F940}"/>
              </a:ext>
            </a:extLst>
          </p:cNvPr>
          <p:cNvSpPr txBox="1"/>
          <p:nvPr/>
        </p:nvSpPr>
        <p:spPr>
          <a:xfrm>
            <a:off x="11419416" y="6191249"/>
            <a:ext cx="5820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14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2C301524-18E7-C475-DD11-EABCA27B3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52" y="92148"/>
            <a:ext cx="10037295" cy="604129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Example NOA</a:t>
            </a:r>
          </a:p>
        </p:txBody>
      </p:sp>
    </p:spTree>
    <p:extLst>
      <p:ext uri="{BB962C8B-B14F-4D97-AF65-F5344CB8AC3E}">
        <p14:creationId xmlns:p14="http://schemas.microsoft.com/office/powerpoint/2010/main" val="462451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B5B14-C1DB-C3D7-D7A3-6B08819D8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>
            <a:extLst>
              <a:ext uri="{FF2B5EF4-FFF2-40B4-BE49-F238E27FC236}">
                <a16:creationId xmlns:a16="http://schemas.microsoft.com/office/drawing/2014/main" id="{8592481F-4A27-9112-5146-4966C9F7B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740" y="583085"/>
            <a:ext cx="10515600" cy="791702"/>
          </a:xfrm>
          <a:solidFill>
            <a:schemeClr val="accent2"/>
          </a:solidFill>
        </p:spPr>
        <p:txBody>
          <a:bodyPr anchor="ctr">
            <a:norm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</a:rPr>
              <a:t>HHS Adopts </a:t>
            </a:r>
            <a:r>
              <a:rPr lang="en-US" sz="3800" b="1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 CFR 200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556757-C730-984A-D780-1F2B2A32453C}"/>
              </a:ext>
            </a:extLst>
          </p:cNvPr>
          <p:cNvSpPr txBox="1"/>
          <p:nvPr/>
        </p:nvSpPr>
        <p:spPr>
          <a:xfrm>
            <a:off x="11419416" y="6191249"/>
            <a:ext cx="5820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15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8D9A3B-41AE-CB52-2FC7-CF073034D5D5}"/>
              </a:ext>
            </a:extLst>
          </p:cNvPr>
          <p:cNvSpPr txBox="1"/>
          <p:nvPr/>
        </p:nvSpPr>
        <p:spPr>
          <a:xfrm>
            <a:off x="835740" y="1542421"/>
            <a:ext cx="1113811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HHS formally adopted 2 CFR 200 October 1, 2025</a:t>
            </a:r>
          </a:p>
          <a:p>
            <a:pPr marL="806450" indent="-295275">
              <a:spcAft>
                <a:spcPts val="600"/>
              </a:spcAft>
              <a:buFont typeface="Courier New" panose="02070309020205020404" pitchFamily="49" charset="0"/>
              <a:buChar char="o"/>
              <a:tabLst>
                <a:tab pos="744538" algn="l"/>
              </a:tabLst>
            </a:pPr>
            <a:r>
              <a:rPr lang="en-US" sz="3000" dirty="0"/>
              <a:t>Key updates include:</a:t>
            </a:r>
          </a:p>
          <a:p>
            <a:pPr marL="1022350" indent="35718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Single audit threshold increased to $1 million</a:t>
            </a:r>
          </a:p>
          <a:p>
            <a:pPr marL="1022350" indent="35718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Equipment threshold increased to $10,000</a:t>
            </a:r>
          </a:p>
          <a:p>
            <a:pPr marL="1022350" indent="35718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Indirect cost de minimis rate increased to 15%</a:t>
            </a:r>
          </a:p>
          <a:p>
            <a:pPr marL="1022350" indent="357188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Increased threshold for supplies to $10,000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087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>
            <a:extLst>
              <a:ext uri="{FF2B5EF4-FFF2-40B4-BE49-F238E27FC236}">
                <a16:creationId xmlns:a16="http://schemas.microsoft.com/office/drawing/2014/main" id="{8ADB26DD-D98A-5C38-14F3-335F7C8ED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119"/>
            <a:ext cx="10515600" cy="823728"/>
          </a:xfrm>
          <a:solidFill>
            <a:schemeClr val="accent2"/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Allowable Costs Criteria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8C6D10-5F2B-ACFC-B17D-D6AD53AF48BB}"/>
              </a:ext>
            </a:extLst>
          </p:cNvPr>
          <p:cNvSpPr txBox="1"/>
          <p:nvPr/>
        </p:nvSpPr>
        <p:spPr>
          <a:xfrm>
            <a:off x="838200" y="1723051"/>
            <a:ext cx="105812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Necessary for program performance</a:t>
            </a:r>
          </a:p>
          <a:p>
            <a:pPr marL="457200" lvl="0" indent="-4572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Reasonable (prudent person standard)</a:t>
            </a:r>
          </a:p>
          <a:p>
            <a:pPr marL="457200" lvl="0" indent="-4572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Allocable to the program</a:t>
            </a:r>
          </a:p>
          <a:p>
            <a:pPr marL="457200" lvl="0" indent="-4572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Consistently treated across funding sources</a:t>
            </a:r>
          </a:p>
          <a:p>
            <a:pPr marL="457200" indent="-457200">
              <a:spcAft>
                <a:spcPts val="30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Adequately documented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79F533-24E1-CE24-A2B5-37F958A9B137}"/>
              </a:ext>
            </a:extLst>
          </p:cNvPr>
          <p:cNvSpPr txBox="1"/>
          <p:nvPr/>
        </p:nvSpPr>
        <p:spPr>
          <a:xfrm>
            <a:off x="11419416" y="6191249"/>
            <a:ext cx="5820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961130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>
            <a:extLst>
              <a:ext uri="{FF2B5EF4-FFF2-40B4-BE49-F238E27FC236}">
                <a16:creationId xmlns:a16="http://schemas.microsoft.com/office/drawing/2014/main" id="{0E6E756A-5B75-2D68-701D-CF0A4FB6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1579"/>
            <a:ext cx="10515600" cy="761242"/>
          </a:xfrm>
          <a:solidFill>
            <a:schemeClr val="accent2"/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Internal Controls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95A873-359B-44DA-2214-35902E5E6C5E}"/>
              </a:ext>
            </a:extLst>
          </p:cNvPr>
          <p:cNvSpPr txBox="1"/>
          <p:nvPr/>
        </p:nvSpPr>
        <p:spPr>
          <a:xfrm>
            <a:off x="1191331" y="1605378"/>
            <a:ext cx="103309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lvl="0" indent="-403225">
              <a:buFont typeface="Wingdings" panose="05000000000000000000" pitchFamily="2" charset="2"/>
              <a:buChar char="§"/>
            </a:pPr>
            <a:r>
              <a:rPr lang="en-US" sz="3400" dirty="0"/>
              <a:t>Ensures </a:t>
            </a:r>
          </a:p>
          <a:p>
            <a:pPr marL="976313" marR="0" lvl="0" indent="-4032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Proper use of funds </a:t>
            </a:r>
          </a:p>
          <a:p>
            <a:pPr marL="976313" marR="0" lvl="0" indent="-4032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3200" dirty="0"/>
              <a:t>Error and fraud prevention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lvl="3"/>
            <a:endParaRPr lang="en-US" sz="3400" dirty="0"/>
          </a:p>
          <a:p>
            <a:pPr marL="403225" lvl="0" indent="-403225">
              <a:buFont typeface="Wingdings" panose="05000000000000000000" pitchFamily="2" charset="2"/>
              <a:buChar char="§"/>
            </a:pPr>
            <a:r>
              <a:rPr lang="en-US" sz="3400" dirty="0"/>
              <a:t>Examples: </a:t>
            </a:r>
          </a:p>
          <a:p>
            <a:pPr marL="976313" indent="-403225">
              <a:buFont typeface="Courier New" panose="02070309020205020404" pitchFamily="49" charset="0"/>
              <a:buChar char="o"/>
            </a:pPr>
            <a:r>
              <a:rPr lang="en-US" sz="3200" dirty="0"/>
              <a:t>Separation of duties</a:t>
            </a:r>
          </a:p>
          <a:p>
            <a:pPr marL="976313" lvl="0" indent="-403225">
              <a:buFont typeface="Courier New" panose="02070309020205020404" pitchFamily="49" charset="0"/>
              <a:buChar char="o"/>
            </a:pPr>
            <a:r>
              <a:rPr lang="en-US" sz="3200" dirty="0"/>
              <a:t>Approval processes</a:t>
            </a:r>
          </a:p>
          <a:p>
            <a:pPr marL="976313" lvl="0" indent="-403225">
              <a:buFont typeface="Courier New" panose="02070309020205020404" pitchFamily="49" charset="0"/>
              <a:buChar char="o"/>
            </a:pPr>
            <a:r>
              <a:rPr lang="en-US" sz="3200" dirty="0"/>
              <a:t>Regular monitoring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8EB079-F124-39A1-57EA-307EFCAE7152}"/>
              </a:ext>
            </a:extLst>
          </p:cNvPr>
          <p:cNvSpPr txBox="1"/>
          <p:nvPr/>
        </p:nvSpPr>
        <p:spPr>
          <a:xfrm>
            <a:off x="11419416" y="6191249"/>
            <a:ext cx="5820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848030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B5047-8AA9-311D-7C35-332559597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>
            <a:extLst>
              <a:ext uri="{FF2B5EF4-FFF2-40B4-BE49-F238E27FC236}">
                <a16:creationId xmlns:a16="http://schemas.microsoft.com/office/drawing/2014/main" id="{D6B1A7F1-E1BD-FA23-B4E5-3733D1C51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49" y="751474"/>
            <a:ext cx="10515600" cy="791702"/>
          </a:xfrm>
          <a:solidFill>
            <a:schemeClr val="accent2"/>
          </a:solidFill>
        </p:spPr>
        <p:txBody>
          <a:bodyPr anchor="ctr" anchorCtr="0">
            <a:norm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No-Cost Extensions (NCEs)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3AF2BE-4E4C-435A-D0B5-BAEC39463F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005" y="1622424"/>
            <a:ext cx="10472739" cy="4568825"/>
          </a:xfrm>
        </p:spPr>
        <p:txBody>
          <a:bodyPr>
            <a:normAutofit/>
          </a:bodyPr>
          <a:lstStyle/>
          <a:p>
            <a:pPr marL="292100" indent="-292100"/>
            <a:r>
              <a:rPr lang="en-US" sz="2800" dirty="0"/>
              <a:t>If additional time is required to complete activities under the grant, a no-cost extension may be requested</a:t>
            </a:r>
            <a:endParaRPr lang="en-US" dirty="0"/>
          </a:p>
          <a:p>
            <a:pPr marL="292100" indent="-292100"/>
            <a:r>
              <a:rPr lang="en-US" sz="2800" dirty="0"/>
              <a:t>NCEs are not automatically applied to unused funds</a:t>
            </a:r>
          </a:p>
          <a:p>
            <a:pPr marL="292100" indent="-292100"/>
            <a:r>
              <a:rPr lang="en-US" sz="2800" dirty="0"/>
              <a:t>Grantees must justify: </a:t>
            </a:r>
          </a:p>
          <a:p>
            <a:pPr marL="806450" lvl="1" indent="-349250">
              <a:buFont typeface="Courier New" panose="02070309020205020404" pitchFamily="49" charset="0"/>
              <a:buChar char="o"/>
            </a:pPr>
            <a:r>
              <a:rPr lang="en-US" sz="2800" dirty="0"/>
              <a:t>Why activities were not completed</a:t>
            </a:r>
          </a:p>
          <a:p>
            <a:pPr marL="806450" lvl="1" indent="-349250">
              <a:buFont typeface="Courier New" panose="02070309020205020404" pitchFamily="49" charset="0"/>
              <a:buChar char="o"/>
            </a:pPr>
            <a:r>
              <a:rPr lang="en-US" sz="2800" dirty="0"/>
              <a:t>Plan to complete approved activities</a:t>
            </a:r>
          </a:p>
          <a:p>
            <a:pPr marL="292100" indent="-292100"/>
            <a:r>
              <a:rPr lang="en-US" sz="2800" dirty="0"/>
              <a:t>Determination will be at the discretion of the agency</a:t>
            </a:r>
          </a:p>
          <a:p>
            <a:pPr marL="292100" indent="-292100"/>
            <a:r>
              <a:rPr lang="en-US" sz="2800" dirty="0"/>
              <a:t>If approved, a new NOA will be issued with an extended project period 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5C9B74-C946-B0E4-73D2-422E5B148437}"/>
              </a:ext>
            </a:extLst>
          </p:cNvPr>
          <p:cNvSpPr txBox="1"/>
          <p:nvPr/>
        </p:nvSpPr>
        <p:spPr>
          <a:xfrm>
            <a:off x="11419416" y="6191249"/>
            <a:ext cx="5820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62595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2233B-B33A-0F7D-6943-CF63A6CD7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>
            <a:extLst>
              <a:ext uri="{FF2B5EF4-FFF2-40B4-BE49-F238E27FC236}">
                <a16:creationId xmlns:a16="http://schemas.microsoft.com/office/drawing/2014/main" id="{67399DC1-ABC5-61B6-AD2F-EAC99637F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138" y="762671"/>
            <a:ext cx="10515600" cy="791702"/>
          </a:xfrm>
          <a:solidFill>
            <a:schemeClr val="accent2"/>
          </a:solidFill>
        </p:spPr>
        <p:txBody>
          <a:bodyPr anchor="ctr" anchorCtr="0">
            <a:normAutofit fontScale="90000"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Poll: Uniform Administrative Requirements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407E0A-0EA0-8B39-0717-B6E03A1FA0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138" y="1657732"/>
            <a:ext cx="10472739" cy="4326798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000" dirty="0"/>
              <a:t>Which federal regulation contains the Uniform Administrative Requirements for federal grants?  </a:t>
            </a:r>
          </a:p>
          <a:p>
            <a:pPr>
              <a:spcAft>
                <a:spcPts val="600"/>
              </a:spcAft>
            </a:pPr>
            <a:r>
              <a:rPr lang="en-US" sz="3000" dirty="0"/>
              <a:t> 45 CFR 75 </a:t>
            </a:r>
          </a:p>
          <a:p>
            <a:pPr>
              <a:spcAft>
                <a:spcPts val="600"/>
              </a:spcAft>
            </a:pPr>
            <a:r>
              <a:rPr lang="en-US" sz="3000" dirty="0"/>
              <a:t> 42 CFR 430</a:t>
            </a:r>
          </a:p>
          <a:p>
            <a:pPr>
              <a:spcAft>
                <a:spcPts val="600"/>
              </a:spcAft>
            </a:pPr>
            <a:r>
              <a:rPr lang="en-US" sz="3000" dirty="0"/>
              <a:t> 2 CFR 200 </a:t>
            </a:r>
          </a:p>
          <a:p>
            <a:pPr>
              <a:spcAft>
                <a:spcPts val="600"/>
              </a:spcAft>
            </a:pPr>
            <a:r>
              <a:rPr lang="en-US" sz="3000" dirty="0"/>
              <a:t> 45 CFR 1321</a:t>
            </a:r>
          </a:p>
          <a:p>
            <a:endParaRPr lang="en-US" sz="2800" dirty="0"/>
          </a:p>
          <a:p>
            <a:endParaRPr lang="en-US" sz="2800" dirty="0"/>
          </a:p>
          <a:p>
            <a:pPr marL="128905" indent="-128905"/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B5CCEC-FCEB-CCEA-503A-E6F885952C4F}"/>
              </a:ext>
            </a:extLst>
          </p:cNvPr>
          <p:cNvSpPr txBox="1"/>
          <p:nvPr/>
        </p:nvSpPr>
        <p:spPr>
          <a:xfrm>
            <a:off x="11419416" y="6191249"/>
            <a:ext cx="5820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392328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EC11-92B0-E481-F052-325FF718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44" y="1517951"/>
            <a:ext cx="9682430" cy="1005844"/>
          </a:xfrm>
        </p:spPr>
        <p:txBody>
          <a:bodyPr>
            <a:normAutofit/>
          </a:bodyPr>
          <a:lstStyle/>
          <a:p>
            <a:r>
              <a:rPr lang="en-US" sz="4500"/>
              <a:t>Welcome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B11B3-AEA9-BED7-265C-3C638144ABC5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197315" y="2804411"/>
            <a:ext cx="9475177" cy="1249178"/>
          </a:xfrm>
        </p:spPr>
        <p:txBody>
          <a:bodyPr/>
          <a:lstStyle/>
          <a:p>
            <a:r>
              <a:rPr lang="en-US" sz="3200"/>
              <a:t>Alice Kelsey, Deputy Director, Administration on Aging</a:t>
            </a:r>
            <a:endParaRPr lang="en-US" sz="28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E86F9D-2A6F-349E-8D75-0445A8BFACE2}"/>
              </a:ext>
            </a:extLst>
          </p:cNvPr>
          <p:cNvSpPr txBox="1"/>
          <p:nvPr/>
        </p:nvSpPr>
        <p:spPr>
          <a:xfrm>
            <a:off x="11419416" y="6191249"/>
            <a:ext cx="5820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6F918-37EB-5CE9-5C3A-F615DBEEE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A13-484D-A0D8-684F-D03D7B961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Administering OAA Formula Grants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49C968-968D-A66E-A939-F9DB091B74E2}"/>
              </a:ext>
            </a:extLst>
          </p:cNvPr>
          <p:cNvSpPr txBox="1"/>
          <p:nvPr/>
        </p:nvSpPr>
        <p:spPr>
          <a:xfrm>
            <a:off x="11419416" y="6191249"/>
            <a:ext cx="5820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268411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FD749-19B1-2F8D-5A21-95D511AB0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598754F-AAA7-B4D1-A4AE-4DBF4C01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816" y="612905"/>
            <a:ext cx="10515600" cy="79170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Match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D97E98-EB17-348C-DFC7-FFC8E7A4E9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04607"/>
            <a:ext cx="10987008" cy="519282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  <a:ea typeface="Calibri"/>
              </a:rPr>
              <a:t>OAA Title III grants require non-federal share—commonly referred to as “match.” </a:t>
            </a:r>
            <a:endParaRPr lang="en-US" sz="28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744538" lvl="1" indent="-341313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chemeClr val="tx1"/>
                </a:solidFill>
                <a:ea typeface="Calibri"/>
              </a:rPr>
              <a:t>Different parts of Title III require different match percentages.</a:t>
            </a:r>
          </a:p>
          <a:p>
            <a:pPr marL="744538" lvl="1" indent="-341313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chemeClr val="tx1"/>
                </a:solidFill>
                <a:ea typeface="Calibri"/>
              </a:rPr>
              <a:t>No match is required for Title III part D Services, Nutrition Services Incentive Program (NSIP), Title VI, or Title VII. </a:t>
            </a:r>
            <a:endParaRPr lang="en-US" sz="2300" dirty="0">
              <a:solidFill>
                <a:schemeClr val="tx1"/>
              </a:solidFill>
              <a:ea typeface="Calibri" panose="020F0502020204030204" pitchFamily="34" charset="0"/>
              <a:cs typeface="Arial"/>
            </a:endParaRPr>
          </a:p>
          <a:p>
            <a:pPr marL="231775" indent="-231775">
              <a:lnSpc>
                <a:spcPct val="120000"/>
              </a:lnSpc>
            </a:pPr>
            <a:r>
              <a:rPr lang="en-US" sz="2800" dirty="0">
                <a:solidFill>
                  <a:schemeClr val="tx1"/>
                </a:solidFill>
                <a:ea typeface="Calibri"/>
              </a:rPr>
              <a:t>Title III Minimum Match Requirements </a:t>
            </a:r>
            <a:endParaRPr lang="en-US" sz="2800" dirty="0">
              <a:solidFill>
                <a:schemeClr val="tx1"/>
              </a:solidFill>
              <a:ea typeface="Calibri" panose="020F0502020204030204" pitchFamily="34" charset="0"/>
              <a:cs typeface="Arial"/>
            </a:endParaRPr>
          </a:p>
          <a:p>
            <a:pPr marL="758825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chemeClr val="tx1"/>
                </a:solidFill>
                <a:ea typeface="Calibri"/>
              </a:rPr>
              <a:t>25% State plan and area plan administration</a:t>
            </a:r>
            <a:endParaRPr lang="en-US" sz="2300" dirty="0">
              <a:solidFill>
                <a:schemeClr val="tx1"/>
              </a:solidFill>
              <a:ea typeface="Calibri"/>
              <a:cs typeface="Arial"/>
            </a:endParaRPr>
          </a:p>
          <a:p>
            <a:pPr marL="758825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chemeClr val="tx1"/>
                </a:solidFill>
                <a:ea typeface="Calibri"/>
              </a:rPr>
              <a:t>15% Service match for part B, C-1, C-2</a:t>
            </a:r>
            <a:endParaRPr lang="en-US" sz="2300" dirty="0">
              <a:solidFill>
                <a:schemeClr val="tx1"/>
              </a:solidFill>
              <a:ea typeface="Calibri"/>
              <a:cs typeface="Arial"/>
            </a:endParaRPr>
          </a:p>
          <a:p>
            <a:pPr marL="806450" lvl="2" indent="27781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tx1"/>
                </a:solidFill>
                <a:ea typeface="Calibri"/>
              </a:rPr>
              <a:t>1/3</a:t>
            </a:r>
            <a:r>
              <a:rPr lang="en-US" sz="2300" dirty="0">
                <a:solidFill>
                  <a:schemeClr val="tx1"/>
                </a:solidFill>
                <a:ea typeface="Calibri"/>
                <a:cs typeface="Arial"/>
              </a:rPr>
              <a:t> must be from State sources</a:t>
            </a:r>
          </a:p>
          <a:p>
            <a:pPr marL="806450" lvl="2" indent="27781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tx1"/>
                </a:solidFill>
                <a:ea typeface="Calibri"/>
                <a:cs typeface="Arial"/>
              </a:rPr>
              <a:t>No match required for portion of funds from part B used for the Ombudsman program</a:t>
            </a:r>
          </a:p>
          <a:p>
            <a:pPr marL="806450" lvl="2" indent="27781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tx1"/>
                </a:solidFill>
                <a:ea typeface="Calibri"/>
                <a:cs typeface="Arial"/>
              </a:rPr>
              <a:t>No match required for the NSIP</a:t>
            </a:r>
          </a:p>
          <a:p>
            <a:pPr marL="744538" lvl="1" indent="-341313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chemeClr val="tx1"/>
                </a:solidFill>
                <a:ea typeface="Calibri"/>
              </a:rPr>
              <a:t>25% Service match for part E</a:t>
            </a:r>
            <a:endParaRPr lang="en-US" sz="2300" dirty="0">
              <a:solidFill>
                <a:schemeClr val="tx1"/>
              </a:solidFill>
              <a:ea typeface="Calibri" panose="020F0502020204030204" pitchFamily="34" charset="0"/>
              <a:cs typeface="Arial"/>
            </a:endParaRPr>
          </a:p>
          <a:p>
            <a:pPr marL="744538" lvl="1" indent="-341313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chemeClr val="tx1"/>
                </a:solidFill>
                <a:ea typeface="Calibri"/>
              </a:rPr>
              <a:t>No service match for part D</a:t>
            </a:r>
            <a:endParaRPr lang="en-US" sz="23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marL="96441" marR="0" lvl="0" indent="-96441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en-US" sz="26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25A51-FB73-41A3-2D4C-6F5516C03C04}"/>
              </a:ext>
            </a:extLst>
          </p:cNvPr>
          <p:cNvSpPr txBox="1"/>
          <p:nvPr/>
        </p:nvSpPr>
        <p:spPr>
          <a:xfrm>
            <a:off x="11419416" y="6191249"/>
            <a:ext cx="5820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230584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25391-FFC5-0393-1173-D03BB1507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178C7B8-50C3-C217-5290-499C8A50D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313" y="399752"/>
            <a:ext cx="10075374" cy="791702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Match</a:t>
            </a:r>
            <a:r>
              <a:rPr lang="en-US" sz="4000" b="1">
                <a:solidFill>
                  <a:schemeClr val="bg1"/>
                </a:solidFill>
              </a:rPr>
              <a:t> Percentages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3F96CE6-BBB0-38A1-23B1-68C74B300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709883"/>
              </p:ext>
            </p:extLst>
          </p:nvPr>
        </p:nvGraphicFramePr>
        <p:xfrm>
          <a:off x="1058313" y="1270683"/>
          <a:ext cx="10075373" cy="437522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6541669">
                  <a:extLst>
                    <a:ext uri="{9D8B030D-6E8A-4147-A177-3AD203B41FA5}">
                      <a16:colId xmlns:a16="http://schemas.microsoft.com/office/drawing/2014/main" val="3473394607"/>
                    </a:ext>
                  </a:extLst>
                </a:gridCol>
                <a:gridCol w="1437236">
                  <a:extLst>
                    <a:ext uri="{9D8B030D-6E8A-4147-A177-3AD203B41FA5}">
                      <a16:colId xmlns:a16="http://schemas.microsoft.com/office/drawing/2014/main" val="601227420"/>
                    </a:ext>
                  </a:extLst>
                </a:gridCol>
                <a:gridCol w="2096468">
                  <a:extLst>
                    <a:ext uri="{9D8B030D-6E8A-4147-A177-3AD203B41FA5}">
                      <a16:colId xmlns:a16="http://schemas.microsoft.com/office/drawing/2014/main" val="3806574173"/>
                    </a:ext>
                  </a:extLst>
                </a:gridCol>
              </a:tblGrid>
              <a:tr h="79914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</a:rPr>
                        <a:t>Service Match*</a:t>
                      </a:r>
                      <a:endParaRPr lang="en-US" sz="1800" b="0">
                        <a:solidFill>
                          <a:schemeClr val="bg1"/>
                        </a:solidFill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</a:rPr>
                        <a:t>State/Area Plan Administration</a:t>
                      </a:r>
                      <a:endParaRPr lang="en-US" sz="1800" b="0">
                        <a:solidFill>
                          <a:schemeClr val="bg1"/>
                        </a:solidFill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846304"/>
                  </a:ext>
                </a:extLst>
              </a:tr>
              <a:tr h="45368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Title III Part B: Supportive Services (OASS)*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15%**</a:t>
                      </a:r>
                      <a:endParaRPr lang="en-US" sz="1800" b="0"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25%</a:t>
                      </a:r>
                      <a:endParaRPr lang="en-US" sz="1800" b="0"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5702812"/>
                  </a:ext>
                </a:extLst>
              </a:tr>
              <a:tr h="4199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Title III Part C1: Congregate Meal Program (OACM)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15%**</a:t>
                      </a:r>
                      <a:endParaRPr lang="en-US" sz="1800" b="0"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25%</a:t>
                      </a:r>
                      <a:endParaRPr lang="en-US" sz="1800" b="0"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0263936"/>
                  </a:ext>
                </a:extLst>
              </a:tr>
              <a:tr h="44317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</a:rPr>
                        <a:t>Title III Part C2: Home Delivered Meal Program (OAHD)</a:t>
                      </a:r>
                      <a:endParaRPr lang="en-US" sz="1800" b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15%**</a:t>
                      </a:r>
                      <a:endParaRPr lang="en-US" sz="1800" b="0"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25%</a:t>
                      </a:r>
                      <a:endParaRPr lang="en-US" sz="1800" b="0"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8314564"/>
                  </a:ext>
                </a:extLst>
              </a:tr>
              <a:tr h="45158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</a:rPr>
                        <a:t>Title III Part D: Preventive Health (OAPH)</a:t>
                      </a:r>
                      <a:endParaRPr lang="en-US" sz="1800" b="0">
                        <a:solidFill>
                          <a:schemeClr val="bg1"/>
                        </a:solidFill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N/A</a:t>
                      </a:r>
                      <a:endParaRPr lang="en-US" sz="1800" b="0"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     25%***</a:t>
                      </a:r>
                      <a:endParaRPr lang="en-US" sz="1800" b="0"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4940242"/>
                  </a:ext>
                </a:extLst>
              </a:tr>
              <a:tr h="51235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Title III Part E: Caregiver Services (OAFC)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25%</a:t>
                      </a:r>
                      <a:endParaRPr lang="en-US" sz="1800" b="0"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25%</a:t>
                      </a:r>
                      <a:endParaRPr lang="en-US" sz="1800" b="0"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2397145"/>
                  </a:ext>
                </a:extLst>
              </a:tr>
              <a:tr h="49614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</a:rPr>
                        <a:t>NSIP: Nutrition Services Incentive Program (OANS)</a:t>
                      </a:r>
                      <a:endParaRPr lang="en-US" sz="1800" b="0">
                        <a:solidFill>
                          <a:schemeClr val="bg1"/>
                        </a:solidFill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N/A</a:t>
                      </a:r>
                      <a:endParaRPr lang="en-US" sz="1800" b="0"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N/A</a:t>
                      </a:r>
                      <a:endParaRPr lang="en-US" sz="1800" b="0"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0117183"/>
                  </a:ext>
                </a:extLst>
              </a:tr>
              <a:tr h="79914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lt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</a:rPr>
                        <a:t>Title VII: Vulnerable Elder Rights Protection Activities (OAOM, OAEA) </a:t>
                      </a:r>
                      <a:endParaRPr lang="en-US" sz="1800" b="0">
                        <a:solidFill>
                          <a:schemeClr val="bg1"/>
                        </a:solidFill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N/A</a:t>
                      </a:r>
                      <a:endParaRPr lang="en-US" sz="1800" b="0"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 panose="020B0604020202020204"/>
                          <a:sym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N/A</a:t>
                      </a:r>
                      <a:endParaRPr lang="en-US" sz="1800" b="0" dirty="0">
                        <a:effectLst/>
                        <a:latin typeface="+mj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0667705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3C63E9D7-B8BD-E105-1DA0-8AF026476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5587317"/>
            <a:ext cx="11582399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PMingLiU" panose="02020500000000000000" pitchFamily="18" charset="-120"/>
                <a:cs typeface="Times New Roman" panose="02020603050405020304" pitchFamily="18" charset="0"/>
                <a:sym typeface="Arial"/>
              </a:rPr>
              <a:t>*No match required for the portion of funds used to support the Long-Term Care Ombudsman Program (LTCOP)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PMingLiU" panose="02020500000000000000" pitchFamily="18" charset="-120"/>
                <a:cs typeface="Times New Roman" panose="02020603050405020304" pitchFamily="18" charset="0"/>
                <a:sym typeface="Arial"/>
              </a:rPr>
              <a:t>**1/3 of the 15% of match for services must be met from State resources; 2/3 from State or local resources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kern="1200" dirty="0">
                <a:solidFill>
                  <a:prstClr val="black"/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***Area Plan Administration may not be charged to Title III Part D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000995-5F67-0171-63E3-CECA143E561A}"/>
              </a:ext>
            </a:extLst>
          </p:cNvPr>
          <p:cNvSpPr txBox="1"/>
          <p:nvPr/>
        </p:nvSpPr>
        <p:spPr>
          <a:xfrm>
            <a:off x="11419416" y="6191249"/>
            <a:ext cx="5820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722176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3AE27-C289-814B-CFCF-FAF5139AA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26D4B21-18CA-109E-39DF-855663E13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30" y="659400"/>
            <a:ext cx="10515600" cy="79170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Match, Cont.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AE6A45-CD98-3B65-E073-9AAC92243F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2030" y="1451102"/>
            <a:ext cx="10411770" cy="5226425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Match may be made by State and/or local public sources and third-party in-kind contributions </a:t>
            </a:r>
            <a:endParaRPr lang="en-US" sz="2000" dirty="0">
              <a:solidFill>
                <a:schemeClr val="tx1"/>
              </a:solidFill>
              <a:ea typeface="Calibri" panose="020F0502020204030204" pitchFamily="34" charset="0"/>
              <a:cs typeface="Arial"/>
            </a:endParaRPr>
          </a:p>
          <a:p>
            <a:pPr marL="635000" lvl="1" indent="-293688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tx1"/>
                </a:solidFill>
                <a:ea typeface="Calibri" panose="020F0502020204030204" pitchFamily="34" charset="0"/>
              </a:rPr>
              <a:t>Third-party in-kind contributions must be accepted if they meet the specified criteria for match. </a:t>
            </a:r>
            <a:endParaRPr lang="en-US" sz="1900" dirty="0">
              <a:solidFill>
                <a:schemeClr val="tx1"/>
              </a:solidFill>
              <a:ea typeface="Calibri" panose="020F0502020204030204" pitchFamily="34" charset="0"/>
              <a:cs typeface="Arial"/>
            </a:endParaRPr>
          </a:p>
          <a:p>
            <a:pPr marL="914400" lvl="2" indent="-2794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ea typeface="Calibri" panose="020F0502020204030204" pitchFamily="34" charset="0"/>
              </a:rPr>
              <a:t>A State agency may not require only cash as a match requirement.</a:t>
            </a:r>
            <a:endParaRPr lang="en-US" sz="1800" dirty="0">
              <a:solidFill>
                <a:schemeClr val="tx1"/>
              </a:solidFill>
              <a:ea typeface="Calibri" panose="020F0502020204030204" pitchFamily="34" charset="0"/>
              <a:cs typeface="Arial"/>
            </a:endParaRPr>
          </a:p>
          <a:p>
            <a:pPr marL="635000" lvl="1" indent="-293688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tx1"/>
                </a:solidFill>
                <a:ea typeface="Calibri" panose="020F0502020204030204" pitchFamily="34" charset="0"/>
              </a:rPr>
              <a:t>Expenditures for programs that means test shall not be used to meet match requirements.</a:t>
            </a:r>
            <a:endParaRPr lang="en-US" sz="1900" dirty="0">
              <a:solidFill>
                <a:schemeClr val="tx1"/>
              </a:solidFill>
              <a:ea typeface="Calibri" panose="020F0502020204030204" pitchFamily="34" charset="0"/>
              <a:cs typeface="Arial"/>
            </a:endParaRPr>
          </a:p>
          <a:p>
            <a:pPr marL="914400" lvl="2" indent="-2794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ea typeface="Calibri" panose="020F0502020204030204" pitchFamily="34" charset="0"/>
              </a:rPr>
              <a:t>Note: This was an existing, pre-OAA final rule, requirement.</a:t>
            </a:r>
            <a:endParaRPr lang="en-US" sz="1800" dirty="0">
              <a:solidFill>
                <a:schemeClr val="tx1"/>
              </a:solidFill>
              <a:ea typeface="Calibri" panose="020F0502020204030204" pitchFamily="34" charset="0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 Match requirements may be fulfilled by State and/or local public sources for non-Title III funded programs which meet the following:</a:t>
            </a:r>
            <a:endParaRPr lang="en-US" sz="2000" dirty="0">
              <a:solidFill>
                <a:schemeClr val="tx1"/>
              </a:solidFill>
              <a:ea typeface="Calibri" panose="020F0502020204030204" pitchFamily="34" charset="0"/>
              <a:cs typeface="Arial"/>
            </a:endParaRPr>
          </a:p>
          <a:p>
            <a:pPr marL="635000" lvl="1" indent="-293688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tx1"/>
                </a:solidFill>
                <a:ea typeface="Calibri" panose="020F0502020204030204" pitchFamily="34" charset="0"/>
              </a:rPr>
              <a:t>Are directly administered by the State or area agency;</a:t>
            </a:r>
            <a:endParaRPr lang="en-US" sz="1900" dirty="0">
              <a:solidFill>
                <a:schemeClr val="tx1"/>
              </a:solidFill>
              <a:ea typeface="Calibri" panose="020F0502020204030204" pitchFamily="34" charset="0"/>
              <a:cs typeface="Arial"/>
            </a:endParaRPr>
          </a:p>
          <a:p>
            <a:pPr marL="635000" lvl="1" indent="-293688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tx1"/>
                </a:solidFill>
                <a:ea typeface="Calibri" panose="020F0502020204030204" pitchFamily="34" charset="0"/>
              </a:rPr>
              <a:t>Do not conflict with requirements of the Act;</a:t>
            </a:r>
            <a:endParaRPr lang="en-US" sz="1900" dirty="0">
              <a:solidFill>
                <a:schemeClr val="tx1"/>
              </a:solidFill>
              <a:ea typeface="Calibri" panose="020F0502020204030204" pitchFamily="34" charset="0"/>
              <a:cs typeface="Arial"/>
            </a:endParaRPr>
          </a:p>
          <a:p>
            <a:pPr marL="635000" lvl="1" indent="-293688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tx1"/>
                </a:solidFill>
                <a:ea typeface="Calibri" panose="020F0502020204030204" pitchFamily="34" charset="0"/>
              </a:rPr>
              <a:t>Match only the Title III program; and </a:t>
            </a:r>
            <a:endParaRPr lang="en-US" sz="1900" dirty="0">
              <a:solidFill>
                <a:schemeClr val="tx1"/>
              </a:solidFill>
              <a:ea typeface="Calibri" panose="020F0502020204030204" pitchFamily="34" charset="0"/>
              <a:cs typeface="Arial"/>
            </a:endParaRPr>
          </a:p>
          <a:p>
            <a:pPr marL="635000" lvl="1" indent="-293688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tx1"/>
                </a:solidFill>
                <a:ea typeface="Calibri" panose="020F0502020204030204" pitchFamily="34" charset="0"/>
              </a:rPr>
              <a:t>Track and account for expenditures.</a:t>
            </a:r>
            <a:endParaRPr lang="en-US" sz="1900" dirty="0">
              <a:solidFill>
                <a:schemeClr val="tx1"/>
              </a:solidFill>
              <a:ea typeface="Calibri" panose="020F0502020204030204" pitchFamily="34" charset="0"/>
              <a:cs typeface="Arial"/>
            </a:endParaRPr>
          </a:p>
          <a:p>
            <a:pPr>
              <a:lnSpc>
                <a:spcPct val="120000"/>
              </a:lnSpc>
            </a:pPr>
            <a:endParaRPr lang="en-US" sz="26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FCB12-C35F-FD5C-E7F8-DC8A1EA16901}"/>
              </a:ext>
            </a:extLst>
          </p:cNvPr>
          <p:cNvSpPr txBox="1"/>
          <p:nvPr/>
        </p:nvSpPr>
        <p:spPr>
          <a:xfrm>
            <a:off x="11419416" y="6191249"/>
            <a:ext cx="5820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561485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>
            <a:extLst>
              <a:ext uri="{FF2B5EF4-FFF2-40B4-BE49-F238E27FC236}">
                <a16:creationId xmlns:a16="http://schemas.microsoft.com/office/drawing/2014/main" id="{7D7A2640-F34F-9002-EDD6-8FDB2EA5C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313" y="552152"/>
            <a:ext cx="10075374" cy="791702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Poll: Match Scenario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109847-C0CA-A806-9C3B-EBFE79E60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8313" y="1479766"/>
            <a:ext cx="1060934" cy="1060934"/>
          </a:xfrm>
          <a:prstGeom prst="rect">
            <a:avLst/>
          </a:prstGeom>
          <a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A06BEA-691E-3815-F71B-EA8665BA72C0}"/>
              </a:ext>
            </a:extLst>
          </p:cNvPr>
          <p:cNvSpPr txBox="1"/>
          <p:nvPr/>
        </p:nvSpPr>
        <p:spPr>
          <a:xfrm>
            <a:off x="1990832" y="1505287"/>
            <a:ext cx="91428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600"/>
              </a:spcAft>
            </a:pPr>
            <a:r>
              <a:rPr lang="en-US" sz="3200" dirty="0"/>
              <a:t>Question: Can state funds used for a state caregiver respite program that means tests clients be used as match for the Title III-E National Family Caregiver Support Program?</a:t>
            </a:r>
          </a:p>
          <a:p>
            <a:pPr lvl="0">
              <a:spcAft>
                <a:spcPts val="1200"/>
              </a:spcAft>
            </a:pPr>
            <a:r>
              <a:rPr lang="en-US" sz="3200" dirty="0"/>
              <a:t>Is this allowable?</a:t>
            </a:r>
          </a:p>
          <a:p>
            <a:pPr lvl="0">
              <a:spcAft>
                <a:spcPts val="1200"/>
              </a:spcAft>
            </a:pPr>
            <a:r>
              <a:rPr lang="en-US" sz="3200" dirty="0"/>
              <a:t>Why or why not?</a:t>
            </a:r>
          </a:p>
          <a:p>
            <a:pPr lvl="0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B03CFF-B6AB-5811-5568-8EB56F3D3C8C}"/>
              </a:ext>
            </a:extLst>
          </p:cNvPr>
          <p:cNvSpPr txBox="1"/>
          <p:nvPr/>
        </p:nvSpPr>
        <p:spPr>
          <a:xfrm>
            <a:off x="11419416" y="6191249"/>
            <a:ext cx="5820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417595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3E951-A754-FF8C-20B0-AC1DF6FC7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5FC598C-EA84-AFC6-DD5E-C98AFBC10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410"/>
            <a:ext cx="10515600" cy="791702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State, Territory, and Area Plan Administration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A34F86-4E7A-74C5-3E6E-1A533D475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381090"/>
            <a:ext cx="10515600" cy="511793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600" dirty="0">
                <a:solidFill>
                  <a:schemeClr val="tx1"/>
                </a:solidFill>
              </a:rPr>
              <a:t> Funds for </a:t>
            </a:r>
            <a:r>
              <a:rPr lang="en-US" sz="2800" dirty="0">
                <a:solidFill>
                  <a:schemeClr val="tx1"/>
                </a:solidFill>
                <a:ea typeface="Calibri" panose="020F0502020204030204" pitchFamily="34" charset="0"/>
              </a:rPr>
              <a:t>State plan administration may be the greater of:</a:t>
            </a:r>
          </a:p>
          <a:p>
            <a:pPr marL="573088" lvl="1" indent="-293688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ea typeface="Calibri" panose="020F0502020204030204" pitchFamily="34" charset="0"/>
              </a:rPr>
              <a:t>5% of the cumulative total of the Title III grant; or</a:t>
            </a:r>
            <a:r>
              <a:rPr lang="en-US" sz="2800" dirty="0">
                <a:solidFill>
                  <a:schemeClr val="tx1"/>
                </a:solidFill>
                <a:ea typeface="Calibri" panose="020F0502020204030204" pitchFamily="34" charset="0"/>
              </a:rPr>
              <a:t> </a:t>
            </a:r>
          </a:p>
          <a:p>
            <a:pPr marL="573088" lvl="1" indent="-293688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ea typeface="Calibri" panose="020F0502020204030204" pitchFamily="34" charset="0"/>
              </a:rPr>
              <a:t>$750,000 for States, District of Columbia (DC) and Puerto Rico or $100,000 for Guam, American Samoa, Virgin Islands, and Northern Mariana Islands.</a:t>
            </a:r>
          </a:p>
          <a:p>
            <a:pPr marL="573088" lvl="1" indent="-293688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ea typeface="Calibri" panose="020F0502020204030204" pitchFamily="34" charset="0"/>
              </a:rPr>
              <a:t>Single PSA States may elect amounts for either State plan administration </a:t>
            </a:r>
            <a:r>
              <a:rPr lang="en-US" sz="2400" b="1" dirty="0">
                <a:solidFill>
                  <a:schemeClr val="tx1"/>
                </a:solidFill>
                <a:ea typeface="Calibri" panose="020F0502020204030204" pitchFamily="34" charset="0"/>
              </a:rPr>
              <a:t>or</a:t>
            </a:r>
            <a:r>
              <a:rPr lang="en-US" sz="2400" dirty="0">
                <a:solidFill>
                  <a:schemeClr val="tx1"/>
                </a:solidFill>
                <a:ea typeface="Calibri" panose="020F0502020204030204" pitchFamily="34" charset="0"/>
              </a:rPr>
              <a:t> area plan administration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1"/>
                </a:solidFill>
                <a:ea typeface="Calibri" panose="020F0502020204030204" pitchFamily="34" charset="0"/>
              </a:rPr>
              <a:t> Area plan administration</a:t>
            </a:r>
          </a:p>
          <a:p>
            <a:pPr marL="573088" lvl="1" indent="-293688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ea typeface="Calibri" panose="020F0502020204030204" pitchFamily="34" charset="0"/>
              </a:rPr>
              <a:t>The State determines, up to a maximum of 10% of the total Title III grant (after deducting for State plan administration)</a:t>
            </a:r>
          </a:p>
          <a:p>
            <a:pPr marL="976313" lvl="2" indent="-293688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</a:rPr>
              <a:t>May not be allocated to part D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1"/>
                </a:solidFill>
                <a:ea typeface="Calibri" panose="020F0502020204030204" pitchFamily="34" charset="0"/>
              </a:rPr>
              <a:t> An SUA may supplement area plan administration with State plan administration amounts not required for that purpose.</a:t>
            </a:r>
          </a:p>
          <a:p>
            <a:pPr>
              <a:lnSpc>
                <a:spcPct val="120000"/>
              </a:lnSpc>
            </a:pPr>
            <a:endParaRPr lang="en-US" sz="26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BDFD95-0F19-60BC-39BC-F31EE4EBA687}"/>
              </a:ext>
            </a:extLst>
          </p:cNvPr>
          <p:cNvSpPr txBox="1"/>
          <p:nvPr/>
        </p:nvSpPr>
        <p:spPr>
          <a:xfrm>
            <a:off x="11419416" y="6191249"/>
            <a:ext cx="5820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4083107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DC19D-AAF1-F53C-CAFC-D978A9160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932F86-8E81-3A56-0BA0-631F3762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105" y="552152"/>
            <a:ext cx="10203789" cy="791702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Title III </a:t>
            </a:r>
            <a:r>
              <a:rPr lang="en-US" sz="36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Maintenance of Effort (MOE)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620570-08E5-EC92-02F3-628CA4699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8313" y="1692298"/>
            <a:ext cx="466731" cy="466731"/>
          </a:xfrm>
          <a:prstGeom prst="rect">
            <a:avLst/>
          </a:prstGeom>
          <a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48F389-88AD-D081-2A4C-227EE6304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8312" y="2715187"/>
            <a:ext cx="466731" cy="466731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F7FBFC-B0F1-83C0-26EF-94757C125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8311" y="3676083"/>
            <a:ext cx="466731" cy="466731"/>
          </a:xfrm>
          <a:prstGeom prst="rect">
            <a:avLst/>
          </a:prstGeom>
          <a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A8C07E-27B5-609F-6D20-F1134DBBF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2977" y="4636979"/>
            <a:ext cx="466731" cy="466731"/>
          </a:xfrm>
          <a:prstGeom prst="rect">
            <a:avLst/>
          </a:prstGeom>
          <a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E55E2E-FFCB-2C2D-AA1C-994FED47A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8310" y="5597875"/>
            <a:ext cx="466731" cy="466731"/>
          </a:xfrm>
          <a:prstGeom prst="rect">
            <a:avLst/>
          </a:prstGeom>
          <a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006D5D-D670-4DA9-ACA1-0032534FEE71}"/>
              </a:ext>
            </a:extLst>
          </p:cNvPr>
          <p:cNvSpPr txBox="1"/>
          <p:nvPr/>
        </p:nvSpPr>
        <p:spPr>
          <a:xfrm>
            <a:off x="1673817" y="1554113"/>
            <a:ext cx="944520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2800" dirty="0"/>
              <a:t>States must maintain a minimum level of spending each year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Minimum amount a State must expend on the Title III program</a:t>
            </a:r>
          </a:p>
          <a:p>
            <a:pPr lvl="0">
              <a:spcAft>
                <a:spcPts val="1200"/>
              </a:spcAft>
            </a:pPr>
            <a:r>
              <a:rPr lang="en-US" sz="2800" dirty="0"/>
              <a:t>MOE equals the average of the prior three years of reported expenditures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Exceeding MOE may permanently increase the MOE baseline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States certify MOE annually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8FF192-303A-9E56-A740-FCBEBE2A6B36}"/>
              </a:ext>
            </a:extLst>
          </p:cNvPr>
          <p:cNvSpPr txBox="1"/>
          <p:nvPr/>
        </p:nvSpPr>
        <p:spPr>
          <a:xfrm>
            <a:off x="11609916" y="6191249"/>
            <a:ext cx="5820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307021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>
            <a:extLst>
              <a:ext uri="{FF2B5EF4-FFF2-40B4-BE49-F238E27FC236}">
                <a16:creationId xmlns:a16="http://schemas.microsoft.com/office/drawing/2014/main" id="{920DD692-4883-69E2-5603-76153F1F7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313" y="579398"/>
            <a:ext cx="10075374" cy="791702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MOE 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3BF0D3-568B-96AA-D297-BA377861BB43}"/>
              </a:ext>
            </a:extLst>
          </p:cNvPr>
          <p:cNvSpPr txBox="1"/>
          <p:nvPr/>
        </p:nvSpPr>
        <p:spPr>
          <a:xfrm>
            <a:off x="1058313" y="1557079"/>
            <a:ext cx="100753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buFont typeface="Wingdings" panose="05000000000000000000" pitchFamily="2" charset="2"/>
              <a:buChar char="§"/>
            </a:pPr>
            <a:r>
              <a:rPr lang="en-US" sz="3200" dirty="0"/>
              <a:t>MOE equals the average of the prior three years of state expenditures</a:t>
            </a:r>
          </a:p>
          <a:p>
            <a:pPr marL="744538" indent="401638">
              <a:buFont typeface="Courier New" panose="02070309020205020404" pitchFamily="49" charset="0"/>
              <a:buChar char="o"/>
            </a:pPr>
            <a:r>
              <a:rPr lang="en-US" sz="3200" dirty="0"/>
              <a:t>Example: 2022 - $10M, 2023 - $11M, 2024 - $9M</a:t>
            </a:r>
          </a:p>
          <a:p>
            <a:pPr marL="1766888" lvl="1" indent="-341313">
              <a:buFont typeface="Wingdings" panose="05000000000000000000" pitchFamily="2" charset="2"/>
              <a:buChar char="Ø"/>
            </a:pPr>
            <a:r>
              <a:rPr lang="en-US" sz="3200" dirty="0"/>
              <a:t>Average MOE baseline = $10M</a:t>
            </a:r>
          </a:p>
          <a:p>
            <a:pPr marL="2293938" indent="387350">
              <a:buFont typeface="Wingdings" panose="05000000000000000000" pitchFamily="2" charset="2"/>
              <a:buChar char="Ø"/>
            </a:pPr>
            <a:r>
              <a:rPr lang="en-US" sz="3200" dirty="0"/>
              <a:t>State must spend at least $10M in the next fiscal year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2F1DE6-DCC0-D97F-B313-83D2187ACCDE}"/>
              </a:ext>
            </a:extLst>
          </p:cNvPr>
          <p:cNvSpPr txBox="1"/>
          <p:nvPr/>
        </p:nvSpPr>
        <p:spPr>
          <a:xfrm>
            <a:off x="11419416" y="6191249"/>
            <a:ext cx="5820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959333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A7C65-9F4C-0CA5-E70B-B564CB8EC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>
            <a:extLst>
              <a:ext uri="{FF2B5EF4-FFF2-40B4-BE49-F238E27FC236}">
                <a16:creationId xmlns:a16="http://schemas.microsoft.com/office/drawing/2014/main" id="{227850C3-A70C-F9AF-0A9C-2E6CF7EBE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313" y="558800"/>
            <a:ext cx="10075374" cy="886654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LTCO </a:t>
            </a:r>
            <a:r>
              <a:rPr lang="en-US" sz="36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Minimum Certification of Expenditures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3FD251-1492-EB43-1795-9412BEB41CE9}"/>
              </a:ext>
            </a:extLst>
          </p:cNvPr>
          <p:cNvSpPr txBox="1"/>
          <p:nvPr/>
        </p:nvSpPr>
        <p:spPr>
          <a:xfrm>
            <a:off x="1058313" y="1574601"/>
            <a:ext cx="10338922" cy="4616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79400" indent="-279400">
              <a:buFont typeface="Wingdings" panose="05000000000000000000" pitchFamily="2" charset="2"/>
              <a:buChar char="§"/>
            </a:pPr>
            <a:r>
              <a:rPr lang="en-US" sz="2600" dirty="0"/>
              <a:t>An SUA must annually meet or exceed expenditures made for the Ombudsman program in FFY2019. The minimum expenditures must be met in the following areas: </a:t>
            </a:r>
          </a:p>
          <a:p>
            <a:pPr marL="682625" indent="-279400">
              <a:buFont typeface="Courier New" panose="02070309020205020404" pitchFamily="49" charset="0"/>
              <a:buChar char="o"/>
            </a:pPr>
            <a:r>
              <a:rPr lang="en-US" sz="2200" dirty="0"/>
              <a:t>State Title III Expenditures;</a:t>
            </a:r>
          </a:p>
          <a:p>
            <a:pPr marL="682625" indent="-279400">
              <a:buFont typeface="Courier New" panose="02070309020205020404" pitchFamily="49" charset="0"/>
              <a:buChar char="o"/>
            </a:pPr>
            <a:r>
              <a:rPr lang="en-US" sz="2200" dirty="0"/>
              <a:t>AAA Title III Expenditures;</a:t>
            </a:r>
          </a:p>
          <a:p>
            <a:pPr marL="682625" indent="-279400">
              <a:buFont typeface="Courier New" panose="02070309020205020404" pitchFamily="49" charset="0"/>
              <a:buChar char="o"/>
            </a:pPr>
            <a:r>
              <a:rPr lang="en-US" sz="2200" dirty="0"/>
              <a:t>Title VII Long-Term Care Ombudsman Expenditures; and</a:t>
            </a:r>
          </a:p>
          <a:p>
            <a:pPr marL="682625" indent="-2794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Title VII Prevention of Elder Abuse Expenditures.</a:t>
            </a:r>
          </a:p>
          <a:p>
            <a:pPr marL="279400" indent="-2794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/>
              <a:t>Other expenditures are not subject to the minimum expenditure requirements, but must be reported, including:</a:t>
            </a:r>
          </a:p>
          <a:p>
            <a:pPr marL="682625" indent="-279400">
              <a:buFont typeface="Courier New" panose="02070309020205020404" pitchFamily="49" charset="0"/>
              <a:buChar char="o"/>
            </a:pPr>
            <a:r>
              <a:rPr lang="en-US" sz="2200" dirty="0"/>
              <a:t>Other Federal Funding;</a:t>
            </a:r>
          </a:p>
          <a:p>
            <a:pPr marL="682625" indent="-279400">
              <a:buFont typeface="Courier New" panose="02070309020205020404" pitchFamily="49" charset="0"/>
              <a:buChar char="o"/>
            </a:pPr>
            <a:r>
              <a:rPr lang="en-US" sz="2200" dirty="0"/>
              <a:t>State Funding; and</a:t>
            </a:r>
          </a:p>
          <a:p>
            <a:pPr marL="682625" indent="-279400">
              <a:buFont typeface="Courier New" panose="02070309020205020404" pitchFamily="49" charset="0"/>
              <a:buChar char="o"/>
            </a:pPr>
            <a:r>
              <a:rPr lang="en-US" sz="2200" dirty="0"/>
              <a:t>Local Funding.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30639A-DDCE-C628-2C46-DBB279C67D43}"/>
              </a:ext>
            </a:extLst>
          </p:cNvPr>
          <p:cNvSpPr txBox="1"/>
          <p:nvPr/>
        </p:nvSpPr>
        <p:spPr>
          <a:xfrm>
            <a:off x="11419416" y="6191249"/>
            <a:ext cx="5820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2400248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8AD1E-B03D-D430-2E26-57B4DF1A4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>
            <a:extLst>
              <a:ext uri="{FF2B5EF4-FFF2-40B4-BE49-F238E27FC236}">
                <a16:creationId xmlns:a16="http://schemas.microsoft.com/office/drawing/2014/main" id="{8FE4C329-63CA-DC22-085A-0A040D4A5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276" y="565484"/>
            <a:ext cx="10075374" cy="898686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LTCO Minimum Certification of Expenditures, Cont.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377279-805F-9C8B-7760-36CE0514FABC}"/>
              </a:ext>
            </a:extLst>
          </p:cNvPr>
          <p:cNvSpPr txBox="1"/>
          <p:nvPr/>
        </p:nvSpPr>
        <p:spPr>
          <a:xfrm>
            <a:off x="1167063" y="1588168"/>
            <a:ext cx="9932158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The SUA must provide the Ombudsman with verifiable expenditure information for the certification of expenditures and for completion of annual reports; and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Fiscal management and determination of resources for the LTCOP must comply with § 1324.13(f):</a:t>
            </a:r>
          </a:p>
          <a:p>
            <a:pPr marL="744538" lvl="2" indent="-347663">
              <a:buFont typeface="Courier New" panose="02070309020205020404" pitchFamily="49" charset="0"/>
              <a:buChar char="o"/>
            </a:pPr>
            <a:r>
              <a:rPr lang="en-US" sz="2200" dirty="0"/>
              <a:t>The Ombudsman determines the use of the fiscal resources for the operation of the Office of the State Long-Term Care Ombudsman. </a:t>
            </a:r>
          </a:p>
          <a:p>
            <a:pPr marL="744538" indent="-347663">
              <a:buFont typeface="Courier New" panose="02070309020205020404" pitchFamily="49" charset="0"/>
              <a:buChar char="o"/>
            </a:pPr>
            <a:r>
              <a:rPr lang="en-US" sz="2200" dirty="0"/>
              <a:t>Where local Ombudsman entities are designated, the Ombudsman approves the allocations of Federal and State funds provided to such entities. </a:t>
            </a:r>
          </a:p>
          <a:p>
            <a:pPr marL="744538" indent="-347663">
              <a:buFont typeface="Courier New" panose="02070309020205020404" pitchFamily="49" charset="0"/>
              <a:buChar char="o"/>
            </a:pPr>
            <a:r>
              <a:rPr lang="en-US" sz="2200" dirty="0"/>
              <a:t>The Ombudsman determines that program budgets and expenditures of the Office and local Ombudsman entities are consistent with laws, policies, and procedures governing the LTCOP.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9AF5C5-E021-6EA7-41F3-5478D643F119}"/>
              </a:ext>
            </a:extLst>
          </p:cNvPr>
          <p:cNvSpPr txBox="1"/>
          <p:nvPr/>
        </p:nvSpPr>
        <p:spPr>
          <a:xfrm>
            <a:off x="11419416" y="6191249"/>
            <a:ext cx="5820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927481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16548FE-0E5A-BC2E-050A-D8935EF9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31" y="682804"/>
            <a:ext cx="10515600" cy="791702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Housekeeping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7DD01B-7567-A5EC-F1C2-39B4EF495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2031" y="1611823"/>
            <a:ext cx="10515600" cy="4687359"/>
          </a:xfrm>
        </p:spPr>
        <p:txBody>
          <a:bodyPr>
            <a:normAutofit/>
          </a:bodyPr>
          <a:lstStyle/>
          <a:p>
            <a:pPr marL="95885" marR="0" lvl="0" indent="-95885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800"/>
              <a:t> This webinar is being recorded</a:t>
            </a:r>
          </a:p>
          <a:p>
            <a:pPr marL="95885" indent="-95885" defTabSz="514350">
              <a:lnSpc>
                <a:spcPct val="100000"/>
              </a:lnSpc>
              <a:spcBef>
                <a:spcPts val="563"/>
              </a:spcBef>
              <a:buClrTx/>
              <a:defRPr/>
            </a:pPr>
            <a:r>
              <a:rPr lang="en-US" sz="2800"/>
              <a:t> All attendees are in listen only mode.</a:t>
            </a:r>
          </a:p>
          <a:p>
            <a:pPr marL="95885" marR="0" lvl="0" indent="-95885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800"/>
              <a:t> Place all questions in the Question &amp; Answer (Q&amp;A) box</a:t>
            </a:r>
          </a:p>
          <a:p>
            <a:pPr marL="95885" marR="0" lvl="0" indent="-95885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800"/>
              <a:t> Communication Access Realtime Translation (CART) and American Sign Language (ASL) services are provided</a:t>
            </a:r>
          </a:p>
          <a:p>
            <a:pPr marL="382905" lvl="1" indent="-95885" defTabSz="514350">
              <a:lnSpc>
                <a:spcPct val="100000"/>
              </a:lnSpc>
              <a:spcBef>
                <a:spcPts val="563"/>
              </a:spcBef>
              <a:buClrTx/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2600"/>
              <a:t> To enable CART captions, navigate to More &gt; Language and Speech, and select show live captions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84D56B-1C1D-E7CB-51DB-6ADEADF96E8E}"/>
              </a:ext>
            </a:extLst>
          </p:cNvPr>
          <p:cNvSpPr txBox="1"/>
          <p:nvPr/>
        </p:nvSpPr>
        <p:spPr>
          <a:xfrm>
            <a:off x="11419416" y="6191249"/>
            <a:ext cx="5820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11390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EEEF0-B92F-114C-C696-E101E8A05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356" y="565874"/>
            <a:ext cx="10455285" cy="767625"/>
          </a:xfrm>
          <a:solidFill>
            <a:srgbClr val="C00000"/>
          </a:solidFill>
        </p:spPr>
        <p:txBody>
          <a:bodyPr anchor="ctr"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Supplement, Not Supplant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39360-6615-08F6-ABEE-EB8852A62AA3}"/>
              </a:ext>
            </a:extLst>
          </p:cNvPr>
          <p:cNvSpPr txBox="1"/>
          <p:nvPr/>
        </p:nvSpPr>
        <p:spPr>
          <a:xfrm>
            <a:off x="1058312" y="1516566"/>
            <a:ext cx="10075374" cy="4483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+mn-cs"/>
              </a:rPr>
              <a:t>Federal funds awarded under the OAA must be used to supplement, not supplant other existing funds and State agencies must have a policy and procedure in place to that effect. </a:t>
            </a:r>
          </a:p>
          <a:p>
            <a:pPr marL="800100" marR="0" lvl="1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+mn-cs"/>
              </a:rPr>
              <a:t>Example: a State or local government decides to reduce State funding to support services for family caregivers solely due to an increase in Federal Title III, part E funding.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Arial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+mn-cs"/>
              </a:rPr>
              <a:t>The result would be that the increased Federal funds supplant, not supplement, the reduced State or local funding.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FB6CE-3DE9-F487-CD5D-1FC75E7D9E54}"/>
              </a:ext>
            </a:extLst>
          </p:cNvPr>
          <p:cNvSpPr txBox="1"/>
          <p:nvPr/>
        </p:nvSpPr>
        <p:spPr>
          <a:xfrm>
            <a:off x="11419416" y="6191249"/>
            <a:ext cx="5820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506798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C72BA-2182-2FB3-B3B0-986BF59F6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>
            <a:extLst>
              <a:ext uri="{FF2B5EF4-FFF2-40B4-BE49-F238E27FC236}">
                <a16:creationId xmlns:a16="http://schemas.microsoft.com/office/drawing/2014/main" id="{9F82CA7F-9705-8EA3-0B5A-8212BC876E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58313" y="552152"/>
            <a:ext cx="10075374" cy="79170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illium Web SemiBold"/>
              <a:buNone/>
              <a:defRPr sz="1800" b="0" i="0" u="none" strike="noStrike" cap="none">
                <a:solidFill>
                  <a:schemeClr val="dk1"/>
                </a:solidFill>
                <a:latin typeface="+mj-lt"/>
                <a:ea typeface="Futura "/>
                <a:cs typeface="Futura "/>
                <a:sym typeface="Titillium Web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illium Web SemiBold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Titillium Web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Reallotment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sym typeface="Titillium Web SemiBold"/>
              </a:rPr>
              <a:t>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Futura "/>
              <a:cs typeface="Futura "/>
              <a:sym typeface="Titillium Web Semi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742731-F411-00A5-F6D0-E814171A8B28}"/>
              </a:ext>
            </a:extLst>
          </p:cNvPr>
          <p:cNvSpPr txBox="1"/>
          <p:nvPr/>
        </p:nvSpPr>
        <p:spPr>
          <a:xfrm>
            <a:off x="1058312" y="1516566"/>
            <a:ext cx="10075374" cy="367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marR="0" lvl="0" indent="-2794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+mn-cs"/>
              </a:rPr>
              <a:t>Annual </a:t>
            </a:r>
            <a:r>
              <a:rPr lang="en-US" sz="2800" kern="1200" dirty="0">
                <a:solidFill>
                  <a:schemeClr val="tx1"/>
                </a:solidFill>
                <a:ea typeface="Calibri" panose="020F0502020204030204" pitchFamily="34" charset="0"/>
                <a:cs typeface="+mn-cs"/>
              </a:rPr>
              <a:t>statement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+mn-cs"/>
              </a:rPr>
              <a:t> submitted by SUAs to ACL</a:t>
            </a:r>
          </a:p>
          <a:p>
            <a:pPr marL="800100" marR="0" lvl="1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+mn-cs"/>
              </a:rPr>
              <a:t>If current-year Title III and Title VII funding will be fully used;</a:t>
            </a:r>
          </a:p>
          <a:p>
            <a:pPr marL="800100" marR="0" lvl="1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+mn-cs"/>
              </a:rPr>
              <a:t>Amount of funding that will not be used; and</a:t>
            </a:r>
          </a:p>
          <a:p>
            <a:pPr marL="800100" marR="0" lvl="1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+mn-cs"/>
              </a:rPr>
              <a:t>Request for available Title III and Title VII funding, if any, the SUA could use. </a:t>
            </a:r>
          </a:p>
          <a:p>
            <a:pPr marL="279400" marR="0" lvl="0" indent="-2794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+mn-cs"/>
              </a:rPr>
              <a:t>SUA must use IFF or funds distribution plan to distribute any Title III funds reallotted from the ASA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3C252C-5179-F955-AE4A-80A3F3719898}"/>
              </a:ext>
            </a:extLst>
          </p:cNvPr>
          <p:cNvSpPr txBox="1"/>
          <p:nvPr/>
        </p:nvSpPr>
        <p:spPr>
          <a:xfrm>
            <a:off x="11419416" y="6191249"/>
            <a:ext cx="5820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400419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D2310-E8FD-5DCC-A0FA-2C3EB99F1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>
            <a:extLst>
              <a:ext uri="{FF2B5EF4-FFF2-40B4-BE49-F238E27FC236}">
                <a16:creationId xmlns:a16="http://schemas.microsoft.com/office/drawing/2014/main" id="{DDD42FC9-0A59-FB18-FFA7-E9157E29F4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58313" y="552152"/>
            <a:ext cx="10075374" cy="79170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illium Web SemiBold"/>
              <a:buNone/>
              <a:defRPr sz="1800" b="0" i="0" u="none" strike="noStrike" cap="none">
                <a:solidFill>
                  <a:schemeClr val="dk1"/>
                </a:solidFill>
                <a:latin typeface="+mj-lt"/>
                <a:ea typeface="Futura "/>
                <a:cs typeface="Futura "/>
                <a:sym typeface="Titillium Web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illium Web SemiBold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Futura "/>
                <a:cs typeface="Futura "/>
                <a:sym typeface="Titillium Web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Transfers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Futura "/>
              <a:cs typeface="Futura "/>
              <a:sym typeface="Titillium Web Semi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A6CE29-DB8B-00F5-B466-03E355823244}"/>
              </a:ext>
            </a:extLst>
          </p:cNvPr>
          <p:cNvSpPr txBox="1"/>
          <p:nvPr/>
        </p:nvSpPr>
        <p:spPr>
          <a:xfrm>
            <a:off x="1058313" y="1513045"/>
            <a:ext cx="10300652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79400" indent="-279400">
              <a:buFont typeface="Wingdings" panose="05000000000000000000" pitchFamily="2" charset="2"/>
              <a:buChar char="§"/>
            </a:pPr>
            <a:r>
              <a:rPr lang="en-US" sz="2600" dirty="0"/>
              <a:t>Title III-C (C1/C2) and III-B</a:t>
            </a:r>
          </a:p>
          <a:p>
            <a:pPr marL="746125" lvl="1" indent="-288925">
              <a:buFont typeface="Courier New" panose="02070309020205020404" pitchFamily="49" charset="0"/>
              <a:buChar char="o"/>
            </a:pPr>
            <a:r>
              <a:rPr lang="en-US" sz="2400" dirty="0"/>
              <a:t>30% maximum between parts B/C</a:t>
            </a:r>
          </a:p>
          <a:p>
            <a:pPr marL="1082675" indent="288925">
              <a:buFont typeface="Wingdings" panose="05000000000000000000" pitchFamily="2" charset="2"/>
              <a:buChar char="Ø"/>
            </a:pPr>
            <a:r>
              <a:rPr lang="en-US" sz="2200" dirty="0"/>
              <a:t>Waiver required to exceed 30% </a:t>
            </a:r>
          </a:p>
          <a:p>
            <a:pPr marL="279400" indent="-279400">
              <a:buFont typeface="Wingdings" panose="05000000000000000000" pitchFamily="2" charset="2"/>
              <a:buChar char="§"/>
            </a:pPr>
            <a:r>
              <a:rPr lang="en-US" sz="2600" dirty="0"/>
              <a:t>Title III-C1 (congregate) and C2 (home-delivered) nutrition</a:t>
            </a:r>
          </a:p>
          <a:p>
            <a:pPr marL="746125" indent="-288925">
              <a:buFont typeface="Courier New" panose="02070309020205020404" pitchFamily="49" charset="0"/>
              <a:buChar char="o"/>
            </a:pPr>
            <a:r>
              <a:rPr lang="en-US" sz="2400" dirty="0"/>
              <a:t>40% maximum between parts C1/C2</a:t>
            </a:r>
          </a:p>
          <a:p>
            <a:pPr marL="1082675" indent="288925">
              <a:buFont typeface="Wingdings" panose="05000000000000000000" pitchFamily="2" charset="2"/>
              <a:buChar char="Ø"/>
            </a:pPr>
            <a:r>
              <a:rPr lang="en-US" sz="2200" dirty="0"/>
              <a:t>Waiver required to exceed 40% by an additional 10%</a:t>
            </a:r>
          </a:p>
          <a:p>
            <a:pPr marL="1082675" indent="288925">
              <a:buFont typeface="Wingdings" panose="05000000000000000000" pitchFamily="2" charset="2"/>
              <a:buChar char="Ø"/>
            </a:pPr>
            <a:r>
              <a:rPr lang="en-US" sz="2200" dirty="0"/>
              <a:t>Maximum transfer limit is 50%</a:t>
            </a:r>
          </a:p>
          <a:p>
            <a:pPr marL="279400" lvl="0" indent="-279400">
              <a:buFont typeface="Wingdings" panose="05000000000000000000" pitchFamily="2" charset="2"/>
              <a:buChar char="§"/>
            </a:pPr>
            <a:r>
              <a:rPr lang="en-US" sz="2400" dirty="0"/>
              <a:t>No transfers are allowed between Title III parts D and E, NSIP, and/or VII​</a:t>
            </a:r>
          </a:p>
          <a:p>
            <a:pPr marL="279400" lvl="0" indent="-279400">
              <a:buFont typeface="Wingdings" panose="05000000000000000000" pitchFamily="2" charset="2"/>
              <a:buChar char="§"/>
            </a:pPr>
            <a:r>
              <a:rPr lang="en-US" sz="2400" dirty="0"/>
              <a:t>SUA may not delegate authority to a AAA or service provider to make a transfer​</a:t>
            </a:r>
          </a:p>
          <a:p>
            <a:pPr marL="279400" lvl="0" indent="-279400">
              <a:buFont typeface="Wingdings" panose="05000000000000000000" pitchFamily="2" charset="2"/>
              <a:buChar char="§"/>
            </a:pPr>
            <a:r>
              <a:rPr lang="en-US" sz="2400" dirty="0"/>
              <a:t>Transfer limitations apply to the State agency in aggregate​</a:t>
            </a:r>
          </a:p>
          <a:p>
            <a:pPr marL="1082675" indent="288925">
              <a:buFont typeface="Wingdings" panose="05000000000000000000" pitchFamily="2" charset="2"/>
              <a:buChar char="Ø"/>
            </a:pP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411370-7DDB-B15B-928A-16C6225E2F60}"/>
              </a:ext>
            </a:extLst>
          </p:cNvPr>
          <p:cNvSpPr txBox="1"/>
          <p:nvPr/>
        </p:nvSpPr>
        <p:spPr>
          <a:xfrm>
            <a:off x="11419416" y="6191249"/>
            <a:ext cx="5820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479490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BA33D-4AD8-96D9-9BF8-0F69948E3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F0F9DF-B9E3-D567-63D0-74747F68B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375" y="594714"/>
            <a:ext cx="10255250" cy="751486"/>
          </a:xfrm>
          <a:solidFill>
            <a:srgbClr val="C00000"/>
          </a:solidFill>
        </p:spPr>
        <p:txBody>
          <a:bodyPr anchor="ctr"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SUA Transfer Process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699D09-3755-7B60-43E9-0B4CCC3B1524}"/>
              </a:ext>
            </a:extLst>
          </p:cNvPr>
          <p:cNvSpPr txBox="1"/>
          <p:nvPr/>
        </p:nvSpPr>
        <p:spPr>
          <a:xfrm>
            <a:off x="931103" y="1467342"/>
            <a:ext cx="1100344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indent="-403225">
              <a:buFont typeface="Wingdings" panose="05000000000000000000" pitchFamily="2" charset="2"/>
              <a:buChar char="§"/>
            </a:pPr>
            <a:r>
              <a:rPr lang="en-US" sz="3800" dirty="0"/>
              <a:t>Submit waiver request, if applicable </a:t>
            </a:r>
          </a:p>
          <a:p>
            <a:pPr marL="571500" indent="280988">
              <a:buFont typeface="Wingdings" panose="05000000000000000000" pitchFamily="2" charset="2"/>
              <a:buChar char="à"/>
            </a:pPr>
            <a:r>
              <a:rPr lang="en-US" sz="3600" dirty="0"/>
              <a:t>Submit transfer form to ACL </a:t>
            </a:r>
          </a:p>
          <a:p>
            <a:pPr marL="1487488" indent="-61913">
              <a:buFont typeface="Wingdings" panose="05000000000000000000" pitchFamily="2" charset="2"/>
              <a:buChar char="à"/>
            </a:pPr>
            <a:r>
              <a:rPr lang="en-US" sz="3400" dirty="0"/>
              <a:t>ACL reviews </a:t>
            </a:r>
          </a:p>
          <a:p>
            <a:pPr marL="2339975" indent="-46038">
              <a:buFont typeface="Wingdings" panose="05000000000000000000" pitchFamily="2" charset="2"/>
              <a:buChar char="à"/>
            </a:pPr>
            <a:r>
              <a:rPr lang="en-US" sz="3200" dirty="0"/>
              <a:t>If approved, amended NOA(s) issued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88D1C-9D7E-B012-8A6B-7DCC1E02E957}"/>
              </a:ext>
            </a:extLst>
          </p:cNvPr>
          <p:cNvSpPr txBox="1"/>
          <p:nvPr/>
        </p:nvSpPr>
        <p:spPr>
          <a:xfrm>
            <a:off x="931103" y="5722914"/>
            <a:ext cx="11100919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1313" indent="-279400">
              <a:buFont typeface="Wingdings" panose="05000000000000000000" pitchFamily="2" charset="2"/>
              <a:buChar char="§"/>
            </a:pPr>
            <a:r>
              <a:rPr lang="en-US" sz="2000" dirty="0"/>
              <a:t>View ACL’s </a:t>
            </a:r>
            <a:r>
              <a:rPr lang="en-US" sz="2000" dirty="0">
                <a:hlinkClick r:id="rId3"/>
              </a:rPr>
              <a:t>OAA Implementation site</a:t>
            </a:r>
            <a:r>
              <a:rPr lang="en-US" sz="2000" dirty="0"/>
              <a:t> to find the </a:t>
            </a:r>
            <a:r>
              <a:rPr lang="en-US" sz="2000" dirty="0">
                <a:hlinkClick r:id="rId4"/>
              </a:rPr>
              <a:t>Transfer Form</a:t>
            </a:r>
            <a:r>
              <a:rPr lang="en-US" sz="2000" dirty="0"/>
              <a:t> and </a:t>
            </a:r>
            <a:r>
              <a:rPr lang="en-US" sz="2000" dirty="0">
                <a:hlinkClick r:id="rId5"/>
              </a:rPr>
              <a:t>Instructions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DC2F5C-B292-916E-5555-1FC7D88FB7C9}"/>
              </a:ext>
            </a:extLst>
          </p:cNvPr>
          <p:cNvSpPr txBox="1"/>
          <p:nvPr/>
        </p:nvSpPr>
        <p:spPr>
          <a:xfrm>
            <a:off x="11535833" y="6244166"/>
            <a:ext cx="5820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1970140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90363-573C-7E10-C50C-79AD5A2B5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>
            <a:extLst>
              <a:ext uri="{FF2B5EF4-FFF2-40B4-BE49-F238E27FC236}">
                <a16:creationId xmlns:a16="http://schemas.microsoft.com/office/drawing/2014/main" id="{6FF12E41-391A-FE86-3B14-D017043527E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58314" y="508349"/>
            <a:ext cx="10075374" cy="79170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illium Web SemiBold"/>
              <a:buNone/>
              <a:defRPr sz="1800" b="0" i="0" u="none" strike="noStrike" cap="none">
                <a:solidFill>
                  <a:schemeClr val="dk1"/>
                </a:solidFill>
                <a:latin typeface="+mj-lt"/>
                <a:ea typeface="Futura "/>
                <a:cs typeface="Futura "/>
                <a:sym typeface="Titillium Web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illium Web SemiBold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Futura "/>
                <a:cs typeface="Futura "/>
                <a:sym typeface="Titillium Web SemiBold"/>
              </a:rPr>
              <a:t>Transfer Waiver Requests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FCC6F1-6329-2653-0E3B-11E65C54AFF2}"/>
              </a:ext>
            </a:extLst>
          </p:cNvPr>
          <p:cNvSpPr txBox="1"/>
          <p:nvPr/>
        </p:nvSpPr>
        <p:spPr>
          <a:xfrm>
            <a:off x="1058313" y="1443841"/>
            <a:ext cx="10075374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79400" indent="-279400">
              <a:buFont typeface="Wingdings" panose="05000000000000000000" pitchFamily="2" charset="2"/>
              <a:buChar char="§"/>
            </a:pPr>
            <a:r>
              <a:rPr lang="en-US" sz="2800" b="1" dirty="0"/>
              <a:t>Waiver requests must be submitted to ACL as soon as possible and prior to the transfer request submission to ACL. </a:t>
            </a:r>
          </a:p>
          <a:p>
            <a:pPr marL="279400" lvl="4" indent="-279400">
              <a:buFont typeface="Wingdings" panose="05000000000000000000" pitchFamily="2" charset="2"/>
              <a:buChar char="§"/>
            </a:pPr>
            <a:r>
              <a:rPr lang="en-US" sz="2800" dirty="0"/>
              <a:t>States and Territories are cautioned not to wait until the transfer due date (August 1 of the final year of the original two-year project period) to request a waiver.</a:t>
            </a:r>
          </a:p>
          <a:p>
            <a:pPr marL="279400" indent="-279400">
              <a:buFont typeface="Wingdings" panose="05000000000000000000" pitchFamily="2" charset="2"/>
              <a:buChar char="§"/>
            </a:pPr>
            <a:r>
              <a:rPr lang="en-US" sz="2800" dirty="0"/>
              <a:t>If planning to request a waiver of the transfer limit from the ASA, contact </a:t>
            </a:r>
            <a:r>
              <a:rPr lang="en-US" sz="2800" dirty="0" err="1"/>
              <a:t>AoA</a:t>
            </a:r>
            <a:r>
              <a:rPr lang="en-US" sz="2800" dirty="0"/>
              <a:t> Program Administrator and </a:t>
            </a:r>
            <a:r>
              <a:rPr lang="en-US" sz="2800" dirty="0">
                <a:hlinkClick r:id="rId3"/>
              </a:rPr>
              <a:t>AoA.OAA@acl.hhs.gov</a:t>
            </a:r>
            <a:r>
              <a:rPr lang="en-US" sz="2800" dirty="0"/>
              <a:t> for further instructions.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4DA6D2-3FB0-C27A-D82D-2F093E146FD8}"/>
              </a:ext>
            </a:extLst>
          </p:cNvPr>
          <p:cNvSpPr txBox="1"/>
          <p:nvPr/>
        </p:nvSpPr>
        <p:spPr>
          <a:xfrm>
            <a:off x="11558016" y="625449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15499511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63F7AD-87D5-B87F-D063-88F5EABB6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313" y="518514"/>
            <a:ext cx="10308694" cy="751486"/>
          </a:xfrm>
          <a:solidFill>
            <a:srgbClr val="C00000"/>
          </a:solidFill>
        </p:spPr>
        <p:txBody>
          <a:bodyPr anchor="ctr"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 Income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89AD6C-D9D9-7E16-0BCC-A038D087562F}"/>
              </a:ext>
            </a:extLst>
          </p:cNvPr>
          <p:cNvSpPr txBox="1"/>
          <p:nvPr/>
        </p:nvSpPr>
        <p:spPr>
          <a:xfrm>
            <a:off x="1058313" y="1441343"/>
            <a:ext cx="1049970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9400" indent="-279400">
              <a:buFont typeface="Wingdings" panose="05000000000000000000" pitchFamily="2" charset="2"/>
              <a:buChar char="§"/>
            </a:pPr>
            <a:r>
              <a:rPr lang="en-US" sz="2800" dirty="0"/>
              <a:t>Income generated from program activities</a:t>
            </a:r>
          </a:p>
          <a:p>
            <a:pPr marL="976313" lvl="3" indent="-341313">
              <a:buFont typeface="Courier New" panose="02070309020205020404" pitchFamily="49" charset="0"/>
              <a:buChar char="o"/>
            </a:pPr>
            <a:r>
              <a:rPr lang="en-US" sz="2800" dirty="0"/>
              <a:t>Examples: Voluntary contributions, cost-sharing contributions</a:t>
            </a:r>
          </a:p>
          <a:p>
            <a:pPr marL="279400" lvl="3" indent="-279400">
              <a:buFont typeface="Wingdings" panose="05000000000000000000" pitchFamily="2" charset="2"/>
              <a:buChar char="§"/>
            </a:pPr>
            <a:r>
              <a:rPr lang="en-US" sz="2800" dirty="0"/>
              <a:t>Must be:</a:t>
            </a:r>
          </a:p>
          <a:p>
            <a:pPr marL="1022350" lvl="3" indent="-387350">
              <a:buFont typeface="Courier New" panose="02070309020205020404" pitchFamily="49" charset="0"/>
              <a:buChar char="o"/>
            </a:pPr>
            <a:r>
              <a:rPr lang="en-US" sz="2800" dirty="0"/>
              <a:t>Used to support program services</a:t>
            </a:r>
          </a:p>
          <a:p>
            <a:pPr marL="1022350" lvl="3" indent="-387350">
              <a:buFont typeface="Courier New" panose="02070309020205020404" pitchFamily="49" charset="0"/>
              <a:buChar char="o"/>
            </a:pPr>
            <a:r>
              <a:rPr lang="en-US" sz="2800" dirty="0"/>
              <a:t>Tracked and reported</a:t>
            </a:r>
          </a:p>
          <a:p>
            <a:pPr marL="279400" lvl="3" indent="-279400">
              <a:buFont typeface="Wingdings" panose="05000000000000000000" pitchFamily="2" charset="2"/>
              <a:buChar char="§"/>
            </a:pPr>
            <a:r>
              <a:rPr lang="en-US" sz="2800" dirty="0"/>
              <a:t>Cannot generally be used as match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D3AB80-9891-34F0-02E5-1A571422F1A1}"/>
              </a:ext>
            </a:extLst>
          </p:cNvPr>
          <p:cNvSpPr txBox="1"/>
          <p:nvPr/>
        </p:nvSpPr>
        <p:spPr>
          <a:xfrm>
            <a:off x="11558016" y="625449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127909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651C4-90DC-8CB2-3329-8A2422085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>
            <a:extLst>
              <a:ext uri="{FF2B5EF4-FFF2-40B4-BE49-F238E27FC236}">
                <a16:creationId xmlns:a16="http://schemas.microsoft.com/office/drawing/2014/main" id="{4258A69C-089F-FA56-F726-C2268790335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58313" y="506313"/>
            <a:ext cx="10075374" cy="75771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illium Web SemiBold"/>
              <a:buNone/>
              <a:defRPr sz="1800" b="0" i="0" u="none" strike="noStrike" cap="none">
                <a:solidFill>
                  <a:schemeClr val="dk1"/>
                </a:solidFill>
                <a:latin typeface="+mj-lt"/>
                <a:ea typeface="Futura "/>
                <a:cs typeface="Futura "/>
                <a:sym typeface="Titillium Web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tillium Web SemiBold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Futura "/>
                <a:cs typeface="Futura "/>
                <a:sym typeface="Titillium Web SemiBold"/>
              </a:rPr>
              <a:t>Federal Financial Reporting</a:t>
            </a:r>
          </a:p>
        </p:txBody>
      </p:sp>
      <p:sp>
        <p:nvSpPr>
          <p:cNvPr id="4" name="Rectangle 3" descr="Bar chart">
            <a:extLst>
              <a:ext uri="{FF2B5EF4-FFF2-40B4-BE49-F238E27FC236}">
                <a16:creationId xmlns:a16="http://schemas.microsoft.com/office/drawing/2014/main" id="{A0D96FE5-2329-1C84-F0CE-EE01574FC81C}"/>
              </a:ext>
            </a:extLst>
          </p:cNvPr>
          <p:cNvSpPr/>
          <p:nvPr/>
        </p:nvSpPr>
        <p:spPr>
          <a:xfrm>
            <a:off x="1126450" y="1506788"/>
            <a:ext cx="447329" cy="447329"/>
          </a:xfrm>
          <a:prstGeom prst="rect">
            <a:avLst/>
          </a:prstGeom>
          <a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 descr="Presentation with Checklist">
            <a:extLst>
              <a:ext uri="{FF2B5EF4-FFF2-40B4-BE49-F238E27FC236}">
                <a16:creationId xmlns:a16="http://schemas.microsoft.com/office/drawing/2014/main" id="{D3325D5F-E1D0-F032-8588-EE9EC10CD7F2}"/>
              </a:ext>
            </a:extLst>
          </p:cNvPr>
          <p:cNvSpPr/>
          <p:nvPr/>
        </p:nvSpPr>
        <p:spPr>
          <a:xfrm>
            <a:off x="1126450" y="2427560"/>
            <a:ext cx="447329" cy="447329"/>
          </a:xfrm>
          <a:prstGeom prst="rect">
            <a:avLst/>
          </a:prstGeom>
          <a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 descr="Cheers outline">
            <a:extLst>
              <a:ext uri="{FF2B5EF4-FFF2-40B4-BE49-F238E27FC236}">
                <a16:creationId xmlns:a16="http://schemas.microsoft.com/office/drawing/2014/main" id="{31A53F12-32A3-A98E-6E05-CD7BFB213C85}"/>
              </a:ext>
            </a:extLst>
          </p:cNvPr>
          <p:cNvSpPr/>
          <p:nvPr/>
        </p:nvSpPr>
        <p:spPr>
          <a:xfrm>
            <a:off x="1095738" y="3429000"/>
            <a:ext cx="447329" cy="447329"/>
          </a:xfrm>
          <a:prstGeom prst="rect">
            <a:avLst/>
          </a:pr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 descr="Check List">
            <a:extLst>
              <a:ext uri="{FF2B5EF4-FFF2-40B4-BE49-F238E27FC236}">
                <a16:creationId xmlns:a16="http://schemas.microsoft.com/office/drawing/2014/main" id="{1A2F4A56-923F-69E1-BE02-8A54B5683D90}"/>
              </a:ext>
            </a:extLst>
          </p:cNvPr>
          <p:cNvSpPr/>
          <p:nvPr/>
        </p:nvSpPr>
        <p:spPr>
          <a:xfrm>
            <a:off x="1095737" y="4467887"/>
            <a:ext cx="447329" cy="447329"/>
          </a:xfrm>
          <a:prstGeom prst="rect">
            <a:avLst/>
          </a:prstGeom>
          <a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 descr="Checkmark">
            <a:extLst>
              <a:ext uri="{FF2B5EF4-FFF2-40B4-BE49-F238E27FC236}">
                <a16:creationId xmlns:a16="http://schemas.microsoft.com/office/drawing/2014/main" id="{847F0553-8F3D-D6D8-AFC8-ACFD578C741D}"/>
              </a:ext>
            </a:extLst>
          </p:cNvPr>
          <p:cNvSpPr/>
          <p:nvPr/>
        </p:nvSpPr>
        <p:spPr>
          <a:xfrm>
            <a:off x="1126450" y="5612324"/>
            <a:ext cx="447329" cy="447329"/>
          </a:xfrm>
          <a:prstGeom prst="rect">
            <a:avLst/>
          </a:prstGeom>
          <a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064972-7D8B-0902-CF5E-19936D54952F}"/>
              </a:ext>
            </a:extLst>
          </p:cNvPr>
          <p:cNvSpPr txBox="1"/>
          <p:nvPr/>
        </p:nvSpPr>
        <p:spPr>
          <a:xfrm>
            <a:off x="1696278" y="1443841"/>
            <a:ext cx="943740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/>
              <a:t>SF-425 Federal Financial Reports (FFRs) for each grant award must be submitted in the Payment Management System (PMS) 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SF-425s are required for each part for Title III, Title VII, and NSIP grants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One combined ACL/</a:t>
            </a:r>
            <a:r>
              <a:rPr lang="en-US" sz="2400" dirty="0" err="1"/>
              <a:t>AoA</a:t>
            </a:r>
            <a:r>
              <a:rPr lang="en-US" sz="2400" dirty="0"/>
              <a:t> Title III Supplemental Form is also required to be submitted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FFRs should generally be prepared using accrual-based reporting consistent with PMS instructions and organizational accounting practices</a:t>
            </a:r>
          </a:p>
          <a:p>
            <a:pPr>
              <a:spcAft>
                <a:spcPts val="1800"/>
              </a:spcAft>
            </a:pPr>
            <a:r>
              <a:rPr lang="en-US" sz="2400" dirty="0"/>
              <a:t>States must report program income and match correctly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4C19DF-3216-B673-26A1-B91C89B55624}"/>
              </a:ext>
            </a:extLst>
          </p:cNvPr>
          <p:cNvSpPr txBox="1"/>
          <p:nvPr/>
        </p:nvSpPr>
        <p:spPr>
          <a:xfrm>
            <a:off x="11558016" y="625449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2049850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EA844-150A-D246-47B9-B70D11467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B7AE497-26CB-B40F-1891-7EC6BA6F1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27" y="439108"/>
            <a:ext cx="10515600" cy="791702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Key Financial Reporting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E090F3C-EEAC-851D-9365-A24CF2329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315135"/>
              </p:ext>
            </p:extLst>
          </p:nvPr>
        </p:nvGraphicFramePr>
        <p:xfrm>
          <a:off x="658090" y="1235363"/>
          <a:ext cx="10499164" cy="5199794"/>
        </p:xfrm>
        <a:graphic>
          <a:graphicData uri="http://schemas.openxmlformats.org/drawingml/2006/table">
            <a:tbl>
              <a:tblPr firstRow="1" bandRow="1">
                <a:tableStyleId>{200ED9BF-9D1D-4861-8CE4-F2797EB4B9B3}</a:tableStyleId>
              </a:tblPr>
              <a:tblGrid>
                <a:gridCol w="2624791">
                  <a:extLst>
                    <a:ext uri="{9D8B030D-6E8A-4147-A177-3AD203B41FA5}">
                      <a16:colId xmlns:a16="http://schemas.microsoft.com/office/drawing/2014/main" val="280675897"/>
                    </a:ext>
                  </a:extLst>
                </a:gridCol>
                <a:gridCol w="2624791">
                  <a:extLst>
                    <a:ext uri="{9D8B030D-6E8A-4147-A177-3AD203B41FA5}">
                      <a16:colId xmlns:a16="http://schemas.microsoft.com/office/drawing/2014/main" val="2484331621"/>
                    </a:ext>
                  </a:extLst>
                </a:gridCol>
                <a:gridCol w="2350957">
                  <a:extLst>
                    <a:ext uri="{9D8B030D-6E8A-4147-A177-3AD203B41FA5}">
                      <a16:colId xmlns:a16="http://schemas.microsoft.com/office/drawing/2014/main" val="2823455822"/>
                    </a:ext>
                  </a:extLst>
                </a:gridCol>
                <a:gridCol w="2898625">
                  <a:extLst>
                    <a:ext uri="{9D8B030D-6E8A-4147-A177-3AD203B41FA5}">
                      <a16:colId xmlns:a16="http://schemas.microsoft.com/office/drawing/2014/main" val="2532090429"/>
                    </a:ext>
                  </a:extLst>
                </a:gridCol>
              </a:tblGrid>
              <a:tr h="658274">
                <a:tc>
                  <a:txBody>
                    <a:bodyPr/>
                    <a:lstStyle/>
                    <a:p>
                      <a:r>
                        <a:rPr lang="en-US" sz="2000"/>
                        <a:t>Title/Document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Due Date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Frequency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Reporting Method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341830"/>
                  </a:ext>
                </a:extLst>
              </a:tr>
              <a:tr h="1258465">
                <a:tc>
                  <a:txBody>
                    <a:bodyPr/>
                    <a:lstStyle/>
                    <a:p>
                      <a:r>
                        <a:rPr lang="en-US" sz="2000" b="1"/>
                        <a:t>Certification of Maintenance of Effort for Title III </a:t>
                      </a:r>
                      <a:r>
                        <a:rPr lang="en-US" sz="2000" b="1">
                          <a:hlinkClick r:id="rId3"/>
                        </a:rPr>
                        <a:t>Form</a:t>
                      </a:r>
                      <a:r>
                        <a:rPr lang="en-US" sz="2000" b="1"/>
                        <a:t> &amp; </a:t>
                      </a:r>
                      <a:r>
                        <a:rPr lang="en-US" sz="2000" b="1">
                          <a:hlinkClick r:id="rId4"/>
                        </a:rPr>
                        <a:t>Instructions</a:t>
                      </a:r>
                      <a:r>
                        <a:rPr lang="en-US" sz="2000" b="1"/>
                        <a:t>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August 1, or next business day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Annual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Submit form to </a:t>
                      </a:r>
                      <a:r>
                        <a:rPr lang="en-US" sz="2000">
                          <a:hlinkClick r:id="rId5"/>
                        </a:rPr>
                        <a:t>AoA.grants@acl.hhs.gov</a:t>
                      </a:r>
                      <a:r>
                        <a:rPr lang="en-US" sz="2000"/>
                        <a:t> with a CC to </a:t>
                      </a:r>
                      <a:r>
                        <a:rPr lang="en-US" sz="2000">
                          <a:hlinkClick r:id="rId6"/>
                        </a:rPr>
                        <a:t>AoA.OAA@acl.hhs.gov</a:t>
                      </a:r>
                      <a:r>
                        <a:rPr lang="en-US" sz="2000"/>
                        <a:t>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092030"/>
                  </a:ext>
                </a:extLst>
              </a:tr>
              <a:tr h="1548879">
                <a:tc>
                  <a:txBody>
                    <a:bodyPr/>
                    <a:lstStyle/>
                    <a:p>
                      <a:r>
                        <a:rPr lang="en-US" sz="2000" b="1"/>
                        <a:t>Certification of Minimum Expenditures for Long-Term Care Ombudsman Program </a:t>
                      </a:r>
                      <a:r>
                        <a:rPr lang="en-US" sz="2000" b="1">
                          <a:hlinkClick r:id="rId7"/>
                        </a:rPr>
                        <a:t>Form</a:t>
                      </a:r>
                      <a:r>
                        <a:rPr lang="en-US" sz="2000" b="1"/>
                        <a:t> &amp; </a:t>
                      </a:r>
                      <a:r>
                        <a:rPr lang="en-US" sz="2000" b="1">
                          <a:hlinkClick r:id="rId4"/>
                        </a:rPr>
                        <a:t>Instructions</a:t>
                      </a:r>
                      <a:r>
                        <a:rPr lang="en-US" sz="2000" b="1"/>
                        <a:t>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August 1, or next business day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Annual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/>
                        <a:t>Submit form to </a:t>
                      </a:r>
                      <a:r>
                        <a:rPr lang="en-US" sz="2000">
                          <a:hlinkClick r:id="rId5"/>
                        </a:rPr>
                        <a:t>AoA.grants@acl.hhs.gov</a:t>
                      </a:r>
                      <a:r>
                        <a:rPr lang="en-US" sz="2000"/>
                        <a:t> with a CC to </a:t>
                      </a:r>
                      <a:r>
                        <a:rPr lang="en-US" sz="2000">
                          <a:hlinkClick r:id="rId6"/>
                        </a:rPr>
                        <a:t>AoA.OAA@acl.hhs.gov</a:t>
                      </a:r>
                      <a:r>
                        <a:rPr lang="en-US" sz="2000"/>
                        <a:t>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102828"/>
                  </a:ext>
                </a:extLst>
              </a:tr>
              <a:tr h="1258465">
                <a:tc>
                  <a:txBody>
                    <a:bodyPr/>
                    <a:lstStyle/>
                    <a:p>
                      <a:r>
                        <a:rPr lang="en-US" sz="2000" b="1"/>
                        <a:t>Transfers </a:t>
                      </a:r>
                      <a:r>
                        <a:rPr lang="en-US" sz="2000" b="1">
                          <a:hlinkClick r:id="rId8"/>
                        </a:rPr>
                        <a:t>Form</a:t>
                      </a:r>
                      <a:r>
                        <a:rPr lang="en-US" sz="2000" b="1"/>
                        <a:t> &amp; </a:t>
                      </a:r>
                      <a:r>
                        <a:rPr lang="en-US" sz="2000" b="1">
                          <a:hlinkClick r:id="rId9"/>
                        </a:rPr>
                        <a:t>Instructions</a:t>
                      </a:r>
                      <a:r>
                        <a:rPr lang="en-US" sz="2000" b="1"/>
                        <a:t>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August 1 or before, in the </a:t>
                      </a:r>
                      <a:r>
                        <a:rPr lang="en-US" sz="2000" b="1"/>
                        <a:t>final</a:t>
                      </a:r>
                      <a:r>
                        <a:rPr lang="en-US" sz="2000"/>
                        <a:t> year of the original two-year project period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As needed; Annual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/>
                        <a:t>Submit form to </a:t>
                      </a:r>
                      <a:r>
                        <a:rPr lang="en-US" sz="2000">
                          <a:hlinkClick r:id="rId5"/>
                        </a:rPr>
                        <a:t>AoA.grants@acl.hhs.gov</a:t>
                      </a:r>
                      <a:r>
                        <a:rPr lang="en-US" sz="2000"/>
                        <a:t> with a CC to </a:t>
                      </a:r>
                      <a:r>
                        <a:rPr lang="en-US" sz="2000">
                          <a:hlinkClick r:id="rId6"/>
                        </a:rPr>
                        <a:t>AoA.OAA@acl.hhs.gov</a:t>
                      </a:r>
                      <a:r>
                        <a:rPr lang="en-US" sz="2000"/>
                        <a:t>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5248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134632A-E563-8CA9-49A9-14C74444B856}"/>
              </a:ext>
            </a:extLst>
          </p:cNvPr>
          <p:cNvSpPr txBox="1"/>
          <p:nvPr/>
        </p:nvSpPr>
        <p:spPr>
          <a:xfrm>
            <a:off x="11558016" y="625449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27440381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2763B-F3D3-339C-CB73-EB58D4BD8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6472300-EEE5-073D-86EE-5E7BA5D4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6736"/>
            <a:ext cx="10515600" cy="791702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Key Financial Reporting, Continued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F6604B6-E4B8-33DD-2AF7-4A2FC8A74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273246"/>
              </p:ext>
            </p:extLst>
          </p:nvPr>
        </p:nvGraphicFramePr>
        <p:xfrm>
          <a:off x="969818" y="1685636"/>
          <a:ext cx="10353852" cy="4629179"/>
        </p:xfrm>
        <a:graphic>
          <a:graphicData uri="http://schemas.openxmlformats.org/drawingml/2006/table">
            <a:tbl>
              <a:tblPr firstRow="1" bandRow="1">
                <a:tableStyleId>{200ED9BF-9D1D-4861-8CE4-F2797EB4B9B3}</a:tableStyleId>
              </a:tblPr>
              <a:tblGrid>
                <a:gridCol w="2588463">
                  <a:extLst>
                    <a:ext uri="{9D8B030D-6E8A-4147-A177-3AD203B41FA5}">
                      <a16:colId xmlns:a16="http://schemas.microsoft.com/office/drawing/2014/main" val="280675897"/>
                    </a:ext>
                  </a:extLst>
                </a:gridCol>
                <a:gridCol w="2588463">
                  <a:extLst>
                    <a:ext uri="{9D8B030D-6E8A-4147-A177-3AD203B41FA5}">
                      <a16:colId xmlns:a16="http://schemas.microsoft.com/office/drawing/2014/main" val="2484331621"/>
                    </a:ext>
                  </a:extLst>
                </a:gridCol>
                <a:gridCol w="2198970">
                  <a:extLst>
                    <a:ext uri="{9D8B030D-6E8A-4147-A177-3AD203B41FA5}">
                      <a16:colId xmlns:a16="http://schemas.microsoft.com/office/drawing/2014/main" val="2823455822"/>
                    </a:ext>
                  </a:extLst>
                </a:gridCol>
                <a:gridCol w="2977956">
                  <a:extLst>
                    <a:ext uri="{9D8B030D-6E8A-4147-A177-3AD203B41FA5}">
                      <a16:colId xmlns:a16="http://schemas.microsoft.com/office/drawing/2014/main" val="2532090429"/>
                    </a:ext>
                  </a:extLst>
                </a:gridCol>
              </a:tblGrid>
              <a:tr h="617223">
                <a:tc>
                  <a:txBody>
                    <a:bodyPr/>
                    <a:lstStyle/>
                    <a:p>
                      <a:r>
                        <a:rPr lang="en-US" sz="2000"/>
                        <a:t>Title/Document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Due Date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Frequency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Reporting Method 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341830"/>
                  </a:ext>
                </a:extLst>
              </a:tr>
              <a:tr h="1399039">
                <a:tc>
                  <a:txBody>
                    <a:bodyPr/>
                    <a:lstStyle/>
                    <a:p>
                      <a:r>
                        <a:rPr lang="en-US" sz="2000" b="1">
                          <a:hlinkClick r:id="rId3"/>
                        </a:rPr>
                        <a:t>Reallotment</a:t>
                      </a:r>
                      <a:r>
                        <a:rPr lang="en-US" sz="2000" b="1"/>
                        <a:t> Form &amp; </a:t>
                      </a:r>
                      <a:r>
                        <a:rPr lang="en-US" sz="2000" b="1">
                          <a:hlinkClick r:id="rId4"/>
                        </a:rPr>
                        <a:t>Instructions </a:t>
                      </a:r>
                      <a:endParaRPr lang="en-US" sz="2000" b="1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Second Friday in September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Annual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/>
                        <a:t>Submit form to </a:t>
                      </a:r>
                      <a:r>
                        <a:rPr lang="en-US" sz="2000">
                          <a:hlinkClick r:id="rId5"/>
                        </a:rPr>
                        <a:t>AoA.grants@acl.hhs.gov</a:t>
                      </a:r>
                      <a:r>
                        <a:rPr lang="en-US" sz="2000"/>
                        <a:t> with a CC to </a:t>
                      </a:r>
                      <a:r>
                        <a:rPr lang="en-US" sz="2000">
                          <a:hlinkClick r:id="rId6"/>
                        </a:rPr>
                        <a:t>AoA.OAA@acl.hhs.gov</a:t>
                      </a:r>
                      <a:r>
                        <a:rPr lang="en-US" sz="2000"/>
                        <a:t>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329135"/>
                  </a:ext>
                </a:extLst>
              </a:tr>
              <a:tr h="2612917">
                <a:tc>
                  <a:txBody>
                    <a:bodyPr/>
                    <a:lstStyle/>
                    <a:p>
                      <a:r>
                        <a:rPr lang="en-US" sz="2000" b="1"/>
                        <a:t>Title III Supplemental Form to Standard </a:t>
                      </a:r>
                      <a:r>
                        <a:rPr lang="en-US" sz="2000" b="1">
                          <a:hlinkClick r:id="rId7"/>
                        </a:rPr>
                        <a:t>Form</a:t>
                      </a:r>
                      <a:r>
                        <a:rPr lang="en-US" sz="2000" b="1"/>
                        <a:t> (SF)-425 &amp; </a:t>
                      </a:r>
                      <a:r>
                        <a:rPr lang="en-US" sz="2000" b="1">
                          <a:hlinkClick r:id="rId8"/>
                        </a:rPr>
                        <a:t>Instructions </a:t>
                      </a:r>
                      <a:endParaRPr lang="en-US" sz="2000" b="1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For Annual Reports, no later than 90 days after the reporting period end date. For Final Reports: no later than 120 days after the project period end date, January 28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Annual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Submit form attachment to the Federal Financial Report submissions in the Payment Management System (PMS)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25316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2F569CF-1B10-D546-FC05-9FBCDE90D1A5}"/>
              </a:ext>
            </a:extLst>
          </p:cNvPr>
          <p:cNvSpPr txBox="1"/>
          <p:nvPr/>
        </p:nvSpPr>
        <p:spPr>
          <a:xfrm>
            <a:off x="11558016" y="625449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28840239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742D9-7A22-21BA-5668-AA86CC177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Monitoring &amp; Oversight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8BC2CA-4E21-80B2-EC2E-C63217EB293C}"/>
              </a:ext>
            </a:extLst>
          </p:cNvPr>
          <p:cNvSpPr txBox="1"/>
          <p:nvPr/>
        </p:nvSpPr>
        <p:spPr>
          <a:xfrm>
            <a:off x="11558016" y="625449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411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16548FE-0E5A-BC2E-050A-D8935EF9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30" y="767888"/>
            <a:ext cx="10515600" cy="791702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7DD01B-7567-A5EC-F1C2-39B4EF495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2031" y="1665172"/>
            <a:ext cx="10515600" cy="4238160"/>
          </a:xfrm>
        </p:spPr>
        <p:txBody>
          <a:bodyPr>
            <a:normAutofit/>
          </a:bodyPr>
          <a:lstStyle/>
          <a:p>
            <a:pPr marL="290195" marR="0" lvl="0" indent="-290195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800"/>
              <a:t>Welcome &amp; Opening </a:t>
            </a:r>
            <a:endParaRPr lang="en-US"/>
          </a:p>
          <a:p>
            <a:pPr marL="290195" indent="-290195"/>
            <a:r>
              <a:rPr lang="en-US" sz="2800"/>
              <a:t>Administering Federal Grants </a:t>
            </a:r>
          </a:p>
          <a:p>
            <a:pPr marL="290195" indent="-290195"/>
            <a:r>
              <a:rPr lang="en-US" sz="2800"/>
              <a:t>Administering Older Americans Act Formula Grants </a:t>
            </a:r>
          </a:p>
          <a:p>
            <a:pPr marL="290195" indent="-290195"/>
            <a:r>
              <a:rPr lang="en-US" sz="2800"/>
              <a:t>Monitoring and Oversight </a:t>
            </a:r>
          </a:p>
          <a:p>
            <a:pPr marL="290195" indent="-290195" defTabSz="514350">
              <a:lnSpc>
                <a:spcPct val="100000"/>
              </a:lnSpc>
              <a:spcBef>
                <a:spcPts val="563"/>
              </a:spcBef>
              <a:buClrTx/>
              <a:defRPr/>
            </a:pPr>
            <a:r>
              <a:rPr lang="en-US" sz="2800"/>
              <a:t>Summary and Resources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474985-C8AB-5EB4-2AC3-D5FDDCB7040E}"/>
              </a:ext>
            </a:extLst>
          </p:cNvPr>
          <p:cNvSpPr txBox="1"/>
          <p:nvPr/>
        </p:nvSpPr>
        <p:spPr>
          <a:xfrm>
            <a:off x="942030" y="6008914"/>
            <a:ext cx="10607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>
                <a:solidFill>
                  <a:schemeClr val="tx2">
                    <a:lumMod val="25000"/>
                  </a:schemeClr>
                </a:solidFill>
              </a:rPr>
              <a:t>Please note: When a hyperlink is provided on a slide, the notes section will include the full website link.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DE6705-229D-A3A2-5731-33FF25420E01}"/>
              </a:ext>
            </a:extLst>
          </p:cNvPr>
          <p:cNvSpPr txBox="1"/>
          <p:nvPr/>
        </p:nvSpPr>
        <p:spPr>
          <a:xfrm>
            <a:off x="11419416" y="6191249"/>
            <a:ext cx="5820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150359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6C3ABD-BDE5-16CC-EB1E-08539045E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EB0C58-4DFC-93F3-F0ED-D361D709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815" y="543604"/>
            <a:ext cx="10420369" cy="789896"/>
          </a:xfrm>
          <a:solidFill>
            <a:srgbClr val="C00000"/>
          </a:solidFill>
        </p:spPr>
        <p:txBody>
          <a:bodyPr anchor="ctr"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Fiscal Monitoring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BBBC59-9EF7-D08D-23A1-12A001E8BDC1}"/>
              </a:ext>
            </a:extLst>
          </p:cNvPr>
          <p:cNvSpPr txBox="1"/>
          <p:nvPr/>
        </p:nvSpPr>
        <p:spPr>
          <a:xfrm>
            <a:off x="412731" y="1587631"/>
            <a:ext cx="5524541" cy="36563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79400" marR="0" lvl="0" indent="-279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SUA is responsible for monitoring the program and financial activities of subrecipients and subgrantees, including: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Evaluating risk of noncompliance;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Reviewing subrecipient policies and procedures; and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Ensuring that all subrecipients and subgrantees complete required audits.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A4F90"/>
              </a:buClr>
              <a:buSzTx/>
              <a:buFont typeface="Arial" pitchFamily="34" charset="0"/>
              <a:buChar char="•"/>
              <a:tabLst/>
              <a:defRPr/>
            </a:pPr>
            <a:endParaRPr lang="en-US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11D37-606C-5E9B-4E29-1504D0A39005}"/>
              </a:ext>
            </a:extLst>
          </p:cNvPr>
          <p:cNvSpPr txBox="1"/>
          <p:nvPr/>
        </p:nvSpPr>
        <p:spPr>
          <a:xfrm>
            <a:off x="6445269" y="1587631"/>
            <a:ext cx="5334000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79400" lvl="0" indent="-279400" algn="l" rtl="0">
              <a:lnSpc>
                <a:spcPts val="2475"/>
              </a:lnSpc>
              <a:buFont typeface="Wingdings" panose="05000000000000000000" pitchFamily="2" charset="2"/>
              <a:buChar char="§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AAA responsibility includes:</a:t>
            </a:r>
            <a:r>
              <a:rPr lang="en-US" sz="2400" b="0" i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​</a:t>
            </a:r>
          </a:p>
          <a:p>
            <a:pPr marL="800100" lvl="1" indent="-342900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Consulting with other appropriate parties regarding policy and procedure development;</a:t>
            </a:r>
            <a:r>
              <a:rPr lang="en-US" sz="2000" b="0" i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​</a:t>
            </a:r>
            <a:endParaRPr lang="en-US" sz="2000" dirty="0"/>
          </a:p>
          <a:p>
            <a:pPr marL="800100" lvl="1" indent="-342900" algn="l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Monitoring programmatic and fiscal performance of all programs, direct service providers, and activities initiated by the AAA; and</a:t>
            </a:r>
            <a:r>
              <a:rPr lang="en-US" sz="2000" b="0" i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​</a:t>
            </a:r>
            <a:endParaRPr lang="en-US" dirty="0"/>
          </a:p>
          <a:p>
            <a:pPr marL="800100" lvl="1" indent="-342900" algn="l" rtl="0">
              <a:spcBef>
                <a:spcPts val="1500"/>
              </a:spcBef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Enforcing their own policies and procedures</a:t>
            </a:r>
            <a:r>
              <a:rPr lang="en-US" sz="2000" b="0" i="0" u="none" strike="noStrike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22CA7C-E589-870C-10F8-936097C320EE}"/>
              </a:ext>
            </a:extLst>
          </p:cNvPr>
          <p:cNvSpPr txBox="1"/>
          <p:nvPr/>
        </p:nvSpPr>
        <p:spPr>
          <a:xfrm>
            <a:off x="11558016" y="625449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0476567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215A8-E54D-4162-D698-459C14C1D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C58E790-B9FA-6734-E2A4-FBA9386F1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08" y="508687"/>
            <a:ext cx="10150581" cy="791702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Monitoring Tools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CA9290-9E0D-0616-6A59-F5979C854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7053" y="1634411"/>
            <a:ext cx="557785" cy="557785"/>
          </a:xfrm>
          <a:prstGeom prst="rect">
            <a:avLst/>
          </a:prstGeom>
          <a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431BC-516B-74C4-0C24-76BBDD4E3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7053" y="2964354"/>
            <a:ext cx="557785" cy="557785"/>
          </a:xfrm>
          <a:prstGeom prst="rect">
            <a:avLst/>
          </a:prstGeom>
          <a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E07B23-2521-5521-D589-9DA004624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7054" y="4327383"/>
            <a:ext cx="557785" cy="557785"/>
          </a:xfrm>
          <a:prstGeom prst="rect">
            <a:avLst/>
          </a:prstGeom>
          <a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CC9075-08B0-CE31-AA4A-C9FD4372B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7054" y="5696711"/>
            <a:ext cx="557785" cy="557785"/>
          </a:xfrm>
          <a:prstGeom prst="rect">
            <a:avLst/>
          </a:prstGeom>
          <a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3F6952-50E4-57CD-2B24-D7BBCDBD7FCC}"/>
              </a:ext>
            </a:extLst>
          </p:cNvPr>
          <p:cNvSpPr txBox="1"/>
          <p:nvPr/>
        </p:nvSpPr>
        <p:spPr>
          <a:xfrm>
            <a:off x="1868557" y="1466025"/>
            <a:ext cx="8334421" cy="4854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/>
              <a:t>Risk scoring</a:t>
            </a:r>
          </a:p>
          <a:p>
            <a:pPr>
              <a:lnSpc>
                <a:spcPct val="150000"/>
              </a:lnSpc>
            </a:pPr>
            <a:endParaRPr lang="en-US" sz="3000" dirty="0"/>
          </a:p>
          <a:p>
            <a:pPr>
              <a:lnSpc>
                <a:spcPct val="150000"/>
              </a:lnSpc>
            </a:pPr>
            <a:r>
              <a:rPr lang="en-US" sz="3000" dirty="0"/>
              <a:t>Desk reviews</a:t>
            </a:r>
          </a:p>
          <a:p>
            <a:pPr>
              <a:lnSpc>
                <a:spcPct val="150000"/>
              </a:lnSpc>
            </a:pPr>
            <a:endParaRPr lang="en-US" sz="3000" dirty="0"/>
          </a:p>
          <a:p>
            <a:pPr>
              <a:lnSpc>
                <a:spcPct val="150000"/>
              </a:lnSpc>
            </a:pPr>
            <a:r>
              <a:rPr lang="en-US" sz="3000" dirty="0"/>
              <a:t>Site visits</a:t>
            </a:r>
          </a:p>
          <a:p>
            <a:pPr>
              <a:lnSpc>
                <a:spcPct val="150000"/>
              </a:lnSpc>
            </a:pPr>
            <a:endParaRPr lang="en-US" sz="3000" dirty="0"/>
          </a:p>
          <a:p>
            <a:pPr>
              <a:lnSpc>
                <a:spcPct val="150000"/>
              </a:lnSpc>
            </a:pPr>
            <a:r>
              <a:rPr lang="en-US" sz="3000" dirty="0"/>
              <a:t>Corrective Action Plans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5A1C96-5FB8-9031-6C94-9DD236CCB28E}"/>
              </a:ext>
            </a:extLst>
          </p:cNvPr>
          <p:cNvSpPr txBox="1"/>
          <p:nvPr/>
        </p:nvSpPr>
        <p:spPr>
          <a:xfrm>
            <a:off x="11558016" y="625449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28504817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6BF59-456B-866F-4ACA-019095A09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3581F4C-4406-771D-52B4-0C5E190E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30" y="658706"/>
            <a:ext cx="10515600" cy="791702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Fiscal Monitoring Examples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62A5E2-1E9F-4E64-BF9D-538F7EBF98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2030" y="1450408"/>
            <a:ext cx="10515600" cy="4960217"/>
          </a:xfrm>
        </p:spPr>
        <p:txBody>
          <a:bodyPr>
            <a:normAutofit/>
          </a:bodyPr>
          <a:lstStyle/>
          <a:p>
            <a:pPr marL="292100" marR="0" lvl="0" indent="-292100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600" dirty="0"/>
              <a:t>Reconcile </a:t>
            </a:r>
          </a:p>
          <a:p>
            <a:pPr marL="744538" lvl="1" indent="-338138" defTabSz="514350">
              <a:lnSpc>
                <a:spcPct val="100000"/>
              </a:lnSpc>
              <a:spcBef>
                <a:spcPts val="563"/>
              </a:spcBef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600" dirty="0"/>
              <a:t>invoices to actual served</a:t>
            </a:r>
          </a:p>
          <a:p>
            <a:pPr marL="744538" lvl="1" indent="-338138" defTabSz="514350">
              <a:lnSpc>
                <a:spcPct val="100000"/>
              </a:lnSpc>
              <a:spcBef>
                <a:spcPts val="563"/>
              </a:spcBef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600" dirty="0"/>
              <a:t>reimbursement requests to actual expenditures</a:t>
            </a:r>
          </a:p>
          <a:p>
            <a:pPr marL="744538" lvl="1" indent="-338138" defTabSz="514350">
              <a:lnSpc>
                <a:spcPct val="100000"/>
              </a:lnSpc>
              <a:spcBef>
                <a:spcPts val="563"/>
              </a:spcBef>
              <a:buClrTx/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600" dirty="0"/>
              <a:t>advance payments to actual expenditures</a:t>
            </a:r>
          </a:p>
          <a:p>
            <a:pPr marL="292100" marR="0" lvl="0" indent="-292100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600" dirty="0"/>
              <a:t>Separation of duties, with appropriate controls in place, including where cash is received (e.g., program income)</a:t>
            </a:r>
          </a:p>
          <a:p>
            <a:pPr marL="292100" marR="0" lvl="0" indent="-292100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600" dirty="0"/>
              <a:t>Program income properly reported and expended</a:t>
            </a:r>
          </a:p>
          <a:p>
            <a:pPr marL="292100" marR="0" lvl="0" indent="-292100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600" dirty="0"/>
              <a:t>Reviewing documentation of in-kind expenditures </a:t>
            </a:r>
          </a:p>
          <a:p>
            <a:pPr marL="292100" marR="0" lvl="0" indent="-292100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600" dirty="0"/>
              <a:t>Review expenditures to ensure meeting Long-Term Care Ombudsman (LTCO) expenditure minimums</a:t>
            </a:r>
          </a:p>
          <a:p>
            <a:pPr marL="95885" marR="0" lvl="0" indent="-95885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8A56C6-1CB2-1E26-9F2A-00F108055FE4}"/>
              </a:ext>
            </a:extLst>
          </p:cNvPr>
          <p:cNvSpPr txBox="1"/>
          <p:nvPr/>
        </p:nvSpPr>
        <p:spPr>
          <a:xfrm>
            <a:off x="11558016" y="625449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11449825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A6593-E77C-13BA-A904-238F54754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Summary &amp;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8D21E4-614C-23BF-7921-903B356AC538}"/>
              </a:ext>
            </a:extLst>
          </p:cNvPr>
          <p:cNvSpPr txBox="1"/>
          <p:nvPr/>
        </p:nvSpPr>
        <p:spPr>
          <a:xfrm>
            <a:off x="11558016" y="625449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32680455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16548FE-0E5A-BC2E-050A-D8935EF9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30" y="767888"/>
            <a:ext cx="10515600" cy="791702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Poll: Future Training Topics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7DD01B-7567-A5EC-F1C2-39B4EF495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2031" y="1665172"/>
            <a:ext cx="10515600" cy="4960217"/>
          </a:xfrm>
        </p:spPr>
        <p:txBody>
          <a:bodyPr>
            <a:norm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r>
              <a:rPr lang="en-US" sz="2800" dirty="0"/>
              <a:t>What topic(s) would you like ACL to explore in greater depth during future trainings? </a:t>
            </a:r>
          </a:p>
          <a:p>
            <a:pPr marL="279400" marR="0" lvl="0" indent="-279400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/>
              <a:t>More financial training (i.e., in-kind contributions, program income, match)</a:t>
            </a:r>
          </a:p>
          <a:p>
            <a:pPr marL="279400" marR="0" lvl="0" indent="-279400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/>
              <a:t>State program reporting (i.e., SPR) </a:t>
            </a:r>
          </a:p>
          <a:p>
            <a:pPr marL="279400" marR="0" lvl="0" indent="-279400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/>
              <a:t>Ombudsman training (LTCO)</a:t>
            </a:r>
          </a:p>
          <a:p>
            <a:pPr marL="279400" marR="0" lvl="0" indent="-279400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/>
              <a:t>Legal Assistance (i.e., LAD)</a:t>
            </a:r>
          </a:p>
          <a:p>
            <a:pPr marL="279400" marR="0" lvl="0" indent="-279400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/>
              <a:t>Conflicts of interest (COI) </a:t>
            </a:r>
          </a:p>
          <a:p>
            <a:pPr marL="279400" marR="0" lvl="0" indent="-279400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/>
              <a:t>Direct service waivers for AAAs</a:t>
            </a:r>
          </a:p>
          <a:p>
            <a:pPr marL="279400" marR="0" lvl="0" indent="-279400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400" dirty="0"/>
              <a:t>Other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7EAEC7-A0DD-2E10-DCF5-026477B50AD8}"/>
              </a:ext>
            </a:extLst>
          </p:cNvPr>
          <p:cNvSpPr txBox="1"/>
          <p:nvPr/>
        </p:nvSpPr>
        <p:spPr>
          <a:xfrm>
            <a:off x="11558016" y="625449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37322737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BCD48-6D8B-2EB2-D06A-985372687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F1C9618-53D7-AAB1-19C0-DC755A1C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30" y="767888"/>
            <a:ext cx="10515600" cy="791702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OAA Resources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2B1608-793F-1052-C9D6-E187ACEBDE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2031" y="1665172"/>
            <a:ext cx="10515600" cy="4960217"/>
          </a:xfrm>
        </p:spPr>
        <p:txBody>
          <a:bodyPr>
            <a:normAutofit lnSpcReduction="10000"/>
          </a:bodyPr>
          <a:lstStyle/>
          <a:p>
            <a:pPr marL="95885" marR="0" lvl="0" indent="-95885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600" dirty="0"/>
              <a:t> </a:t>
            </a:r>
            <a:r>
              <a:rPr lang="en-US" sz="2800" dirty="0"/>
              <a:t>The </a:t>
            </a:r>
            <a:r>
              <a:rPr lang="en-US" sz="2800" dirty="0">
                <a:hlinkClick r:id="rId3"/>
              </a:rPr>
              <a:t>Older Americans Act</a:t>
            </a:r>
            <a:endParaRPr lang="en-US" sz="2800" dirty="0"/>
          </a:p>
          <a:p>
            <a:pPr marL="95885" marR="0" lvl="0" indent="-95885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800" dirty="0"/>
              <a:t> OAA Regulations: </a:t>
            </a:r>
            <a:r>
              <a:rPr lang="en-US" sz="2800" dirty="0">
                <a:hlinkClick r:id="rId4"/>
              </a:rPr>
              <a:t>Part 1321</a:t>
            </a:r>
            <a:r>
              <a:rPr lang="en-US" sz="2800" dirty="0"/>
              <a:t>, </a:t>
            </a:r>
            <a:r>
              <a:rPr lang="en-US" sz="2800" dirty="0">
                <a:hlinkClick r:id="rId5"/>
              </a:rPr>
              <a:t>Part 1322</a:t>
            </a:r>
            <a:r>
              <a:rPr lang="en-US" sz="2800" dirty="0"/>
              <a:t>, </a:t>
            </a:r>
            <a:r>
              <a:rPr lang="en-US" sz="2800" dirty="0">
                <a:hlinkClick r:id="rId6"/>
              </a:rPr>
              <a:t>Part 1324</a:t>
            </a:r>
            <a:endParaRPr lang="en-US" sz="2800" dirty="0"/>
          </a:p>
          <a:p>
            <a:pPr marL="95885" marR="0" lvl="0" indent="-95885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800" dirty="0"/>
              <a:t> For guidance and training to support OAA implementation, please visit: </a:t>
            </a:r>
            <a:r>
              <a:rPr lang="en-US" sz="2800" dirty="0">
                <a:hlinkClick r:id="rId7"/>
              </a:rPr>
              <a:t>https://acl.gov/programs/older-americans-act-implementation</a:t>
            </a:r>
            <a:r>
              <a:rPr lang="en-US" sz="2800" dirty="0"/>
              <a:t> </a:t>
            </a:r>
          </a:p>
          <a:p>
            <a:pPr marL="806450" lvl="1" indent="-339725" defTabSz="514350">
              <a:lnSpc>
                <a:spcPct val="100000"/>
              </a:lnSpc>
              <a:spcBef>
                <a:spcPts val="563"/>
              </a:spcBef>
              <a:buClrTx/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hlinkClick r:id="rId8"/>
              </a:rPr>
              <a:t>State Plan Guidance</a:t>
            </a:r>
            <a:endParaRPr lang="en-US" sz="2800" dirty="0"/>
          </a:p>
          <a:p>
            <a:pPr marL="806450" lvl="1" indent="-339725" defTabSz="514350">
              <a:lnSpc>
                <a:spcPct val="100000"/>
              </a:lnSpc>
              <a:spcBef>
                <a:spcPts val="563"/>
              </a:spcBef>
              <a:buClrTx/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800" dirty="0"/>
              <a:t>Corrective Action Plan (CAP) </a:t>
            </a:r>
            <a:r>
              <a:rPr lang="en-US" sz="2800" dirty="0">
                <a:hlinkClick r:id="rId9"/>
              </a:rPr>
              <a:t>template</a:t>
            </a:r>
            <a:r>
              <a:rPr lang="en-US" sz="2800" dirty="0"/>
              <a:t> &amp; </a:t>
            </a:r>
            <a:r>
              <a:rPr lang="en-US" sz="2800" dirty="0">
                <a:hlinkClick r:id="rId10"/>
              </a:rPr>
              <a:t>instructions</a:t>
            </a:r>
            <a:endParaRPr lang="en-US" sz="2800" dirty="0"/>
          </a:p>
          <a:p>
            <a:pPr marL="806450" lvl="1" indent="-339725" defTabSz="514350">
              <a:lnSpc>
                <a:spcPct val="100000"/>
              </a:lnSpc>
              <a:spcBef>
                <a:spcPts val="563"/>
              </a:spcBef>
              <a:buClrTx/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800" dirty="0"/>
              <a:t>Slides and recordings of prior trainings</a:t>
            </a:r>
          </a:p>
          <a:p>
            <a:pPr marL="806450" lvl="1" indent="-339725" defTabSz="514350">
              <a:lnSpc>
                <a:spcPct val="100000"/>
              </a:lnSpc>
              <a:spcBef>
                <a:spcPts val="563"/>
              </a:spcBef>
              <a:buClrTx/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800" dirty="0"/>
              <a:t>Fact sheets </a:t>
            </a:r>
          </a:p>
          <a:p>
            <a:pPr marL="806450" lvl="1" indent="-339725" defTabSz="514350">
              <a:lnSpc>
                <a:spcPct val="100000"/>
              </a:lnSpc>
              <a:spcBef>
                <a:spcPts val="563"/>
              </a:spcBef>
              <a:buClrTx/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800" dirty="0"/>
              <a:t>Additional resources</a:t>
            </a:r>
          </a:p>
          <a:p>
            <a:pPr marL="630238" lvl="1" indent="-163513" defTabSz="514350">
              <a:lnSpc>
                <a:spcPct val="100000"/>
              </a:lnSpc>
              <a:spcBef>
                <a:spcPts val="563"/>
              </a:spcBef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893681-41C0-99FF-4E69-1D82F6281326}"/>
              </a:ext>
            </a:extLst>
          </p:cNvPr>
          <p:cNvSpPr txBox="1"/>
          <p:nvPr/>
        </p:nvSpPr>
        <p:spPr>
          <a:xfrm>
            <a:off x="11558016" y="625449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13050176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F1809-7350-EA45-81C0-7E9D17FC0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503" y="527009"/>
            <a:ext cx="10515600" cy="791702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Additional Resources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0E6D3-83F6-D079-FBCC-167BC97E8C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4503" y="1368664"/>
            <a:ext cx="10515600" cy="5153098"/>
          </a:xfrm>
        </p:spPr>
        <p:txBody>
          <a:bodyPr>
            <a:noAutofit/>
          </a:bodyPr>
          <a:lstStyle/>
          <a:p>
            <a:pPr marL="228600" indent="-228600">
              <a:lnSpc>
                <a:spcPct val="100000"/>
              </a:lnSpc>
            </a:pPr>
            <a:r>
              <a:rPr lang="en-US" sz="2400" dirty="0"/>
              <a:t>See </a:t>
            </a:r>
            <a:r>
              <a:rPr lang="en-US" sz="2400" dirty="0">
                <a:hlinkClick r:id="rId3"/>
              </a:rPr>
              <a:t>resources from ACL on managing grants</a:t>
            </a:r>
            <a:r>
              <a:rPr lang="en-US" sz="2400" dirty="0"/>
              <a:t> </a:t>
            </a:r>
          </a:p>
          <a:p>
            <a:pPr marL="228600" indent="-228600">
              <a:lnSpc>
                <a:spcPct val="100000"/>
              </a:lnSpc>
            </a:pPr>
            <a:r>
              <a:rPr lang="en-US" sz="2400" dirty="0">
                <a:hlinkClick r:id="rId4"/>
              </a:rPr>
              <a:t>Payment Management Services</a:t>
            </a:r>
            <a:r>
              <a:rPr lang="en-US" sz="2400" dirty="0"/>
              <a:t> is a shared service provider which processes grant payments for the federal government</a:t>
            </a:r>
          </a:p>
          <a:p>
            <a:pPr marL="228600" indent="-228600">
              <a:lnSpc>
                <a:spcPct val="100000"/>
              </a:lnSpc>
            </a:pPr>
            <a:r>
              <a:rPr lang="en-US" sz="2400" dirty="0"/>
              <a:t>Learn more about the </a:t>
            </a:r>
            <a:r>
              <a:rPr lang="en-US" sz="2400" dirty="0">
                <a:hlinkClick r:id="rId5"/>
              </a:rPr>
              <a:t>Federal Funding Accountability and Transparency Act</a:t>
            </a:r>
            <a:endParaRPr lang="en-US" sz="2400" dirty="0"/>
          </a:p>
          <a:p>
            <a:pPr marL="228600" indent="-228600">
              <a:lnSpc>
                <a:spcPct val="100000"/>
              </a:lnSpc>
            </a:pPr>
            <a:r>
              <a:rPr lang="en-US" sz="2400" dirty="0"/>
              <a:t>Access </a:t>
            </a:r>
            <a:r>
              <a:rPr lang="en-US" sz="2400" dirty="0">
                <a:hlinkClick r:id="rId6"/>
              </a:rPr>
              <a:t>federal subaward and subcontract reporting at SAM.gov</a:t>
            </a:r>
            <a:r>
              <a:rPr lang="en-US" sz="2400" dirty="0"/>
              <a:t> </a:t>
            </a:r>
          </a:p>
          <a:p>
            <a:pPr marL="228600" indent="-228600">
              <a:lnSpc>
                <a:spcPct val="100000"/>
              </a:lnSpc>
            </a:pPr>
            <a:r>
              <a:rPr lang="en-US" sz="2400" dirty="0"/>
              <a:t>Explore </a:t>
            </a:r>
            <a:r>
              <a:rPr lang="en-US" sz="2400" dirty="0">
                <a:hlinkClick r:id="rId7"/>
              </a:rPr>
              <a:t>federal grant opportunities at Grants.gov </a:t>
            </a:r>
            <a:endParaRPr lang="en-US" sz="2400" dirty="0"/>
          </a:p>
          <a:p>
            <a:pPr marL="228600" indent="-228600">
              <a:lnSpc>
                <a:spcPct val="100000"/>
              </a:lnSpc>
            </a:pPr>
            <a:r>
              <a:rPr lang="en-US" sz="2400" dirty="0" err="1">
                <a:hlinkClick r:id="rId8"/>
              </a:rPr>
              <a:t>GrantSolutions</a:t>
            </a:r>
            <a:r>
              <a:rPr lang="en-US" sz="2400" dirty="0"/>
              <a:t> is a Federal shared service provider for grants management  </a:t>
            </a:r>
          </a:p>
          <a:p>
            <a:pPr marL="228600" indent="-228600">
              <a:lnSpc>
                <a:spcPct val="100000"/>
              </a:lnSpc>
            </a:pPr>
            <a:r>
              <a:rPr lang="en-US" sz="2400" dirty="0"/>
              <a:t>See the </a:t>
            </a:r>
            <a:r>
              <a:rPr lang="en-US" sz="2400" dirty="0">
                <a:hlinkClick r:id="rId9"/>
              </a:rPr>
              <a:t>HHS Grants Policy Statement</a:t>
            </a:r>
            <a:endParaRPr lang="en-US" sz="2400" dirty="0"/>
          </a:p>
          <a:p>
            <a:pPr marL="228600" indent="-228600">
              <a:lnSpc>
                <a:spcPct val="100000"/>
              </a:lnSpc>
            </a:pPr>
            <a:r>
              <a:rPr lang="en-US" sz="2400" dirty="0"/>
              <a:t>Review more of </a:t>
            </a:r>
            <a:r>
              <a:rPr lang="en-US" sz="2400" dirty="0">
                <a:hlinkClick r:id="rId10"/>
              </a:rPr>
              <a:t>2 CFR 200</a:t>
            </a:r>
            <a:r>
              <a:rPr lang="en-US" sz="24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FE209C-8AB2-6BB6-DAD9-0BF689C07E9C}"/>
              </a:ext>
            </a:extLst>
          </p:cNvPr>
          <p:cNvSpPr txBox="1"/>
          <p:nvPr/>
        </p:nvSpPr>
        <p:spPr>
          <a:xfrm>
            <a:off x="11558016" y="625449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42281552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F6CC6-8ADB-742C-6942-0D69A0CE5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1AD5C-860B-A27E-09C5-2FDACDD9C19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+mn-lt"/>
                <a:ea typeface="Calibri"/>
                <a:cs typeface="Arial"/>
              </a:rPr>
              <a:t>SUAs: OAA Fiscal Questions</a:t>
            </a:r>
            <a:endParaRPr lang="en-US" sz="4000" b="1">
              <a:solidFill>
                <a:schemeClr val="bg1"/>
              </a:solidFill>
              <a:ea typeface="Calibri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C0C306-0367-94D2-6BFE-228953137442}"/>
              </a:ext>
            </a:extLst>
          </p:cNvPr>
          <p:cNvSpPr txBox="1"/>
          <p:nvPr/>
        </p:nvSpPr>
        <p:spPr>
          <a:xfrm>
            <a:off x="857140" y="2146338"/>
            <a:ext cx="10515599" cy="2282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Titillium Web"/>
              </a:rPr>
              <a:t>Send to: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Titillium Web"/>
                <a:hlinkClick r:id="rId3"/>
              </a:rPr>
              <a:t>AOA.Grants@ACL.HHS.GOV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sym typeface="Titillium Web"/>
            </a:endParaRPr>
          </a:p>
          <a:p>
            <a:pPr algn="ctr">
              <a:lnSpc>
                <a:spcPct val="120000"/>
              </a:lnSpc>
              <a:spcBef>
                <a:spcPts val="1000"/>
              </a:spcBef>
              <a:buSzPct val="100000"/>
              <a:defRPr/>
            </a:pPr>
            <a:r>
              <a:rPr lang="en-US" sz="3600" dirty="0">
                <a:sym typeface="Titillium Web"/>
              </a:rPr>
              <a:t>Cc: </a:t>
            </a:r>
            <a:r>
              <a:rPr lang="en-US" sz="3600" dirty="0">
                <a:sym typeface="Titillium Web"/>
                <a:hlinkClick r:id="rId4"/>
              </a:rPr>
              <a:t>AOA.OAA@ACL.HHS.GOV</a:t>
            </a:r>
            <a:r>
              <a:rPr lang="en-US" sz="3600" dirty="0">
                <a:sym typeface="Titillium Web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Titillium Web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820A1D-A1E4-ABFA-DF2B-886E0FB53478}"/>
              </a:ext>
            </a:extLst>
          </p:cNvPr>
          <p:cNvSpPr txBox="1"/>
          <p:nvPr/>
        </p:nvSpPr>
        <p:spPr>
          <a:xfrm>
            <a:off x="11558016" y="625449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40262418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FF8AEB3-BCC4-B0EC-DE6C-9B6E25BDD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EFDC1C-9278-26C0-B887-0A5B00779D77}"/>
              </a:ext>
            </a:extLst>
          </p:cNvPr>
          <p:cNvSpPr txBox="1"/>
          <p:nvPr/>
        </p:nvSpPr>
        <p:spPr>
          <a:xfrm>
            <a:off x="11558016" y="625449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15E8A-6021-AA0E-F715-9319FB744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C6B81B4-BA9B-571A-F3D1-D2BE77C7B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030" y="767888"/>
            <a:ext cx="10515600" cy="791702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Poll: What’s your role in the Aging Network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114242-606F-7FAB-D1AD-2DCE6898EE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2031" y="1665172"/>
            <a:ext cx="10515600" cy="4238160"/>
          </a:xfrm>
        </p:spPr>
        <p:txBody>
          <a:bodyPr>
            <a:normAutofit lnSpcReduction="10000"/>
          </a:bodyPr>
          <a:lstStyle/>
          <a:p>
            <a:pPr marL="290195" marR="0" lvl="0" indent="-290195" algn="l" defTabSz="514350" rtl="0" eaLnBrk="1" fontAlgn="auto" latinLnBrk="0" hangingPunct="1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800" dirty="0"/>
              <a:t>What best describes your role in the Aging Network?</a:t>
            </a:r>
          </a:p>
          <a:p>
            <a:pPr marL="744538" lvl="1" indent="-341313" defTabSz="514350">
              <a:lnSpc>
                <a:spcPct val="100000"/>
              </a:lnSpc>
              <a:spcBef>
                <a:spcPts val="563"/>
              </a:spcBef>
              <a:buClrTx/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800" dirty="0"/>
              <a:t>SUA fiscal staff </a:t>
            </a:r>
          </a:p>
          <a:p>
            <a:pPr marL="744538" lvl="1" indent="-341313" defTabSz="514350">
              <a:lnSpc>
                <a:spcPct val="100000"/>
              </a:lnSpc>
              <a:spcBef>
                <a:spcPts val="563"/>
              </a:spcBef>
              <a:buClrTx/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800" dirty="0"/>
              <a:t>SUA program staff</a:t>
            </a:r>
          </a:p>
          <a:p>
            <a:pPr marL="744538" lvl="1" indent="-341313" defTabSz="514350">
              <a:lnSpc>
                <a:spcPct val="100000"/>
              </a:lnSpc>
              <a:spcBef>
                <a:spcPts val="563"/>
              </a:spcBef>
              <a:buClrTx/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800" dirty="0"/>
              <a:t>AAA fiscal staff </a:t>
            </a:r>
          </a:p>
          <a:p>
            <a:pPr marL="744538" lvl="1" indent="-341313" defTabSz="514350">
              <a:lnSpc>
                <a:spcPct val="100000"/>
              </a:lnSpc>
              <a:spcBef>
                <a:spcPts val="563"/>
              </a:spcBef>
              <a:buClrTx/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800" dirty="0"/>
              <a:t>AAA program staff </a:t>
            </a:r>
          </a:p>
          <a:p>
            <a:pPr marL="744538" lvl="1" indent="-341313" defTabSz="514350">
              <a:lnSpc>
                <a:spcPct val="100000"/>
              </a:lnSpc>
              <a:spcBef>
                <a:spcPts val="563"/>
              </a:spcBef>
              <a:buClrTx/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800" dirty="0"/>
              <a:t>Title VI organization staff</a:t>
            </a:r>
          </a:p>
          <a:p>
            <a:pPr marL="744538" lvl="1" indent="-341313" defTabSz="514350">
              <a:lnSpc>
                <a:spcPct val="100000"/>
              </a:lnSpc>
              <a:spcBef>
                <a:spcPts val="563"/>
              </a:spcBef>
              <a:buClrTx/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800" dirty="0"/>
              <a:t>Local service provider or other community-based organization </a:t>
            </a:r>
          </a:p>
          <a:p>
            <a:pPr marL="744538" lvl="1" indent="-341313" defTabSz="514350">
              <a:lnSpc>
                <a:spcPct val="100000"/>
              </a:lnSpc>
              <a:spcBef>
                <a:spcPts val="563"/>
              </a:spcBef>
              <a:buClrTx/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800" dirty="0"/>
              <a:t>Other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EBB157-BA81-B739-1F62-9701141FDACD}"/>
              </a:ext>
            </a:extLst>
          </p:cNvPr>
          <p:cNvSpPr txBox="1"/>
          <p:nvPr/>
        </p:nvSpPr>
        <p:spPr>
          <a:xfrm>
            <a:off x="11419416" y="6191249"/>
            <a:ext cx="5820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57627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6E190BBF-417A-7ADB-84ED-68BECFC2C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5893"/>
            <a:ext cx="10515600" cy="791702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Why Fiscal Stewardship Matters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E09D20-EE25-5316-CC5B-1E4BD6F574C2}"/>
              </a:ext>
            </a:extLst>
          </p:cNvPr>
          <p:cNvSpPr txBox="1"/>
          <p:nvPr/>
        </p:nvSpPr>
        <p:spPr>
          <a:xfrm>
            <a:off x="838200" y="1599719"/>
            <a:ext cx="105156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Prioritizes older adults who need services to stay in their homes and communities</a:t>
            </a:r>
          </a:p>
          <a:p>
            <a:pPr marL="571500" indent="-5715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Supports accountability and public trust</a:t>
            </a:r>
          </a:p>
          <a:p>
            <a:pPr marL="571500" indent="-5715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Strengthens the aging services network</a:t>
            </a:r>
          </a:p>
          <a:p>
            <a:pPr marL="571500" indent="-5715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Prevents fraud, waste, and abuse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07E9DC-9F53-3259-0116-54F8511BC1BF}"/>
              </a:ext>
            </a:extLst>
          </p:cNvPr>
          <p:cNvSpPr txBox="1"/>
          <p:nvPr/>
        </p:nvSpPr>
        <p:spPr>
          <a:xfrm>
            <a:off x="11419416" y="6191249"/>
            <a:ext cx="5820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23994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D7241-400C-24EF-591A-74655DF27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BB76732-8256-6669-7F4E-BD45CA547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1455"/>
            <a:ext cx="10515600" cy="791702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Commonly Used Acronyms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5B9E38D-095A-7D6C-1C2C-E0F6732DF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117979"/>
              </p:ext>
            </p:extLst>
          </p:nvPr>
        </p:nvGraphicFramePr>
        <p:xfrm>
          <a:off x="1869421" y="1293157"/>
          <a:ext cx="8047600" cy="5487840"/>
        </p:xfrm>
        <a:graphic>
          <a:graphicData uri="http://schemas.openxmlformats.org/drawingml/2006/table">
            <a:tbl>
              <a:tblPr firstRow="1" bandRow="1">
                <a:tableStyleId>{200ED9BF-9D1D-4861-8CE4-F2797EB4B9B3}</a:tableStyleId>
              </a:tblPr>
              <a:tblGrid>
                <a:gridCol w="1363851">
                  <a:extLst>
                    <a:ext uri="{9D8B030D-6E8A-4147-A177-3AD203B41FA5}">
                      <a16:colId xmlns:a16="http://schemas.microsoft.com/office/drawing/2014/main" val="2362508610"/>
                    </a:ext>
                  </a:extLst>
                </a:gridCol>
                <a:gridCol w="6683749">
                  <a:extLst>
                    <a:ext uri="{9D8B030D-6E8A-4147-A177-3AD203B41FA5}">
                      <a16:colId xmlns:a16="http://schemas.microsoft.com/office/drawing/2014/main" val="515957353"/>
                    </a:ext>
                  </a:extLst>
                </a:gridCol>
              </a:tblGrid>
              <a:tr h="457320">
                <a:tc>
                  <a:txBody>
                    <a:bodyPr/>
                    <a:lstStyle/>
                    <a:p>
                      <a:r>
                        <a:rPr lang="en-US" sz="2000" dirty="0"/>
                        <a:t>Acronym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Acronym Spelled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624365"/>
                  </a:ext>
                </a:extLst>
              </a:tr>
              <a:tr h="457320">
                <a:tc>
                  <a:txBody>
                    <a:bodyPr/>
                    <a:lstStyle/>
                    <a:p>
                      <a:r>
                        <a:rPr lang="en-US" sz="2000"/>
                        <a:t>OAA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Older Americans 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537155"/>
                  </a:ext>
                </a:extLst>
              </a:tr>
              <a:tr h="457320">
                <a:tc>
                  <a:txBody>
                    <a:bodyPr/>
                    <a:lstStyle/>
                    <a:p>
                      <a:r>
                        <a:rPr lang="en-US" sz="2000" dirty="0"/>
                        <a:t>SUA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State Unit on Aging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906081"/>
                  </a:ext>
                </a:extLst>
              </a:tr>
              <a:tr h="457320">
                <a:tc>
                  <a:txBody>
                    <a:bodyPr/>
                    <a:lstStyle/>
                    <a:p>
                      <a:r>
                        <a:rPr lang="en-US" sz="2000"/>
                        <a:t>AAA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Area Agency on Aging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963542"/>
                  </a:ext>
                </a:extLst>
              </a:tr>
              <a:tr h="457320">
                <a:tc>
                  <a:txBody>
                    <a:bodyPr/>
                    <a:lstStyle/>
                    <a:p>
                      <a:r>
                        <a:rPr lang="en-US" sz="2000"/>
                        <a:t>MOE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Maintenance of Effort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591137"/>
                  </a:ext>
                </a:extLst>
              </a:tr>
              <a:tr h="457320">
                <a:tc>
                  <a:txBody>
                    <a:bodyPr/>
                    <a:lstStyle/>
                    <a:p>
                      <a:r>
                        <a:rPr lang="en-US" sz="2000"/>
                        <a:t>HHS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United States Department of Health and Human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569620"/>
                  </a:ext>
                </a:extLst>
              </a:tr>
              <a:tr h="457320">
                <a:tc>
                  <a:txBody>
                    <a:bodyPr/>
                    <a:lstStyle/>
                    <a:p>
                      <a:r>
                        <a:rPr lang="en-US" sz="2000"/>
                        <a:t>ACL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Administration for Community Living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378064"/>
                  </a:ext>
                </a:extLst>
              </a:tr>
              <a:tr h="457320">
                <a:tc>
                  <a:txBody>
                    <a:bodyPr/>
                    <a:lstStyle/>
                    <a:p>
                      <a:r>
                        <a:rPr lang="en-US" sz="2000"/>
                        <a:t>NOA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Notice of Award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276430"/>
                  </a:ext>
                </a:extLst>
              </a:tr>
              <a:tr h="457320">
                <a:tc>
                  <a:txBody>
                    <a:bodyPr/>
                    <a:lstStyle/>
                    <a:p>
                      <a:r>
                        <a:rPr lang="en-US" sz="2000"/>
                        <a:t>NSIP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Nutrition Services Incentive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941893"/>
                  </a:ext>
                </a:extLst>
              </a:tr>
              <a:tr h="457320">
                <a:tc>
                  <a:txBody>
                    <a:bodyPr/>
                    <a:lstStyle/>
                    <a:p>
                      <a:r>
                        <a:rPr lang="en-US" sz="2000"/>
                        <a:t>LTCO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Long-Term Care Ombudsman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796080"/>
                  </a:ext>
                </a:extLst>
              </a:tr>
              <a:tr h="457320">
                <a:tc>
                  <a:txBody>
                    <a:bodyPr/>
                    <a:lstStyle/>
                    <a:p>
                      <a:r>
                        <a:rPr lang="en-US" sz="2000"/>
                        <a:t>IFF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Intrastate Funding Formula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235685"/>
                  </a:ext>
                </a:extLst>
              </a:tr>
              <a:tr h="457320">
                <a:tc>
                  <a:txBody>
                    <a:bodyPr/>
                    <a:lstStyle/>
                    <a:p>
                      <a:r>
                        <a:rPr lang="en-US" sz="2000"/>
                        <a:t>ASA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Assistant Secretary for Aging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21193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1BF34FF-5844-09C7-A3BC-096FE171951E}"/>
              </a:ext>
            </a:extLst>
          </p:cNvPr>
          <p:cNvSpPr txBox="1"/>
          <p:nvPr/>
        </p:nvSpPr>
        <p:spPr>
          <a:xfrm>
            <a:off x="11419416" y="6191249"/>
            <a:ext cx="5820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86606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98BA-A8A9-4CB0-1155-11998707F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85CA44A-FFB3-8280-3B19-CA665A92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816" y="551414"/>
            <a:ext cx="10515600" cy="791702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Commonly Used Acronyms, Continued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E987E-A6BB-C5C7-FF60-A31EB29CC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145251"/>
              </p:ext>
            </p:extLst>
          </p:nvPr>
        </p:nvGraphicFramePr>
        <p:xfrm>
          <a:off x="2198150" y="1364390"/>
          <a:ext cx="7795700" cy="5441879"/>
        </p:xfrm>
        <a:graphic>
          <a:graphicData uri="http://schemas.openxmlformats.org/drawingml/2006/table">
            <a:tbl>
              <a:tblPr firstRow="1" bandRow="1">
                <a:tableStyleId>{200ED9BF-9D1D-4861-8CE4-F2797EB4B9B3}</a:tableStyleId>
              </a:tblPr>
              <a:tblGrid>
                <a:gridCol w="1394848">
                  <a:extLst>
                    <a:ext uri="{9D8B030D-6E8A-4147-A177-3AD203B41FA5}">
                      <a16:colId xmlns:a16="http://schemas.microsoft.com/office/drawing/2014/main" val="2362508610"/>
                    </a:ext>
                  </a:extLst>
                </a:gridCol>
                <a:gridCol w="6400852">
                  <a:extLst>
                    <a:ext uri="{9D8B030D-6E8A-4147-A177-3AD203B41FA5}">
                      <a16:colId xmlns:a16="http://schemas.microsoft.com/office/drawing/2014/main" val="515957353"/>
                    </a:ext>
                  </a:extLst>
                </a:gridCol>
              </a:tblGrid>
              <a:tr h="416927">
                <a:tc>
                  <a:txBody>
                    <a:bodyPr/>
                    <a:lstStyle/>
                    <a:p>
                      <a:r>
                        <a:rPr lang="en-US" sz="2000" dirty="0"/>
                        <a:t>Acronym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Acronym Spelled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307715"/>
                  </a:ext>
                </a:extLst>
              </a:tr>
              <a:tr h="416927">
                <a:tc>
                  <a:txBody>
                    <a:bodyPr/>
                    <a:lstStyle/>
                    <a:p>
                      <a:r>
                        <a:rPr lang="en-US" sz="2000" dirty="0"/>
                        <a:t>FFR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Federal Financial Report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906081"/>
                  </a:ext>
                </a:extLst>
              </a:tr>
              <a:tr h="429491">
                <a:tc>
                  <a:txBody>
                    <a:bodyPr/>
                    <a:lstStyle/>
                    <a:p>
                      <a:r>
                        <a:rPr lang="en-US" sz="2000"/>
                        <a:t>PMS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Payment Management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963542"/>
                  </a:ext>
                </a:extLst>
              </a:tr>
              <a:tr h="440575">
                <a:tc>
                  <a:txBody>
                    <a:bodyPr/>
                    <a:lstStyle/>
                    <a:p>
                      <a:r>
                        <a:rPr lang="en-US" sz="2000"/>
                        <a:t>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Standard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378064"/>
                  </a:ext>
                </a:extLst>
              </a:tr>
              <a:tr h="404552">
                <a:tc>
                  <a:txBody>
                    <a:bodyPr/>
                    <a:lstStyle/>
                    <a:p>
                      <a:r>
                        <a:rPr lang="en-US" sz="2000"/>
                        <a:t>CFR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Code of Federal Regulations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276430"/>
                  </a:ext>
                </a:extLst>
              </a:tr>
              <a:tr h="415637">
                <a:tc>
                  <a:txBody>
                    <a:bodyPr/>
                    <a:lstStyle/>
                    <a:p>
                      <a:r>
                        <a:rPr lang="en-US" sz="2000"/>
                        <a:t>AoA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Administration on Aging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941893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r>
                        <a:rPr lang="en-US" sz="2000"/>
                        <a:t>Q&amp;A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Question and 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174637"/>
                  </a:ext>
                </a:extLst>
              </a:tr>
              <a:tr h="443346">
                <a:tc>
                  <a:txBody>
                    <a:bodyPr/>
                    <a:lstStyle/>
                    <a:p>
                      <a:r>
                        <a:rPr lang="en-US" sz="2000"/>
                        <a:t>CART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Communication Access Realtime Translation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324375"/>
                  </a:ext>
                </a:extLst>
              </a:tr>
              <a:tr h="387927">
                <a:tc>
                  <a:txBody>
                    <a:bodyPr/>
                    <a:lstStyle/>
                    <a:p>
                      <a:r>
                        <a:rPr lang="en-US" sz="2000"/>
                        <a:t>ASL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American Sign Language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036868"/>
                  </a:ext>
                </a:extLst>
              </a:tr>
              <a:tr h="415637">
                <a:tc>
                  <a:txBody>
                    <a:bodyPr/>
                    <a:lstStyle/>
                    <a:p>
                      <a:r>
                        <a:rPr lang="en-US" sz="2000"/>
                        <a:t>T&amp;C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Terms and Conditions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197891"/>
                  </a:ext>
                </a:extLst>
              </a:tr>
              <a:tr h="415637">
                <a:tc>
                  <a:txBody>
                    <a:bodyPr/>
                    <a:lstStyle/>
                    <a:p>
                      <a:r>
                        <a:rPr lang="en-US" sz="2000"/>
                        <a:t>SPR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State Performance Report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089559"/>
                  </a:ext>
                </a:extLst>
              </a:tr>
              <a:tr h="415637">
                <a:tc>
                  <a:txBody>
                    <a:bodyPr/>
                    <a:lstStyle/>
                    <a:p>
                      <a:r>
                        <a:rPr lang="en-US" sz="2000"/>
                        <a:t>LAD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Legal Assistance Developer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034027"/>
                  </a:ext>
                </a:extLst>
              </a:tr>
              <a:tr h="415637">
                <a:tc>
                  <a:txBody>
                    <a:bodyPr/>
                    <a:lstStyle/>
                    <a:p>
                      <a:r>
                        <a:rPr lang="en-US" sz="2000" dirty="0"/>
                        <a:t>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No-Cost Extension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84681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8A6DCD1-5DC2-D19E-8E26-FF98F0E809EE}"/>
              </a:ext>
            </a:extLst>
          </p:cNvPr>
          <p:cNvSpPr txBox="1"/>
          <p:nvPr/>
        </p:nvSpPr>
        <p:spPr>
          <a:xfrm>
            <a:off x="11419416" y="6191249"/>
            <a:ext cx="5820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34966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64844-59D9-8C81-D3DD-4AAD6387D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EBF54-7C1F-BA2A-24E5-A8F28AC54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Administering Federal Grants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8441B2-06A4-AAA3-398C-B2696FCD7792}"/>
              </a:ext>
            </a:extLst>
          </p:cNvPr>
          <p:cNvSpPr txBox="1"/>
          <p:nvPr/>
        </p:nvSpPr>
        <p:spPr>
          <a:xfrm>
            <a:off x="11419416" y="6191249"/>
            <a:ext cx="58208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92425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75190"/>
      </a:accent1>
      <a:accent2>
        <a:srgbClr val="BE1E2D"/>
      </a:accent2>
      <a:accent3>
        <a:srgbClr val="F9A21A"/>
      </a:accent3>
      <a:accent4>
        <a:srgbClr val="7F7F7F"/>
      </a:accent4>
      <a:accent5>
        <a:srgbClr val="F2F2F2"/>
      </a:accent5>
      <a:accent6>
        <a:srgbClr val="FFFFFF"/>
      </a:accent6>
      <a:hlink>
        <a:srgbClr val="075190"/>
      </a:hlink>
      <a:folHlink>
        <a:srgbClr val="0070C0"/>
      </a:folHlink>
    </a:clrScheme>
    <a:fontScheme name="ACL PP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75190"/>
      </a:accent1>
      <a:accent2>
        <a:srgbClr val="BE1E2D"/>
      </a:accent2>
      <a:accent3>
        <a:srgbClr val="F9A21A"/>
      </a:accent3>
      <a:accent4>
        <a:srgbClr val="7F7F7F"/>
      </a:accent4>
      <a:accent5>
        <a:srgbClr val="F2F2F2"/>
      </a:accent5>
      <a:accent6>
        <a:srgbClr val="FFFFFF"/>
      </a:accent6>
      <a:hlink>
        <a:srgbClr val="075190"/>
      </a:hlink>
      <a:folHlink>
        <a:srgbClr val="0070C0"/>
      </a:folHlink>
    </a:clrScheme>
    <a:fontScheme name="ACL PPT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197649-5bdb-4465-b191-eb09a1078fdc" xsi:nil="true"/>
    <lcf76f155ced4ddcb4097134ff3c332f xmlns="60c1a028-3e0f-4113-a478-03ee188c9c48">
      <Terms xmlns="http://schemas.microsoft.com/office/infopath/2007/PartnerControls"/>
    </lcf76f155ced4ddcb4097134ff3c332f>
    <SharedWithUsers xmlns="b2197649-5bdb-4465-b191-eb09a1078fdc">
      <UserInfo>
        <DisplayName>Fox, Nichlas (ACL)</DisplayName>
        <AccountId>308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6FCA19E4E0C04AB4895331DF78A03C" ma:contentTypeVersion="15" ma:contentTypeDescription="Create a new document." ma:contentTypeScope="" ma:versionID="8c1cc4f3b58fd686c08a7e8da8f8ee11">
  <xsd:schema xmlns:xsd="http://www.w3.org/2001/XMLSchema" xmlns:xs="http://www.w3.org/2001/XMLSchema" xmlns:p="http://schemas.microsoft.com/office/2006/metadata/properties" xmlns:ns2="60c1a028-3e0f-4113-a478-03ee188c9c48" xmlns:ns3="b2197649-5bdb-4465-b191-eb09a1078fdc" targetNamespace="http://schemas.microsoft.com/office/2006/metadata/properties" ma:root="true" ma:fieldsID="d5f98183ad6a842d28bc16dc7cf90569" ns2:_="" ns3:_="">
    <xsd:import namespace="60c1a028-3e0f-4113-a478-03ee188c9c48"/>
    <xsd:import namespace="b2197649-5bdb-4465-b191-eb09a1078f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1a028-3e0f-4113-a478-03ee188c9c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5f4345e-8d67-48af-bef8-91c58d16f7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97649-5bdb-4465-b191-eb09a1078fd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cb4d1ea-06f8-49ef-8fb4-89b77908ff5a}" ma:internalName="TaxCatchAll" ma:showField="CatchAllData" ma:web="b2197649-5bdb-4465-b191-eb09a1078f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F13929174DAE49BCE1A62384EAD420" ma:contentTypeVersion="197" ma:contentTypeDescription="Create a new document." ma:contentTypeScope="" ma:versionID="2bea9a868c8f5039b8fe9deaebbbb0cf">
  <xsd:schema xmlns:xsd="http://www.w3.org/2001/XMLSchema" xmlns:xs="http://www.w3.org/2001/XMLSchema" xmlns:p="http://schemas.microsoft.com/office/2006/metadata/properties" xmlns:ns1="http://schemas.microsoft.com/sharepoint/v3" xmlns:ns2="074b75cb-6c9d-4648-8ed9-eb05625da784" xmlns:ns3="cc7f0a9d-5447-4e23-901e-e001c7083513" xmlns:ns4="62d2cd79-eec3-4808-9309-e965968a2485" targetNamespace="http://schemas.microsoft.com/office/2006/metadata/properties" ma:root="true" ma:fieldsID="5d6ae80571749018d317473ea7cffa7a" ns1:_="" ns2:_="" ns3:_="" ns4:_="">
    <xsd:import namespace="http://schemas.microsoft.com/sharepoint/v3"/>
    <xsd:import namespace="074b75cb-6c9d-4648-8ed9-eb05625da784"/>
    <xsd:import namespace="cc7f0a9d-5447-4e23-901e-e001c7083513"/>
    <xsd:import namespace="62d2cd79-eec3-4808-9309-e965968a248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1:_ip_UnifiedCompliancePolicyProperties" minOccurs="0"/>
                <xsd:element ref="ns1:_ip_UnifiedCompliancePolicyUIAction" minOccurs="0"/>
                <xsd:element ref="ns4:MediaServiceEventHashCode" minOccurs="0"/>
                <xsd:element ref="ns4:MediaServiceGenerationTime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CodedinAtlas_x003f_" minOccurs="0"/>
                <xsd:element ref="ns4:MediaLengthInSeconds" minOccurs="0"/>
                <xsd:element ref="ns4:MediaServiceLocation" minOccurs="0"/>
                <xsd:element ref="ns4:lcf76f155ced4ddcb4097134ff3c332f" minOccurs="0"/>
                <xsd:element ref="ns2:TaxCatchAll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4b75cb-6c9d-4648-8ed9-eb05625da78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9" nillable="true" ma:displayName="Taxonomy Catch All Column" ma:hidden="true" ma:list="{fb8a901a-30c6-47ba-9ce5-5ed093465514}" ma:internalName="TaxCatchAll" ma:showField="CatchAllData" ma:web="074b75cb-6c9d-4648-8ed9-eb05625da7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7f0a9d-5447-4e23-901e-e001c708351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d2cd79-eec3-4808-9309-e965968a24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CodedinAtlas_x003f_" ma:index="24" nillable="true" ma:displayName="Coded in Atlas?" ma:format="Dropdown" ma:internalName="CodedinAtlas_x003f_">
      <xsd:simpleType>
        <xsd:union memberTypes="dms:Text">
          <xsd:simpleType>
            <xsd:restriction base="dms:Choice">
              <xsd:enumeration value="Yes"/>
              <xsd:enumeration value="No"/>
              <xsd:enumeration value="N/A"/>
            </xsd:restriction>
          </xsd:simpleType>
        </xsd:un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3dee618b-2e19-4320-bbd6-29336f3cd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50190-E35A-456E-BEFF-640F5A7A4E22}">
  <ds:schemaRefs>
    <ds:schemaRef ds:uri="074b75cb-6c9d-4648-8ed9-eb05625da784"/>
    <ds:schemaRef ds:uri="http://schemas.openxmlformats.org/package/2006/metadata/core-properties"/>
    <ds:schemaRef ds:uri="http://purl.org/dc/terms/"/>
    <ds:schemaRef ds:uri="http://schemas.microsoft.com/sharepoint/v3"/>
    <ds:schemaRef ds:uri="http://schemas.microsoft.com/office/infopath/2007/PartnerControls"/>
    <ds:schemaRef ds:uri="62d2cd79-eec3-4808-9309-e965968a2485"/>
    <ds:schemaRef ds:uri="http://purl.org/dc/elements/1.1/"/>
    <ds:schemaRef ds:uri="http://www.w3.org/XML/1998/namespace"/>
    <ds:schemaRef ds:uri="http://schemas.microsoft.com/office/2006/documentManagement/types"/>
    <ds:schemaRef ds:uri="cc7f0a9d-5447-4e23-901e-e001c7083513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FC10175-0784-4310-8648-E04F1CF434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BD58F3-850A-414B-9E04-7306F4D0FCCD}"/>
</file>

<file path=customXml/itemProps4.xml><?xml version="1.0" encoding="utf-8"?>
<ds:datastoreItem xmlns:ds="http://schemas.openxmlformats.org/officeDocument/2006/customXml" ds:itemID="{ADD051CF-A157-48A2-A8C9-5CC01432CD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74b75cb-6c9d-4648-8ed9-eb05625da784"/>
    <ds:schemaRef ds:uri="cc7f0a9d-5447-4e23-901e-e001c7083513"/>
    <ds:schemaRef ds:uri="62d2cd79-eec3-4808-9309-e965968a24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58addea-5053-4a80-8499-ba4d944910df}" enabled="0" method="" siteId="{d58addea-5053-4a80-8499-ba4d944910d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4167</Words>
  <Application>Microsoft Office PowerPoint</Application>
  <PresentationFormat>Widescreen</PresentationFormat>
  <Paragraphs>507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1" baseType="lpstr">
      <vt:lpstr>Calibri</vt:lpstr>
      <vt:lpstr>MS Mincho</vt:lpstr>
      <vt:lpstr>Wingdings</vt:lpstr>
      <vt:lpstr>Times New Roman</vt:lpstr>
      <vt:lpstr>Roboto</vt:lpstr>
      <vt:lpstr>Titillium Web SemiBold</vt:lpstr>
      <vt:lpstr>Courier New</vt:lpstr>
      <vt:lpstr>Titillium Web</vt:lpstr>
      <vt:lpstr>Arial</vt:lpstr>
      <vt:lpstr>PMingLiU</vt:lpstr>
      <vt:lpstr>Cambria</vt:lpstr>
      <vt:lpstr>Office Theme</vt:lpstr>
      <vt:lpstr>3_Office Theme</vt:lpstr>
      <vt:lpstr>Older Americans Act Fiscal Training for the Aging Network   June 10, 2026 </vt:lpstr>
      <vt:lpstr>Welcome</vt:lpstr>
      <vt:lpstr>Housekeeping</vt:lpstr>
      <vt:lpstr>Agenda</vt:lpstr>
      <vt:lpstr>Poll: What’s your role in the Aging Network </vt:lpstr>
      <vt:lpstr>Why Fiscal Stewardship Matters</vt:lpstr>
      <vt:lpstr>Commonly Used Acronyms</vt:lpstr>
      <vt:lpstr>Commonly Used Acronyms, Continued</vt:lpstr>
      <vt:lpstr>Administering Federal Grants </vt:lpstr>
      <vt:lpstr>How OAA Formula Grant Funding Flows</vt:lpstr>
      <vt:lpstr>Interstate Funding Formula </vt:lpstr>
      <vt:lpstr>Intrastate Funding Formula (IFF)</vt:lpstr>
      <vt:lpstr>OAA Formula Grant Funding Streams</vt:lpstr>
      <vt:lpstr>Example NOA</vt:lpstr>
      <vt:lpstr>HHS Adopts 2 CFR 200</vt:lpstr>
      <vt:lpstr>Allowable Costs Criteria</vt:lpstr>
      <vt:lpstr>Internal Controls</vt:lpstr>
      <vt:lpstr>No-Cost Extensions (NCEs)</vt:lpstr>
      <vt:lpstr>Poll: Uniform Administrative Requirements</vt:lpstr>
      <vt:lpstr>Administering OAA Formula Grants </vt:lpstr>
      <vt:lpstr>Match</vt:lpstr>
      <vt:lpstr>Match Percentages</vt:lpstr>
      <vt:lpstr>Match, Cont. </vt:lpstr>
      <vt:lpstr>Poll: Match Scenario</vt:lpstr>
      <vt:lpstr>State, Territory, and Area Plan Administration</vt:lpstr>
      <vt:lpstr>Title III Maintenance of Effort (MOE)</vt:lpstr>
      <vt:lpstr>MOE Example</vt:lpstr>
      <vt:lpstr>LTCO Minimum Certification of Expenditures</vt:lpstr>
      <vt:lpstr>LTCO Minimum Certification of Expenditures, Cont.</vt:lpstr>
      <vt:lpstr>Supplement, Not Supplant</vt:lpstr>
      <vt:lpstr>Reallotment </vt:lpstr>
      <vt:lpstr>Transfers</vt:lpstr>
      <vt:lpstr>SUA Transfer Process</vt:lpstr>
      <vt:lpstr>Transfer Waiver Requests</vt:lpstr>
      <vt:lpstr>Program Income</vt:lpstr>
      <vt:lpstr>Federal Financial Reporting</vt:lpstr>
      <vt:lpstr>Key Financial Reporting</vt:lpstr>
      <vt:lpstr>Key Financial Reporting, Continued</vt:lpstr>
      <vt:lpstr>Monitoring &amp; Oversight </vt:lpstr>
      <vt:lpstr>Fiscal Monitoring</vt:lpstr>
      <vt:lpstr>Monitoring Tools</vt:lpstr>
      <vt:lpstr>Fiscal Monitoring Examples </vt:lpstr>
      <vt:lpstr>Summary &amp; Resources</vt:lpstr>
      <vt:lpstr>Poll: Future Training Topics </vt:lpstr>
      <vt:lpstr>OAA Resources</vt:lpstr>
      <vt:lpstr>Additional Resources</vt:lpstr>
      <vt:lpstr>SUAs: OAA Fiscal Questions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ACL PowerPoint Deck Template</dc:title>
  <dc:creator>Administration for Community Living</dc:creator>
  <cp:lastModifiedBy>Claire Frank-Carr</cp:lastModifiedBy>
  <cp:revision>1</cp:revision>
  <cp:lastPrinted>2026-06-05T18:53:29Z</cp:lastPrinted>
  <dcterms:created xsi:type="dcterms:W3CDTF">2023-04-11T16:01:26Z</dcterms:created>
  <dcterms:modified xsi:type="dcterms:W3CDTF">2026-06-12T20:06:03Z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0x010100256FCA19E4E0C04AB4895331DF78A03C</vt:lpwstr>
  </property>
  <property fmtid="{D5CDD505-2E9C-101B-9397-08002B2CF9AE}" pid="3" name="MediaServiceImageTags">
    <vt:lpwstr/>
  </property>
  <property fmtid="{D5CDD505-2E9C-101B-9397-08002B2CF9AE}" pid="4" name="_dlc_DocIdItemGuid">
    <vt:lpwstr>0a3af825-293c-489e-92f8-4ff0f479a22b</vt:lpwstr>
  </property>
</Properties>
</file>